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266" r:id="rId3"/>
    <p:sldId id="263" r:id="rId4"/>
    <p:sldId id="257" r:id="rId5"/>
    <p:sldId id="258" r:id="rId6"/>
    <p:sldId id="25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C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C6EC1F-9A4A-47C3-A3CE-B408AA3C77FA}">
  <a:tblStyle styleId="{BDC6EC1F-9A4A-47C3-A3CE-B408AA3C77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4" autoAdjust="0"/>
    <p:restoredTop sz="92885" autoAdjust="0"/>
  </p:normalViewPr>
  <p:slideViewPr>
    <p:cSldViewPr snapToGrid="0">
      <p:cViewPr>
        <p:scale>
          <a:sx n="66" d="100"/>
          <a:sy n="66" d="100"/>
        </p:scale>
        <p:origin x="1360" y="3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2" name="Google Shape;4342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3" name="Google Shape;4343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7" name="Google Shape;354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8" name="Google Shape;354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3" name="Google Shape;251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4" name="Google Shape;257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3" name="Google Shape;277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0275" y="-51450"/>
            <a:ext cx="9348008" cy="5246400"/>
            <a:chOff x="-80275" y="-51450"/>
            <a:chExt cx="9348008" cy="52464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221274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522822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824371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125920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427468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1729017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2030566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2332114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2633663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2935211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3236760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3538309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3839857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4141406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4442955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4744503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5046052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5347601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5649149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5950698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6252247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6553795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6855344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7156893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7458441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7759990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8061538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8363087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8664636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8966184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9267733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-80275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" name="Google Shape;42;p2"/>
          <p:cNvGrpSpPr/>
          <p:nvPr/>
        </p:nvGrpSpPr>
        <p:grpSpPr>
          <a:xfrm rot="5400000">
            <a:off x="2159611" y="-2189040"/>
            <a:ext cx="4824778" cy="9524839"/>
            <a:chOff x="2030566" y="-51450"/>
            <a:chExt cx="4824778" cy="5246400"/>
          </a:xfrm>
        </p:grpSpPr>
        <p:cxnSp>
          <p:nvCxnSpPr>
            <p:cNvPr id="43" name="Google Shape;43;p2"/>
            <p:cNvCxnSpPr/>
            <p:nvPr/>
          </p:nvCxnSpPr>
          <p:spPr>
            <a:xfrm>
              <a:off x="2030566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2332114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2633663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2935211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3236760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3538309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3839857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4141406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4442955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4744503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5046052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5347601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5649149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5950698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6252247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6553795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6855344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2"/>
          <p:cNvSpPr txBox="1">
            <a:spLocks noGrp="1"/>
          </p:cNvSpPr>
          <p:nvPr>
            <p:ph type="ctrTitle"/>
          </p:nvPr>
        </p:nvSpPr>
        <p:spPr>
          <a:xfrm>
            <a:off x="1218600" y="1461232"/>
            <a:ext cx="6706800" cy="208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subTitle" idx="1"/>
          </p:nvPr>
        </p:nvSpPr>
        <p:spPr>
          <a:xfrm>
            <a:off x="1726925" y="3799808"/>
            <a:ext cx="56901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4"/>
          <p:cNvGrpSpPr/>
          <p:nvPr/>
        </p:nvGrpSpPr>
        <p:grpSpPr>
          <a:xfrm>
            <a:off x="-80275" y="-51450"/>
            <a:ext cx="9348008" cy="5246400"/>
            <a:chOff x="-80275" y="-51450"/>
            <a:chExt cx="9348008" cy="5246400"/>
          </a:xfrm>
        </p:grpSpPr>
        <p:cxnSp>
          <p:nvCxnSpPr>
            <p:cNvPr id="119" name="Google Shape;119;p4"/>
            <p:cNvCxnSpPr/>
            <p:nvPr/>
          </p:nvCxnSpPr>
          <p:spPr>
            <a:xfrm>
              <a:off x="221274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4"/>
            <p:cNvCxnSpPr/>
            <p:nvPr/>
          </p:nvCxnSpPr>
          <p:spPr>
            <a:xfrm>
              <a:off x="522822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4"/>
            <p:cNvCxnSpPr/>
            <p:nvPr/>
          </p:nvCxnSpPr>
          <p:spPr>
            <a:xfrm>
              <a:off x="824371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4"/>
            <p:cNvCxnSpPr/>
            <p:nvPr/>
          </p:nvCxnSpPr>
          <p:spPr>
            <a:xfrm>
              <a:off x="1125920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4"/>
            <p:cNvCxnSpPr/>
            <p:nvPr/>
          </p:nvCxnSpPr>
          <p:spPr>
            <a:xfrm>
              <a:off x="1427468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4"/>
            <p:cNvCxnSpPr/>
            <p:nvPr/>
          </p:nvCxnSpPr>
          <p:spPr>
            <a:xfrm>
              <a:off x="1729017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4"/>
            <p:cNvCxnSpPr/>
            <p:nvPr/>
          </p:nvCxnSpPr>
          <p:spPr>
            <a:xfrm>
              <a:off x="2030566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4"/>
            <p:cNvCxnSpPr/>
            <p:nvPr/>
          </p:nvCxnSpPr>
          <p:spPr>
            <a:xfrm>
              <a:off x="2332114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4"/>
            <p:cNvCxnSpPr/>
            <p:nvPr/>
          </p:nvCxnSpPr>
          <p:spPr>
            <a:xfrm>
              <a:off x="2633663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4"/>
            <p:cNvCxnSpPr/>
            <p:nvPr/>
          </p:nvCxnSpPr>
          <p:spPr>
            <a:xfrm>
              <a:off x="2935211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4"/>
            <p:cNvCxnSpPr/>
            <p:nvPr/>
          </p:nvCxnSpPr>
          <p:spPr>
            <a:xfrm>
              <a:off x="3236760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4"/>
            <p:cNvCxnSpPr/>
            <p:nvPr/>
          </p:nvCxnSpPr>
          <p:spPr>
            <a:xfrm>
              <a:off x="3538309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4"/>
            <p:cNvCxnSpPr/>
            <p:nvPr/>
          </p:nvCxnSpPr>
          <p:spPr>
            <a:xfrm>
              <a:off x="3839857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4"/>
            <p:cNvCxnSpPr/>
            <p:nvPr/>
          </p:nvCxnSpPr>
          <p:spPr>
            <a:xfrm>
              <a:off x="4141406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4442955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4744503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5046052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5347601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5649149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5950698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6252247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6553795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6855344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7156893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7458441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7759990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4"/>
            <p:cNvCxnSpPr/>
            <p:nvPr/>
          </p:nvCxnSpPr>
          <p:spPr>
            <a:xfrm>
              <a:off x="8061538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4"/>
            <p:cNvCxnSpPr/>
            <p:nvPr/>
          </p:nvCxnSpPr>
          <p:spPr>
            <a:xfrm>
              <a:off x="8363087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4"/>
            <p:cNvCxnSpPr/>
            <p:nvPr/>
          </p:nvCxnSpPr>
          <p:spPr>
            <a:xfrm>
              <a:off x="8664636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4"/>
            <p:cNvCxnSpPr/>
            <p:nvPr/>
          </p:nvCxnSpPr>
          <p:spPr>
            <a:xfrm>
              <a:off x="8966184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4"/>
            <p:cNvCxnSpPr/>
            <p:nvPr/>
          </p:nvCxnSpPr>
          <p:spPr>
            <a:xfrm>
              <a:off x="9267733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-80275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" name="Google Shape;151;p4"/>
          <p:cNvGrpSpPr/>
          <p:nvPr/>
        </p:nvGrpSpPr>
        <p:grpSpPr>
          <a:xfrm rot="5400000">
            <a:off x="2159611" y="-2189040"/>
            <a:ext cx="4824778" cy="9524839"/>
            <a:chOff x="2030566" y="-51450"/>
            <a:chExt cx="4824778" cy="5246400"/>
          </a:xfrm>
        </p:grpSpPr>
        <p:cxnSp>
          <p:nvCxnSpPr>
            <p:cNvPr id="152" name="Google Shape;152;p4"/>
            <p:cNvCxnSpPr/>
            <p:nvPr/>
          </p:nvCxnSpPr>
          <p:spPr>
            <a:xfrm>
              <a:off x="2030566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2332114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2633663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2935211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3236760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3538309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3839857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4141406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4442955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4744503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4"/>
            <p:cNvCxnSpPr/>
            <p:nvPr/>
          </p:nvCxnSpPr>
          <p:spPr>
            <a:xfrm>
              <a:off x="5046052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4"/>
            <p:cNvCxnSpPr/>
            <p:nvPr/>
          </p:nvCxnSpPr>
          <p:spPr>
            <a:xfrm>
              <a:off x="5347601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4"/>
            <p:cNvCxnSpPr/>
            <p:nvPr/>
          </p:nvCxnSpPr>
          <p:spPr>
            <a:xfrm>
              <a:off x="5649149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4"/>
            <p:cNvCxnSpPr/>
            <p:nvPr/>
          </p:nvCxnSpPr>
          <p:spPr>
            <a:xfrm>
              <a:off x="5950698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4"/>
            <p:cNvCxnSpPr/>
            <p:nvPr/>
          </p:nvCxnSpPr>
          <p:spPr>
            <a:xfrm>
              <a:off x="6252247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4"/>
            <p:cNvCxnSpPr/>
            <p:nvPr/>
          </p:nvCxnSpPr>
          <p:spPr>
            <a:xfrm>
              <a:off x="6553795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4"/>
            <p:cNvCxnSpPr/>
            <p:nvPr/>
          </p:nvCxnSpPr>
          <p:spPr>
            <a:xfrm>
              <a:off x="6855344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9" name="Google Shape;16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"/>
          <p:cNvSpPr txBox="1">
            <a:spLocks noGrp="1"/>
          </p:cNvSpPr>
          <p:nvPr>
            <p:ph type="body" idx="1"/>
          </p:nvPr>
        </p:nvSpPr>
        <p:spPr>
          <a:xfrm>
            <a:off x="720000" y="1291950"/>
            <a:ext cx="7704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3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9"/>
          <p:cNvGrpSpPr/>
          <p:nvPr/>
        </p:nvGrpSpPr>
        <p:grpSpPr>
          <a:xfrm>
            <a:off x="-80275" y="-51450"/>
            <a:ext cx="9348008" cy="5246400"/>
            <a:chOff x="-80275" y="-51450"/>
            <a:chExt cx="9348008" cy="5246400"/>
          </a:xfrm>
        </p:grpSpPr>
        <p:cxnSp>
          <p:nvCxnSpPr>
            <p:cNvPr id="391" name="Google Shape;391;p9"/>
            <p:cNvCxnSpPr/>
            <p:nvPr/>
          </p:nvCxnSpPr>
          <p:spPr>
            <a:xfrm>
              <a:off x="221274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9"/>
            <p:cNvCxnSpPr/>
            <p:nvPr/>
          </p:nvCxnSpPr>
          <p:spPr>
            <a:xfrm>
              <a:off x="522822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9"/>
            <p:cNvCxnSpPr/>
            <p:nvPr/>
          </p:nvCxnSpPr>
          <p:spPr>
            <a:xfrm>
              <a:off x="824371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9"/>
            <p:cNvCxnSpPr/>
            <p:nvPr/>
          </p:nvCxnSpPr>
          <p:spPr>
            <a:xfrm>
              <a:off x="1125920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9"/>
            <p:cNvCxnSpPr/>
            <p:nvPr/>
          </p:nvCxnSpPr>
          <p:spPr>
            <a:xfrm>
              <a:off x="1427468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9"/>
            <p:cNvCxnSpPr/>
            <p:nvPr/>
          </p:nvCxnSpPr>
          <p:spPr>
            <a:xfrm>
              <a:off x="1729017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9"/>
            <p:cNvCxnSpPr/>
            <p:nvPr/>
          </p:nvCxnSpPr>
          <p:spPr>
            <a:xfrm>
              <a:off x="2030566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9"/>
            <p:cNvCxnSpPr/>
            <p:nvPr/>
          </p:nvCxnSpPr>
          <p:spPr>
            <a:xfrm>
              <a:off x="2332114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9"/>
            <p:cNvCxnSpPr/>
            <p:nvPr/>
          </p:nvCxnSpPr>
          <p:spPr>
            <a:xfrm>
              <a:off x="2633663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9"/>
            <p:cNvCxnSpPr/>
            <p:nvPr/>
          </p:nvCxnSpPr>
          <p:spPr>
            <a:xfrm>
              <a:off x="2935211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9"/>
            <p:cNvCxnSpPr/>
            <p:nvPr/>
          </p:nvCxnSpPr>
          <p:spPr>
            <a:xfrm>
              <a:off x="3236760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9"/>
            <p:cNvCxnSpPr/>
            <p:nvPr/>
          </p:nvCxnSpPr>
          <p:spPr>
            <a:xfrm>
              <a:off x="3538309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9"/>
            <p:cNvCxnSpPr/>
            <p:nvPr/>
          </p:nvCxnSpPr>
          <p:spPr>
            <a:xfrm>
              <a:off x="3839857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9"/>
            <p:cNvCxnSpPr/>
            <p:nvPr/>
          </p:nvCxnSpPr>
          <p:spPr>
            <a:xfrm>
              <a:off x="4141406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9"/>
            <p:cNvCxnSpPr/>
            <p:nvPr/>
          </p:nvCxnSpPr>
          <p:spPr>
            <a:xfrm>
              <a:off x="4442955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9"/>
            <p:cNvCxnSpPr/>
            <p:nvPr/>
          </p:nvCxnSpPr>
          <p:spPr>
            <a:xfrm>
              <a:off x="4744503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9"/>
            <p:cNvCxnSpPr/>
            <p:nvPr/>
          </p:nvCxnSpPr>
          <p:spPr>
            <a:xfrm>
              <a:off x="5046052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9"/>
            <p:cNvCxnSpPr/>
            <p:nvPr/>
          </p:nvCxnSpPr>
          <p:spPr>
            <a:xfrm>
              <a:off x="5347601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9"/>
            <p:cNvCxnSpPr/>
            <p:nvPr/>
          </p:nvCxnSpPr>
          <p:spPr>
            <a:xfrm>
              <a:off x="5649149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9"/>
            <p:cNvCxnSpPr/>
            <p:nvPr/>
          </p:nvCxnSpPr>
          <p:spPr>
            <a:xfrm>
              <a:off x="5950698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9"/>
            <p:cNvCxnSpPr/>
            <p:nvPr/>
          </p:nvCxnSpPr>
          <p:spPr>
            <a:xfrm>
              <a:off x="6252247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9"/>
            <p:cNvCxnSpPr/>
            <p:nvPr/>
          </p:nvCxnSpPr>
          <p:spPr>
            <a:xfrm>
              <a:off x="6553795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9"/>
            <p:cNvCxnSpPr/>
            <p:nvPr/>
          </p:nvCxnSpPr>
          <p:spPr>
            <a:xfrm>
              <a:off x="6855344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9"/>
            <p:cNvCxnSpPr/>
            <p:nvPr/>
          </p:nvCxnSpPr>
          <p:spPr>
            <a:xfrm>
              <a:off x="7156893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9"/>
            <p:cNvCxnSpPr/>
            <p:nvPr/>
          </p:nvCxnSpPr>
          <p:spPr>
            <a:xfrm>
              <a:off x="7458441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9"/>
            <p:cNvCxnSpPr/>
            <p:nvPr/>
          </p:nvCxnSpPr>
          <p:spPr>
            <a:xfrm>
              <a:off x="7759990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9"/>
            <p:cNvCxnSpPr/>
            <p:nvPr/>
          </p:nvCxnSpPr>
          <p:spPr>
            <a:xfrm>
              <a:off x="8061538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8" name="Google Shape;418;p9"/>
            <p:cNvCxnSpPr/>
            <p:nvPr/>
          </p:nvCxnSpPr>
          <p:spPr>
            <a:xfrm>
              <a:off x="8363087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9"/>
            <p:cNvCxnSpPr/>
            <p:nvPr/>
          </p:nvCxnSpPr>
          <p:spPr>
            <a:xfrm>
              <a:off x="8664636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9"/>
            <p:cNvCxnSpPr/>
            <p:nvPr/>
          </p:nvCxnSpPr>
          <p:spPr>
            <a:xfrm>
              <a:off x="8966184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9"/>
            <p:cNvCxnSpPr/>
            <p:nvPr/>
          </p:nvCxnSpPr>
          <p:spPr>
            <a:xfrm>
              <a:off x="9267733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9"/>
            <p:cNvCxnSpPr/>
            <p:nvPr/>
          </p:nvCxnSpPr>
          <p:spPr>
            <a:xfrm>
              <a:off x="-80275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9"/>
          <p:cNvGrpSpPr/>
          <p:nvPr/>
        </p:nvGrpSpPr>
        <p:grpSpPr>
          <a:xfrm rot="5400000">
            <a:off x="2159611" y="-2189040"/>
            <a:ext cx="4824778" cy="9524839"/>
            <a:chOff x="2030566" y="-51450"/>
            <a:chExt cx="4824778" cy="5246400"/>
          </a:xfrm>
        </p:grpSpPr>
        <p:cxnSp>
          <p:nvCxnSpPr>
            <p:cNvPr id="424" name="Google Shape;424;p9"/>
            <p:cNvCxnSpPr/>
            <p:nvPr/>
          </p:nvCxnSpPr>
          <p:spPr>
            <a:xfrm>
              <a:off x="2030566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5" name="Google Shape;425;p9"/>
            <p:cNvCxnSpPr/>
            <p:nvPr/>
          </p:nvCxnSpPr>
          <p:spPr>
            <a:xfrm>
              <a:off x="2332114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9"/>
            <p:cNvCxnSpPr/>
            <p:nvPr/>
          </p:nvCxnSpPr>
          <p:spPr>
            <a:xfrm>
              <a:off x="2633663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9"/>
            <p:cNvCxnSpPr/>
            <p:nvPr/>
          </p:nvCxnSpPr>
          <p:spPr>
            <a:xfrm>
              <a:off x="2935211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9"/>
            <p:cNvCxnSpPr/>
            <p:nvPr/>
          </p:nvCxnSpPr>
          <p:spPr>
            <a:xfrm>
              <a:off x="3236760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9"/>
            <p:cNvCxnSpPr/>
            <p:nvPr/>
          </p:nvCxnSpPr>
          <p:spPr>
            <a:xfrm>
              <a:off x="3538309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9"/>
            <p:cNvCxnSpPr/>
            <p:nvPr/>
          </p:nvCxnSpPr>
          <p:spPr>
            <a:xfrm>
              <a:off x="3839857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9"/>
            <p:cNvCxnSpPr/>
            <p:nvPr/>
          </p:nvCxnSpPr>
          <p:spPr>
            <a:xfrm>
              <a:off x="4141406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9"/>
            <p:cNvCxnSpPr/>
            <p:nvPr/>
          </p:nvCxnSpPr>
          <p:spPr>
            <a:xfrm>
              <a:off x="4442955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9"/>
            <p:cNvCxnSpPr/>
            <p:nvPr/>
          </p:nvCxnSpPr>
          <p:spPr>
            <a:xfrm>
              <a:off x="4744503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Google Shape;434;p9"/>
            <p:cNvCxnSpPr/>
            <p:nvPr/>
          </p:nvCxnSpPr>
          <p:spPr>
            <a:xfrm>
              <a:off x="5046052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Google Shape;435;p9"/>
            <p:cNvCxnSpPr/>
            <p:nvPr/>
          </p:nvCxnSpPr>
          <p:spPr>
            <a:xfrm>
              <a:off x="5347601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9"/>
            <p:cNvCxnSpPr/>
            <p:nvPr/>
          </p:nvCxnSpPr>
          <p:spPr>
            <a:xfrm>
              <a:off x="5649149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9"/>
            <p:cNvCxnSpPr/>
            <p:nvPr/>
          </p:nvCxnSpPr>
          <p:spPr>
            <a:xfrm>
              <a:off x="5950698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9"/>
            <p:cNvCxnSpPr/>
            <p:nvPr/>
          </p:nvCxnSpPr>
          <p:spPr>
            <a:xfrm>
              <a:off x="6252247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9"/>
            <p:cNvCxnSpPr/>
            <p:nvPr/>
          </p:nvCxnSpPr>
          <p:spPr>
            <a:xfrm>
              <a:off x="6553795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Google Shape;440;p9"/>
            <p:cNvCxnSpPr/>
            <p:nvPr/>
          </p:nvCxnSpPr>
          <p:spPr>
            <a:xfrm>
              <a:off x="6855344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41" name="Google Shape;441;p9"/>
          <p:cNvSpPr txBox="1">
            <a:spLocks noGrp="1"/>
          </p:cNvSpPr>
          <p:nvPr>
            <p:ph type="title"/>
          </p:nvPr>
        </p:nvSpPr>
        <p:spPr>
          <a:xfrm>
            <a:off x="1846150" y="1470313"/>
            <a:ext cx="5451600" cy="16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1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9"/>
          <p:cNvSpPr txBox="1">
            <a:spLocks noGrp="1"/>
          </p:cNvSpPr>
          <p:nvPr>
            <p:ph type="subTitle" idx="1"/>
          </p:nvPr>
        </p:nvSpPr>
        <p:spPr>
          <a:xfrm>
            <a:off x="1846600" y="3002088"/>
            <a:ext cx="54507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13"/>
          <p:cNvGrpSpPr/>
          <p:nvPr/>
        </p:nvGrpSpPr>
        <p:grpSpPr>
          <a:xfrm>
            <a:off x="-80275" y="-51450"/>
            <a:ext cx="9348008" cy="5246400"/>
            <a:chOff x="-80275" y="-51450"/>
            <a:chExt cx="9348008" cy="5246400"/>
          </a:xfrm>
        </p:grpSpPr>
        <p:cxnSp>
          <p:nvCxnSpPr>
            <p:cNvPr id="503" name="Google Shape;503;p13"/>
            <p:cNvCxnSpPr/>
            <p:nvPr/>
          </p:nvCxnSpPr>
          <p:spPr>
            <a:xfrm>
              <a:off x="221274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522822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824371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1125920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1427468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3"/>
            <p:cNvCxnSpPr/>
            <p:nvPr/>
          </p:nvCxnSpPr>
          <p:spPr>
            <a:xfrm>
              <a:off x="1729017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3"/>
            <p:cNvCxnSpPr/>
            <p:nvPr/>
          </p:nvCxnSpPr>
          <p:spPr>
            <a:xfrm>
              <a:off x="2030566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3"/>
            <p:cNvCxnSpPr/>
            <p:nvPr/>
          </p:nvCxnSpPr>
          <p:spPr>
            <a:xfrm>
              <a:off x="2332114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3"/>
            <p:cNvCxnSpPr/>
            <p:nvPr/>
          </p:nvCxnSpPr>
          <p:spPr>
            <a:xfrm>
              <a:off x="2633663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3"/>
            <p:cNvCxnSpPr/>
            <p:nvPr/>
          </p:nvCxnSpPr>
          <p:spPr>
            <a:xfrm>
              <a:off x="2935211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3"/>
            <p:cNvCxnSpPr/>
            <p:nvPr/>
          </p:nvCxnSpPr>
          <p:spPr>
            <a:xfrm>
              <a:off x="3236760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3"/>
            <p:cNvCxnSpPr/>
            <p:nvPr/>
          </p:nvCxnSpPr>
          <p:spPr>
            <a:xfrm>
              <a:off x="3538309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13"/>
            <p:cNvCxnSpPr/>
            <p:nvPr/>
          </p:nvCxnSpPr>
          <p:spPr>
            <a:xfrm>
              <a:off x="3839857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13"/>
            <p:cNvCxnSpPr/>
            <p:nvPr/>
          </p:nvCxnSpPr>
          <p:spPr>
            <a:xfrm>
              <a:off x="4141406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13"/>
            <p:cNvCxnSpPr/>
            <p:nvPr/>
          </p:nvCxnSpPr>
          <p:spPr>
            <a:xfrm>
              <a:off x="4442955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13"/>
            <p:cNvCxnSpPr/>
            <p:nvPr/>
          </p:nvCxnSpPr>
          <p:spPr>
            <a:xfrm>
              <a:off x="4744503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13"/>
            <p:cNvCxnSpPr/>
            <p:nvPr/>
          </p:nvCxnSpPr>
          <p:spPr>
            <a:xfrm>
              <a:off x="5046052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0" name="Google Shape;520;p13"/>
            <p:cNvCxnSpPr/>
            <p:nvPr/>
          </p:nvCxnSpPr>
          <p:spPr>
            <a:xfrm>
              <a:off x="5347601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13"/>
            <p:cNvCxnSpPr/>
            <p:nvPr/>
          </p:nvCxnSpPr>
          <p:spPr>
            <a:xfrm>
              <a:off x="5649149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13"/>
            <p:cNvCxnSpPr/>
            <p:nvPr/>
          </p:nvCxnSpPr>
          <p:spPr>
            <a:xfrm>
              <a:off x="5950698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13"/>
            <p:cNvCxnSpPr/>
            <p:nvPr/>
          </p:nvCxnSpPr>
          <p:spPr>
            <a:xfrm>
              <a:off x="6252247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13"/>
            <p:cNvCxnSpPr/>
            <p:nvPr/>
          </p:nvCxnSpPr>
          <p:spPr>
            <a:xfrm>
              <a:off x="6553795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13"/>
            <p:cNvCxnSpPr/>
            <p:nvPr/>
          </p:nvCxnSpPr>
          <p:spPr>
            <a:xfrm>
              <a:off x="6855344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13"/>
            <p:cNvCxnSpPr/>
            <p:nvPr/>
          </p:nvCxnSpPr>
          <p:spPr>
            <a:xfrm>
              <a:off x="7156893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13"/>
            <p:cNvCxnSpPr/>
            <p:nvPr/>
          </p:nvCxnSpPr>
          <p:spPr>
            <a:xfrm>
              <a:off x="7458441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13"/>
            <p:cNvCxnSpPr/>
            <p:nvPr/>
          </p:nvCxnSpPr>
          <p:spPr>
            <a:xfrm>
              <a:off x="7759990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13"/>
            <p:cNvCxnSpPr/>
            <p:nvPr/>
          </p:nvCxnSpPr>
          <p:spPr>
            <a:xfrm>
              <a:off x="8061538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13"/>
            <p:cNvCxnSpPr/>
            <p:nvPr/>
          </p:nvCxnSpPr>
          <p:spPr>
            <a:xfrm>
              <a:off x="8363087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13"/>
            <p:cNvCxnSpPr/>
            <p:nvPr/>
          </p:nvCxnSpPr>
          <p:spPr>
            <a:xfrm>
              <a:off x="8664636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13"/>
            <p:cNvCxnSpPr/>
            <p:nvPr/>
          </p:nvCxnSpPr>
          <p:spPr>
            <a:xfrm>
              <a:off x="8966184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13"/>
            <p:cNvCxnSpPr/>
            <p:nvPr/>
          </p:nvCxnSpPr>
          <p:spPr>
            <a:xfrm>
              <a:off x="9267733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13"/>
            <p:cNvCxnSpPr/>
            <p:nvPr/>
          </p:nvCxnSpPr>
          <p:spPr>
            <a:xfrm>
              <a:off x="-80275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35" name="Google Shape;535;p13"/>
          <p:cNvGrpSpPr/>
          <p:nvPr/>
        </p:nvGrpSpPr>
        <p:grpSpPr>
          <a:xfrm rot="5400000">
            <a:off x="2159611" y="-2189040"/>
            <a:ext cx="4824778" cy="9524839"/>
            <a:chOff x="2030566" y="-51450"/>
            <a:chExt cx="4824778" cy="5246400"/>
          </a:xfrm>
        </p:grpSpPr>
        <p:cxnSp>
          <p:nvCxnSpPr>
            <p:cNvPr id="536" name="Google Shape;536;p13"/>
            <p:cNvCxnSpPr/>
            <p:nvPr/>
          </p:nvCxnSpPr>
          <p:spPr>
            <a:xfrm>
              <a:off x="2030566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13"/>
            <p:cNvCxnSpPr/>
            <p:nvPr/>
          </p:nvCxnSpPr>
          <p:spPr>
            <a:xfrm>
              <a:off x="2332114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13"/>
            <p:cNvCxnSpPr/>
            <p:nvPr/>
          </p:nvCxnSpPr>
          <p:spPr>
            <a:xfrm>
              <a:off x="2633663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13"/>
            <p:cNvCxnSpPr/>
            <p:nvPr/>
          </p:nvCxnSpPr>
          <p:spPr>
            <a:xfrm>
              <a:off x="2935211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13"/>
            <p:cNvCxnSpPr/>
            <p:nvPr/>
          </p:nvCxnSpPr>
          <p:spPr>
            <a:xfrm>
              <a:off x="3236760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13"/>
            <p:cNvCxnSpPr/>
            <p:nvPr/>
          </p:nvCxnSpPr>
          <p:spPr>
            <a:xfrm>
              <a:off x="3538309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13"/>
            <p:cNvCxnSpPr/>
            <p:nvPr/>
          </p:nvCxnSpPr>
          <p:spPr>
            <a:xfrm>
              <a:off x="3839857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13"/>
            <p:cNvCxnSpPr/>
            <p:nvPr/>
          </p:nvCxnSpPr>
          <p:spPr>
            <a:xfrm>
              <a:off x="4141406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13"/>
            <p:cNvCxnSpPr/>
            <p:nvPr/>
          </p:nvCxnSpPr>
          <p:spPr>
            <a:xfrm>
              <a:off x="4442955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13"/>
            <p:cNvCxnSpPr/>
            <p:nvPr/>
          </p:nvCxnSpPr>
          <p:spPr>
            <a:xfrm>
              <a:off x="4744503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13"/>
            <p:cNvCxnSpPr/>
            <p:nvPr/>
          </p:nvCxnSpPr>
          <p:spPr>
            <a:xfrm>
              <a:off x="5046052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13"/>
            <p:cNvCxnSpPr/>
            <p:nvPr/>
          </p:nvCxnSpPr>
          <p:spPr>
            <a:xfrm>
              <a:off x="5347601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13"/>
            <p:cNvCxnSpPr/>
            <p:nvPr/>
          </p:nvCxnSpPr>
          <p:spPr>
            <a:xfrm>
              <a:off x="5649149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13"/>
            <p:cNvCxnSpPr/>
            <p:nvPr/>
          </p:nvCxnSpPr>
          <p:spPr>
            <a:xfrm>
              <a:off x="5950698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13"/>
            <p:cNvCxnSpPr/>
            <p:nvPr/>
          </p:nvCxnSpPr>
          <p:spPr>
            <a:xfrm>
              <a:off x="6252247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13"/>
            <p:cNvCxnSpPr/>
            <p:nvPr/>
          </p:nvCxnSpPr>
          <p:spPr>
            <a:xfrm>
              <a:off x="6553795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13"/>
            <p:cNvCxnSpPr/>
            <p:nvPr/>
          </p:nvCxnSpPr>
          <p:spPr>
            <a:xfrm>
              <a:off x="6855344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3" name="Google Shape;55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13"/>
          <p:cNvSpPr txBox="1">
            <a:spLocks noGrp="1"/>
          </p:cNvSpPr>
          <p:nvPr>
            <p:ph type="subTitle" idx="1"/>
          </p:nvPr>
        </p:nvSpPr>
        <p:spPr>
          <a:xfrm>
            <a:off x="1787696" y="2043167"/>
            <a:ext cx="2743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13"/>
          <p:cNvSpPr txBox="1">
            <a:spLocks noGrp="1"/>
          </p:cNvSpPr>
          <p:nvPr>
            <p:ph type="subTitle" idx="2"/>
          </p:nvPr>
        </p:nvSpPr>
        <p:spPr>
          <a:xfrm>
            <a:off x="5326397" y="2043167"/>
            <a:ext cx="2743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13"/>
          <p:cNvSpPr txBox="1">
            <a:spLocks noGrp="1"/>
          </p:cNvSpPr>
          <p:nvPr>
            <p:ph type="subTitle" idx="3"/>
          </p:nvPr>
        </p:nvSpPr>
        <p:spPr>
          <a:xfrm>
            <a:off x="1787696" y="3679943"/>
            <a:ext cx="2743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7" name="Google Shape;557;p13"/>
          <p:cNvSpPr txBox="1">
            <a:spLocks noGrp="1"/>
          </p:cNvSpPr>
          <p:nvPr>
            <p:ph type="subTitle" idx="4"/>
          </p:nvPr>
        </p:nvSpPr>
        <p:spPr>
          <a:xfrm>
            <a:off x="5326397" y="3679943"/>
            <a:ext cx="2743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13"/>
          <p:cNvSpPr txBox="1">
            <a:spLocks noGrp="1"/>
          </p:cNvSpPr>
          <p:nvPr>
            <p:ph type="title" idx="5" hasCustomPrompt="1"/>
          </p:nvPr>
        </p:nvSpPr>
        <p:spPr>
          <a:xfrm>
            <a:off x="1074404" y="1830554"/>
            <a:ext cx="640200" cy="640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9" name="Google Shape;559;p13"/>
          <p:cNvSpPr txBox="1">
            <a:spLocks noGrp="1"/>
          </p:cNvSpPr>
          <p:nvPr>
            <p:ph type="title" idx="6" hasCustomPrompt="1"/>
          </p:nvPr>
        </p:nvSpPr>
        <p:spPr>
          <a:xfrm>
            <a:off x="1074404" y="3467330"/>
            <a:ext cx="640200" cy="640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0" name="Google Shape;560;p13"/>
          <p:cNvSpPr txBox="1">
            <a:spLocks noGrp="1"/>
          </p:cNvSpPr>
          <p:nvPr>
            <p:ph type="title" idx="7" hasCustomPrompt="1"/>
          </p:nvPr>
        </p:nvSpPr>
        <p:spPr>
          <a:xfrm>
            <a:off x="4603961" y="1830554"/>
            <a:ext cx="640200" cy="640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>
            <a:spLocks noGrp="1"/>
          </p:cNvSpPr>
          <p:nvPr>
            <p:ph type="title" idx="8" hasCustomPrompt="1"/>
          </p:nvPr>
        </p:nvSpPr>
        <p:spPr>
          <a:xfrm>
            <a:off x="4603961" y="3467330"/>
            <a:ext cx="640200" cy="640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9"/>
          </p:nvPr>
        </p:nvSpPr>
        <p:spPr>
          <a:xfrm>
            <a:off x="1787696" y="1709441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subTitle" idx="13"/>
          </p:nvPr>
        </p:nvSpPr>
        <p:spPr>
          <a:xfrm>
            <a:off x="5326397" y="1709441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14"/>
          </p:nvPr>
        </p:nvSpPr>
        <p:spPr>
          <a:xfrm>
            <a:off x="1787696" y="3346217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15"/>
          </p:nvPr>
        </p:nvSpPr>
        <p:spPr>
          <a:xfrm>
            <a:off x="5326397" y="3346217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21"/>
          <p:cNvGrpSpPr/>
          <p:nvPr/>
        </p:nvGrpSpPr>
        <p:grpSpPr>
          <a:xfrm>
            <a:off x="-80275" y="-51450"/>
            <a:ext cx="9348008" cy="5246400"/>
            <a:chOff x="-80275" y="-51450"/>
            <a:chExt cx="9348008" cy="5246400"/>
          </a:xfrm>
        </p:grpSpPr>
        <p:cxnSp>
          <p:nvCxnSpPr>
            <p:cNvPr id="954" name="Google Shape;954;p21"/>
            <p:cNvCxnSpPr/>
            <p:nvPr/>
          </p:nvCxnSpPr>
          <p:spPr>
            <a:xfrm>
              <a:off x="221274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" name="Google Shape;955;p21"/>
            <p:cNvCxnSpPr/>
            <p:nvPr/>
          </p:nvCxnSpPr>
          <p:spPr>
            <a:xfrm>
              <a:off x="522822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" name="Google Shape;956;p21"/>
            <p:cNvCxnSpPr/>
            <p:nvPr/>
          </p:nvCxnSpPr>
          <p:spPr>
            <a:xfrm>
              <a:off x="824371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" name="Google Shape;957;p21"/>
            <p:cNvCxnSpPr/>
            <p:nvPr/>
          </p:nvCxnSpPr>
          <p:spPr>
            <a:xfrm>
              <a:off x="1125920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8" name="Google Shape;958;p21"/>
            <p:cNvCxnSpPr/>
            <p:nvPr/>
          </p:nvCxnSpPr>
          <p:spPr>
            <a:xfrm>
              <a:off x="1427468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" name="Google Shape;959;p21"/>
            <p:cNvCxnSpPr/>
            <p:nvPr/>
          </p:nvCxnSpPr>
          <p:spPr>
            <a:xfrm>
              <a:off x="1729017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" name="Google Shape;960;p21"/>
            <p:cNvCxnSpPr/>
            <p:nvPr/>
          </p:nvCxnSpPr>
          <p:spPr>
            <a:xfrm>
              <a:off x="2030566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" name="Google Shape;961;p21"/>
            <p:cNvCxnSpPr/>
            <p:nvPr/>
          </p:nvCxnSpPr>
          <p:spPr>
            <a:xfrm>
              <a:off x="2332114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" name="Google Shape;962;p21"/>
            <p:cNvCxnSpPr/>
            <p:nvPr/>
          </p:nvCxnSpPr>
          <p:spPr>
            <a:xfrm>
              <a:off x="2633663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" name="Google Shape;963;p21"/>
            <p:cNvCxnSpPr/>
            <p:nvPr/>
          </p:nvCxnSpPr>
          <p:spPr>
            <a:xfrm>
              <a:off x="2935211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" name="Google Shape;964;p21"/>
            <p:cNvCxnSpPr/>
            <p:nvPr/>
          </p:nvCxnSpPr>
          <p:spPr>
            <a:xfrm>
              <a:off x="3236760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" name="Google Shape;965;p21"/>
            <p:cNvCxnSpPr/>
            <p:nvPr/>
          </p:nvCxnSpPr>
          <p:spPr>
            <a:xfrm>
              <a:off x="3538309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" name="Google Shape;966;p21"/>
            <p:cNvCxnSpPr/>
            <p:nvPr/>
          </p:nvCxnSpPr>
          <p:spPr>
            <a:xfrm>
              <a:off x="3839857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21"/>
            <p:cNvCxnSpPr/>
            <p:nvPr/>
          </p:nvCxnSpPr>
          <p:spPr>
            <a:xfrm>
              <a:off x="4141406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21"/>
            <p:cNvCxnSpPr/>
            <p:nvPr/>
          </p:nvCxnSpPr>
          <p:spPr>
            <a:xfrm>
              <a:off x="4442955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21"/>
            <p:cNvCxnSpPr/>
            <p:nvPr/>
          </p:nvCxnSpPr>
          <p:spPr>
            <a:xfrm>
              <a:off x="4744503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21"/>
            <p:cNvCxnSpPr/>
            <p:nvPr/>
          </p:nvCxnSpPr>
          <p:spPr>
            <a:xfrm>
              <a:off x="5046052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21"/>
            <p:cNvCxnSpPr/>
            <p:nvPr/>
          </p:nvCxnSpPr>
          <p:spPr>
            <a:xfrm>
              <a:off x="5347601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21"/>
            <p:cNvCxnSpPr/>
            <p:nvPr/>
          </p:nvCxnSpPr>
          <p:spPr>
            <a:xfrm>
              <a:off x="5649149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21"/>
            <p:cNvCxnSpPr/>
            <p:nvPr/>
          </p:nvCxnSpPr>
          <p:spPr>
            <a:xfrm>
              <a:off x="5950698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21"/>
            <p:cNvCxnSpPr/>
            <p:nvPr/>
          </p:nvCxnSpPr>
          <p:spPr>
            <a:xfrm>
              <a:off x="6252247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21"/>
            <p:cNvCxnSpPr/>
            <p:nvPr/>
          </p:nvCxnSpPr>
          <p:spPr>
            <a:xfrm>
              <a:off x="6553795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21"/>
            <p:cNvCxnSpPr/>
            <p:nvPr/>
          </p:nvCxnSpPr>
          <p:spPr>
            <a:xfrm>
              <a:off x="6855344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" name="Google Shape;977;p21"/>
            <p:cNvCxnSpPr/>
            <p:nvPr/>
          </p:nvCxnSpPr>
          <p:spPr>
            <a:xfrm>
              <a:off x="7156893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8" name="Google Shape;978;p21"/>
            <p:cNvCxnSpPr/>
            <p:nvPr/>
          </p:nvCxnSpPr>
          <p:spPr>
            <a:xfrm>
              <a:off x="7458441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" name="Google Shape;979;p21"/>
            <p:cNvCxnSpPr/>
            <p:nvPr/>
          </p:nvCxnSpPr>
          <p:spPr>
            <a:xfrm>
              <a:off x="7759990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21"/>
            <p:cNvCxnSpPr/>
            <p:nvPr/>
          </p:nvCxnSpPr>
          <p:spPr>
            <a:xfrm>
              <a:off x="8061538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21"/>
            <p:cNvCxnSpPr/>
            <p:nvPr/>
          </p:nvCxnSpPr>
          <p:spPr>
            <a:xfrm>
              <a:off x="8363087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21"/>
            <p:cNvCxnSpPr/>
            <p:nvPr/>
          </p:nvCxnSpPr>
          <p:spPr>
            <a:xfrm>
              <a:off x="8664636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21"/>
            <p:cNvCxnSpPr/>
            <p:nvPr/>
          </p:nvCxnSpPr>
          <p:spPr>
            <a:xfrm>
              <a:off x="8966184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21"/>
            <p:cNvCxnSpPr/>
            <p:nvPr/>
          </p:nvCxnSpPr>
          <p:spPr>
            <a:xfrm>
              <a:off x="9267733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21"/>
            <p:cNvCxnSpPr/>
            <p:nvPr/>
          </p:nvCxnSpPr>
          <p:spPr>
            <a:xfrm>
              <a:off x="-80275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86" name="Google Shape;986;p21"/>
          <p:cNvGrpSpPr/>
          <p:nvPr/>
        </p:nvGrpSpPr>
        <p:grpSpPr>
          <a:xfrm rot="5400000">
            <a:off x="2159611" y="-2189040"/>
            <a:ext cx="4824778" cy="9524839"/>
            <a:chOff x="2030566" y="-51450"/>
            <a:chExt cx="4824778" cy="5246400"/>
          </a:xfrm>
        </p:grpSpPr>
        <p:cxnSp>
          <p:nvCxnSpPr>
            <p:cNvPr id="987" name="Google Shape;987;p21"/>
            <p:cNvCxnSpPr/>
            <p:nvPr/>
          </p:nvCxnSpPr>
          <p:spPr>
            <a:xfrm>
              <a:off x="2030566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21"/>
            <p:cNvCxnSpPr/>
            <p:nvPr/>
          </p:nvCxnSpPr>
          <p:spPr>
            <a:xfrm>
              <a:off x="2332114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21"/>
            <p:cNvCxnSpPr/>
            <p:nvPr/>
          </p:nvCxnSpPr>
          <p:spPr>
            <a:xfrm>
              <a:off x="2633663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21"/>
            <p:cNvCxnSpPr/>
            <p:nvPr/>
          </p:nvCxnSpPr>
          <p:spPr>
            <a:xfrm>
              <a:off x="2935211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21"/>
            <p:cNvCxnSpPr/>
            <p:nvPr/>
          </p:nvCxnSpPr>
          <p:spPr>
            <a:xfrm>
              <a:off x="3236760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21"/>
            <p:cNvCxnSpPr/>
            <p:nvPr/>
          </p:nvCxnSpPr>
          <p:spPr>
            <a:xfrm>
              <a:off x="3538309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21"/>
            <p:cNvCxnSpPr/>
            <p:nvPr/>
          </p:nvCxnSpPr>
          <p:spPr>
            <a:xfrm>
              <a:off x="3839857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21"/>
            <p:cNvCxnSpPr/>
            <p:nvPr/>
          </p:nvCxnSpPr>
          <p:spPr>
            <a:xfrm>
              <a:off x="4141406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21"/>
            <p:cNvCxnSpPr/>
            <p:nvPr/>
          </p:nvCxnSpPr>
          <p:spPr>
            <a:xfrm>
              <a:off x="4442955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21"/>
            <p:cNvCxnSpPr/>
            <p:nvPr/>
          </p:nvCxnSpPr>
          <p:spPr>
            <a:xfrm>
              <a:off x="4744503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21"/>
            <p:cNvCxnSpPr/>
            <p:nvPr/>
          </p:nvCxnSpPr>
          <p:spPr>
            <a:xfrm>
              <a:off x="5046052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21"/>
            <p:cNvCxnSpPr/>
            <p:nvPr/>
          </p:nvCxnSpPr>
          <p:spPr>
            <a:xfrm>
              <a:off x="5347601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21"/>
            <p:cNvCxnSpPr/>
            <p:nvPr/>
          </p:nvCxnSpPr>
          <p:spPr>
            <a:xfrm>
              <a:off x="5649149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21"/>
            <p:cNvCxnSpPr/>
            <p:nvPr/>
          </p:nvCxnSpPr>
          <p:spPr>
            <a:xfrm>
              <a:off x="5950698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21"/>
            <p:cNvCxnSpPr/>
            <p:nvPr/>
          </p:nvCxnSpPr>
          <p:spPr>
            <a:xfrm>
              <a:off x="6252247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21"/>
            <p:cNvCxnSpPr/>
            <p:nvPr/>
          </p:nvCxnSpPr>
          <p:spPr>
            <a:xfrm>
              <a:off x="6553795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3" name="Google Shape;1003;p21"/>
            <p:cNvCxnSpPr/>
            <p:nvPr/>
          </p:nvCxnSpPr>
          <p:spPr>
            <a:xfrm>
              <a:off x="6855344" y="-51450"/>
              <a:ext cx="0" cy="5246400"/>
            </a:xfrm>
            <a:prstGeom prst="straightConnector1">
              <a:avLst/>
            </a:prstGeom>
            <a:noFill/>
            <a:ln w="9525" cap="flat" cmpd="sng">
              <a:solidFill>
                <a:srgbClr val="F0FFF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04" name="Google Shape;100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005" name="Google Shape;1005;p21"/>
          <p:cNvSpPr txBox="1">
            <a:spLocks noGrp="1"/>
          </p:cNvSpPr>
          <p:nvPr>
            <p:ph type="subTitle" idx="1"/>
          </p:nvPr>
        </p:nvSpPr>
        <p:spPr>
          <a:xfrm>
            <a:off x="4780063" y="2986376"/>
            <a:ext cx="28683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6" name="Google Shape;1006;p21"/>
          <p:cNvSpPr txBox="1">
            <a:spLocks noGrp="1"/>
          </p:cNvSpPr>
          <p:nvPr>
            <p:ph type="subTitle" idx="2"/>
          </p:nvPr>
        </p:nvSpPr>
        <p:spPr>
          <a:xfrm>
            <a:off x="1494138" y="2986374"/>
            <a:ext cx="28713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7" name="Google Shape;1007;p21"/>
          <p:cNvSpPr txBox="1">
            <a:spLocks noGrp="1"/>
          </p:cNvSpPr>
          <p:nvPr>
            <p:ph type="subTitle" idx="3"/>
          </p:nvPr>
        </p:nvSpPr>
        <p:spPr>
          <a:xfrm>
            <a:off x="1494138" y="2586326"/>
            <a:ext cx="2871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8" name="Google Shape;1008;p21"/>
          <p:cNvSpPr txBox="1">
            <a:spLocks noGrp="1"/>
          </p:cNvSpPr>
          <p:nvPr>
            <p:ph type="subTitle" idx="4"/>
          </p:nvPr>
        </p:nvSpPr>
        <p:spPr>
          <a:xfrm>
            <a:off x="4778563" y="2586326"/>
            <a:ext cx="2871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" name="Google Shape;1187;p25"/>
          <p:cNvGrpSpPr/>
          <p:nvPr/>
        </p:nvGrpSpPr>
        <p:grpSpPr>
          <a:xfrm>
            <a:off x="-190420" y="-51450"/>
            <a:ext cx="9524839" cy="5246400"/>
            <a:chOff x="-190420" y="-51450"/>
            <a:chExt cx="9524839" cy="5246400"/>
          </a:xfrm>
        </p:grpSpPr>
        <p:grpSp>
          <p:nvGrpSpPr>
            <p:cNvPr id="1188" name="Google Shape;1188;p25"/>
            <p:cNvGrpSpPr/>
            <p:nvPr/>
          </p:nvGrpSpPr>
          <p:grpSpPr>
            <a:xfrm>
              <a:off x="-80275" y="-51450"/>
              <a:ext cx="9348008" cy="5246400"/>
              <a:chOff x="-80275" y="-51450"/>
              <a:chExt cx="9348008" cy="5246400"/>
            </a:xfrm>
          </p:grpSpPr>
          <p:cxnSp>
            <p:nvCxnSpPr>
              <p:cNvPr id="1189" name="Google Shape;1189;p25"/>
              <p:cNvCxnSpPr/>
              <p:nvPr/>
            </p:nvCxnSpPr>
            <p:spPr>
              <a:xfrm>
                <a:off x="221274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25"/>
              <p:cNvCxnSpPr/>
              <p:nvPr/>
            </p:nvCxnSpPr>
            <p:spPr>
              <a:xfrm>
                <a:off x="522822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25"/>
              <p:cNvCxnSpPr/>
              <p:nvPr/>
            </p:nvCxnSpPr>
            <p:spPr>
              <a:xfrm>
                <a:off x="824371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5"/>
              <p:cNvCxnSpPr/>
              <p:nvPr/>
            </p:nvCxnSpPr>
            <p:spPr>
              <a:xfrm>
                <a:off x="1125920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5"/>
              <p:cNvCxnSpPr/>
              <p:nvPr/>
            </p:nvCxnSpPr>
            <p:spPr>
              <a:xfrm>
                <a:off x="1427468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5"/>
              <p:cNvCxnSpPr/>
              <p:nvPr/>
            </p:nvCxnSpPr>
            <p:spPr>
              <a:xfrm>
                <a:off x="1729017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25"/>
              <p:cNvCxnSpPr/>
              <p:nvPr/>
            </p:nvCxnSpPr>
            <p:spPr>
              <a:xfrm>
                <a:off x="2030566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6" name="Google Shape;1196;p25"/>
              <p:cNvCxnSpPr/>
              <p:nvPr/>
            </p:nvCxnSpPr>
            <p:spPr>
              <a:xfrm>
                <a:off x="2332114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5"/>
              <p:cNvCxnSpPr/>
              <p:nvPr/>
            </p:nvCxnSpPr>
            <p:spPr>
              <a:xfrm>
                <a:off x="2633663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5"/>
              <p:cNvCxnSpPr/>
              <p:nvPr/>
            </p:nvCxnSpPr>
            <p:spPr>
              <a:xfrm>
                <a:off x="2935211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25"/>
              <p:cNvCxnSpPr/>
              <p:nvPr/>
            </p:nvCxnSpPr>
            <p:spPr>
              <a:xfrm>
                <a:off x="3236760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0" name="Google Shape;1200;p25"/>
              <p:cNvCxnSpPr/>
              <p:nvPr/>
            </p:nvCxnSpPr>
            <p:spPr>
              <a:xfrm>
                <a:off x="3538309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5"/>
              <p:cNvCxnSpPr/>
              <p:nvPr/>
            </p:nvCxnSpPr>
            <p:spPr>
              <a:xfrm>
                <a:off x="3839857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25"/>
              <p:cNvCxnSpPr/>
              <p:nvPr/>
            </p:nvCxnSpPr>
            <p:spPr>
              <a:xfrm>
                <a:off x="4141406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25"/>
              <p:cNvCxnSpPr/>
              <p:nvPr/>
            </p:nvCxnSpPr>
            <p:spPr>
              <a:xfrm>
                <a:off x="4442955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25"/>
              <p:cNvCxnSpPr/>
              <p:nvPr/>
            </p:nvCxnSpPr>
            <p:spPr>
              <a:xfrm>
                <a:off x="4744503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25"/>
              <p:cNvCxnSpPr/>
              <p:nvPr/>
            </p:nvCxnSpPr>
            <p:spPr>
              <a:xfrm>
                <a:off x="5046052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6" name="Google Shape;1206;p25"/>
              <p:cNvCxnSpPr/>
              <p:nvPr/>
            </p:nvCxnSpPr>
            <p:spPr>
              <a:xfrm>
                <a:off x="5347601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7" name="Google Shape;1207;p25"/>
              <p:cNvCxnSpPr/>
              <p:nvPr/>
            </p:nvCxnSpPr>
            <p:spPr>
              <a:xfrm>
                <a:off x="5649149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8" name="Google Shape;1208;p25"/>
              <p:cNvCxnSpPr/>
              <p:nvPr/>
            </p:nvCxnSpPr>
            <p:spPr>
              <a:xfrm>
                <a:off x="5950698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5"/>
              <p:cNvCxnSpPr/>
              <p:nvPr/>
            </p:nvCxnSpPr>
            <p:spPr>
              <a:xfrm>
                <a:off x="6252247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5"/>
              <p:cNvCxnSpPr/>
              <p:nvPr/>
            </p:nvCxnSpPr>
            <p:spPr>
              <a:xfrm>
                <a:off x="6553795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5"/>
              <p:cNvCxnSpPr/>
              <p:nvPr/>
            </p:nvCxnSpPr>
            <p:spPr>
              <a:xfrm>
                <a:off x="6855344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5"/>
              <p:cNvCxnSpPr/>
              <p:nvPr/>
            </p:nvCxnSpPr>
            <p:spPr>
              <a:xfrm>
                <a:off x="7156893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5"/>
              <p:cNvCxnSpPr/>
              <p:nvPr/>
            </p:nvCxnSpPr>
            <p:spPr>
              <a:xfrm>
                <a:off x="7458441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5"/>
              <p:cNvCxnSpPr/>
              <p:nvPr/>
            </p:nvCxnSpPr>
            <p:spPr>
              <a:xfrm>
                <a:off x="7759990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5" name="Google Shape;1215;p25"/>
              <p:cNvCxnSpPr/>
              <p:nvPr/>
            </p:nvCxnSpPr>
            <p:spPr>
              <a:xfrm>
                <a:off x="8061538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6" name="Google Shape;1216;p25"/>
              <p:cNvCxnSpPr/>
              <p:nvPr/>
            </p:nvCxnSpPr>
            <p:spPr>
              <a:xfrm>
                <a:off x="8363087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7" name="Google Shape;1217;p25"/>
              <p:cNvCxnSpPr/>
              <p:nvPr/>
            </p:nvCxnSpPr>
            <p:spPr>
              <a:xfrm>
                <a:off x="8664636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8" name="Google Shape;1218;p25"/>
              <p:cNvCxnSpPr/>
              <p:nvPr/>
            </p:nvCxnSpPr>
            <p:spPr>
              <a:xfrm>
                <a:off x="8966184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9" name="Google Shape;1219;p25"/>
              <p:cNvCxnSpPr/>
              <p:nvPr/>
            </p:nvCxnSpPr>
            <p:spPr>
              <a:xfrm>
                <a:off x="9267733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0" name="Google Shape;1220;p25"/>
              <p:cNvCxnSpPr/>
              <p:nvPr/>
            </p:nvCxnSpPr>
            <p:spPr>
              <a:xfrm>
                <a:off x="-80275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21" name="Google Shape;1221;p25"/>
            <p:cNvGrpSpPr/>
            <p:nvPr/>
          </p:nvGrpSpPr>
          <p:grpSpPr>
            <a:xfrm rot="5400000">
              <a:off x="2159611" y="-2189040"/>
              <a:ext cx="4824778" cy="9524839"/>
              <a:chOff x="2030566" y="-51450"/>
              <a:chExt cx="4824778" cy="5246400"/>
            </a:xfrm>
          </p:grpSpPr>
          <p:cxnSp>
            <p:nvCxnSpPr>
              <p:cNvPr id="1222" name="Google Shape;1222;p25"/>
              <p:cNvCxnSpPr/>
              <p:nvPr/>
            </p:nvCxnSpPr>
            <p:spPr>
              <a:xfrm>
                <a:off x="2030566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3" name="Google Shape;1223;p25"/>
              <p:cNvCxnSpPr/>
              <p:nvPr/>
            </p:nvCxnSpPr>
            <p:spPr>
              <a:xfrm>
                <a:off x="2332114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4" name="Google Shape;1224;p25"/>
              <p:cNvCxnSpPr/>
              <p:nvPr/>
            </p:nvCxnSpPr>
            <p:spPr>
              <a:xfrm>
                <a:off x="2633663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5" name="Google Shape;1225;p25"/>
              <p:cNvCxnSpPr/>
              <p:nvPr/>
            </p:nvCxnSpPr>
            <p:spPr>
              <a:xfrm>
                <a:off x="2935211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6" name="Google Shape;1226;p25"/>
              <p:cNvCxnSpPr/>
              <p:nvPr/>
            </p:nvCxnSpPr>
            <p:spPr>
              <a:xfrm>
                <a:off x="3236760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7" name="Google Shape;1227;p25"/>
              <p:cNvCxnSpPr/>
              <p:nvPr/>
            </p:nvCxnSpPr>
            <p:spPr>
              <a:xfrm>
                <a:off x="3538309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25"/>
              <p:cNvCxnSpPr/>
              <p:nvPr/>
            </p:nvCxnSpPr>
            <p:spPr>
              <a:xfrm>
                <a:off x="3839857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25"/>
              <p:cNvCxnSpPr/>
              <p:nvPr/>
            </p:nvCxnSpPr>
            <p:spPr>
              <a:xfrm>
                <a:off x="4141406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25"/>
              <p:cNvCxnSpPr/>
              <p:nvPr/>
            </p:nvCxnSpPr>
            <p:spPr>
              <a:xfrm>
                <a:off x="4442955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25"/>
              <p:cNvCxnSpPr/>
              <p:nvPr/>
            </p:nvCxnSpPr>
            <p:spPr>
              <a:xfrm>
                <a:off x="4744503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25"/>
              <p:cNvCxnSpPr/>
              <p:nvPr/>
            </p:nvCxnSpPr>
            <p:spPr>
              <a:xfrm>
                <a:off x="5046052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25"/>
              <p:cNvCxnSpPr/>
              <p:nvPr/>
            </p:nvCxnSpPr>
            <p:spPr>
              <a:xfrm>
                <a:off x="5347601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25"/>
              <p:cNvCxnSpPr/>
              <p:nvPr/>
            </p:nvCxnSpPr>
            <p:spPr>
              <a:xfrm>
                <a:off x="5649149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25"/>
              <p:cNvCxnSpPr/>
              <p:nvPr/>
            </p:nvCxnSpPr>
            <p:spPr>
              <a:xfrm>
                <a:off x="5950698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25"/>
              <p:cNvCxnSpPr/>
              <p:nvPr/>
            </p:nvCxnSpPr>
            <p:spPr>
              <a:xfrm>
                <a:off x="6252247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7" name="Google Shape;1237;p25"/>
              <p:cNvCxnSpPr/>
              <p:nvPr/>
            </p:nvCxnSpPr>
            <p:spPr>
              <a:xfrm>
                <a:off x="6553795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8" name="Google Shape;1238;p25"/>
              <p:cNvCxnSpPr/>
              <p:nvPr/>
            </p:nvCxnSpPr>
            <p:spPr>
              <a:xfrm>
                <a:off x="6855344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39" name="Google Shape;123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240" name="Google Shape;1240;p25"/>
          <p:cNvSpPr txBox="1">
            <a:spLocks noGrp="1"/>
          </p:cNvSpPr>
          <p:nvPr>
            <p:ph type="subTitle" idx="1"/>
          </p:nvPr>
        </p:nvSpPr>
        <p:spPr>
          <a:xfrm>
            <a:off x="1120110" y="2320237"/>
            <a:ext cx="2148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1" name="Google Shape;1241;p25"/>
          <p:cNvSpPr txBox="1">
            <a:spLocks noGrp="1"/>
          </p:cNvSpPr>
          <p:nvPr>
            <p:ph type="subTitle" idx="2"/>
          </p:nvPr>
        </p:nvSpPr>
        <p:spPr>
          <a:xfrm>
            <a:off x="3497550" y="2317350"/>
            <a:ext cx="2148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2" name="Google Shape;1242;p25"/>
          <p:cNvSpPr txBox="1">
            <a:spLocks noGrp="1"/>
          </p:cNvSpPr>
          <p:nvPr>
            <p:ph type="subTitle" idx="3"/>
          </p:nvPr>
        </p:nvSpPr>
        <p:spPr>
          <a:xfrm>
            <a:off x="1120110" y="4104737"/>
            <a:ext cx="2148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3" name="Google Shape;1243;p25"/>
          <p:cNvSpPr txBox="1">
            <a:spLocks noGrp="1"/>
          </p:cNvSpPr>
          <p:nvPr>
            <p:ph type="subTitle" idx="4"/>
          </p:nvPr>
        </p:nvSpPr>
        <p:spPr>
          <a:xfrm>
            <a:off x="3497550" y="4104737"/>
            <a:ext cx="2148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4" name="Google Shape;1244;p25"/>
          <p:cNvSpPr txBox="1">
            <a:spLocks noGrp="1"/>
          </p:cNvSpPr>
          <p:nvPr>
            <p:ph type="subTitle" idx="5"/>
          </p:nvPr>
        </p:nvSpPr>
        <p:spPr>
          <a:xfrm>
            <a:off x="5875245" y="2317350"/>
            <a:ext cx="2152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" name="Google Shape;1245;p25"/>
          <p:cNvSpPr txBox="1">
            <a:spLocks noGrp="1"/>
          </p:cNvSpPr>
          <p:nvPr>
            <p:ph type="subTitle" idx="6"/>
          </p:nvPr>
        </p:nvSpPr>
        <p:spPr>
          <a:xfrm>
            <a:off x="5875245" y="4104737"/>
            <a:ext cx="2152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25"/>
          <p:cNvSpPr txBox="1">
            <a:spLocks noGrp="1"/>
          </p:cNvSpPr>
          <p:nvPr>
            <p:ph type="subTitle" idx="7"/>
          </p:nvPr>
        </p:nvSpPr>
        <p:spPr>
          <a:xfrm>
            <a:off x="1124310" y="2074749"/>
            <a:ext cx="2140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7" name="Google Shape;1247;p25"/>
          <p:cNvSpPr txBox="1">
            <a:spLocks noGrp="1"/>
          </p:cNvSpPr>
          <p:nvPr>
            <p:ph type="subTitle" idx="8"/>
          </p:nvPr>
        </p:nvSpPr>
        <p:spPr>
          <a:xfrm>
            <a:off x="3501770" y="2071863"/>
            <a:ext cx="2140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8" name="Google Shape;1248;p25"/>
          <p:cNvSpPr txBox="1">
            <a:spLocks noGrp="1"/>
          </p:cNvSpPr>
          <p:nvPr>
            <p:ph type="subTitle" idx="9"/>
          </p:nvPr>
        </p:nvSpPr>
        <p:spPr>
          <a:xfrm>
            <a:off x="5879471" y="2071875"/>
            <a:ext cx="2143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9" name="Google Shape;1249;p25"/>
          <p:cNvSpPr txBox="1">
            <a:spLocks noGrp="1"/>
          </p:cNvSpPr>
          <p:nvPr>
            <p:ph type="subTitle" idx="13"/>
          </p:nvPr>
        </p:nvSpPr>
        <p:spPr>
          <a:xfrm>
            <a:off x="1124310" y="3859175"/>
            <a:ext cx="2140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50" name="Google Shape;1250;p25"/>
          <p:cNvSpPr txBox="1">
            <a:spLocks noGrp="1"/>
          </p:cNvSpPr>
          <p:nvPr>
            <p:ph type="subTitle" idx="14"/>
          </p:nvPr>
        </p:nvSpPr>
        <p:spPr>
          <a:xfrm>
            <a:off x="3501770" y="3859175"/>
            <a:ext cx="2140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51" name="Google Shape;1251;p25"/>
          <p:cNvSpPr txBox="1">
            <a:spLocks noGrp="1"/>
          </p:cNvSpPr>
          <p:nvPr>
            <p:ph type="subTitle" idx="15"/>
          </p:nvPr>
        </p:nvSpPr>
        <p:spPr>
          <a:xfrm>
            <a:off x="5879471" y="3859175"/>
            <a:ext cx="2143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1" name="Google Shape;1431;p29"/>
          <p:cNvGrpSpPr/>
          <p:nvPr/>
        </p:nvGrpSpPr>
        <p:grpSpPr>
          <a:xfrm>
            <a:off x="-190420" y="-51450"/>
            <a:ext cx="9524839" cy="5246400"/>
            <a:chOff x="-190420" y="-51450"/>
            <a:chExt cx="9524839" cy="5246400"/>
          </a:xfrm>
        </p:grpSpPr>
        <p:grpSp>
          <p:nvGrpSpPr>
            <p:cNvPr id="1432" name="Google Shape;1432;p29"/>
            <p:cNvGrpSpPr/>
            <p:nvPr/>
          </p:nvGrpSpPr>
          <p:grpSpPr>
            <a:xfrm>
              <a:off x="-80275" y="-51450"/>
              <a:ext cx="9348008" cy="5246400"/>
              <a:chOff x="-80275" y="-51450"/>
              <a:chExt cx="9348008" cy="5246400"/>
            </a:xfrm>
          </p:grpSpPr>
          <p:cxnSp>
            <p:nvCxnSpPr>
              <p:cNvPr id="1433" name="Google Shape;1433;p29"/>
              <p:cNvCxnSpPr/>
              <p:nvPr/>
            </p:nvCxnSpPr>
            <p:spPr>
              <a:xfrm>
                <a:off x="221274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9"/>
              <p:cNvCxnSpPr/>
              <p:nvPr/>
            </p:nvCxnSpPr>
            <p:spPr>
              <a:xfrm>
                <a:off x="522822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9"/>
              <p:cNvCxnSpPr/>
              <p:nvPr/>
            </p:nvCxnSpPr>
            <p:spPr>
              <a:xfrm>
                <a:off x="824371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9"/>
              <p:cNvCxnSpPr/>
              <p:nvPr/>
            </p:nvCxnSpPr>
            <p:spPr>
              <a:xfrm>
                <a:off x="1125920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9"/>
              <p:cNvCxnSpPr/>
              <p:nvPr/>
            </p:nvCxnSpPr>
            <p:spPr>
              <a:xfrm>
                <a:off x="1427468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8" name="Google Shape;1438;p29"/>
              <p:cNvCxnSpPr/>
              <p:nvPr/>
            </p:nvCxnSpPr>
            <p:spPr>
              <a:xfrm>
                <a:off x="1729017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9" name="Google Shape;1439;p29"/>
              <p:cNvCxnSpPr/>
              <p:nvPr/>
            </p:nvCxnSpPr>
            <p:spPr>
              <a:xfrm>
                <a:off x="2030566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9"/>
              <p:cNvCxnSpPr/>
              <p:nvPr/>
            </p:nvCxnSpPr>
            <p:spPr>
              <a:xfrm>
                <a:off x="2332114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1" name="Google Shape;1441;p29"/>
              <p:cNvCxnSpPr/>
              <p:nvPr/>
            </p:nvCxnSpPr>
            <p:spPr>
              <a:xfrm>
                <a:off x="2633663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2" name="Google Shape;1442;p29"/>
              <p:cNvCxnSpPr/>
              <p:nvPr/>
            </p:nvCxnSpPr>
            <p:spPr>
              <a:xfrm>
                <a:off x="2935211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9"/>
              <p:cNvCxnSpPr/>
              <p:nvPr/>
            </p:nvCxnSpPr>
            <p:spPr>
              <a:xfrm>
                <a:off x="3236760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9"/>
              <p:cNvCxnSpPr/>
              <p:nvPr/>
            </p:nvCxnSpPr>
            <p:spPr>
              <a:xfrm>
                <a:off x="3538309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5" name="Google Shape;1445;p29"/>
              <p:cNvCxnSpPr/>
              <p:nvPr/>
            </p:nvCxnSpPr>
            <p:spPr>
              <a:xfrm>
                <a:off x="3839857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6" name="Google Shape;1446;p29"/>
              <p:cNvCxnSpPr/>
              <p:nvPr/>
            </p:nvCxnSpPr>
            <p:spPr>
              <a:xfrm>
                <a:off x="4141406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7" name="Google Shape;1447;p29"/>
              <p:cNvCxnSpPr/>
              <p:nvPr/>
            </p:nvCxnSpPr>
            <p:spPr>
              <a:xfrm>
                <a:off x="4442955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8" name="Google Shape;1448;p29"/>
              <p:cNvCxnSpPr/>
              <p:nvPr/>
            </p:nvCxnSpPr>
            <p:spPr>
              <a:xfrm>
                <a:off x="4744503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9" name="Google Shape;1449;p29"/>
              <p:cNvCxnSpPr/>
              <p:nvPr/>
            </p:nvCxnSpPr>
            <p:spPr>
              <a:xfrm>
                <a:off x="5046052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0" name="Google Shape;1450;p29"/>
              <p:cNvCxnSpPr/>
              <p:nvPr/>
            </p:nvCxnSpPr>
            <p:spPr>
              <a:xfrm>
                <a:off x="5347601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1" name="Google Shape;1451;p29"/>
              <p:cNvCxnSpPr/>
              <p:nvPr/>
            </p:nvCxnSpPr>
            <p:spPr>
              <a:xfrm>
                <a:off x="5649149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2" name="Google Shape;1452;p29"/>
              <p:cNvCxnSpPr/>
              <p:nvPr/>
            </p:nvCxnSpPr>
            <p:spPr>
              <a:xfrm>
                <a:off x="5950698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3" name="Google Shape;1453;p29"/>
              <p:cNvCxnSpPr/>
              <p:nvPr/>
            </p:nvCxnSpPr>
            <p:spPr>
              <a:xfrm>
                <a:off x="6252247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4" name="Google Shape;1454;p29"/>
              <p:cNvCxnSpPr/>
              <p:nvPr/>
            </p:nvCxnSpPr>
            <p:spPr>
              <a:xfrm>
                <a:off x="6553795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5" name="Google Shape;1455;p29"/>
              <p:cNvCxnSpPr/>
              <p:nvPr/>
            </p:nvCxnSpPr>
            <p:spPr>
              <a:xfrm>
                <a:off x="6855344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6" name="Google Shape;1456;p29"/>
              <p:cNvCxnSpPr/>
              <p:nvPr/>
            </p:nvCxnSpPr>
            <p:spPr>
              <a:xfrm>
                <a:off x="7156893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7" name="Google Shape;1457;p29"/>
              <p:cNvCxnSpPr/>
              <p:nvPr/>
            </p:nvCxnSpPr>
            <p:spPr>
              <a:xfrm>
                <a:off x="7458441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8" name="Google Shape;1458;p29"/>
              <p:cNvCxnSpPr/>
              <p:nvPr/>
            </p:nvCxnSpPr>
            <p:spPr>
              <a:xfrm>
                <a:off x="7759990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9" name="Google Shape;1459;p29"/>
              <p:cNvCxnSpPr/>
              <p:nvPr/>
            </p:nvCxnSpPr>
            <p:spPr>
              <a:xfrm>
                <a:off x="8061538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29"/>
              <p:cNvCxnSpPr/>
              <p:nvPr/>
            </p:nvCxnSpPr>
            <p:spPr>
              <a:xfrm>
                <a:off x="8363087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29"/>
              <p:cNvCxnSpPr/>
              <p:nvPr/>
            </p:nvCxnSpPr>
            <p:spPr>
              <a:xfrm>
                <a:off x="8664636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29"/>
              <p:cNvCxnSpPr/>
              <p:nvPr/>
            </p:nvCxnSpPr>
            <p:spPr>
              <a:xfrm>
                <a:off x="8966184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29"/>
              <p:cNvCxnSpPr/>
              <p:nvPr/>
            </p:nvCxnSpPr>
            <p:spPr>
              <a:xfrm>
                <a:off x="9267733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29"/>
              <p:cNvCxnSpPr/>
              <p:nvPr/>
            </p:nvCxnSpPr>
            <p:spPr>
              <a:xfrm>
                <a:off x="-80275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65" name="Google Shape;1465;p29"/>
            <p:cNvGrpSpPr/>
            <p:nvPr/>
          </p:nvGrpSpPr>
          <p:grpSpPr>
            <a:xfrm rot="5400000">
              <a:off x="2159611" y="-2189040"/>
              <a:ext cx="4824778" cy="9524839"/>
              <a:chOff x="2030566" y="-51450"/>
              <a:chExt cx="4824778" cy="5246400"/>
            </a:xfrm>
          </p:grpSpPr>
          <p:cxnSp>
            <p:nvCxnSpPr>
              <p:cNvPr id="1466" name="Google Shape;1466;p29"/>
              <p:cNvCxnSpPr/>
              <p:nvPr/>
            </p:nvCxnSpPr>
            <p:spPr>
              <a:xfrm>
                <a:off x="2030566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29"/>
              <p:cNvCxnSpPr/>
              <p:nvPr/>
            </p:nvCxnSpPr>
            <p:spPr>
              <a:xfrm>
                <a:off x="2332114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29"/>
              <p:cNvCxnSpPr/>
              <p:nvPr/>
            </p:nvCxnSpPr>
            <p:spPr>
              <a:xfrm>
                <a:off x="2633663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29"/>
              <p:cNvCxnSpPr/>
              <p:nvPr/>
            </p:nvCxnSpPr>
            <p:spPr>
              <a:xfrm>
                <a:off x="2935211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29"/>
              <p:cNvCxnSpPr/>
              <p:nvPr/>
            </p:nvCxnSpPr>
            <p:spPr>
              <a:xfrm>
                <a:off x="3236760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29"/>
              <p:cNvCxnSpPr/>
              <p:nvPr/>
            </p:nvCxnSpPr>
            <p:spPr>
              <a:xfrm>
                <a:off x="3538309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29"/>
              <p:cNvCxnSpPr/>
              <p:nvPr/>
            </p:nvCxnSpPr>
            <p:spPr>
              <a:xfrm>
                <a:off x="3839857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29"/>
              <p:cNvCxnSpPr/>
              <p:nvPr/>
            </p:nvCxnSpPr>
            <p:spPr>
              <a:xfrm>
                <a:off x="4141406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29"/>
              <p:cNvCxnSpPr/>
              <p:nvPr/>
            </p:nvCxnSpPr>
            <p:spPr>
              <a:xfrm>
                <a:off x="4442955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29"/>
              <p:cNvCxnSpPr/>
              <p:nvPr/>
            </p:nvCxnSpPr>
            <p:spPr>
              <a:xfrm>
                <a:off x="4744503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29"/>
              <p:cNvCxnSpPr/>
              <p:nvPr/>
            </p:nvCxnSpPr>
            <p:spPr>
              <a:xfrm>
                <a:off x="5046052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29"/>
              <p:cNvCxnSpPr/>
              <p:nvPr/>
            </p:nvCxnSpPr>
            <p:spPr>
              <a:xfrm>
                <a:off x="5347601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29"/>
              <p:cNvCxnSpPr/>
              <p:nvPr/>
            </p:nvCxnSpPr>
            <p:spPr>
              <a:xfrm>
                <a:off x="5649149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29"/>
              <p:cNvCxnSpPr/>
              <p:nvPr/>
            </p:nvCxnSpPr>
            <p:spPr>
              <a:xfrm>
                <a:off x="5950698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29"/>
              <p:cNvCxnSpPr/>
              <p:nvPr/>
            </p:nvCxnSpPr>
            <p:spPr>
              <a:xfrm>
                <a:off x="6252247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29"/>
              <p:cNvCxnSpPr/>
              <p:nvPr/>
            </p:nvCxnSpPr>
            <p:spPr>
              <a:xfrm>
                <a:off x="6553795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2" name="Google Shape;1482;p29"/>
              <p:cNvCxnSpPr/>
              <p:nvPr/>
            </p:nvCxnSpPr>
            <p:spPr>
              <a:xfrm>
                <a:off x="6855344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483" name="Google Shape;1483;p29"/>
          <p:cNvGrpSpPr/>
          <p:nvPr/>
        </p:nvGrpSpPr>
        <p:grpSpPr>
          <a:xfrm>
            <a:off x="194033" y="3284307"/>
            <a:ext cx="1418877" cy="1558938"/>
            <a:chOff x="222608" y="3114632"/>
            <a:chExt cx="1418877" cy="1558938"/>
          </a:xfrm>
        </p:grpSpPr>
        <p:sp>
          <p:nvSpPr>
            <p:cNvPr id="1484" name="Google Shape;1484;p29"/>
            <p:cNvSpPr/>
            <p:nvPr/>
          </p:nvSpPr>
          <p:spPr>
            <a:xfrm rot="-431734" flipH="1">
              <a:off x="306191" y="3187459"/>
              <a:ext cx="1251712" cy="1413283"/>
            </a:xfrm>
            <a:custGeom>
              <a:avLst/>
              <a:gdLst/>
              <a:ahLst/>
              <a:cxnLst/>
              <a:rect l="l" t="t" r="r" b="b"/>
              <a:pathLst>
                <a:path w="23559" h="26600" extrusionOk="0">
                  <a:moveTo>
                    <a:pt x="4729" y="9624"/>
                  </a:moveTo>
                  <a:cubicBezTo>
                    <a:pt x="4784" y="9624"/>
                    <a:pt x="4840" y="9648"/>
                    <a:pt x="4880" y="9708"/>
                  </a:cubicBezTo>
                  <a:lnTo>
                    <a:pt x="5107" y="10048"/>
                  </a:lnTo>
                  <a:cubicBezTo>
                    <a:pt x="5121" y="10066"/>
                    <a:pt x="5109" y="10095"/>
                    <a:pt x="5083" y="10099"/>
                  </a:cubicBezTo>
                  <a:cubicBezTo>
                    <a:pt x="5037" y="10107"/>
                    <a:pt x="4994" y="10110"/>
                    <a:pt x="4954" y="10110"/>
                  </a:cubicBezTo>
                  <a:cubicBezTo>
                    <a:pt x="4762" y="10110"/>
                    <a:pt x="4638" y="10027"/>
                    <a:pt x="4559" y="9909"/>
                  </a:cubicBezTo>
                  <a:cubicBezTo>
                    <a:pt x="4463" y="9766"/>
                    <a:pt x="4595" y="9624"/>
                    <a:pt x="4729" y="9624"/>
                  </a:cubicBezTo>
                  <a:close/>
                  <a:moveTo>
                    <a:pt x="3740" y="9586"/>
                  </a:moveTo>
                  <a:cubicBezTo>
                    <a:pt x="3815" y="9586"/>
                    <a:pt x="3886" y="9649"/>
                    <a:pt x="3875" y="9738"/>
                  </a:cubicBezTo>
                  <a:cubicBezTo>
                    <a:pt x="3796" y="10444"/>
                    <a:pt x="4095" y="10646"/>
                    <a:pt x="4465" y="10646"/>
                  </a:cubicBezTo>
                  <a:cubicBezTo>
                    <a:pt x="4770" y="10646"/>
                    <a:pt x="5122" y="10508"/>
                    <a:pt x="5350" y="10402"/>
                  </a:cubicBezTo>
                  <a:lnTo>
                    <a:pt x="5461" y="10570"/>
                  </a:lnTo>
                  <a:lnTo>
                    <a:pt x="5779" y="10394"/>
                  </a:lnTo>
                  <a:lnTo>
                    <a:pt x="5782" y="10399"/>
                  </a:lnTo>
                  <a:lnTo>
                    <a:pt x="5817" y="10373"/>
                  </a:lnTo>
                  <a:lnTo>
                    <a:pt x="5892" y="10333"/>
                  </a:lnTo>
                  <a:cubicBezTo>
                    <a:pt x="6092" y="10461"/>
                    <a:pt x="6335" y="10593"/>
                    <a:pt x="6622" y="10708"/>
                  </a:cubicBezTo>
                  <a:cubicBezTo>
                    <a:pt x="6643" y="10718"/>
                    <a:pt x="6650" y="10744"/>
                    <a:pt x="6634" y="10761"/>
                  </a:cubicBezTo>
                  <a:cubicBezTo>
                    <a:pt x="5847" y="11639"/>
                    <a:pt x="5268" y="12633"/>
                    <a:pt x="4947" y="13675"/>
                  </a:cubicBezTo>
                  <a:cubicBezTo>
                    <a:pt x="4944" y="13688"/>
                    <a:pt x="4931" y="13698"/>
                    <a:pt x="4917" y="13698"/>
                  </a:cubicBezTo>
                  <a:cubicBezTo>
                    <a:pt x="4914" y="13698"/>
                    <a:pt x="4911" y="13697"/>
                    <a:pt x="4909" y="13696"/>
                  </a:cubicBezTo>
                  <a:lnTo>
                    <a:pt x="989" y="12667"/>
                  </a:lnTo>
                  <a:cubicBezTo>
                    <a:pt x="962" y="12663"/>
                    <a:pt x="953" y="12633"/>
                    <a:pt x="970" y="12614"/>
                  </a:cubicBezTo>
                  <a:lnTo>
                    <a:pt x="3641" y="9631"/>
                  </a:lnTo>
                  <a:cubicBezTo>
                    <a:pt x="3670" y="9600"/>
                    <a:pt x="3705" y="9586"/>
                    <a:pt x="3740" y="9586"/>
                  </a:cubicBezTo>
                  <a:close/>
                  <a:moveTo>
                    <a:pt x="21069" y="17221"/>
                  </a:moveTo>
                  <a:cubicBezTo>
                    <a:pt x="21074" y="17221"/>
                    <a:pt x="21080" y="17222"/>
                    <a:pt x="21085" y="17225"/>
                  </a:cubicBezTo>
                  <a:cubicBezTo>
                    <a:pt x="22891" y="18381"/>
                    <a:pt x="23236" y="19813"/>
                    <a:pt x="23289" y="20116"/>
                  </a:cubicBezTo>
                  <a:cubicBezTo>
                    <a:pt x="23292" y="20137"/>
                    <a:pt x="23276" y="20155"/>
                    <a:pt x="23257" y="20155"/>
                  </a:cubicBezTo>
                  <a:cubicBezTo>
                    <a:pt x="23253" y="20155"/>
                    <a:pt x="23248" y="20153"/>
                    <a:pt x="23243" y="20151"/>
                  </a:cubicBezTo>
                  <a:lnTo>
                    <a:pt x="19956" y="18817"/>
                  </a:lnTo>
                  <a:cubicBezTo>
                    <a:pt x="19934" y="18808"/>
                    <a:pt x="19929" y="18781"/>
                    <a:pt x="19943" y="18765"/>
                  </a:cubicBezTo>
                  <a:cubicBezTo>
                    <a:pt x="20059" y="18637"/>
                    <a:pt x="20170" y="18504"/>
                    <a:pt x="20277" y="18371"/>
                  </a:cubicBezTo>
                  <a:lnTo>
                    <a:pt x="20354" y="18380"/>
                  </a:lnTo>
                  <a:lnTo>
                    <a:pt x="20370" y="18251"/>
                  </a:lnTo>
                  <a:cubicBezTo>
                    <a:pt x="20550" y="18017"/>
                    <a:pt x="20715" y="17777"/>
                    <a:pt x="20868" y="17530"/>
                  </a:cubicBezTo>
                  <a:lnTo>
                    <a:pt x="20906" y="17539"/>
                  </a:lnTo>
                  <a:lnTo>
                    <a:pt x="20936" y="17410"/>
                  </a:lnTo>
                  <a:cubicBezTo>
                    <a:pt x="20971" y="17353"/>
                    <a:pt x="21005" y="17296"/>
                    <a:pt x="21038" y="17238"/>
                  </a:cubicBezTo>
                  <a:cubicBezTo>
                    <a:pt x="21044" y="17227"/>
                    <a:pt x="21056" y="17221"/>
                    <a:pt x="21069" y="17221"/>
                  </a:cubicBezTo>
                  <a:close/>
                  <a:moveTo>
                    <a:pt x="12030" y="1"/>
                  </a:moveTo>
                  <a:cubicBezTo>
                    <a:pt x="12029" y="1"/>
                    <a:pt x="12028" y="1"/>
                    <a:pt x="12028" y="1"/>
                  </a:cubicBezTo>
                  <a:cubicBezTo>
                    <a:pt x="6744" y="452"/>
                    <a:pt x="4546" y="2856"/>
                    <a:pt x="4352" y="3083"/>
                  </a:cubicBezTo>
                  <a:cubicBezTo>
                    <a:pt x="4342" y="3093"/>
                    <a:pt x="4341" y="3107"/>
                    <a:pt x="4348" y="3120"/>
                  </a:cubicBezTo>
                  <a:lnTo>
                    <a:pt x="6803" y="7658"/>
                  </a:lnTo>
                  <a:cubicBezTo>
                    <a:pt x="6814" y="7676"/>
                    <a:pt x="6803" y="7701"/>
                    <a:pt x="6783" y="7705"/>
                  </a:cubicBezTo>
                  <a:lnTo>
                    <a:pt x="6616" y="7754"/>
                  </a:lnTo>
                  <a:cubicBezTo>
                    <a:pt x="6595" y="7759"/>
                    <a:pt x="6586" y="7784"/>
                    <a:pt x="6596" y="7804"/>
                  </a:cubicBezTo>
                  <a:lnTo>
                    <a:pt x="7365" y="9075"/>
                  </a:lnTo>
                  <a:lnTo>
                    <a:pt x="7378" y="9115"/>
                  </a:lnTo>
                  <a:lnTo>
                    <a:pt x="7387" y="9111"/>
                  </a:lnTo>
                  <a:lnTo>
                    <a:pt x="7414" y="9154"/>
                  </a:lnTo>
                  <a:lnTo>
                    <a:pt x="6557" y="9368"/>
                  </a:lnTo>
                  <a:cubicBezTo>
                    <a:pt x="6554" y="9369"/>
                    <a:pt x="6552" y="9369"/>
                    <a:pt x="6549" y="9369"/>
                  </a:cubicBezTo>
                  <a:cubicBezTo>
                    <a:pt x="6541" y="9369"/>
                    <a:pt x="6533" y="9366"/>
                    <a:pt x="6526" y="9361"/>
                  </a:cubicBezTo>
                  <a:lnTo>
                    <a:pt x="5174" y="8165"/>
                  </a:lnTo>
                  <a:cubicBezTo>
                    <a:pt x="5168" y="8160"/>
                    <a:pt x="5160" y="8156"/>
                    <a:pt x="5150" y="8156"/>
                  </a:cubicBezTo>
                  <a:cubicBezTo>
                    <a:pt x="5147" y="8156"/>
                    <a:pt x="5143" y="8156"/>
                    <a:pt x="5140" y="8158"/>
                  </a:cubicBezTo>
                  <a:cubicBezTo>
                    <a:pt x="1" y="9903"/>
                    <a:pt x="222" y="13004"/>
                    <a:pt x="258" y="13312"/>
                  </a:cubicBezTo>
                  <a:cubicBezTo>
                    <a:pt x="261" y="13328"/>
                    <a:pt x="272" y="13339"/>
                    <a:pt x="286" y="13341"/>
                  </a:cubicBezTo>
                  <a:lnTo>
                    <a:pt x="4833" y="13939"/>
                  </a:lnTo>
                  <a:cubicBezTo>
                    <a:pt x="4853" y="13940"/>
                    <a:pt x="4866" y="13960"/>
                    <a:pt x="4860" y="13979"/>
                  </a:cubicBezTo>
                  <a:cubicBezTo>
                    <a:pt x="4580" y="15064"/>
                    <a:pt x="4579" y="16191"/>
                    <a:pt x="4909" y="17286"/>
                  </a:cubicBezTo>
                  <a:cubicBezTo>
                    <a:pt x="5697" y="19899"/>
                    <a:pt x="8166" y="21633"/>
                    <a:pt x="11141" y="21998"/>
                  </a:cubicBezTo>
                  <a:cubicBezTo>
                    <a:pt x="11141" y="21998"/>
                    <a:pt x="11344" y="22036"/>
                    <a:pt x="11469" y="22036"/>
                  </a:cubicBezTo>
                  <a:cubicBezTo>
                    <a:pt x="11479" y="22036"/>
                    <a:pt x="11489" y="22036"/>
                    <a:pt x="11498" y="22035"/>
                  </a:cubicBezTo>
                  <a:lnTo>
                    <a:pt x="11502" y="22035"/>
                  </a:lnTo>
                  <a:cubicBezTo>
                    <a:pt x="11612" y="22044"/>
                    <a:pt x="11723" y="22051"/>
                    <a:pt x="11833" y="22057"/>
                  </a:cubicBezTo>
                  <a:cubicBezTo>
                    <a:pt x="11849" y="22057"/>
                    <a:pt x="11862" y="22070"/>
                    <a:pt x="11863" y="22085"/>
                  </a:cubicBezTo>
                  <a:lnTo>
                    <a:pt x="12489" y="25808"/>
                  </a:lnTo>
                  <a:cubicBezTo>
                    <a:pt x="12491" y="25830"/>
                    <a:pt x="12476" y="25847"/>
                    <a:pt x="12454" y="25847"/>
                  </a:cubicBezTo>
                  <a:cubicBezTo>
                    <a:pt x="12394" y="25846"/>
                    <a:pt x="12269" y="25844"/>
                    <a:pt x="12098" y="25844"/>
                  </a:cubicBezTo>
                  <a:cubicBezTo>
                    <a:pt x="11191" y="25844"/>
                    <a:pt x="8989" y="25888"/>
                    <a:pt x="8252" y="26301"/>
                  </a:cubicBezTo>
                  <a:cubicBezTo>
                    <a:pt x="7931" y="26481"/>
                    <a:pt x="8193" y="26556"/>
                    <a:pt x="8740" y="26556"/>
                  </a:cubicBezTo>
                  <a:cubicBezTo>
                    <a:pt x="9777" y="26556"/>
                    <a:pt x="11838" y="26283"/>
                    <a:pt x="12868" y="25930"/>
                  </a:cubicBezTo>
                  <a:cubicBezTo>
                    <a:pt x="12884" y="25924"/>
                    <a:pt x="12894" y="25905"/>
                    <a:pt x="12890" y="25890"/>
                  </a:cubicBezTo>
                  <a:lnTo>
                    <a:pt x="12032" y="22107"/>
                  </a:lnTo>
                  <a:cubicBezTo>
                    <a:pt x="12026" y="22085"/>
                    <a:pt x="12042" y="22065"/>
                    <a:pt x="12063" y="22065"/>
                  </a:cubicBezTo>
                  <a:cubicBezTo>
                    <a:pt x="12155" y="22068"/>
                    <a:pt x="12247" y="22069"/>
                    <a:pt x="12339" y="22069"/>
                  </a:cubicBezTo>
                  <a:cubicBezTo>
                    <a:pt x="12901" y="22069"/>
                    <a:pt x="13476" y="22021"/>
                    <a:pt x="14053" y="21923"/>
                  </a:cubicBezTo>
                  <a:cubicBezTo>
                    <a:pt x="14055" y="21923"/>
                    <a:pt x="14056" y="21922"/>
                    <a:pt x="14057" y="21922"/>
                  </a:cubicBezTo>
                  <a:cubicBezTo>
                    <a:pt x="14078" y="21922"/>
                    <a:pt x="14096" y="21941"/>
                    <a:pt x="14090" y="21963"/>
                  </a:cubicBezTo>
                  <a:lnTo>
                    <a:pt x="13189" y="25933"/>
                  </a:lnTo>
                  <a:cubicBezTo>
                    <a:pt x="13187" y="25948"/>
                    <a:pt x="13195" y="25967"/>
                    <a:pt x="13211" y="25972"/>
                  </a:cubicBezTo>
                  <a:cubicBezTo>
                    <a:pt x="14242" y="26326"/>
                    <a:pt x="16303" y="26599"/>
                    <a:pt x="17340" y="26599"/>
                  </a:cubicBezTo>
                  <a:cubicBezTo>
                    <a:pt x="17886" y="26599"/>
                    <a:pt x="18148" y="26523"/>
                    <a:pt x="17827" y="26344"/>
                  </a:cubicBezTo>
                  <a:cubicBezTo>
                    <a:pt x="17095" y="25933"/>
                    <a:pt x="14913" y="25887"/>
                    <a:pt x="13997" y="25887"/>
                  </a:cubicBezTo>
                  <a:cubicBezTo>
                    <a:pt x="13818" y="25887"/>
                    <a:pt x="13687" y="25889"/>
                    <a:pt x="13625" y="25890"/>
                  </a:cubicBezTo>
                  <a:cubicBezTo>
                    <a:pt x="13603" y="25890"/>
                    <a:pt x="13589" y="25873"/>
                    <a:pt x="13591" y="25851"/>
                  </a:cubicBezTo>
                  <a:lnTo>
                    <a:pt x="14253" y="21907"/>
                  </a:lnTo>
                  <a:cubicBezTo>
                    <a:pt x="14254" y="21893"/>
                    <a:pt x="14266" y="21883"/>
                    <a:pt x="14280" y="21880"/>
                  </a:cubicBezTo>
                  <a:cubicBezTo>
                    <a:pt x="14601" y="21819"/>
                    <a:pt x="14924" y="21741"/>
                    <a:pt x="15246" y="21649"/>
                  </a:cubicBezTo>
                  <a:cubicBezTo>
                    <a:pt x="15251" y="21647"/>
                    <a:pt x="15254" y="21647"/>
                    <a:pt x="15259" y="21647"/>
                  </a:cubicBezTo>
                  <a:cubicBezTo>
                    <a:pt x="15259" y="21647"/>
                    <a:pt x="15765" y="21484"/>
                    <a:pt x="15778" y="21480"/>
                  </a:cubicBezTo>
                  <a:cubicBezTo>
                    <a:pt x="16196" y="21336"/>
                    <a:pt x="16600" y="21166"/>
                    <a:pt x="16985" y="20978"/>
                  </a:cubicBezTo>
                  <a:cubicBezTo>
                    <a:pt x="16991" y="20976"/>
                    <a:pt x="16994" y="20973"/>
                    <a:pt x="16999" y="20973"/>
                  </a:cubicBezTo>
                  <a:lnTo>
                    <a:pt x="17224" y="20979"/>
                  </a:lnTo>
                  <a:lnTo>
                    <a:pt x="17228" y="20852"/>
                  </a:lnTo>
                  <a:cubicBezTo>
                    <a:pt x="17576" y="20671"/>
                    <a:pt x="17909" y="20471"/>
                    <a:pt x="18226" y="20255"/>
                  </a:cubicBezTo>
                  <a:lnTo>
                    <a:pt x="18350" y="20278"/>
                  </a:lnTo>
                  <a:lnTo>
                    <a:pt x="18373" y="20153"/>
                  </a:lnTo>
                  <a:cubicBezTo>
                    <a:pt x="18564" y="20020"/>
                    <a:pt x="18747" y="19879"/>
                    <a:pt x="18925" y="19732"/>
                  </a:cubicBezTo>
                  <a:lnTo>
                    <a:pt x="18925" y="19732"/>
                  </a:lnTo>
                  <a:lnTo>
                    <a:pt x="17715" y="21123"/>
                  </a:lnTo>
                  <a:cubicBezTo>
                    <a:pt x="17700" y="21140"/>
                    <a:pt x="17706" y="21166"/>
                    <a:pt x="17726" y="21176"/>
                  </a:cubicBezTo>
                  <a:lnTo>
                    <a:pt x="20367" y="22497"/>
                  </a:lnTo>
                  <a:cubicBezTo>
                    <a:pt x="20372" y="22499"/>
                    <a:pt x="20377" y="22500"/>
                    <a:pt x="20381" y="22500"/>
                  </a:cubicBezTo>
                  <a:cubicBezTo>
                    <a:pt x="20395" y="22500"/>
                    <a:pt x="20408" y="22491"/>
                    <a:pt x="20413" y="22475"/>
                  </a:cubicBezTo>
                  <a:lnTo>
                    <a:pt x="20470" y="22254"/>
                  </a:lnTo>
                  <a:lnTo>
                    <a:pt x="20575" y="21851"/>
                  </a:lnTo>
                  <a:lnTo>
                    <a:pt x="20762" y="21136"/>
                  </a:lnTo>
                  <a:cubicBezTo>
                    <a:pt x="20768" y="21116"/>
                    <a:pt x="20755" y="21098"/>
                    <a:pt x="20735" y="21095"/>
                  </a:cubicBezTo>
                  <a:lnTo>
                    <a:pt x="19890" y="20971"/>
                  </a:lnTo>
                  <a:lnTo>
                    <a:pt x="19854" y="20943"/>
                  </a:lnTo>
                  <a:cubicBezTo>
                    <a:pt x="20118" y="20484"/>
                    <a:pt x="20033" y="19899"/>
                    <a:pt x="19991" y="19699"/>
                  </a:cubicBezTo>
                  <a:cubicBezTo>
                    <a:pt x="19986" y="19677"/>
                    <a:pt x="20003" y="19658"/>
                    <a:pt x="20024" y="19658"/>
                  </a:cubicBezTo>
                  <a:cubicBezTo>
                    <a:pt x="20027" y="19658"/>
                    <a:pt x="20030" y="19658"/>
                    <a:pt x="20033" y="19659"/>
                  </a:cubicBezTo>
                  <a:lnTo>
                    <a:pt x="23516" y="20451"/>
                  </a:lnTo>
                  <a:cubicBezTo>
                    <a:pt x="23519" y="20452"/>
                    <a:pt x="23521" y="20452"/>
                    <a:pt x="23524" y="20452"/>
                  </a:cubicBezTo>
                  <a:cubicBezTo>
                    <a:pt x="23542" y="20452"/>
                    <a:pt x="23559" y="20436"/>
                    <a:pt x="23557" y="20415"/>
                  </a:cubicBezTo>
                  <a:cubicBezTo>
                    <a:pt x="23432" y="17979"/>
                    <a:pt x="21909" y="17149"/>
                    <a:pt x="21252" y="16902"/>
                  </a:cubicBezTo>
                  <a:cubicBezTo>
                    <a:pt x="21233" y="16895"/>
                    <a:pt x="21226" y="16875"/>
                    <a:pt x="21233" y="16858"/>
                  </a:cubicBezTo>
                  <a:cubicBezTo>
                    <a:pt x="21342" y="16632"/>
                    <a:pt x="21440" y="16403"/>
                    <a:pt x="21525" y="16171"/>
                  </a:cubicBezTo>
                  <a:lnTo>
                    <a:pt x="21569" y="16040"/>
                  </a:lnTo>
                  <a:cubicBezTo>
                    <a:pt x="21690" y="15682"/>
                    <a:pt x="21783" y="15318"/>
                    <a:pt x="21841" y="14949"/>
                  </a:cubicBezTo>
                  <a:cubicBezTo>
                    <a:pt x="21841" y="14949"/>
                    <a:pt x="21929" y="14140"/>
                    <a:pt x="21920" y="13800"/>
                  </a:cubicBezTo>
                  <a:lnTo>
                    <a:pt x="21921" y="13551"/>
                  </a:lnTo>
                  <a:cubicBezTo>
                    <a:pt x="21921" y="13551"/>
                    <a:pt x="21803" y="12668"/>
                    <a:pt x="21672" y="12233"/>
                  </a:cubicBezTo>
                  <a:lnTo>
                    <a:pt x="21632" y="12112"/>
                  </a:lnTo>
                  <a:cubicBezTo>
                    <a:pt x="21386" y="11357"/>
                    <a:pt x="20999" y="10678"/>
                    <a:pt x="20502" y="10086"/>
                  </a:cubicBezTo>
                  <a:lnTo>
                    <a:pt x="20480" y="10059"/>
                  </a:lnTo>
                  <a:cubicBezTo>
                    <a:pt x="20258" y="9799"/>
                    <a:pt x="20014" y="9558"/>
                    <a:pt x="19753" y="9332"/>
                  </a:cubicBezTo>
                  <a:lnTo>
                    <a:pt x="19613" y="9217"/>
                  </a:lnTo>
                  <a:cubicBezTo>
                    <a:pt x="18393" y="8229"/>
                    <a:pt x="16788" y="7617"/>
                    <a:pt x="15028" y="7477"/>
                  </a:cubicBezTo>
                  <a:cubicBezTo>
                    <a:pt x="15001" y="7475"/>
                    <a:pt x="14988" y="7445"/>
                    <a:pt x="15004" y="7424"/>
                  </a:cubicBezTo>
                  <a:cubicBezTo>
                    <a:pt x="15382" y="6909"/>
                    <a:pt x="15618" y="6495"/>
                    <a:pt x="15710" y="6325"/>
                  </a:cubicBezTo>
                  <a:cubicBezTo>
                    <a:pt x="15723" y="6300"/>
                    <a:pt x="15704" y="6275"/>
                    <a:pt x="15680" y="6275"/>
                  </a:cubicBezTo>
                  <a:cubicBezTo>
                    <a:pt x="15676" y="6275"/>
                    <a:pt x="15672" y="6276"/>
                    <a:pt x="15668" y="6278"/>
                  </a:cubicBezTo>
                  <a:lnTo>
                    <a:pt x="13044" y="7372"/>
                  </a:lnTo>
                  <a:cubicBezTo>
                    <a:pt x="13040" y="7374"/>
                    <a:pt x="13035" y="7375"/>
                    <a:pt x="13031" y="7375"/>
                  </a:cubicBezTo>
                  <a:cubicBezTo>
                    <a:pt x="13014" y="7375"/>
                    <a:pt x="12998" y="7362"/>
                    <a:pt x="12997" y="7341"/>
                  </a:cubicBezTo>
                  <a:lnTo>
                    <a:pt x="12940" y="5939"/>
                  </a:lnTo>
                  <a:lnTo>
                    <a:pt x="12716" y="6003"/>
                  </a:lnTo>
                  <a:lnTo>
                    <a:pt x="12066" y="31"/>
                  </a:lnTo>
                  <a:cubicBezTo>
                    <a:pt x="12063" y="15"/>
                    <a:pt x="12049" y="1"/>
                    <a:pt x="12030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miter lim="1427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9"/>
            <p:cNvSpPr/>
            <p:nvPr/>
          </p:nvSpPr>
          <p:spPr>
            <a:xfrm rot="-431734" flipH="1">
              <a:off x="943943" y="4322085"/>
              <a:ext cx="263901" cy="262998"/>
            </a:xfrm>
            <a:custGeom>
              <a:avLst/>
              <a:gdLst/>
              <a:ahLst/>
              <a:cxnLst/>
              <a:rect l="l" t="t" r="r" b="b"/>
              <a:pathLst>
                <a:path w="4967" h="4950" extrusionOk="0">
                  <a:moveTo>
                    <a:pt x="3854" y="1"/>
                  </a:moveTo>
                  <a:lnTo>
                    <a:pt x="3854" y="2"/>
                  </a:lnTo>
                  <a:lnTo>
                    <a:pt x="3855" y="2"/>
                  </a:lnTo>
                  <a:lnTo>
                    <a:pt x="3854" y="1"/>
                  </a:lnTo>
                  <a:close/>
                  <a:moveTo>
                    <a:pt x="3855" y="2"/>
                  </a:moveTo>
                  <a:lnTo>
                    <a:pt x="4565" y="4241"/>
                  </a:lnTo>
                  <a:cubicBezTo>
                    <a:pt x="4565" y="4241"/>
                    <a:pt x="4414" y="4237"/>
                    <a:pt x="4168" y="4237"/>
                  </a:cubicBezTo>
                  <a:cubicBezTo>
                    <a:pt x="3260" y="4237"/>
                    <a:pt x="1058" y="4281"/>
                    <a:pt x="321" y="4695"/>
                  </a:cubicBezTo>
                  <a:cubicBezTo>
                    <a:pt x="0" y="4874"/>
                    <a:pt x="263" y="4950"/>
                    <a:pt x="809" y="4950"/>
                  </a:cubicBezTo>
                  <a:cubicBezTo>
                    <a:pt x="1855" y="4950"/>
                    <a:pt x="3944" y="4672"/>
                    <a:pt x="4966" y="4313"/>
                  </a:cubicBezTo>
                  <a:lnTo>
                    <a:pt x="3989" y="2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9"/>
            <p:cNvSpPr/>
            <p:nvPr/>
          </p:nvSpPr>
          <p:spPr>
            <a:xfrm rot="-431734" flipH="1">
              <a:off x="667190" y="4359439"/>
              <a:ext cx="263848" cy="262998"/>
            </a:xfrm>
            <a:custGeom>
              <a:avLst/>
              <a:gdLst/>
              <a:ahLst/>
              <a:cxnLst/>
              <a:rect l="l" t="t" r="r" b="b"/>
              <a:pathLst>
                <a:path w="4966" h="4950" extrusionOk="0">
                  <a:moveTo>
                    <a:pt x="1111" y="0"/>
                  </a:moveTo>
                  <a:lnTo>
                    <a:pt x="1111" y="2"/>
                  </a:lnTo>
                  <a:lnTo>
                    <a:pt x="1111" y="2"/>
                  </a:lnTo>
                  <a:lnTo>
                    <a:pt x="1111" y="0"/>
                  </a:lnTo>
                  <a:close/>
                  <a:moveTo>
                    <a:pt x="978" y="2"/>
                  </a:moveTo>
                  <a:lnTo>
                    <a:pt x="1" y="4314"/>
                  </a:lnTo>
                  <a:cubicBezTo>
                    <a:pt x="1023" y="4671"/>
                    <a:pt x="3111" y="4949"/>
                    <a:pt x="4157" y="4949"/>
                  </a:cubicBezTo>
                  <a:cubicBezTo>
                    <a:pt x="4704" y="4949"/>
                    <a:pt x="4966" y="4873"/>
                    <a:pt x="4644" y="4694"/>
                  </a:cubicBezTo>
                  <a:cubicBezTo>
                    <a:pt x="3908" y="4281"/>
                    <a:pt x="1706" y="4237"/>
                    <a:pt x="799" y="4237"/>
                  </a:cubicBezTo>
                  <a:cubicBezTo>
                    <a:pt x="553" y="4237"/>
                    <a:pt x="402" y="4240"/>
                    <a:pt x="402" y="4240"/>
                  </a:cubicBezTo>
                  <a:lnTo>
                    <a:pt x="1111" y="2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9"/>
            <p:cNvSpPr/>
            <p:nvPr/>
          </p:nvSpPr>
          <p:spPr>
            <a:xfrm rot="-431734" flipH="1">
              <a:off x="356196" y="3592708"/>
              <a:ext cx="1012038" cy="777093"/>
            </a:xfrm>
            <a:custGeom>
              <a:avLst/>
              <a:gdLst/>
              <a:ahLst/>
              <a:cxnLst/>
              <a:rect l="l" t="t" r="r" b="b"/>
              <a:pathLst>
                <a:path w="19048" h="14626" extrusionOk="0">
                  <a:moveTo>
                    <a:pt x="10480" y="0"/>
                  </a:moveTo>
                  <a:cubicBezTo>
                    <a:pt x="9494" y="0"/>
                    <a:pt x="8472" y="146"/>
                    <a:pt x="7453" y="453"/>
                  </a:cubicBezTo>
                  <a:cubicBezTo>
                    <a:pt x="2824" y="1850"/>
                    <a:pt x="0" y="6053"/>
                    <a:pt x="1142" y="9841"/>
                  </a:cubicBezTo>
                  <a:cubicBezTo>
                    <a:pt x="2034" y="12795"/>
                    <a:pt x="5076" y="14626"/>
                    <a:pt x="8568" y="14626"/>
                  </a:cubicBezTo>
                  <a:cubicBezTo>
                    <a:pt x="9553" y="14626"/>
                    <a:pt x="10574" y="14480"/>
                    <a:pt x="11593" y="14173"/>
                  </a:cubicBezTo>
                  <a:cubicBezTo>
                    <a:pt x="16221" y="12778"/>
                    <a:pt x="19047" y="8574"/>
                    <a:pt x="17904" y="4786"/>
                  </a:cubicBezTo>
                  <a:cubicBezTo>
                    <a:pt x="17013" y="1830"/>
                    <a:pt x="13972" y="0"/>
                    <a:pt x="10480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9"/>
            <p:cNvSpPr/>
            <p:nvPr/>
          </p:nvSpPr>
          <p:spPr>
            <a:xfrm rot="-431734" flipH="1">
              <a:off x="460095" y="3632951"/>
              <a:ext cx="519036" cy="753928"/>
            </a:xfrm>
            <a:custGeom>
              <a:avLst/>
              <a:gdLst/>
              <a:ahLst/>
              <a:cxnLst/>
              <a:rect l="l" t="t" r="r" b="b"/>
              <a:pathLst>
                <a:path w="9769" h="14190" extrusionOk="0">
                  <a:moveTo>
                    <a:pt x="5215" y="1"/>
                  </a:moveTo>
                  <a:lnTo>
                    <a:pt x="5118" y="233"/>
                  </a:lnTo>
                  <a:cubicBezTo>
                    <a:pt x="7056" y="1036"/>
                    <a:pt x="8421" y="2469"/>
                    <a:pt x="8963" y="4263"/>
                  </a:cubicBezTo>
                  <a:cubicBezTo>
                    <a:pt x="9504" y="6059"/>
                    <a:pt x="9158" y="8007"/>
                    <a:pt x="7987" y="9749"/>
                  </a:cubicBezTo>
                  <a:cubicBezTo>
                    <a:pt x="6809" y="11498"/>
                    <a:pt x="4945" y="12828"/>
                    <a:pt x="2734" y="13496"/>
                  </a:cubicBezTo>
                  <a:cubicBezTo>
                    <a:pt x="1835" y="13767"/>
                    <a:pt x="914" y="13917"/>
                    <a:pt x="0" y="13940"/>
                  </a:cubicBezTo>
                  <a:lnTo>
                    <a:pt x="7" y="14190"/>
                  </a:lnTo>
                  <a:cubicBezTo>
                    <a:pt x="945" y="14166"/>
                    <a:pt x="1887" y="14011"/>
                    <a:pt x="2808" y="13735"/>
                  </a:cubicBezTo>
                  <a:cubicBezTo>
                    <a:pt x="5075" y="13052"/>
                    <a:pt x="6988" y="11685"/>
                    <a:pt x="8197" y="9887"/>
                  </a:cubicBezTo>
                  <a:cubicBezTo>
                    <a:pt x="9410" y="8082"/>
                    <a:pt x="9769" y="6059"/>
                    <a:pt x="9205" y="4190"/>
                  </a:cubicBezTo>
                  <a:cubicBezTo>
                    <a:pt x="8641" y="2322"/>
                    <a:pt x="7223" y="834"/>
                    <a:pt x="5215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9"/>
            <p:cNvSpPr/>
            <p:nvPr/>
          </p:nvSpPr>
          <p:spPr>
            <a:xfrm rot="-431734" flipH="1">
              <a:off x="516382" y="3649987"/>
              <a:ext cx="794733" cy="670406"/>
            </a:xfrm>
            <a:custGeom>
              <a:avLst/>
              <a:gdLst/>
              <a:ahLst/>
              <a:cxnLst/>
              <a:rect l="l" t="t" r="r" b="b"/>
              <a:pathLst>
                <a:path w="14958" h="12618" extrusionOk="0">
                  <a:moveTo>
                    <a:pt x="7770" y="0"/>
                  </a:moveTo>
                  <a:cubicBezTo>
                    <a:pt x="7079" y="0"/>
                    <a:pt x="6372" y="101"/>
                    <a:pt x="5670" y="314"/>
                  </a:cubicBezTo>
                  <a:cubicBezTo>
                    <a:pt x="2092" y="1393"/>
                    <a:pt x="0" y="4953"/>
                    <a:pt x="1000" y="8263"/>
                  </a:cubicBezTo>
                  <a:cubicBezTo>
                    <a:pt x="1803" y="10926"/>
                    <a:pt x="4358" y="12618"/>
                    <a:pt x="7189" y="12618"/>
                  </a:cubicBezTo>
                  <a:cubicBezTo>
                    <a:pt x="7879" y="12618"/>
                    <a:pt x="8586" y="12517"/>
                    <a:pt x="9287" y="12306"/>
                  </a:cubicBezTo>
                  <a:cubicBezTo>
                    <a:pt x="12866" y="11225"/>
                    <a:pt x="14957" y="7667"/>
                    <a:pt x="13958" y="4355"/>
                  </a:cubicBezTo>
                  <a:cubicBezTo>
                    <a:pt x="13155" y="1693"/>
                    <a:pt x="10600" y="0"/>
                    <a:pt x="7770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9"/>
            <p:cNvSpPr/>
            <p:nvPr/>
          </p:nvSpPr>
          <p:spPr>
            <a:xfrm rot="-431734" flipH="1">
              <a:off x="927592" y="3796676"/>
              <a:ext cx="190528" cy="82937"/>
            </a:xfrm>
            <a:custGeom>
              <a:avLst/>
              <a:gdLst/>
              <a:ahLst/>
              <a:cxnLst/>
              <a:rect l="l" t="t" r="r" b="b"/>
              <a:pathLst>
                <a:path w="3586" h="1561" extrusionOk="0">
                  <a:moveTo>
                    <a:pt x="3066" y="0"/>
                  </a:moveTo>
                  <a:cubicBezTo>
                    <a:pt x="2492" y="733"/>
                    <a:pt x="1717" y="903"/>
                    <a:pt x="1118" y="903"/>
                  </a:cubicBezTo>
                  <a:cubicBezTo>
                    <a:pt x="618" y="903"/>
                    <a:pt x="241" y="784"/>
                    <a:pt x="207" y="774"/>
                  </a:cubicBezTo>
                  <a:lnTo>
                    <a:pt x="0" y="1399"/>
                  </a:lnTo>
                  <a:cubicBezTo>
                    <a:pt x="41" y="1410"/>
                    <a:pt x="505" y="1560"/>
                    <a:pt x="1125" y="1560"/>
                  </a:cubicBezTo>
                  <a:cubicBezTo>
                    <a:pt x="1873" y="1560"/>
                    <a:pt x="2851" y="1342"/>
                    <a:pt x="3586" y="404"/>
                  </a:cubicBezTo>
                  <a:lnTo>
                    <a:pt x="3066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9"/>
            <p:cNvSpPr/>
            <p:nvPr/>
          </p:nvSpPr>
          <p:spPr>
            <a:xfrm rot="-431734" flipH="1">
              <a:off x="773270" y="3801436"/>
              <a:ext cx="157799" cy="102861"/>
            </a:xfrm>
            <a:custGeom>
              <a:avLst/>
              <a:gdLst/>
              <a:ahLst/>
              <a:cxnLst/>
              <a:rect l="l" t="t" r="r" b="b"/>
              <a:pathLst>
                <a:path w="2970" h="1936" extrusionOk="0">
                  <a:moveTo>
                    <a:pt x="806" y="0"/>
                  </a:moveTo>
                  <a:cubicBezTo>
                    <a:pt x="363" y="0"/>
                    <a:pt x="25" y="97"/>
                    <a:pt x="0" y="105"/>
                  </a:cubicBezTo>
                  <a:lnTo>
                    <a:pt x="186" y="738"/>
                  </a:lnTo>
                  <a:cubicBezTo>
                    <a:pt x="191" y="737"/>
                    <a:pt x="462" y="660"/>
                    <a:pt x="810" y="660"/>
                  </a:cubicBezTo>
                  <a:cubicBezTo>
                    <a:pt x="1082" y="660"/>
                    <a:pt x="1401" y="707"/>
                    <a:pt x="1676" y="875"/>
                  </a:cubicBezTo>
                  <a:cubicBezTo>
                    <a:pt x="2007" y="1079"/>
                    <a:pt x="2226" y="1436"/>
                    <a:pt x="2321" y="1935"/>
                  </a:cubicBezTo>
                  <a:lnTo>
                    <a:pt x="2969" y="1810"/>
                  </a:lnTo>
                  <a:cubicBezTo>
                    <a:pt x="2835" y="1117"/>
                    <a:pt x="2515" y="612"/>
                    <a:pt x="2016" y="309"/>
                  </a:cubicBezTo>
                  <a:cubicBezTo>
                    <a:pt x="1618" y="68"/>
                    <a:pt x="1176" y="0"/>
                    <a:pt x="806" y="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9"/>
            <p:cNvSpPr/>
            <p:nvPr/>
          </p:nvSpPr>
          <p:spPr>
            <a:xfrm rot="-431734" flipH="1">
              <a:off x="742369" y="4043085"/>
              <a:ext cx="143560" cy="235476"/>
            </a:xfrm>
            <a:custGeom>
              <a:avLst/>
              <a:gdLst/>
              <a:ahLst/>
              <a:cxnLst/>
              <a:rect l="l" t="t" r="r" b="b"/>
              <a:pathLst>
                <a:path w="2702" h="4432" extrusionOk="0">
                  <a:moveTo>
                    <a:pt x="1435" y="0"/>
                  </a:moveTo>
                  <a:lnTo>
                    <a:pt x="0" y="1341"/>
                  </a:lnTo>
                  <a:lnTo>
                    <a:pt x="1177" y="4431"/>
                  </a:lnTo>
                  <a:cubicBezTo>
                    <a:pt x="1385" y="4343"/>
                    <a:pt x="1606" y="4156"/>
                    <a:pt x="1826" y="3808"/>
                  </a:cubicBezTo>
                  <a:cubicBezTo>
                    <a:pt x="2701" y="2420"/>
                    <a:pt x="1435" y="2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9"/>
            <p:cNvSpPr/>
            <p:nvPr/>
          </p:nvSpPr>
          <p:spPr>
            <a:xfrm rot="-431734" flipH="1">
              <a:off x="740416" y="4038609"/>
              <a:ext cx="162102" cy="244562"/>
            </a:xfrm>
            <a:custGeom>
              <a:avLst/>
              <a:gdLst/>
              <a:ahLst/>
              <a:cxnLst/>
              <a:rect l="l" t="t" r="r" b="b"/>
              <a:pathLst>
                <a:path w="3051" h="4603" extrusionOk="0">
                  <a:moveTo>
                    <a:pt x="1759" y="0"/>
                  </a:moveTo>
                  <a:lnTo>
                    <a:pt x="0" y="1642"/>
                  </a:lnTo>
                  <a:lnTo>
                    <a:pt x="56" y="1703"/>
                  </a:lnTo>
                  <a:lnTo>
                    <a:pt x="1733" y="135"/>
                  </a:lnTo>
                  <a:cubicBezTo>
                    <a:pt x="1904" y="483"/>
                    <a:pt x="2888" y="2608"/>
                    <a:pt x="2103" y="3853"/>
                  </a:cubicBezTo>
                  <a:cubicBezTo>
                    <a:pt x="1837" y="4277"/>
                    <a:pt x="1540" y="4501"/>
                    <a:pt x="1225" y="4520"/>
                  </a:cubicBezTo>
                  <a:cubicBezTo>
                    <a:pt x="1212" y="4520"/>
                    <a:pt x="1199" y="4521"/>
                    <a:pt x="1186" y="4521"/>
                  </a:cubicBezTo>
                  <a:cubicBezTo>
                    <a:pt x="727" y="4521"/>
                    <a:pt x="377" y="4093"/>
                    <a:pt x="374" y="4087"/>
                  </a:cubicBezTo>
                  <a:lnTo>
                    <a:pt x="310" y="4139"/>
                  </a:lnTo>
                  <a:cubicBezTo>
                    <a:pt x="326" y="4159"/>
                    <a:pt x="685" y="4603"/>
                    <a:pt x="1182" y="4603"/>
                  </a:cubicBezTo>
                  <a:cubicBezTo>
                    <a:pt x="1196" y="4603"/>
                    <a:pt x="1212" y="4603"/>
                    <a:pt x="1228" y="4601"/>
                  </a:cubicBezTo>
                  <a:cubicBezTo>
                    <a:pt x="1573" y="4581"/>
                    <a:pt x="1890" y="4346"/>
                    <a:pt x="2173" y="3897"/>
                  </a:cubicBezTo>
                  <a:cubicBezTo>
                    <a:pt x="3051" y="2504"/>
                    <a:pt x="1835" y="149"/>
                    <a:pt x="1783" y="49"/>
                  </a:cubicBezTo>
                  <a:lnTo>
                    <a:pt x="1759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9"/>
            <p:cNvSpPr/>
            <p:nvPr/>
          </p:nvSpPr>
          <p:spPr>
            <a:xfrm rot="-431734" flipH="1">
              <a:off x="799354" y="4100495"/>
              <a:ext cx="78687" cy="153655"/>
            </a:xfrm>
            <a:custGeom>
              <a:avLst/>
              <a:gdLst/>
              <a:ahLst/>
              <a:cxnLst/>
              <a:rect l="l" t="t" r="r" b="b"/>
              <a:pathLst>
                <a:path w="1481" h="2892" extrusionOk="0">
                  <a:moveTo>
                    <a:pt x="38" y="1"/>
                  </a:moveTo>
                  <a:lnTo>
                    <a:pt x="1" y="21"/>
                  </a:lnTo>
                  <a:lnTo>
                    <a:pt x="1445" y="2891"/>
                  </a:lnTo>
                  <a:lnTo>
                    <a:pt x="1481" y="2874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9"/>
            <p:cNvSpPr/>
            <p:nvPr/>
          </p:nvSpPr>
          <p:spPr>
            <a:xfrm rot="-431734" flipH="1">
              <a:off x="783650" y="4081222"/>
              <a:ext cx="68539" cy="155302"/>
            </a:xfrm>
            <a:custGeom>
              <a:avLst/>
              <a:gdLst/>
              <a:ahLst/>
              <a:cxnLst/>
              <a:rect l="l" t="t" r="r" b="b"/>
              <a:pathLst>
                <a:path w="1290" h="2923" extrusionOk="0">
                  <a:moveTo>
                    <a:pt x="39" y="0"/>
                  </a:moveTo>
                  <a:lnTo>
                    <a:pt x="0" y="16"/>
                  </a:lnTo>
                  <a:lnTo>
                    <a:pt x="1252" y="2922"/>
                  </a:lnTo>
                  <a:lnTo>
                    <a:pt x="1289" y="290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9"/>
            <p:cNvSpPr/>
            <p:nvPr/>
          </p:nvSpPr>
          <p:spPr>
            <a:xfrm rot="-431734" flipH="1">
              <a:off x="768158" y="4067463"/>
              <a:ext cx="62110" cy="127833"/>
            </a:xfrm>
            <a:custGeom>
              <a:avLst/>
              <a:gdLst/>
              <a:ahLst/>
              <a:cxnLst/>
              <a:rect l="l" t="t" r="r" b="b"/>
              <a:pathLst>
                <a:path w="1169" h="2406" extrusionOk="0">
                  <a:moveTo>
                    <a:pt x="38" y="1"/>
                  </a:moveTo>
                  <a:lnTo>
                    <a:pt x="1" y="18"/>
                  </a:lnTo>
                  <a:lnTo>
                    <a:pt x="1131" y="2406"/>
                  </a:lnTo>
                  <a:lnTo>
                    <a:pt x="1169" y="238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9"/>
            <p:cNvSpPr/>
            <p:nvPr/>
          </p:nvSpPr>
          <p:spPr>
            <a:xfrm rot="-431734" flipH="1">
              <a:off x="782883" y="4102517"/>
              <a:ext cx="72949" cy="88410"/>
            </a:xfrm>
            <a:custGeom>
              <a:avLst/>
              <a:gdLst/>
              <a:ahLst/>
              <a:cxnLst/>
              <a:rect l="l" t="t" r="r" b="b"/>
              <a:pathLst>
                <a:path w="1373" h="1664" extrusionOk="0">
                  <a:moveTo>
                    <a:pt x="1339" y="1"/>
                  </a:moveTo>
                  <a:lnTo>
                    <a:pt x="0" y="1638"/>
                  </a:lnTo>
                  <a:lnTo>
                    <a:pt x="32" y="1664"/>
                  </a:lnTo>
                  <a:lnTo>
                    <a:pt x="1372" y="27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9"/>
            <p:cNvSpPr/>
            <p:nvPr/>
          </p:nvSpPr>
          <p:spPr>
            <a:xfrm rot="-431734" flipH="1">
              <a:off x="685469" y="3999708"/>
              <a:ext cx="308372" cy="183355"/>
            </a:xfrm>
            <a:custGeom>
              <a:avLst/>
              <a:gdLst/>
              <a:ahLst/>
              <a:cxnLst/>
              <a:rect l="l" t="t" r="r" b="b"/>
              <a:pathLst>
                <a:path w="5804" h="3451" extrusionOk="0">
                  <a:moveTo>
                    <a:pt x="4426" y="0"/>
                  </a:moveTo>
                  <a:cubicBezTo>
                    <a:pt x="3787" y="0"/>
                    <a:pt x="2988" y="162"/>
                    <a:pt x="2022" y="642"/>
                  </a:cubicBezTo>
                  <a:cubicBezTo>
                    <a:pt x="73" y="1611"/>
                    <a:pt x="0" y="2805"/>
                    <a:pt x="102" y="3380"/>
                  </a:cubicBezTo>
                  <a:cubicBezTo>
                    <a:pt x="169" y="3424"/>
                    <a:pt x="244" y="3450"/>
                    <a:pt x="326" y="3450"/>
                  </a:cubicBezTo>
                  <a:cubicBezTo>
                    <a:pt x="391" y="3450"/>
                    <a:pt x="460" y="3434"/>
                    <a:pt x="533" y="3396"/>
                  </a:cubicBezTo>
                  <a:cubicBezTo>
                    <a:pt x="731" y="3296"/>
                    <a:pt x="885" y="3095"/>
                    <a:pt x="1004" y="2851"/>
                  </a:cubicBezTo>
                  <a:cubicBezTo>
                    <a:pt x="1047" y="3053"/>
                    <a:pt x="1107" y="3294"/>
                    <a:pt x="1218" y="3372"/>
                  </a:cubicBezTo>
                  <a:cubicBezTo>
                    <a:pt x="1256" y="3396"/>
                    <a:pt x="1289" y="3406"/>
                    <a:pt x="1318" y="3406"/>
                  </a:cubicBezTo>
                  <a:cubicBezTo>
                    <a:pt x="1447" y="3406"/>
                    <a:pt x="1496" y="3196"/>
                    <a:pt x="1538" y="3062"/>
                  </a:cubicBezTo>
                  <a:cubicBezTo>
                    <a:pt x="1585" y="2898"/>
                    <a:pt x="1618" y="2729"/>
                    <a:pt x="1646" y="2559"/>
                  </a:cubicBezTo>
                  <a:cubicBezTo>
                    <a:pt x="1743" y="2866"/>
                    <a:pt x="1896" y="3155"/>
                    <a:pt x="2094" y="3166"/>
                  </a:cubicBezTo>
                  <a:cubicBezTo>
                    <a:pt x="2098" y="3166"/>
                    <a:pt x="2102" y="3166"/>
                    <a:pt x="2105" y="3166"/>
                  </a:cubicBezTo>
                  <a:cubicBezTo>
                    <a:pt x="2303" y="3166"/>
                    <a:pt x="2387" y="2903"/>
                    <a:pt x="2414" y="2559"/>
                  </a:cubicBezTo>
                  <a:cubicBezTo>
                    <a:pt x="2507" y="2736"/>
                    <a:pt x="2618" y="2880"/>
                    <a:pt x="2733" y="2880"/>
                  </a:cubicBezTo>
                  <a:cubicBezTo>
                    <a:pt x="2743" y="2880"/>
                    <a:pt x="2754" y="2879"/>
                    <a:pt x="2764" y="2876"/>
                  </a:cubicBezTo>
                  <a:cubicBezTo>
                    <a:pt x="2898" y="2839"/>
                    <a:pt x="2928" y="2588"/>
                    <a:pt x="2909" y="2312"/>
                  </a:cubicBezTo>
                  <a:lnTo>
                    <a:pt x="2909" y="2312"/>
                  </a:lnTo>
                  <a:cubicBezTo>
                    <a:pt x="3000" y="2450"/>
                    <a:pt x="3108" y="2548"/>
                    <a:pt x="3215" y="2548"/>
                  </a:cubicBezTo>
                  <a:cubicBezTo>
                    <a:pt x="3219" y="2548"/>
                    <a:pt x="3223" y="2548"/>
                    <a:pt x="3226" y="2548"/>
                  </a:cubicBezTo>
                  <a:cubicBezTo>
                    <a:pt x="3476" y="2534"/>
                    <a:pt x="3483" y="2251"/>
                    <a:pt x="3412" y="1937"/>
                  </a:cubicBezTo>
                  <a:lnTo>
                    <a:pt x="3412" y="1937"/>
                  </a:lnTo>
                  <a:cubicBezTo>
                    <a:pt x="3565" y="2043"/>
                    <a:pt x="3736" y="2118"/>
                    <a:pt x="3873" y="2118"/>
                  </a:cubicBezTo>
                  <a:cubicBezTo>
                    <a:pt x="3915" y="2118"/>
                    <a:pt x="3953" y="2111"/>
                    <a:pt x="3987" y="2095"/>
                  </a:cubicBezTo>
                  <a:cubicBezTo>
                    <a:pt x="4129" y="2030"/>
                    <a:pt x="4129" y="1813"/>
                    <a:pt x="4066" y="1609"/>
                  </a:cubicBezTo>
                  <a:lnTo>
                    <a:pt x="4066" y="1609"/>
                  </a:lnTo>
                  <a:cubicBezTo>
                    <a:pt x="4198" y="1730"/>
                    <a:pt x="4363" y="1820"/>
                    <a:pt x="4515" y="1820"/>
                  </a:cubicBezTo>
                  <a:cubicBezTo>
                    <a:pt x="4599" y="1820"/>
                    <a:pt x="4680" y="1792"/>
                    <a:pt x="4748" y="1726"/>
                  </a:cubicBezTo>
                  <a:cubicBezTo>
                    <a:pt x="4868" y="1609"/>
                    <a:pt x="4877" y="1467"/>
                    <a:pt x="4825" y="1325"/>
                  </a:cubicBezTo>
                  <a:lnTo>
                    <a:pt x="4825" y="1325"/>
                  </a:lnTo>
                  <a:cubicBezTo>
                    <a:pt x="4893" y="1344"/>
                    <a:pt x="4961" y="1354"/>
                    <a:pt x="5028" y="1354"/>
                  </a:cubicBezTo>
                  <a:cubicBezTo>
                    <a:pt x="5092" y="1354"/>
                    <a:pt x="5154" y="1345"/>
                    <a:pt x="5212" y="1325"/>
                  </a:cubicBezTo>
                  <a:cubicBezTo>
                    <a:pt x="5420" y="1256"/>
                    <a:pt x="5296" y="908"/>
                    <a:pt x="5288" y="748"/>
                  </a:cubicBezTo>
                  <a:lnTo>
                    <a:pt x="5288" y="748"/>
                  </a:lnTo>
                  <a:cubicBezTo>
                    <a:pt x="5347" y="760"/>
                    <a:pt x="5400" y="765"/>
                    <a:pt x="5447" y="765"/>
                  </a:cubicBezTo>
                  <a:cubicBezTo>
                    <a:pt x="5765" y="765"/>
                    <a:pt x="5803" y="510"/>
                    <a:pt x="5739" y="268"/>
                  </a:cubicBezTo>
                  <a:cubicBezTo>
                    <a:pt x="5420" y="124"/>
                    <a:pt x="4984" y="0"/>
                    <a:pt x="4426" y="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9"/>
            <p:cNvSpPr/>
            <p:nvPr/>
          </p:nvSpPr>
          <p:spPr>
            <a:xfrm rot="-431734" flipH="1">
              <a:off x="989738" y="3886275"/>
              <a:ext cx="127674" cy="90482"/>
            </a:xfrm>
            <a:custGeom>
              <a:avLst/>
              <a:gdLst/>
              <a:ahLst/>
              <a:cxnLst/>
              <a:rect l="l" t="t" r="r" b="b"/>
              <a:pathLst>
                <a:path w="2403" h="1703" extrusionOk="0">
                  <a:moveTo>
                    <a:pt x="362" y="1"/>
                  </a:moveTo>
                  <a:cubicBezTo>
                    <a:pt x="362" y="1"/>
                    <a:pt x="0" y="1514"/>
                    <a:pt x="1044" y="1683"/>
                  </a:cubicBezTo>
                  <a:cubicBezTo>
                    <a:pt x="1128" y="1696"/>
                    <a:pt x="1207" y="1702"/>
                    <a:pt x="1283" y="1702"/>
                  </a:cubicBezTo>
                  <a:cubicBezTo>
                    <a:pt x="1876" y="1702"/>
                    <a:pt x="2218" y="1312"/>
                    <a:pt x="2403" y="964"/>
                  </a:cubicBezTo>
                  <a:lnTo>
                    <a:pt x="2403" y="964"/>
                  </a:lnTo>
                  <a:cubicBezTo>
                    <a:pt x="2192" y="1070"/>
                    <a:pt x="1965" y="1144"/>
                    <a:pt x="1751" y="1144"/>
                  </a:cubicBezTo>
                  <a:cubicBezTo>
                    <a:pt x="1524" y="1144"/>
                    <a:pt x="1312" y="1060"/>
                    <a:pt x="1150" y="842"/>
                  </a:cubicBezTo>
                  <a:cubicBezTo>
                    <a:pt x="1003" y="646"/>
                    <a:pt x="944" y="362"/>
                    <a:pt x="1023" y="132"/>
                  </a:cubicBezTo>
                  <a:lnTo>
                    <a:pt x="3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9"/>
            <p:cNvSpPr/>
            <p:nvPr/>
          </p:nvSpPr>
          <p:spPr>
            <a:xfrm rot="-431734" flipH="1">
              <a:off x="977981" y="3897078"/>
              <a:ext cx="88038" cy="53928"/>
            </a:xfrm>
            <a:custGeom>
              <a:avLst/>
              <a:gdLst/>
              <a:ahLst/>
              <a:cxnLst/>
              <a:rect l="l" t="t" r="r" b="b"/>
              <a:pathLst>
                <a:path w="1657" h="1015" extrusionOk="0">
                  <a:moveTo>
                    <a:pt x="79" y="1"/>
                  </a:moveTo>
                  <a:lnTo>
                    <a:pt x="79" y="1"/>
                  </a:lnTo>
                  <a:cubicBezTo>
                    <a:pt x="0" y="232"/>
                    <a:pt x="59" y="515"/>
                    <a:pt x="206" y="712"/>
                  </a:cubicBezTo>
                  <a:cubicBezTo>
                    <a:pt x="367" y="930"/>
                    <a:pt x="579" y="1014"/>
                    <a:pt x="807" y="1014"/>
                  </a:cubicBezTo>
                  <a:cubicBezTo>
                    <a:pt x="1020" y="1014"/>
                    <a:pt x="1247" y="940"/>
                    <a:pt x="1458" y="834"/>
                  </a:cubicBezTo>
                  <a:cubicBezTo>
                    <a:pt x="1606" y="560"/>
                    <a:pt x="1656" y="313"/>
                    <a:pt x="1656" y="313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9"/>
            <p:cNvSpPr/>
            <p:nvPr/>
          </p:nvSpPr>
          <p:spPr>
            <a:xfrm rot="-431734" flipH="1">
              <a:off x="846615" y="3933583"/>
              <a:ext cx="127674" cy="90376"/>
            </a:xfrm>
            <a:custGeom>
              <a:avLst/>
              <a:gdLst/>
              <a:ahLst/>
              <a:cxnLst/>
              <a:rect l="l" t="t" r="r" b="b"/>
              <a:pathLst>
                <a:path w="2403" h="1701" extrusionOk="0">
                  <a:moveTo>
                    <a:pt x="361" y="0"/>
                  </a:moveTo>
                  <a:cubicBezTo>
                    <a:pt x="361" y="0"/>
                    <a:pt x="0" y="1513"/>
                    <a:pt x="1044" y="1680"/>
                  </a:cubicBezTo>
                  <a:cubicBezTo>
                    <a:pt x="1127" y="1694"/>
                    <a:pt x="1207" y="1700"/>
                    <a:pt x="1283" y="1700"/>
                  </a:cubicBezTo>
                  <a:cubicBezTo>
                    <a:pt x="1876" y="1700"/>
                    <a:pt x="2218" y="1310"/>
                    <a:pt x="2402" y="964"/>
                  </a:cubicBezTo>
                  <a:lnTo>
                    <a:pt x="2402" y="964"/>
                  </a:lnTo>
                  <a:cubicBezTo>
                    <a:pt x="2193" y="1069"/>
                    <a:pt x="1966" y="1143"/>
                    <a:pt x="1753" y="1143"/>
                  </a:cubicBezTo>
                  <a:cubicBezTo>
                    <a:pt x="1525" y="1143"/>
                    <a:pt x="1312" y="1059"/>
                    <a:pt x="1149" y="840"/>
                  </a:cubicBezTo>
                  <a:cubicBezTo>
                    <a:pt x="1002" y="644"/>
                    <a:pt x="944" y="360"/>
                    <a:pt x="1022" y="130"/>
                  </a:cubicBezTo>
                  <a:lnTo>
                    <a:pt x="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9"/>
            <p:cNvSpPr/>
            <p:nvPr/>
          </p:nvSpPr>
          <p:spPr>
            <a:xfrm rot="-431734" flipH="1">
              <a:off x="834911" y="3944383"/>
              <a:ext cx="87985" cy="53822"/>
            </a:xfrm>
            <a:custGeom>
              <a:avLst/>
              <a:gdLst/>
              <a:ahLst/>
              <a:cxnLst/>
              <a:rect l="l" t="t" r="r" b="b"/>
              <a:pathLst>
                <a:path w="1656" h="1013" extrusionOk="0">
                  <a:moveTo>
                    <a:pt x="79" y="0"/>
                  </a:moveTo>
                  <a:cubicBezTo>
                    <a:pt x="0" y="230"/>
                    <a:pt x="59" y="514"/>
                    <a:pt x="206" y="710"/>
                  </a:cubicBezTo>
                  <a:cubicBezTo>
                    <a:pt x="367" y="929"/>
                    <a:pt x="579" y="1013"/>
                    <a:pt x="806" y="1013"/>
                  </a:cubicBezTo>
                  <a:cubicBezTo>
                    <a:pt x="1019" y="1013"/>
                    <a:pt x="1246" y="938"/>
                    <a:pt x="1457" y="832"/>
                  </a:cubicBezTo>
                  <a:cubicBezTo>
                    <a:pt x="1606" y="558"/>
                    <a:pt x="1656" y="313"/>
                    <a:pt x="1656" y="313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9"/>
            <p:cNvSpPr/>
            <p:nvPr/>
          </p:nvSpPr>
          <p:spPr>
            <a:xfrm rot="-431734" flipH="1">
              <a:off x="776384" y="4336486"/>
              <a:ext cx="89313" cy="21252"/>
            </a:xfrm>
            <a:custGeom>
              <a:avLst/>
              <a:gdLst/>
              <a:ahLst/>
              <a:cxnLst/>
              <a:rect l="l" t="t" r="r" b="b"/>
              <a:pathLst>
                <a:path w="1681" h="400" extrusionOk="0">
                  <a:moveTo>
                    <a:pt x="22" y="1"/>
                  </a:moveTo>
                  <a:lnTo>
                    <a:pt x="0" y="251"/>
                  </a:lnTo>
                  <a:lnTo>
                    <a:pt x="1659" y="399"/>
                  </a:lnTo>
                  <a:lnTo>
                    <a:pt x="1680" y="149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9"/>
            <p:cNvSpPr/>
            <p:nvPr/>
          </p:nvSpPr>
          <p:spPr>
            <a:xfrm rot="-431734" flipH="1">
              <a:off x="694530" y="4314583"/>
              <a:ext cx="88091" cy="15514"/>
            </a:xfrm>
            <a:custGeom>
              <a:avLst/>
              <a:gdLst/>
              <a:ahLst/>
              <a:cxnLst/>
              <a:rect l="l" t="t" r="r" b="b"/>
              <a:pathLst>
                <a:path w="1658" h="292" extrusionOk="0">
                  <a:moveTo>
                    <a:pt x="8" y="0"/>
                  </a:moveTo>
                  <a:lnTo>
                    <a:pt x="0" y="250"/>
                  </a:lnTo>
                  <a:lnTo>
                    <a:pt x="1651" y="291"/>
                  </a:lnTo>
                  <a:lnTo>
                    <a:pt x="1658" y="4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9"/>
            <p:cNvSpPr/>
            <p:nvPr/>
          </p:nvSpPr>
          <p:spPr>
            <a:xfrm rot="-431734" flipH="1">
              <a:off x="628512" y="4276548"/>
              <a:ext cx="72524" cy="25715"/>
            </a:xfrm>
            <a:custGeom>
              <a:avLst/>
              <a:gdLst/>
              <a:ahLst/>
              <a:cxnLst/>
              <a:rect l="l" t="t" r="r" b="b"/>
              <a:pathLst>
                <a:path w="1365" h="484" extrusionOk="0">
                  <a:moveTo>
                    <a:pt x="45" y="0"/>
                  </a:moveTo>
                  <a:lnTo>
                    <a:pt x="1" y="246"/>
                  </a:lnTo>
                  <a:lnTo>
                    <a:pt x="1320" y="484"/>
                  </a:lnTo>
                  <a:lnTo>
                    <a:pt x="1364" y="23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9"/>
            <p:cNvSpPr/>
            <p:nvPr/>
          </p:nvSpPr>
          <p:spPr>
            <a:xfrm rot="-431734" flipH="1">
              <a:off x="570835" y="4232732"/>
              <a:ext cx="65245" cy="28956"/>
            </a:xfrm>
            <a:custGeom>
              <a:avLst/>
              <a:gdLst/>
              <a:ahLst/>
              <a:cxnLst/>
              <a:rect l="l" t="t" r="r" b="b"/>
              <a:pathLst>
                <a:path w="1228" h="545" extrusionOk="0">
                  <a:moveTo>
                    <a:pt x="63" y="1"/>
                  </a:moveTo>
                  <a:lnTo>
                    <a:pt x="0" y="242"/>
                  </a:lnTo>
                  <a:lnTo>
                    <a:pt x="1165" y="545"/>
                  </a:lnTo>
                  <a:lnTo>
                    <a:pt x="1228" y="302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9"/>
            <p:cNvSpPr/>
            <p:nvPr/>
          </p:nvSpPr>
          <p:spPr>
            <a:xfrm rot="-431734" flipH="1">
              <a:off x="510590" y="4191930"/>
              <a:ext cx="77518" cy="22421"/>
            </a:xfrm>
            <a:custGeom>
              <a:avLst/>
              <a:gdLst/>
              <a:ahLst/>
              <a:cxnLst/>
              <a:rect l="l" t="t" r="r" b="b"/>
              <a:pathLst>
                <a:path w="1459" h="422" extrusionOk="0">
                  <a:moveTo>
                    <a:pt x="30" y="1"/>
                  </a:moveTo>
                  <a:lnTo>
                    <a:pt x="0" y="249"/>
                  </a:lnTo>
                  <a:lnTo>
                    <a:pt x="1429" y="422"/>
                  </a:lnTo>
                  <a:lnTo>
                    <a:pt x="1459" y="173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9"/>
            <p:cNvSpPr/>
            <p:nvPr/>
          </p:nvSpPr>
          <p:spPr>
            <a:xfrm rot="-431734" flipH="1">
              <a:off x="474297" y="4143045"/>
              <a:ext cx="80972" cy="31135"/>
            </a:xfrm>
            <a:custGeom>
              <a:avLst/>
              <a:gdLst/>
              <a:ahLst/>
              <a:cxnLst/>
              <a:rect l="l" t="t" r="r" b="b"/>
              <a:pathLst>
                <a:path w="1524" h="586" extrusionOk="0">
                  <a:moveTo>
                    <a:pt x="56" y="1"/>
                  </a:moveTo>
                  <a:lnTo>
                    <a:pt x="0" y="245"/>
                  </a:lnTo>
                  <a:lnTo>
                    <a:pt x="1466" y="586"/>
                  </a:lnTo>
                  <a:lnTo>
                    <a:pt x="1523" y="34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9"/>
            <p:cNvSpPr/>
            <p:nvPr/>
          </p:nvSpPr>
          <p:spPr>
            <a:xfrm rot="-431734" flipH="1">
              <a:off x="433403" y="4087816"/>
              <a:ext cx="84159" cy="17852"/>
            </a:xfrm>
            <a:custGeom>
              <a:avLst/>
              <a:gdLst/>
              <a:ahLst/>
              <a:cxnLst/>
              <a:rect l="l" t="t" r="r" b="b"/>
              <a:pathLst>
                <a:path w="1584" h="336" extrusionOk="0">
                  <a:moveTo>
                    <a:pt x="15" y="0"/>
                  </a:moveTo>
                  <a:lnTo>
                    <a:pt x="0" y="250"/>
                  </a:lnTo>
                  <a:lnTo>
                    <a:pt x="1569" y="336"/>
                  </a:lnTo>
                  <a:lnTo>
                    <a:pt x="1583" y="8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9"/>
            <p:cNvSpPr/>
            <p:nvPr/>
          </p:nvSpPr>
          <p:spPr>
            <a:xfrm rot="-431734" flipH="1">
              <a:off x="409922" y="4026767"/>
              <a:ext cx="78474" cy="16896"/>
            </a:xfrm>
            <a:custGeom>
              <a:avLst/>
              <a:gdLst/>
              <a:ahLst/>
              <a:cxnLst/>
              <a:rect l="l" t="t" r="r" b="b"/>
              <a:pathLst>
                <a:path w="1477" h="318" extrusionOk="0">
                  <a:moveTo>
                    <a:pt x="13" y="0"/>
                  </a:moveTo>
                  <a:lnTo>
                    <a:pt x="0" y="252"/>
                  </a:lnTo>
                  <a:lnTo>
                    <a:pt x="1463" y="317"/>
                  </a:lnTo>
                  <a:lnTo>
                    <a:pt x="1476" y="6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9"/>
            <p:cNvSpPr/>
            <p:nvPr/>
          </p:nvSpPr>
          <p:spPr>
            <a:xfrm rot="-431734" flipH="1">
              <a:off x="399564" y="3970076"/>
              <a:ext cx="77571" cy="15461"/>
            </a:xfrm>
            <a:custGeom>
              <a:avLst/>
              <a:gdLst/>
              <a:ahLst/>
              <a:cxnLst/>
              <a:rect l="l" t="t" r="r" b="b"/>
              <a:pathLst>
                <a:path w="1460" h="291" extrusionOk="0">
                  <a:moveTo>
                    <a:pt x="1454" y="1"/>
                  </a:moveTo>
                  <a:lnTo>
                    <a:pt x="1" y="38"/>
                  </a:lnTo>
                  <a:lnTo>
                    <a:pt x="8" y="291"/>
                  </a:lnTo>
                  <a:lnTo>
                    <a:pt x="1460" y="25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9"/>
            <p:cNvSpPr/>
            <p:nvPr/>
          </p:nvSpPr>
          <p:spPr>
            <a:xfrm rot="-431734" flipH="1">
              <a:off x="402685" y="3892131"/>
              <a:ext cx="74118" cy="25875"/>
            </a:xfrm>
            <a:custGeom>
              <a:avLst/>
              <a:gdLst/>
              <a:ahLst/>
              <a:cxnLst/>
              <a:rect l="l" t="t" r="r" b="b"/>
              <a:pathLst>
                <a:path w="1395" h="487" extrusionOk="0">
                  <a:moveTo>
                    <a:pt x="1351" y="1"/>
                  </a:moveTo>
                  <a:lnTo>
                    <a:pt x="0" y="239"/>
                  </a:lnTo>
                  <a:lnTo>
                    <a:pt x="43" y="486"/>
                  </a:lnTo>
                  <a:lnTo>
                    <a:pt x="1395" y="248"/>
                  </a:lnTo>
                  <a:lnTo>
                    <a:pt x="1351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9"/>
            <p:cNvSpPr/>
            <p:nvPr/>
          </p:nvSpPr>
          <p:spPr>
            <a:xfrm rot="-431734" flipH="1">
              <a:off x="423845" y="3828887"/>
              <a:ext cx="67264" cy="23112"/>
            </a:xfrm>
            <a:custGeom>
              <a:avLst/>
              <a:gdLst/>
              <a:ahLst/>
              <a:cxnLst/>
              <a:rect l="l" t="t" r="r" b="b"/>
              <a:pathLst>
                <a:path w="1266" h="435" extrusionOk="0">
                  <a:moveTo>
                    <a:pt x="1229" y="1"/>
                  </a:moveTo>
                  <a:lnTo>
                    <a:pt x="1" y="186"/>
                  </a:lnTo>
                  <a:lnTo>
                    <a:pt x="37" y="434"/>
                  </a:lnTo>
                  <a:lnTo>
                    <a:pt x="1266" y="24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9"/>
            <p:cNvSpPr/>
            <p:nvPr/>
          </p:nvSpPr>
          <p:spPr>
            <a:xfrm rot="-431734" flipH="1">
              <a:off x="450143" y="3777609"/>
              <a:ext cx="62641" cy="23378"/>
            </a:xfrm>
            <a:custGeom>
              <a:avLst/>
              <a:gdLst/>
              <a:ahLst/>
              <a:cxnLst/>
              <a:rect l="l" t="t" r="r" b="b"/>
              <a:pathLst>
                <a:path w="1179" h="440" extrusionOk="0">
                  <a:moveTo>
                    <a:pt x="1138" y="1"/>
                  </a:moveTo>
                  <a:lnTo>
                    <a:pt x="1" y="191"/>
                  </a:lnTo>
                  <a:lnTo>
                    <a:pt x="42" y="439"/>
                  </a:lnTo>
                  <a:lnTo>
                    <a:pt x="1178" y="248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9"/>
            <p:cNvSpPr/>
            <p:nvPr/>
          </p:nvSpPr>
          <p:spPr>
            <a:xfrm rot="-431734" flipH="1">
              <a:off x="485047" y="3727632"/>
              <a:ext cx="64023" cy="18702"/>
            </a:xfrm>
            <a:custGeom>
              <a:avLst/>
              <a:gdLst/>
              <a:ahLst/>
              <a:cxnLst/>
              <a:rect l="l" t="t" r="r" b="b"/>
              <a:pathLst>
                <a:path w="1205" h="352" extrusionOk="0">
                  <a:moveTo>
                    <a:pt x="1183" y="0"/>
                  </a:moveTo>
                  <a:lnTo>
                    <a:pt x="1" y="102"/>
                  </a:lnTo>
                  <a:lnTo>
                    <a:pt x="22" y="352"/>
                  </a:lnTo>
                  <a:lnTo>
                    <a:pt x="1204" y="250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9"/>
            <p:cNvSpPr/>
            <p:nvPr/>
          </p:nvSpPr>
          <p:spPr>
            <a:xfrm rot="-431734" flipH="1">
              <a:off x="352315" y="4136903"/>
              <a:ext cx="312091" cy="303112"/>
            </a:xfrm>
            <a:custGeom>
              <a:avLst/>
              <a:gdLst/>
              <a:ahLst/>
              <a:cxnLst/>
              <a:rect l="l" t="t" r="r" b="b"/>
              <a:pathLst>
                <a:path w="5874" h="5705" extrusionOk="0">
                  <a:moveTo>
                    <a:pt x="3265" y="1"/>
                  </a:moveTo>
                  <a:lnTo>
                    <a:pt x="3198" y="288"/>
                  </a:lnTo>
                  <a:cubicBezTo>
                    <a:pt x="5421" y="1604"/>
                    <a:pt x="5612" y="3360"/>
                    <a:pt x="5612" y="3360"/>
                  </a:cubicBezTo>
                  <a:lnTo>
                    <a:pt x="2100" y="1932"/>
                  </a:lnTo>
                  <a:lnTo>
                    <a:pt x="1" y="4346"/>
                  </a:lnTo>
                  <a:lnTo>
                    <a:pt x="2716" y="5705"/>
                  </a:lnTo>
                  <a:lnTo>
                    <a:pt x="3087" y="4292"/>
                  </a:lnTo>
                  <a:lnTo>
                    <a:pt x="2115" y="4142"/>
                  </a:lnTo>
                  <a:cubicBezTo>
                    <a:pt x="2492" y="3548"/>
                    <a:pt x="2250" y="2829"/>
                    <a:pt x="2250" y="2829"/>
                  </a:cubicBezTo>
                  <a:lnTo>
                    <a:pt x="2250" y="2829"/>
                  </a:lnTo>
                  <a:lnTo>
                    <a:pt x="5873" y="3651"/>
                  </a:lnTo>
                  <a:cubicBezTo>
                    <a:pt x="5735" y="495"/>
                    <a:pt x="3265" y="1"/>
                    <a:pt x="3265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9"/>
            <p:cNvSpPr/>
            <p:nvPr/>
          </p:nvSpPr>
          <p:spPr>
            <a:xfrm rot="-431734" flipH="1">
              <a:off x="527944" y="4280424"/>
              <a:ext cx="62376" cy="97548"/>
            </a:xfrm>
            <a:custGeom>
              <a:avLst/>
              <a:gdLst/>
              <a:ahLst/>
              <a:cxnLst/>
              <a:rect l="l" t="t" r="r" b="b"/>
              <a:pathLst>
                <a:path w="1174" h="1836" extrusionOk="0">
                  <a:moveTo>
                    <a:pt x="794" y="1"/>
                  </a:moveTo>
                  <a:lnTo>
                    <a:pt x="714" y="22"/>
                  </a:lnTo>
                  <a:cubicBezTo>
                    <a:pt x="717" y="36"/>
                    <a:pt x="1075" y="1388"/>
                    <a:pt x="0" y="1757"/>
                  </a:cubicBezTo>
                  <a:lnTo>
                    <a:pt x="26" y="1835"/>
                  </a:lnTo>
                  <a:cubicBezTo>
                    <a:pt x="1173" y="1443"/>
                    <a:pt x="797" y="16"/>
                    <a:pt x="794" y="1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9"/>
            <p:cNvSpPr/>
            <p:nvPr/>
          </p:nvSpPr>
          <p:spPr>
            <a:xfrm rot="-431734" flipH="1">
              <a:off x="529003" y="4371517"/>
              <a:ext cx="63226" cy="50846"/>
            </a:xfrm>
            <a:custGeom>
              <a:avLst/>
              <a:gdLst/>
              <a:ahLst/>
              <a:cxnLst/>
              <a:rect l="l" t="t" r="r" b="b"/>
              <a:pathLst>
                <a:path w="1190" h="957" extrusionOk="0">
                  <a:moveTo>
                    <a:pt x="50" y="0"/>
                  </a:moveTo>
                  <a:lnTo>
                    <a:pt x="0" y="64"/>
                  </a:lnTo>
                  <a:lnTo>
                    <a:pt x="1139" y="956"/>
                  </a:lnTo>
                  <a:lnTo>
                    <a:pt x="1189" y="89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9"/>
            <p:cNvSpPr/>
            <p:nvPr/>
          </p:nvSpPr>
          <p:spPr>
            <a:xfrm rot="-431734" flipH="1">
              <a:off x="519503" y="4363862"/>
              <a:ext cx="57116" cy="43302"/>
            </a:xfrm>
            <a:custGeom>
              <a:avLst/>
              <a:gdLst/>
              <a:ahLst/>
              <a:cxnLst/>
              <a:rect l="l" t="t" r="r" b="b"/>
              <a:pathLst>
                <a:path w="1075" h="815" extrusionOk="0">
                  <a:moveTo>
                    <a:pt x="49" y="1"/>
                  </a:moveTo>
                  <a:lnTo>
                    <a:pt x="1" y="66"/>
                  </a:lnTo>
                  <a:lnTo>
                    <a:pt x="1026" y="814"/>
                  </a:lnTo>
                  <a:lnTo>
                    <a:pt x="1074" y="749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9"/>
            <p:cNvSpPr/>
            <p:nvPr/>
          </p:nvSpPr>
          <p:spPr>
            <a:xfrm rot="-431734" flipH="1">
              <a:off x="515939" y="4352182"/>
              <a:ext cx="47765" cy="36235"/>
            </a:xfrm>
            <a:custGeom>
              <a:avLst/>
              <a:gdLst/>
              <a:ahLst/>
              <a:cxnLst/>
              <a:rect l="l" t="t" r="r" b="b"/>
              <a:pathLst>
                <a:path w="899" h="682" extrusionOk="0">
                  <a:moveTo>
                    <a:pt x="47" y="1"/>
                  </a:moveTo>
                  <a:lnTo>
                    <a:pt x="0" y="68"/>
                  </a:lnTo>
                  <a:lnTo>
                    <a:pt x="851" y="682"/>
                  </a:lnTo>
                  <a:lnTo>
                    <a:pt x="898" y="615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9"/>
            <p:cNvSpPr/>
            <p:nvPr/>
          </p:nvSpPr>
          <p:spPr>
            <a:xfrm rot="-431734" flipH="1">
              <a:off x="668595" y="3179477"/>
              <a:ext cx="606543" cy="587681"/>
            </a:xfrm>
            <a:custGeom>
              <a:avLst/>
              <a:gdLst/>
              <a:ahLst/>
              <a:cxnLst/>
              <a:rect l="l" t="t" r="r" b="b"/>
              <a:pathLst>
                <a:path w="11416" h="11061" extrusionOk="0">
                  <a:moveTo>
                    <a:pt x="7724" y="1"/>
                  </a:moveTo>
                  <a:cubicBezTo>
                    <a:pt x="2153" y="467"/>
                    <a:pt x="0" y="3101"/>
                    <a:pt x="0" y="3101"/>
                  </a:cubicBezTo>
                  <a:lnTo>
                    <a:pt x="3251" y="9111"/>
                  </a:lnTo>
                  <a:lnTo>
                    <a:pt x="837" y="9715"/>
                  </a:lnTo>
                  <a:cubicBezTo>
                    <a:pt x="837" y="9715"/>
                    <a:pt x="1871" y="11061"/>
                    <a:pt x="4208" y="11061"/>
                  </a:cubicBezTo>
                  <a:cubicBezTo>
                    <a:pt x="4733" y="11061"/>
                    <a:pt x="5323" y="10993"/>
                    <a:pt x="5983" y="10827"/>
                  </a:cubicBezTo>
                  <a:cubicBezTo>
                    <a:pt x="9576" y="9922"/>
                    <a:pt x="11416" y="6245"/>
                    <a:pt x="11416" y="6244"/>
                  </a:cubicBezTo>
                  <a:lnTo>
                    <a:pt x="11416" y="6244"/>
                  </a:lnTo>
                  <a:lnTo>
                    <a:pt x="8534" y="7445"/>
                  </a:lnTo>
                  <a:lnTo>
                    <a:pt x="7724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9"/>
            <p:cNvSpPr/>
            <p:nvPr/>
          </p:nvSpPr>
          <p:spPr>
            <a:xfrm rot="-431734" flipH="1">
              <a:off x="828398" y="3492538"/>
              <a:ext cx="341898" cy="180114"/>
            </a:xfrm>
            <a:custGeom>
              <a:avLst/>
              <a:gdLst/>
              <a:ahLst/>
              <a:cxnLst/>
              <a:rect l="l" t="t" r="r" b="b"/>
              <a:pathLst>
                <a:path w="6435" h="3390" extrusionOk="0">
                  <a:moveTo>
                    <a:pt x="6367" y="1"/>
                  </a:moveTo>
                  <a:lnTo>
                    <a:pt x="1" y="1825"/>
                  </a:lnTo>
                  <a:lnTo>
                    <a:pt x="946" y="3390"/>
                  </a:lnTo>
                  <a:lnTo>
                    <a:pt x="6434" y="1695"/>
                  </a:lnTo>
                  <a:lnTo>
                    <a:pt x="6367" y="1"/>
                  </a:lnTo>
                  <a:close/>
                </a:path>
              </a:pathLst>
            </a:custGeom>
            <a:solidFill>
              <a:srgbClr val="FF5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9"/>
            <p:cNvSpPr/>
            <p:nvPr/>
          </p:nvSpPr>
          <p:spPr>
            <a:xfrm rot="940192">
              <a:off x="963769" y="3330822"/>
              <a:ext cx="146744" cy="170334"/>
            </a:xfrm>
            <a:custGeom>
              <a:avLst/>
              <a:gdLst/>
              <a:ahLst/>
              <a:cxnLst/>
              <a:rect l="l" t="t" r="r" b="b"/>
              <a:pathLst>
                <a:path w="2762" h="3206" extrusionOk="0">
                  <a:moveTo>
                    <a:pt x="1512" y="1"/>
                  </a:moveTo>
                  <a:cubicBezTo>
                    <a:pt x="1226" y="1"/>
                    <a:pt x="939" y="55"/>
                    <a:pt x="736" y="129"/>
                  </a:cubicBezTo>
                  <a:cubicBezTo>
                    <a:pt x="378" y="259"/>
                    <a:pt x="141" y="575"/>
                    <a:pt x="71" y="944"/>
                  </a:cubicBezTo>
                  <a:cubicBezTo>
                    <a:pt x="1" y="1322"/>
                    <a:pt x="185" y="1652"/>
                    <a:pt x="517" y="1829"/>
                  </a:cubicBezTo>
                  <a:cubicBezTo>
                    <a:pt x="841" y="2002"/>
                    <a:pt x="1228" y="2016"/>
                    <a:pt x="1584" y="2071"/>
                  </a:cubicBezTo>
                  <a:cubicBezTo>
                    <a:pt x="1766" y="2100"/>
                    <a:pt x="1946" y="2139"/>
                    <a:pt x="2112" y="2217"/>
                  </a:cubicBezTo>
                  <a:cubicBezTo>
                    <a:pt x="2059" y="2276"/>
                    <a:pt x="1996" y="2323"/>
                    <a:pt x="1928" y="2366"/>
                  </a:cubicBezTo>
                  <a:cubicBezTo>
                    <a:pt x="1749" y="2480"/>
                    <a:pt x="1532" y="2520"/>
                    <a:pt x="1316" y="2520"/>
                  </a:cubicBezTo>
                  <a:cubicBezTo>
                    <a:pt x="1194" y="2520"/>
                    <a:pt x="1072" y="2507"/>
                    <a:pt x="957" y="2488"/>
                  </a:cubicBezTo>
                  <a:cubicBezTo>
                    <a:pt x="854" y="2473"/>
                    <a:pt x="740" y="2440"/>
                    <a:pt x="647" y="2383"/>
                  </a:cubicBezTo>
                  <a:lnTo>
                    <a:pt x="553" y="3054"/>
                  </a:lnTo>
                  <a:cubicBezTo>
                    <a:pt x="765" y="3166"/>
                    <a:pt x="1021" y="3206"/>
                    <a:pt x="1258" y="3206"/>
                  </a:cubicBezTo>
                  <a:cubicBezTo>
                    <a:pt x="1293" y="3206"/>
                    <a:pt x="1327" y="3205"/>
                    <a:pt x="1361" y="3203"/>
                  </a:cubicBezTo>
                  <a:cubicBezTo>
                    <a:pt x="1752" y="3185"/>
                    <a:pt x="2105" y="3044"/>
                    <a:pt x="2369" y="2750"/>
                  </a:cubicBezTo>
                  <a:cubicBezTo>
                    <a:pt x="2670" y="2408"/>
                    <a:pt x="2761" y="1825"/>
                    <a:pt x="2306" y="1580"/>
                  </a:cubicBezTo>
                  <a:cubicBezTo>
                    <a:pt x="1902" y="1363"/>
                    <a:pt x="1417" y="1361"/>
                    <a:pt x="981" y="1246"/>
                  </a:cubicBezTo>
                  <a:cubicBezTo>
                    <a:pt x="854" y="1214"/>
                    <a:pt x="733" y="1149"/>
                    <a:pt x="626" y="1074"/>
                  </a:cubicBezTo>
                  <a:cubicBezTo>
                    <a:pt x="613" y="1065"/>
                    <a:pt x="603" y="1054"/>
                    <a:pt x="592" y="1042"/>
                  </a:cubicBezTo>
                  <a:cubicBezTo>
                    <a:pt x="740" y="885"/>
                    <a:pt x="1103" y="857"/>
                    <a:pt x="1314" y="851"/>
                  </a:cubicBezTo>
                  <a:cubicBezTo>
                    <a:pt x="1344" y="850"/>
                    <a:pt x="1373" y="850"/>
                    <a:pt x="1403" y="850"/>
                  </a:cubicBezTo>
                  <a:cubicBezTo>
                    <a:pt x="1559" y="850"/>
                    <a:pt x="1714" y="863"/>
                    <a:pt x="1868" y="895"/>
                  </a:cubicBezTo>
                  <a:cubicBezTo>
                    <a:pt x="1882" y="900"/>
                    <a:pt x="1895" y="902"/>
                    <a:pt x="1909" y="905"/>
                  </a:cubicBezTo>
                  <a:lnTo>
                    <a:pt x="1899" y="39"/>
                  </a:lnTo>
                  <a:cubicBezTo>
                    <a:pt x="1776" y="12"/>
                    <a:pt x="1644" y="1"/>
                    <a:pt x="1512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9"/>
            <p:cNvSpPr/>
            <p:nvPr/>
          </p:nvSpPr>
          <p:spPr>
            <a:xfrm rot="-431734" flipH="1">
              <a:off x="1019038" y="3316342"/>
              <a:ext cx="40805" cy="197541"/>
            </a:xfrm>
            <a:custGeom>
              <a:avLst/>
              <a:gdLst/>
              <a:ahLst/>
              <a:cxnLst/>
              <a:rect l="l" t="t" r="r" b="b"/>
              <a:pathLst>
                <a:path w="768" h="3718" extrusionOk="0">
                  <a:moveTo>
                    <a:pt x="403" y="0"/>
                  </a:moveTo>
                  <a:lnTo>
                    <a:pt x="1" y="3"/>
                  </a:lnTo>
                  <a:lnTo>
                    <a:pt x="525" y="3717"/>
                  </a:lnTo>
                  <a:lnTo>
                    <a:pt x="767" y="3666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9"/>
            <p:cNvSpPr/>
            <p:nvPr/>
          </p:nvSpPr>
          <p:spPr>
            <a:xfrm rot="-431734" flipH="1">
              <a:off x="832963" y="3505482"/>
              <a:ext cx="321389" cy="103127"/>
            </a:xfrm>
            <a:custGeom>
              <a:avLst/>
              <a:gdLst/>
              <a:ahLst/>
              <a:cxnLst/>
              <a:rect l="l" t="t" r="r" b="b"/>
              <a:pathLst>
                <a:path w="6049" h="1941" extrusionOk="0">
                  <a:moveTo>
                    <a:pt x="6024" y="1"/>
                  </a:moveTo>
                  <a:lnTo>
                    <a:pt x="0" y="1862"/>
                  </a:lnTo>
                  <a:lnTo>
                    <a:pt x="24" y="1941"/>
                  </a:lnTo>
                  <a:lnTo>
                    <a:pt x="6048" y="79"/>
                  </a:lnTo>
                  <a:lnTo>
                    <a:pt x="6024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9"/>
            <p:cNvSpPr/>
            <p:nvPr/>
          </p:nvSpPr>
          <p:spPr>
            <a:xfrm rot="-431734" flipH="1">
              <a:off x="833198" y="3565929"/>
              <a:ext cx="299552" cy="97602"/>
            </a:xfrm>
            <a:custGeom>
              <a:avLst/>
              <a:gdLst/>
              <a:ahLst/>
              <a:cxnLst/>
              <a:rect l="l" t="t" r="r" b="b"/>
              <a:pathLst>
                <a:path w="5638" h="1837" extrusionOk="0">
                  <a:moveTo>
                    <a:pt x="5612" y="0"/>
                  </a:moveTo>
                  <a:lnTo>
                    <a:pt x="0" y="1758"/>
                  </a:lnTo>
                  <a:lnTo>
                    <a:pt x="26" y="1836"/>
                  </a:lnTo>
                  <a:lnTo>
                    <a:pt x="5637" y="79"/>
                  </a:lnTo>
                  <a:lnTo>
                    <a:pt x="5612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9"/>
            <p:cNvSpPr/>
            <p:nvPr/>
          </p:nvSpPr>
          <p:spPr>
            <a:xfrm rot="-431734" flipH="1">
              <a:off x="1170119" y="3565595"/>
              <a:ext cx="384190" cy="311400"/>
            </a:xfrm>
            <a:custGeom>
              <a:avLst/>
              <a:gdLst/>
              <a:ahLst/>
              <a:cxnLst/>
              <a:rect l="l" t="t" r="r" b="b"/>
              <a:pathLst>
                <a:path w="7231" h="5861" extrusionOk="0">
                  <a:moveTo>
                    <a:pt x="4721" y="906"/>
                  </a:moveTo>
                  <a:lnTo>
                    <a:pt x="5412" y="1933"/>
                  </a:lnTo>
                  <a:cubicBezTo>
                    <a:pt x="5346" y="1948"/>
                    <a:pt x="5286" y="1954"/>
                    <a:pt x="5232" y="1954"/>
                  </a:cubicBezTo>
                  <a:cubicBezTo>
                    <a:pt x="4548" y="1954"/>
                    <a:pt x="4721" y="906"/>
                    <a:pt x="4721" y="906"/>
                  </a:cubicBezTo>
                  <a:close/>
                  <a:moveTo>
                    <a:pt x="5434" y="1"/>
                  </a:moveTo>
                  <a:cubicBezTo>
                    <a:pt x="0" y="1838"/>
                    <a:pt x="535" y="5188"/>
                    <a:pt x="535" y="5188"/>
                  </a:cubicBezTo>
                  <a:lnTo>
                    <a:pt x="5653" y="5860"/>
                  </a:lnTo>
                  <a:lnTo>
                    <a:pt x="5653" y="5860"/>
                  </a:lnTo>
                  <a:lnTo>
                    <a:pt x="5600" y="5655"/>
                  </a:lnTo>
                  <a:lnTo>
                    <a:pt x="1209" y="4503"/>
                  </a:lnTo>
                  <a:lnTo>
                    <a:pt x="4243" y="1114"/>
                  </a:lnTo>
                  <a:lnTo>
                    <a:pt x="4243" y="1114"/>
                  </a:lnTo>
                  <a:cubicBezTo>
                    <a:pt x="3957" y="2203"/>
                    <a:pt x="4298" y="2491"/>
                    <a:pt x="4739" y="2491"/>
                  </a:cubicBezTo>
                  <a:cubicBezTo>
                    <a:pt x="5044" y="2491"/>
                    <a:pt x="5397" y="2354"/>
                    <a:pt x="5623" y="2247"/>
                  </a:cubicBezTo>
                  <a:lnTo>
                    <a:pt x="5736" y="2414"/>
                  </a:lnTo>
                  <a:lnTo>
                    <a:pt x="7230" y="1592"/>
                  </a:lnTo>
                  <a:lnTo>
                    <a:pt x="5434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9"/>
            <p:cNvSpPr/>
            <p:nvPr/>
          </p:nvSpPr>
          <p:spPr>
            <a:xfrm rot="-431734" flipH="1">
              <a:off x="1220113" y="3613649"/>
              <a:ext cx="61791" cy="84106"/>
            </a:xfrm>
            <a:custGeom>
              <a:avLst/>
              <a:gdLst/>
              <a:ahLst/>
              <a:cxnLst/>
              <a:rect l="l" t="t" r="r" b="b"/>
              <a:pathLst>
                <a:path w="1163" h="1583" extrusionOk="0">
                  <a:moveTo>
                    <a:pt x="67" y="1"/>
                  </a:moveTo>
                  <a:lnTo>
                    <a:pt x="0" y="49"/>
                  </a:lnTo>
                  <a:lnTo>
                    <a:pt x="1095" y="1583"/>
                  </a:lnTo>
                  <a:lnTo>
                    <a:pt x="1162" y="153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9"/>
            <p:cNvSpPr/>
            <p:nvPr/>
          </p:nvSpPr>
          <p:spPr>
            <a:xfrm rot="-431734" flipH="1">
              <a:off x="1200493" y="3608771"/>
              <a:ext cx="57700" cy="81928"/>
            </a:xfrm>
            <a:custGeom>
              <a:avLst/>
              <a:gdLst/>
              <a:ahLst/>
              <a:cxnLst/>
              <a:rect l="l" t="t" r="r" b="b"/>
              <a:pathLst>
                <a:path w="1086" h="1542" extrusionOk="0">
                  <a:moveTo>
                    <a:pt x="69" y="0"/>
                  </a:moveTo>
                  <a:lnTo>
                    <a:pt x="1" y="49"/>
                  </a:lnTo>
                  <a:lnTo>
                    <a:pt x="1019" y="1542"/>
                  </a:lnTo>
                  <a:lnTo>
                    <a:pt x="1086" y="149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9"/>
            <p:cNvSpPr/>
            <p:nvPr/>
          </p:nvSpPr>
          <p:spPr>
            <a:xfrm rot="-431734" flipH="1">
              <a:off x="1178192" y="3612068"/>
              <a:ext cx="55256" cy="70027"/>
            </a:xfrm>
            <a:custGeom>
              <a:avLst/>
              <a:gdLst/>
              <a:ahLst/>
              <a:cxnLst/>
              <a:rect l="l" t="t" r="r" b="b"/>
              <a:pathLst>
                <a:path w="1040" h="1318" extrusionOk="0">
                  <a:moveTo>
                    <a:pt x="65" y="0"/>
                  </a:moveTo>
                  <a:lnTo>
                    <a:pt x="0" y="50"/>
                  </a:lnTo>
                  <a:lnTo>
                    <a:pt x="974" y="1318"/>
                  </a:lnTo>
                  <a:lnTo>
                    <a:pt x="1040" y="126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1" name="Google Shape;1531;p29"/>
          <p:cNvGrpSpPr/>
          <p:nvPr/>
        </p:nvGrpSpPr>
        <p:grpSpPr>
          <a:xfrm>
            <a:off x="7507061" y="132229"/>
            <a:ext cx="1418149" cy="1386100"/>
            <a:chOff x="7440386" y="3342154"/>
            <a:chExt cx="1418149" cy="1386100"/>
          </a:xfrm>
        </p:grpSpPr>
        <p:sp>
          <p:nvSpPr>
            <p:cNvPr id="1532" name="Google Shape;1532;p29"/>
            <p:cNvSpPr/>
            <p:nvPr/>
          </p:nvSpPr>
          <p:spPr>
            <a:xfrm rot="492656" flipH="1">
              <a:off x="7520542" y="3433107"/>
              <a:ext cx="1257915" cy="1211532"/>
            </a:xfrm>
            <a:custGeom>
              <a:avLst/>
              <a:gdLst/>
              <a:ahLst/>
              <a:cxnLst/>
              <a:rect l="l" t="t" r="r" b="b"/>
              <a:pathLst>
                <a:path w="26985" h="26180" extrusionOk="0">
                  <a:moveTo>
                    <a:pt x="25120" y="7800"/>
                  </a:moveTo>
                  <a:cubicBezTo>
                    <a:pt x="25279" y="7800"/>
                    <a:pt x="25452" y="7851"/>
                    <a:pt x="25536" y="7948"/>
                  </a:cubicBezTo>
                  <a:cubicBezTo>
                    <a:pt x="25653" y="8085"/>
                    <a:pt x="25713" y="8276"/>
                    <a:pt x="25723" y="8479"/>
                  </a:cubicBezTo>
                  <a:cubicBezTo>
                    <a:pt x="25653" y="8499"/>
                    <a:pt x="25584" y="8509"/>
                    <a:pt x="25513" y="8515"/>
                  </a:cubicBezTo>
                  <a:cubicBezTo>
                    <a:pt x="25496" y="8516"/>
                    <a:pt x="25480" y="8517"/>
                    <a:pt x="25464" y="8517"/>
                  </a:cubicBezTo>
                  <a:cubicBezTo>
                    <a:pt x="25213" y="8517"/>
                    <a:pt x="24983" y="8363"/>
                    <a:pt x="24846" y="8161"/>
                  </a:cubicBezTo>
                  <a:cubicBezTo>
                    <a:pt x="24680" y="7913"/>
                    <a:pt x="24884" y="7800"/>
                    <a:pt x="25120" y="7800"/>
                  </a:cubicBezTo>
                  <a:close/>
                  <a:moveTo>
                    <a:pt x="18893" y="0"/>
                  </a:moveTo>
                  <a:cubicBezTo>
                    <a:pt x="18524" y="0"/>
                    <a:pt x="18150" y="82"/>
                    <a:pt x="17797" y="254"/>
                  </a:cubicBezTo>
                  <a:cubicBezTo>
                    <a:pt x="16548" y="861"/>
                    <a:pt x="16029" y="2365"/>
                    <a:pt x="16635" y="3611"/>
                  </a:cubicBezTo>
                  <a:cubicBezTo>
                    <a:pt x="16695" y="3736"/>
                    <a:pt x="16765" y="3850"/>
                    <a:pt x="16842" y="3958"/>
                  </a:cubicBezTo>
                  <a:cubicBezTo>
                    <a:pt x="16421" y="3918"/>
                    <a:pt x="15990" y="3898"/>
                    <a:pt x="15554" y="3898"/>
                  </a:cubicBezTo>
                  <a:cubicBezTo>
                    <a:pt x="15303" y="3898"/>
                    <a:pt x="15050" y="3905"/>
                    <a:pt x="14795" y="3918"/>
                  </a:cubicBezTo>
                  <a:cubicBezTo>
                    <a:pt x="14337" y="3312"/>
                    <a:pt x="13610" y="2916"/>
                    <a:pt x="12790" y="2916"/>
                  </a:cubicBezTo>
                  <a:cubicBezTo>
                    <a:pt x="12404" y="2916"/>
                    <a:pt x="12039" y="3005"/>
                    <a:pt x="11712" y="3160"/>
                  </a:cubicBezTo>
                  <a:lnTo>
                    <a:pt x="11663" y="3116"/>
                  </a:lnTo>
                  <a:cubicBezTo>
                    <a:pt x="11628" y="3155"/>
                    <a:pt x="11596" y="3196"/>
                    <a:pt x="11562" y="3237"/>
                  </a:cubicBezTo>
                  <a:cubicBezTo>
                    <a:pt x="10961" y="3574"/>
                    <a:pt x="10514" y="4152"/>
                    <a:pt x="10349" y="4839"/>
                  </a:cubicBezTo>
                  <a:cubicBezTo>
                    <a:pt x="10254" y="4873"/>
                    <a:pt x="10157" y="4907"/>
                    <a:pt x="10063" y="4943"/>
                  </a:cubicBezTo>
                  <a:cubicBezTo>
                    <a:pt x="8714" y="5460"/>
                    <a:pt x="7491" y="6135"/>
                    <a:pt x="6414" y="6920"/>
                  </a:cubicBezTo>
                  <a:lnTo>
                    <a:pt x="5103" y="6064"/>
                  </a:lnTo>
                  <a:cubicBezTo>
                    <a:pt x="5106" y="6007"/>
                    <a:pt x="5087" y="5931"/>
                    <a:pt x="5058" y="5931"/>
                  </a:cubicBezTo>
                  <a:cubicBezTo>
                    <a:pt x="5048" y="5931"/>
                    <a:pt x="5037" y="5940"/>
                    <a:pt x="5025" y="5960"/>
                  </a:cubicBezTo>
                  <a:cubicBezTo>
                    <a:pt x="4807" y="6348"/>
                    <a:pt x="4614" y="6756"/>
                    <a:pt x="4460" y="7173"/>
                  </a:cubicBezTo>
                  <a:cubicBezTo>
                    <a:pt x="4339" y="7505"/>
                    <a:pt x="4160" y="8015"/>
                    <a:pt x="4390" y="8342"/>
                  </a:cubicBezTo>
                  <a:cubicBezTo>
                    <a:pt x="4443" y="8418"/>
                    <a:pt x="4523" y="8456"/>
                    <a:pt x="4616" y="8475"/>
                  </a:cubicBezTo>
                  <a:cubicBezTo>
                    <a:pt x="4240" y="8860"/>
                    <a:pt x="3895" y="9260"/>
                    <a:pt x="3582" y="9671"/>
                  </a:cubicBezTo>
                  <a:cubicBezTo>
                    <a:pt x="2069" y="9854"/>
                    <a:pt x="867" y="10577"/>
                    <a:pt x="436" y="11738"/>
                  </a:cubicBezTo>
                  <a:cubicBezTo>
                    <a:pt x="1" y="12911"/>
                    <a:pt x="456" y="14266"/>
                    <a:pt x="1512" y="15399"/>
                  </a:cubicBezTo>
                  <a:cubicBezTo>
                    <a:pt x="1521" y="16242"/>
                    <a:pt x="1669" y="17075"/>
                    <a:pt x="1978" y="17878"/>
                  </a:cubicBezTo>
                  <a:cubicBezTo>
                    <a:pt x="2533" y="19324"/>
                    <a:pt x="3531" y="20503"/>
                    <a:pt x="4826" y="21375"/>
                  </a:cubicBezTo>
                  <a:cubicBezTo>
                    <a:pt x="1988" y="21993"/>
                    <a:pt x="2155" y="23777"/>
                    <a:pt x="2155" y="23777"/>
                  </a:cubicBezTo>
                  <a:lnTo>
                    <a:pt x="3096" y="22995"/>
                  </a:lnTo>
                  <a:lnTo>
                    <a:pt x="2867" y="24220"/>
                  </a:lnTo>
                  <a:lnTo>
                    <a:pt x="5479" y="21775"/>
                  </a:lnTo>
                  <a:cubicBezTo>
                    <a:pt x="6529" y="22358"/>
                    <a:pt x="7735" y="22764"/>
                    <a:pt x="9035" y="22971"/>
                  </a:cubicBezTo>
                  <a:cubicBezTo>
                    <a:pt x="6666" y="24367"/>
                    <a:pt x="7321" y="25964"/>
                    <a:pt x="7321" y="25964"/>
                  </a:cubicBezTo>
                  <a:lnTo>
                    <a:pt x="7993" y="24944"/>
                  </a:lnTo>
                  <a:lnTo>
                    <a:pt x="8130" y="26180"/>
                  </a:lnTo>
                  <a:lnTo>
                    <a:pt x="9920" y="23081"/>
                  </a:lnTo>
                  <a:cubicBezTo>
                    <a:pt x="10319" y="23116"/>
                    <a:pt x="10726" y="23135"/>
                    <a:pt x="11137" y="23135"/>
                  </a:cubicBezTo>
                  <a:cubicBezTo>
                    <a:pt x="12910" y="23135"/>
                    <a:pt x="14787" y="22798"/>
                    <a:pt x="16638" y="22087"/>
                  </a:cubicBezTo>
                  <a:cubicBezTo>
                    <a:pt x="19512" y="20984"/>
                    <a:pt x="21825" y="19175"/>
                    <a:pt x="23319" y="17082"/>
                  </a:cubicBezTo>
                  <a:cubicBezTo>
                    <a:pt x="23621" y="17675"/>
                    <a:pt x="24050" y="18157"/>
                    <a:pt x="24652" y="18157"/>
                  </a:cubicBezTo>
                  <a:cubicBezTo>
                    <a:pt x="24785" y="18157"/>
                    <a:pt x="24927" y="18133"/>
                    <a:pt x="25077" y="18082"/>
                  </a:cubicBezTo>
                  <a:cubicBezTo>
                    <a:pt x="26984" y="17426"/>
                    <a:pt x="25701" y="14779"/>
                    <a:pt x="25701" y="14778"/>
                  </a:cubicBezTo>
                  <a:lnTo>
                    <a:pt x="25701" y="14778"/>
                  </a:lnTo>
                  <a:lnTo>
                    <a:pt x="25503" y="15706"/>
                  </a:lnTo>
                  <a:lnTo>
                    <a:pt x="25163" y="14921"/>
                  </a:lnTo>
                  <a:cubicBezTo>
                    <a:pt x="24867" y="16098"/>
                    <a:pt x="24535" y="16490"/>
                    <a:pt x="24223" y="16490"/>
                  </a:cubicBezTo>
                  <a:cubicBezTo>
                    <a:pt x="24087" y="16490"/>
                    <a:pt x="23956" y="16416"/>
                    <a:pt x="23833" y="16300"/>
                  </a:cubicBezTo>
                  <a:cubicBezTo>
                    <a:pt x="25049" y="14266"/>
                    <a:pt x="25501" y="12025"/>
                    <a:pt x="24970" y="9938"/>
                  </a:cubicBezTo>
                  <a:cubicBezTo>
                    <a:pt x="25206" y="9921"/>
                    <a:pt x="25428" y="9831"/>
                    <a:pt x="25580" y="9642"/>
                  </a:cubicBezTo>
                  <a:cubicBezTo>
                    <a:pt x="25714" y="9475"/>
                    <a:pt x="25817" y="9183"/>
                    <a:pt x="25857" y="8864"/>
                  </a:cubicBezTo>
                  <a:cubicBezTo>
                    <a:pt x="26286" y="8697"/>
                    <a:pt x="26633" y="8248"/>
                    <a:pt x="26723" y="7827"/>
                  </a:cubicBezTo>
                  <a:cubicBezTo>
                    <a:pt x="26849" y="7264"/>
                    <a:pt x="26343" y="6832"/>
                    <a:pt x="25902" y="6595"/>
                  </a:cubicBezTo>
                  <a:cubicBezTo>
                    <a:pt x="25899" y="6593"/>
                    <a:pt x="25896" y="6592"/>
                    <a:pt x="25894" y="6592"/>
                  </a:cubicBezTo>
                  <a:cubicBezTo>
                    <a:pt x="25868" y="6592"/>
                    <a:pt x="25864" y="6658"/>
                    <a:pt x="25884" y="6672"/>
                  </a:cubicBezTo>
                  <a:cubicBezTo>
                    <a:pt x="26288" y="6983"/>
                    <a:pt x="26802" y="7283"/>
                    <a:pt x="26496" y="7907"/>
                  </a:cubicBezTo>
                  <a:cubicBezTo>
                    <a:pt x="26373" y="8156"/>
                    <a:pt x="26135" y="8339"/>
                    <a:pt x="25872" y="8435"/>
                  </a:cubicBezTo>
                  <a:cubicBezTo>
                    <a:pt x="25840" y="7998"/>
                    <a:pt x="25661" y="7611"/>
                    <a:pt x="25246" y="7557"/>
                  </a:cubicBezTo>
                  <a:cubicBezTo>
                    <a:pt x="25208" y="7552"/>
                    <a:pt x="25172" y="7550"/>
                    <a:pt x="25136" y="7550"/>
                  </a:cubicBezTo>
                  <a:cubicBezTo>
                    <a:pt x="24797" y="7550"/>
                    <a:pt x="24530" y="7760"/>
                    <a:pt x="24588" y="8144"/>
                  </a:cubicBezTo>
                  <a:cubicBezTo>
                    <a:pt x="24658" y="8604"/>
                    <a:pt x="25048" y="8936"/>
                    <a:pt x="25509" y="8936"/>
                  </a:cubicBezTo>
                  <a:cubicBezTo>
                    <a:pt x="25513" y="8936"/>
                    <a:pt x="25517" y="8936"/>
                    <a:pt x="25521" y="8936"/>
                  </a:cubicBezTo>
                  <a:cubicBezTo>
                    <a:pt x="25577" y="8936"/>
                    <a:pt x="25630" y="8929"/>
                    <a:pt x="25684" y="8919"/>
                  </a:cubicBezTo>
                  <a:lnTo>
                    <a:pt x="25684" y="8919"/>
                  </a:lnTo>
                  <a:cubicBezTo>
                    <a:pt x="25634" y="9140"/>
                    <a:pt x="25543" y="9345"/>
                    <a:pt x="25424" y="9483"/>
                  </a:cubicBezTo>
                  <a:cubicBezTo>
                    <a:pt x="25313" y="9614"/>
                    <a:pt x="25116" y="9681"/>
                    <a:pt x="24902" y="9688"/>
                  </a:cubicBezTo>
                  <a:cubicBezTo>
                    <a:pt x="24849" y="9510"/>
                    <a:pt x="24789" y="9333"/>
                    <a:pt x="24723" y="9156"/>
                  </a:cubicBezTo>
                  <a:cubicBezTo>
                    <a:pt x="23935" y="7101"/>
                    <a:pt x="22254" y="5586"/>
                    <a:pt x="20090" y="4722"/>
                  </a:cubicBezTo>
                  <a:cubicBezTo>
                    <a:pt x="21267" y="4085"/>
                    <a:pt x="21746" y="2631"/>
                    <a:pt x="21155" y="1416"/>
                  </a:cubicBezTo>
                  <a:cubicBezTo>
                    <a:pt x="20720" y="521"/>
                    <a:pt x="19824" y="0"/>
                    <a:pt x="18893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miter lim="1427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9"/>
            <p:cNvSpPr/>
            <p:nvPr/>
          </p:nvSpPr>
          <p:spPr>
            <a:xfrm rot="492656" flipH="1">
              <a:off x="8313791" y="3357695"/>
              <a:ext cx="234335" cy="232588"/>
            </a:xfrm>
            <a:custGeom>
              <a:avLst/>
              <a:gdLst/>
              <a:ahLst/>
              <a:cxnLst/>
              <a:rect l="l" t="t" r="r" b="b"/>
              <a:pathLst>
                <a:path w="5027" h="5026" extrusionOk="0">
                  <a:moveTo>
                    <a:pt x="2514" y="0"/>
                  </a:moveTo>
                  <a:cubicBezTo>
                    <a:pt x="1125" y="0"/>
                    <a:pt x="2" y="1124"/>
                    <a:pt x="2" y="2513"/>
                  </a:cubicBezTo>
                  <a:cubicBezTo>
                    <a:pt x="0" y="3900"/>
                    <a:pt x="1125" y="5025"/>
                    <a:pt x="2514" y="5025"/>
                  </a:cubicBezTo>
                  <a:cubicBezTo>
                    <a:pt x="3901" y="5025"/>
                    <a:pt x="5026" y="3899"/>
                    <a:pt x="5026" y="2513"/>
                  </a:cubicBezTo>
                  <a:cubicBezTo>
                    <a:pt x="5026" y="1124"/>
                    <a:pt x="3901" y="0"/>
                    <a:pt x="2514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9"/>
            <p:cNvSpPr/>
            <p:nvPr/>
          </p:nvSpPr>
          <p:spPr>
            <a:xfrm rot="492656" flipH="1">
              <a:off x="7507639" y="3611969"/>
              <a:ext cx="1250364" cy="1031422"/>
            </a:xfrm>
            <a:custGeom>
              <a:avLst/>
              <a:gdLst/>
              <a:ahLst/>
              <a:cxnLst/>
              <a:rect l="l" t="t" r="r" b="b"/>
              <a:pathLst>
                <a:path w="26823" h="22288" extrusionOk="0">
                  <a:moveTo>
                    <a:pt x="24957" y="3903"/>
                  </a:moveTo>
                  <a:cubicBezTo>
                    <a:pt x="25116" y="3903"/>
                    <a:pt x="25289" y="3954"/>
                    <a:pt x="25373" y="4051"/>
                  </a:cubicBezTo>
                  <a:cubicBezTo>
                    <a:pt x="25490" y="4188"/>
                    <a:pt x="25550" y="4379"/>
                    <a:pt x="25560" y="4582"/>
                  </a:cubicBezTo>
                  <a:cubicBezTo>
                    <a:pt x="25490" y="4602"/>
                    <a:pt x="25421" y="4612"/>
                    <a:pt x="25350" y="4618"/>
                  </a:cubicBezTo>
                  <a:cubicBezTo>
                    <a:pt x="25333" y="4619"/>
                    <a:pt x="25317" y="4620"/>
                    <a:pt x="25301" y="4620"/>
                  </a:cubicBezTo>
                  <a:cubicBezTo>
                    <a:pt x="25050" y="4620"/>
                    <a:pt x="24820" y="4466"/>
                    <a:pt x="24683" y="4264"/>
                  </a:cubicBezTo>
                  <a:cubicBezTo>
                    <a:pt x="24517" y="4016"/>
                    <a:pt x="24721" y="3903"/>
                    <a:pt x="24957" y="3903"/>
                  </a:cubicBezTo>
                  <a:close/>
                  <a:moveTo>
                    <a:pt x="15406" y="1"/>
                  </a:moveTo>
                  <a:cubicBezTo>
                    <a:pt x="13633" y="1"/>
                    <a:pt x="11754" y="338"/>
                    <a:pt x="9900" y="1049"/>
                  </a:cubicBezTo>
                  <a:cubicBezTo>
                    <a:pt x="3619" y="3459"/>
                    <a:pt x="0" y="9250"/>
                    <a:pt x="1816" y="13985"/>
                  </a:cubicBezTo>
                  <a:cubicBezTo>
                    <a:pt x="2372" y="15429"/>
                    <a:pt x="3368" y="16609"/>
                    <a:pt x="4664" y="17482"/>
                  </a:cubicBezTo>
                  <a:cubicBezTo>
                    <a:pt x="1826" y="18099"/>
                    <a:pt x="1993" y="19883"/>
                    <a:pt x="1993" y="19883"/>
                  </a:cubicBezTo>
                  <a:lnTo>
                    <a:pt x="2934" y="19102"/>
                  </a:lnTo>
                  <a:lnTo>
                    <a:pt x="2706" y="20326"/>
                  </a:lnTo>
                  <a:lnTo>
                    <a:pt x="5318" y="17882"/>
                  </a:lnTo>
                  <a:cubicBezTo>
                    <a:pt x="6367" y="18464"/>
                    <a:pt x="7573" y="18870"/>
                    <a:pt x="8874" y="19077"/>
                  </a:cubicBezTo>
                  <a:cubicBezTo>
                    <a:pt x="6504" y="20474"/>
                    <a:pt x="7159" y="22071"/>
                    <a:pt x="7159" y="22071"/>
                  </a:cubicBezTo>
                  <a:lnTo>
                    <a:pt x="7832" y="21051"/>
                  </a:lnTo>
                  <a:lnTo>
                    <a:pt x="7969" y="22287"/>
                  </a:lnTo>
                  <a:lnTo>
                    <a:pt x="9759" y="19188"/>
                  </a:lnTo>
                  <a:cubicBezTo>
                    <a:pt x="10156" y="19223"/>
                    <a:pt x="10560" y="19241"/>
                    <a:pt x="10970" y="19241"/>
                  </a:cubicBezTo>
                  <a:cubicBezTo>
                    <a:pt x="12745" y="19241"/>
                    <a:pt x="14623" y="18905"/>
                    <a:pt x="16476" y="18193"/>
                  </a:cubicBezTo>
                  <a:cubicBezTo>
                    <a:pt x="19350" y="17091"/>
                    <a:pt x="21664" y="15281"/>
                    <a:pt x="23157" y="13188"/>
                  </a:cubicBezTo>
                  <a:cubicBezTo>
                    <a:pt x="23460" y="13782"/>
                    <a:pt x="23888" y="14263"/>
                    <a:pt x="24489" y="14263"/>
                  </a:cubicBezTo>
                  <a:cubicBezTo>
                    <a:pt x="24622" y="14263"/>
                    <a:pt x="24765" y="14239"/>
                    <a:pt x="24916" y="14188"/>
                  </a:cubicBezTo>
                  <a:cubicBezTo>
                    <a:pt x="26823" y="13532"/>
                    <a:pt x="25540" y="10885"/>
                    <a:pt x="25540" y="10884"/>
                  </a:cubicBezTo>
                  <a:lnTo>
                    <a:pt x="25540" y="10884"/>
                  </a:lnTo>
                  <a:lnTo>
                    <a:pt x="25341" y="11812"/>
                  </a:lnTo>
                  <a:lnTo>
                    <a:pt x="25001" y="11027"/>
                  </a:lnTo>
                  <a:cubicBezTo>
                    <a:pt x="24706" y="12205"/>
                    <a:pt x="24373" y="12597"/>
                    <a:pt x="24061" y="12597"/>
                  </a:cubicBezTo>
                  <a:cubicBezTo>
                    <a:pt x="23926" y="12597"/>
                    <a:pt x="23794" y="12523"/>
                    <a:pt x="23671" y="12407"/>
                  </a:cubicBezTo>
                  <a:cubicBezTo>
                    <a:pt x="24887" y="10373"/>
                    <a:pt x="25340" y="8132"/>
                    <a:pt x="24809" y="6044"/>
                  </a:cubicBezTo>
                  <a:cubicBezTo>
                    <a:pt x="25044" y="6028"/>
                    <a:pt x="25267" y="5937"/>
                    <a:pt x="25418" y="5750"/>
                  </a:cubicBezTo>
                  <a:cubicBezTo>
                    <a:pt x="25552" y="5581"/>
                    <a:pt x="25655" y="5289"/>
                    <a:pt x="25695" y="4972"/>
                  </a:cubicBezTo>
                  <a:cubicBezTo>
                    <a:pt x="26125" y="4803"/>
                    <a:pt x="26472" y="4354"/>
                    <a:pt x="26562" y="3933"/>
                  </a:cubicBezTo>
                  <a:cubicBezTo>
                    <a:pt x="26686" y="3367"/>
                    <a:pt x="26180" y="2935"/>
                    <a:pt x="25739" y="2698"/>
                  </a:cubicBezTo>
                  <a:cubicBezTo>
                    <a:pt x="25736" y="2696"/>
                    <a:pt x="25733" y="2695"/>
                    <a:pt x="25731" y="2695"/>
                  </a:cubicBezTo>
                  <a:cubicBezTo>
                    <a:pt x="25705" y="2695"/>
                    <a:pt x="25701" y="2761"/>
                    <a:pt x="25721" y="2775"/>
                  </a:cubicBezTo>
                  <a:cubicBezTo>
                    <a:pt x="26125" y="3086"/>
                    <a:pt x="26639" y="3386"/>
                    <a:pt x="26333" y="4010"/>
                  </a:cubicBezTo>
                  <a:cubicBezTo>
                    <a:pt x="26210" y="4259"/>
                    <a:pt x="25972" y="4442"/>
                    <a:pt x="25709" y="4538"/>
                  </a:cubicBezTo>
                  <a:cubicBezTo>
                    <a:pt x="25677" y="4101"/>
                    <a:pt x="25498" y="3714"/>
                    <a:pt x="25083" y="3660"/>
                  </a:cubicBezTo>
                  <a:cubicBezTo>
                    <a:pt x="25045" y="3655"/>
                    <a:pt x="25009" y="3653"/>
                    <a:pt x="24973" y="3653"/>
                  </a:cubicBezTo>
                  <a:cubicBezTo>
                    <a:pt x="24634" y="3653"/>
                    <a:pt x="24367" y="3863"/>
                    <a:pt x="24425" y="4247"/>
                  </a:cubicBezTo>
                  <a:cubicBezTo>
                    <a:pt x="24495" y="4707"/>
                    <a:pt x="24885" y="5039"/>
                    <a:pt x="25346" y="5039"/>
                  </a:cubicBezTo>
                  <a:cubicBezTo>
                    <a:pt x="25350" y="5039"/>
                    <a:pt x="25354" y="5039"/>
                    <a:pt x="25358" y="5039"/>
                  </a:cubicBezTo>
                  <a:cubicBezTo>
                    <a:pt x="25414" y="5039"/>
                    <a:pt x="25467" y="5032"/>
                    <a:pt x="25521" y="5022"/>
                  </a:cubicBezTo>
                  <a:lnTo>
                    <a:pt x="25521" y="5022"/>
                  </a:lnTo>
                  <a:cubicBezTo>
                    <a:pt x="25471" y="5243"/>
                    <a:pt x="25380" y="5448"/>
                    <a:pt x="25261" y="5586"/>
                  </a:cubicBezTo>
                  <a:cubicBezTo>
                    <a:pt x="25150" y="5717"/>
                    <a:pt x="24953" y="5784"/>
                    <a:pt x="24739" y="5791"/>
                  </a:cubicBezTo>
                  <a:cubicBezTo>
                    <a:pt x="24686" y="5613"/>
                    <a:pt x="24626" y="5436"/>
                    <a:pt x="24560" y="5259"/>
                  </a:cubicBezTo>
                  <a:cubicBezTo>
                    <a:pt x="23280" y="1922"/>
                    <a:pt x="19642" y="1"/>
                    <a:pt x="15406" y="1"/>
                  </a:cubicBezTo>
                  <a:close/>
                </a:path>
              </a:pathLst>
            </a:custGeom>
            <a:solidFill>
              <a:srgbClr val="FF5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9"/>
            <p:cNvSpPr/>
            <p:nvPr/>
          </p:nvSpPr>
          <p:spPr>
            <a:xfrm rot="492656" flipH="1">
              <a:off x="8445366" y="3860188"/>
              <a:ext cx="97706" cy="72377"/>
            </a:xfrm>
            <a:custGeom>
              <a:avLst/>
              <a:gdLst/>
              <a:ahLst/>
              <a:cxnLst/>
              <a:rect l="l" t="t" r="r" b="b"/>
              <a:pathLst>
                <a:path w="2096" h="1564" extrusionOk="0">
                  <a:moveTo>
                    <a:pt x="1122" y="1"/>
                  </a:moveTo>
                  <a:cubicBezTo>
                    <a:pt x="530" y="1"/>
                    <a:pt x="0" y="663"/>
                    <a:pt x="24" y="1223"/>
                  </a:cubicBezTo>
                  <a:cubicBezTo>
                    <a:pt x="24" y="1230"/>
                    <a:pt x="29" y="1239"/>
                    <a:pt x="35" y="1239"/>
                  </a:cubicBezTo>
                  <a:cubicBezTo>
                    <a:pt x="37" y="1239"/>
                    <a:pt x="40" y="1236"/>
                    <a:pt x="42" y="1230"/>
                  </a:cubicBezTo>
                  <a:cubicBezTo>
                    <a:pt x="203" y="656"/>
                    <a:pt x="605" y="239"/>
                    <a:pt x="1222" y="239"/>
                  </a:cubicBezTo>
                  <a:cubicBezTo>
                    <a:pt x="1233" y="239"/>
                    <a:pt x="1243" y="239"/>
                    <a:pt x="1254" y="239"/>
                  </a:cubicBezTo>
                  <a:cubicBezTo>
                    <a:pt x="1903" y="253"/>
                    <a:pt x="1833" y="1084"/>
                    <a:pt x="1819" y="1522"/>
                  </a:cubicBezTo>
                  <a:cubicBezTo>
                    <a:pt x="1818" y="1546"/>
                    <a:pt x="1833" y="1564"/>
                    <a:pt x="1848" y="1564"/>
                  </a:cubicBezTo>
                  <a:cubicBezTo>
                    <a:pt x="1858" y="1564"/>
                    <a:pt x="1867" y="1558"/>
                    <a:pt x="1875" y="1544"/>
                  </a:cubicBezTo>
                  <a:cubicBezTo>
                    <a:pt x="2096" y="1066"/>
                    <a:pt x="1949" y="279"/>
                    <a:pt x="1428" y="62"/>
                  </a:cubicBezTo>
                  <a:cubicBezTo>
                    <a:pt x="1326" y="20"/>
                    <a:pt x="1223" y="1"/>
                    <a:pt x="1122" y="1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9"/>
            <p:cNvSpPr/>
            <p:nvPr/>
          </p:nvSpPr>
          <p:spPr>
            <a:xfrm rot="492656" flipH="1">
              <a:off x="8334326" y="3872453"/>
              <a:ext cx="97752" cy="72424"/>
            </a:xfrm>
            <a:custGeom>
              <a:avLst/>
              <a:gdLst/>
              <a:ahLst/>
              <a:cxnLst/>
              <a:rect l="l" t="t" r="r" b="b"/>
              <a:pathLst>
                <a:path w="2097" h="1565" extrusionOk="0">
                  <a:moveTo>
                    <a:pt x="1122" y="1"/>
                  </a:moveTo>
                  <a:cubicBezTo>
                    <a:pt x="530" y="1"/>
                    <a:pt x="1" y="663"/>
                    <a:pt x="25" y="1223"/>
                  </a:cubicBezTo>
                  <a:cubicBezTo>
                    <a:pt x="24" y="1230"/>
                    <a:pt x="31" y="1238"/>
                    <a:pt x="36" y="1238"/>
                  </a:cubicBezTo>
                  <a:cubicBezTo>
                    <a:pt x="39" y="1238"/>
                    <a:pt x="41" y="1236"/>
                    <a:pt x="42" y="1230"/>
                  </a:cubicBezTo>
                  <a:cubicBezTo>
                    <a:pt x="204" y="656"/>
                    <a:pt x="605" y="239"/>
                    <a:pt x="1223" y="239"/>
                  </a:cubicBezTo>
                  <a:cubicBezTo>
                    <a:pt x="1233" y="239"/>
                    <a:pt x="1244" y="239"/>
                    <a:pt x="1254" y="239"/>
                  </a:cubicBezTo>
                  <a:cubicBezTo>
                    <a:pt x="1904" y="254"/>
                    <a:pt x="1834" y="1083"/>
                    <a:pt x="1819" y="1523"/>
                  </a:cubicBezTo>
                  <a:cubicBezTo>
                    <a:pt x="1819" y="1546"/>
                    <a:pt x="1833" y="1564"/>
                    <a:pt x="1849" y="1564"/>
                  </a:cubicBezTo>
                  <a:cubicBezTo>
                    <a:pt x="1858" y="1564"/>
                    <a:pt x="1868" y="1558"/>
                    <a:pt x="1875" y="1544"/>
                  </a:cubicBezTo>
                  <a:cubicBezTo>
                    <a:pt x="2096" y="1066"/>
                    <a:pt x="1949" y="278"/>
                    <a:pt x="1428" y="62"/>
                  </a:cubicBezTo>
                  <a:cubicBezTo>
                    <a:pt x="1326" y="20"/>
                    <a:pt x="1223" y="1"/>
                    <a:pt x="1122" y="1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9"/>
            <p:cNvSpPr/>
            <p:nvPr/>
          </p:nvSpPr>
          <p:spPr>
            <a:xfrm rot="492656" flipH="1">
              <a:off x="8157728" y="4072276"/>
              <a:ext cx="148050" cy="301402"/>
            </a:xfrm>
            <a:custGeom>
              <a:avLst/>
              <a:gdLst/>
              <a:ahLst/>
              <a:cxnLst/>
              <a:rect l="l" t="t" r="r" b="b"/>
              <a:pathLst>
                <a:path w="3176" h="6513" extrusionOk="0">
                  <a:moveTo>
                    <a:pt x="892" y="0"/>
                  </a:moveTo>
                  <a:cubicBezTo>
                    <a:pt x="892" y="0"/>
                    <a:pt x="1377" y="2147"/>
                    <a:pt x="1" y="3056"/>
                  </a:cubicBezTo>
                  <a:lnTo>
                    <a:pt x="1750" y="6512"/>
                  </a:lnTo>
                  <a:cubicBezTo>
                    <a:pt x="2076" y="6319"/>
                    <a:pt x="2398" y="5941"/>
                    <a:pt x="2600" y="5233"/>
                  </a:cubicBezTo>
                  <a:cubicBezTo>
                    <a:pt x="3176" y="3226"/>
                    <a:pt x="892" y="0"/>
                    <a:pt x="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9"/>
            <p:cNvSpPr/>
            <p:nvPr/>
          </p:nvSpPr>
          <p:spPr>
            <a:xfrm rot="492656" flipH="1">
              <a:off x="8153826" y="4058182"/>
              <a:ext cx="213592" cy="332223"/>
            </a:xfrm>
            <a:custGeom>
              <a:avLst/>
              <a:gdLst/>
              <a:ahLst/>
              <a:cxnLst/>
              <a:rect l="l" t="t" r="r" b="b"/>
              <a:pathLst>
                <a:path w="4582" h="7179" extrusionOk="0">
                  <a:moveTo>
                    <a:pt x="2033" y="0"/>
                  </a:moveTo>
                  <a:lnTo>
                    <a:pt x="2126" y="415"/>
                  </a:lnTo>
                  <a:cubicBezTo>
                    <a:pt x="2130" y="430"/>
                    <a:pt x="2466" y="1973"/>
                    <a:pt x="1726" y="2953"/>
                  </a:cubicBezTo>
                  <a:cubicBezTo>
                    <a:pt x="1357" y="3443"/>
                    <a:pt x="776" y="3714"/>
                    <a:pt x="0" y="3761"/>
                  </a:cubicBezTo>
                  <a:lnTo>
                    <a:pt x="12" y="3933"/>
                  </a:lnTo>
                  <a:cubicBezTo>
                    <a:pt x="840" y="3883"/>
                    <a:pt x="1462" y="3589"/>
                    <a:pt x="1863" y="3055"/>
                  </a:cubicBezTo>
                  <a:cubicBezTo>
                    <a:pt x="2420" y="2317"/>
                    <a:pt x="2411" y="1313"/>
                    <a:pt x="2353" y="768"/>
                  </a:cubicBezTo>
                  <a:lnTo>
                    <a:pt x="2353" y="768"/>
                  </a:lnTo>
                  <a:cubicBezTo>
                    <a:pt x="2902" y="1629"/>
                    <a:pt x="4289" y="4026"/>
                    <a:pt x="3836" y="5607"/>
                  </a:cubicBezTo>
                  <a:cubicBezTo>
                    <a:pt x="3650" y="6258"/>
                    <a:pt x="3345" y="6688"/>
                    <a:pt x="2931" y="6886"/>
                  </a:cubicBezTo>
                  <a:cubicBezTo>
                    <a:pt x="2738" y="6979"/>
                    <a:pt x="2544" y="7008"/>
                    <a:pt x="2375" y="7008"/>
                  </a:cubicBezTo>
                  <a:cubicBezTo>
                    <a:pt x="2082" y="7008"/>
                    <a:pt x="1865" y="6919"/>
                    <a:pt x="1862" y="6918"/>
                  </a:cubicBezTo>
                  <a:lnTo>
                    <a:pt x="1796" y="7075"/>
                  </a:lnTo>
                  <a:cubicBezTo>
                    <a:pt x="1810" y="7080"/>
                    <a:pt x="2049" y="7179"/>
                    <a:pt x="2373" y="7179"/>
                  </a:cubicBezTo>
                  <a:cubicBezTo>
                    <a:pt x="2561" y="7179"/>
                    <a:pt x="2781" y="7145"/>
                    <a:pt x="3002" y="7040"/>
                  </a:cubicBezTo>
                  <a:cubicBezTo>
                    <a:pt x="3462" y="6822"/>
                    <a:pt x="3798" y="6354"/>
                    <a:pt x="4000" y="5654"/>
                  </a:cubicBezTo>
                  <a:cubicBezTo>
                    <a:pt x="4581" y="3632"/>
                    <a:pt x="2374" y="481"/>
                    <a:pt x="2280" y="348"/>
                  </a:cubicBezTo>
                  <a:lnTo>
                    <a:pt x="2033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9"/>
            <p:cNvSpPr/>
            <p:nvPr/>
          </p:nvSpPr>
          <p:spPr>
            <a:xfrm rot="492656" flipH="1">
              <a:off x="8193243" y="4203201"/>
              <a:ext cx="92345" cy="153640"/>
            </a:xfrm>
            <a:custGeom>
              <a:avLst/>
              <a:gdLst/>
              <a:ahLst/>
              <a:cxnLst/>
              <a:rect l="l" t="t" r="r" b="b"/>
              <a:pathLst>
                <a:path w="1981" h="3320" extrusionOk="0">
                  <a:moveTo>
                    <a:pt x="73" y="1"/>
                  </a:moveTo>
                  <a:lnTo>
                    <a:pt x="1" y="43"/>
                  </a:lnTo>
                  <a:lnTo>
                    <a:pt x="1906" y="3319"/>
                  </a:lnTo>
                  <a:lnTo>
                    <a:pt x="1981" y="327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9"/>
            <p:cNvSpPr/>
            <p:nvPr/>
          </p:nvSpPr>
          <p:spPr>
            <a:xfrm rot="492656" flipH="1">
              <a:off x="8183397" y="4167720"/>
              <a:ext cx="85120" cy="159517"/>
            </a:xfrm>
            <a:custGeom>
              <a:avLst/>
              <a:gdLst/>
              <a:ahLst/>
              <a:cxnLst/>
              <a:rect l="l" t="t" r="r" b="b"/>
              <a:pathLst>
                <a:path w="1826" h="3447" extrusionOk="0">
                  <a:moveTo>
                    <a:pt x="76" y="1"/>
                  </a:moveTo>
                  <a:lnTo>
                    <a:pt x="0" y="41"/>
                  </a:lnTo>
                  <a:lnTo>
                    <a:pt x="1752" y="3447"/>
                  </a:lnTo>
                  <a:lnTo>
                    <a:pt x="1826" y="3407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9"/>
            <p:cNvSpPr/>
            <p:nvPr/>
          </p:nvSpPr>
          <p:spPr>
            <a:xfrm rot="492656" flipH="1">
              <a:off x="8181238" y="4140246"/>
              <a:ext cx="86005" cy="129576"/>
            </a:xfrm>
            <a:custGeom>
              <a:avLst/>
              <a:gdLst/>
              <a:ahLst/>
              <a:cxnLst/>
              <a:rect l="l" t="t" r="r" b="b"/>
              <a:pathLst>
                <a:path w="1845" h="2800" extrusionOk="0">
                  <a:moveTo>
                    <a:pt x="73" y="0"/>
                  </a:moveTo>
                  <a:lnTo>
                    <a:pt x="0" y="46"/>
                  </a:lnTo>
                  <a:lnTo>
                    <a:pt x="1773" y="2799"/>
                  </a:lnTo>
                  <a:lnTo>
                    <a:pt x="1844" y="2752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9"/>
            <p:cNvSpPr/>
            <p:nvPr/>
          </p:nvSpPr>
          <p:spPr>
            <a:xfrm rot="492656" flipH="1">
              <a:off x="8200050" y="4178459"/>
              <a:ext cx="68012" cy="111620"/>
            </a:xfrm>
            <a:custGeom>
              <a:avLst/>
              <a:gdLst/>
              <a:ahLst/>
              <a:cxnLst/>
              <a:rect l="l" t="t" r="r" b="b"/>
              <a:pathLst>
                <a:path w="1459" h="2412" extrusionOk="0">
                  <a:moveTo>
                    <a:pt x="1386" y="0"/>
                  </a:moveTo>
                  <a:lnTo>
                    <a:pt x="1" y="2367"/>
                  </a:lnTo>
                  <a:lnTo>
                    <a:pt x="75" y="2411"/>
                  </a:lnTo>
                  <a:lnTo>
                    <a:pt x="1458" y="43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9"/>
            <p:cNvSpPr/>
            <p:nvPr/>
          </p:nvSpPr>
          <p:spPr>
            <a:xfrm rot="492656" flipH="1">
              <a:off x="8221299" y="3929918"/>
              <a:ext cx="562974" cy="377759"/>
            </a:xfrm>
            <a:custGeom>
              <a:avLst/>
              <a:gdLst/>
              <a:ahLst/>
              <a:cxnLst/>
              <a:rect l="l" t="t" r="r" b="b"/>
              <a:pathLst>
                <a:path w="12077" h="8163" extrusionOk="0">
                  <a:moveTo>
                    <a:pt x="4645" y="1"/>
                  </a:moveTo>
                  <a:cubicBezTo>
                    <a:pt x="2779" y="1"/>
                    <a:pt x="1232" y="764"/>
                    <a:pt x="732" y="2113"/>
                  </a:cubicBezTo>
                  <a:cubicBezTo>
                    <a:pt x="0" y="4087"/>
                    <a:pt x="1783" y="6569"/>
                    <a:pt x="4714" y="7656"/>
                  </a:cubicBezTo>
                  <a:cubicBezTo>
                    <a:pt x="5640" y="7999"/>
                    <a:pt x="6570" y="8162"/>
                    <a:pt x="7432" y="8162"/>
                  </a:cubicBezTo>
                  <a:cubicBezTo>
                    <a:pt x="9298" y="8162"/>
                    <a:pt x="10845" y="7399"/>
                    <a:pt x="11346" y="6050"/>
                  </a:cubicBezTo>
                  <a:cubicBezTo>
                    <a:pt x="12077" y="4076"/>
                    <a:pt x="10294" y="1593"/>
                    <a:pt x="7364" y="507"/>
                  </a:cubicBezTo>
                  <a:cubicBezTo>
                    <a:pt x="6438" y="164"/>
                    <a:pt x="5507" y="1"/>
                    <a:pt x="4645" y="1"/>
                  </a:cubicBezTo>
                  <a:close/>
                </a:path>
              </a:pathLst>
            </a:custGeom>
            <a:solidFill>
              <a:srgbClr val="FF9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9"/>
            <p:cNvSpPr/>
            <p:nvPr/>
          </p:nvSpPr>
          <p:spPr>
            <a:xfrm rot="492656" flipH="1">
              <a:off x="8592096" y="4000684"/>
              <a:ext cx="65821" cy="173909"/>
            </a:xfrm>
            <a:custGeom>
              <a:avLst/>
              <a:gdLst/>
              <a:ahLst/>
              <a:cxnLst/>
              <a:rect l="l" t="t" r="r" b="b"/>
              <a:pathLst>
                <a:path w="1412" h="3758" extrusionOk="0">
                  <a:moveTo>
                    <a:pt x="706" y="0"/>
                  </a:moveTo>
                  <a:cubicBezTo>
                    <a:pt x="318" y="0"/>
                    <a:pt x="1" y="840"/>
                    <a:pt x="1" y="1879"/>
                  </a:cubicBezTo>
                  <a:cubicBezTo>
                    <a:pt x="1" y="2917"/>
                    <a:pt x="318" y="3757"/>
                    <a:pt x="706" y="3757"/>
                  </a:cubicBezTo>
                  <a:cubicBezTo>
                    <a:pt x="1096" y="3757"/>
                    <a:pt x="1411" y="2917"/>
                    <a:pt x="1411" y="1879"/>
                  </a:cubicBezTo>
                  <a:cubicBezTo>
                    <a:pt x="1411" y="842"/>
                    <a:pt x="1096" y="0"/>
                    <a:pt x="706" y="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9"/>
            <p:cNvSpPr/>
            <p:nvPr/>
          </p:nvSpPr>
          <p:spPr>
            <a:xfrm rot="492656" flipH="1">
              <a:off x="8412968" y="3987437"/>
              <a:ext cx="97519" cy="234208"/>
            </a:xfrm>
            <a:custGeom>
              <a:avLst/>
              <a:gdLst/>
              <a:ahLst/>
              <a:cxnLst/>
              <a:rect l="l" t="t" r="r" b="b"/>
              <a:pathLst>
                <a:path w="2092" h="5061" extrusionOk="0">
                  <a:moveTo>
                    <a:pt x="1047" y="0"/>
                  </a:moveTo>
                  <a:cubicBezTo>
                    <a:pt x="470" y="0"/>
                    <a:pt x="0" y="1132"/>
                    <a:pt x="0" y="2530"/>
                  </a:cubicBezTo>
                  <a:cubicBezTo>
                    <a:pt x="0" y="3927"/>
                    <a:pt x="469" y="5061"/>
                    <a:pt x="1047" y="5061"/>
                  </a:cubicBezTo>
                  <a:cubicBezTo>
                    <a:pt x="1622" y="5061"/>
                    <a:pt x="2092" y="3927"/>
                    <a:pt x="2092" y="2530"/>
                  </a:cubicBezTo>
                  <a:cubicBezTo>
                    <a:pt x="2092" y="1132"/>
                    <a:pt x="1625" y="0"/>
                    <a:pt x="1047" y="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9"/>
            <p:cNvSpPr/>
            <p:nvPr/>
          </p:nvSpPr>
          <p:spPr>
            <a:xfrm rot="492656" flipH="1">
              <a:off x="8163280" y="3854983"/>
              <a:ext cx="120454" cy="93156"/>
            </a:xfrm>
            <a:custGeom>
              <a:avLst/>
              <a:gdLst/>
              <a:ahLst/>
              <a:cxnLst/>
              <a:rect l="l" t="t" r="r" b="b"/>
              <a:pathLst>
                <a:path w="2584" h="2013" extrusionOk="0">
                  <a:moveTo>
                    <a:pt x="2521" y="1"/>
                  </a:moveTo>
                  <a:cubicBezTo>
                    <a:pt x="2510" y="1"/>
                    <a:pt x="2499" y="15"/>
                    <a:pt x="2490" y="51"/>
                  </a:cubicBezTo>
                  <a:cubicBezTo>
                    <a:pt x="2349" y="613"/>
                    <a:pt x="2125" y="1410"/>
                    <a:pt x="1610" y="1737"/>
                  </a:cubicBezTo>
                  <a:cubicBezTo>
                    <a:pt x="1527" y="1789"/>
                    <a:pt x="1444" y="1813"/>
                    <a:pt x="1362" y="1813"/>
                  </a:cubicBezTo>
                  <a:cubicBezTo>
                    <a:pt x="767" y="1813"/>
                    <a:pt x="223" y="574"/>
                    <a:pt x="97" y="164"/>
                  </a:cubicBezTo>
                  <a:cubicBezTo>
                    <a:pt x="86" y="128"/>
                    <a:pt x="73" y="114"/>
                    <a:pt x="61" y="114"/>
                  </a:cubicBezTo>
                  <a:cubicBezTo>
                    <a:pt x="29" y="114"/>
                    <a:pt x="1" y="221"/>
                    <a:pt x="17" y="271"/>
                  </a:cubicBezTo>
                  <a:cubicBezTo>
                    <a:pt x="121" y="616"/>
                    <a:pt x="281" y="949"/>
                    <a:pt x="469" y="1257"/>
                  </a:cubicBezTo>
                  <a:cubicBezTo>
                    <a:pt x="632" y="1523"/>
                    <a:pt x="1006" y="2013"/>
                    <a:pt x="1383" y="2013"/>
                  </a:cubicBezTo>
                  <a:cubicBezTo>
                    <a:pt x="1432" y="2013"/>
                    <a:pt x="1480" y="2004"/>
                    <a:pt x="1528" y="1987"/>
                  </a:cubicBezTo>
                  <a:cubicBezTo>
                    <a:pt x="2161" y="1758"/>
                    <a:pt x="2426" y="742"/>
                    <a:pt x="2570" y="158"/>
                  </a:cubicBezTo>
                  <a:cubicBezTo>
                    <a:pt x="2584" y="108"/>
                    <a:pt x="2552" y="1"/>
                    <a:pt x="2521" y="1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9"/>
            <p:cNvSpPr/>
            <p:nvPr/>
          </p:nvSpPr>
          <p:spPr>
            <a:xfrm rot="492656" flipH="1">
              <a:off x="8481134" y="3768365"/>
              <a:ext cx="151313" cy="107501"/>
            </a:xfrm>
            <a:custGeom>
              <a:avLst/>
              <a:gdLst/>
              <a:ahLst/>
              <a:cxnLst/>
              <a:rect l="l" t="t" r="r" b="b"/>
              <a:pathLst>
                <a:path w="3246" h="2323" extrusionOk="0">
                  <a:moveTo>
                    <a:pt x="1174" y="1"/>
                  </a:moveTo>
                  <a:cubicBezTo>
                    <a:pt x="1174" y="1"/>
                    <a:pt x="0" y="2060"/>
                    <a:pt x="640" y="2292"/>
                  </a:cubicBezTo>
                  <a:cubicBezTo>
                    <a:pt x="698" y="2313"/>
                    <a:pt x="767" y="2322"/>
                    <a:pt x="844" y="2322"/>
                  </a:cubicBezTo>
                  <a:cubicBezTo>
                    <a:pt x="1620" y="2322"/>
                    <a:pt x="3245" y="1355"/>
                    <a:pt x="3245" y="1355"/>
                  </a:cubicBezTo>
                  <a:lnTo>
                    <a:pt x="1174" y="1"/>
                  </a:lnTo>
                  <a:close/>
                </a:path>
              </a:pathLst>
            </a:custGeom>
            <a:solidFill>
              <a:srgbClr val="FF5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9"/>
            <p:cNvSpPr/>
            <p:nvPr/>
          </p:nvSpPr>
          <p:spPr>
            <a:xfrm rot="492656" flipH="1">
              <a:off x="8478050" y="3763205"/>
              <a:ext cx="153225" cy="118284"/>
            </a:xfrm>
            <a:custGeom>
              <a:avLst/>
              <a:gdLst/>
              <a:ahLst/>
              <a:cxnLst/>
              <a:rect l="l" t="t" r="r" b="b"/>
              <a:pathLst>
                <a:path w="3287" h="2556" extrusionOk="0">
                  <a:moveTo>
                    <a:pt x="1147" y="0"/>
                  </a:moveTo>
                  <a:cubicBezTo>
                    <a:pt x="1137" y="0"/>
                    <a:pt x="1127" y="9"/>
                    <a:pt x="1115" y="29"/>
                  </a:cubicBezTo>
                  <a:cubicBezTo>
                    <a:pt x="897" y="417"/>
                    <a:pt x="704" y="825"/>
                    <a:pt x="550" y="1242"/>
                  </a:cubicBezTo>
                  <a:cubicBezTo>
                    <a:pt x="429" y="1574"/>
                    <a:pt x="250" y="2084"/>
                    <a:pt x="480" y="2411"/>
                  </a:cubicBezTo>
                  <a:cubicBezTo>
                    <a:pt x="555" y="2516"/>
                    <a:pt x="681" y="2555"/>
                    <a:pt x="830" y="2555"/>
                  </a:cubicBezTo>
                  <a:cubicBezTo>
                    <a:pt x="1187" y="2555"/>
                    <a:pt x="1672" y="2328"/>
                    <a:pt x="1872" y="2247"/>
                  </a:cubicBezTo>
                  <a:cubicBezTo>
                    <a:pt x="2342" y="2056"/>
                    <a:pt x="2797" y="1819"/>
                    <a:pt x="3232" y="1560"/>
                  </a:cubicBezTo>
                  <a:cubicBezTo>
                    <a:pt x="3287" y="1532"/>
                    <a:pt x="3271" y="1353"/>
                    <a:pt x="3222" y="1353"/>
                  </a:cubicBezTo>
                  <a:cubicBezTo>
                    <a:pt x="3218" y="1353"/>
                    <a:pt x="3214" y="1354"/>
                    <a:pt x="3210" y="1356"/>
                  </a:cubicBezTo>
                  <a:cubicBezTo>
                    <a:pt x="2514" y="1769"/>
                    <a:pt x="1661" y="2278"/>
                    <a:pt x="837" y="2320"/>
                  </a:cubicBezTo>
                  <a:cubicBezTo>
                    <a:pt x="827" y="2320"/>
                    <a:pt x="817" y="2320"/>
                    <a:pt x="808" y="2320"/>
                  </a:cubicBezTo>
                  <a:cubicBezTo>
                    <a:pt x="1" y="2320"/>
                    <a:pt x="975" y="547"/>
                    <a:pt x="1183" y="181"/>
                  </a:cubicBezTo>
                  <a:cubicBezTo>
                    <a:pt x="1207" y="139"/>
                    <a:pt x="1186" y="0"/>
                    <a:pt x="1147" y="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9"/>
            <p:cNvSpPr/>
            <p:nvPr/>
          </p:nvSpPr>
          <p:spPr>
            <a:xfrm rot="492656" flipH="1">
              <a:off x="7898874" y="3690802"/>
              <a:ext cx="472540" cy="130177"/>
            </a:xfrm>
            <a:custGeom>
              <a:avLst/>
              <a:gdLst/>
              <a:ahLst/>
              <a:cxnLst/>
              <a:rect l="l" t="t" r="r" b="b"/>
              <a:pathLst>
                <a:path w="10137" h="2813" extrusionOk="0">
                  <a:moveTo>
                    <a:pt x="6415" y="0"/>
                  </a:moveTo>
                  <a:cubicBezTo>
                    <a:pt x="4626" y="0"/>
                    <a:pt x="2322" y="431"/>
                    <a:pt x="0" y="2058"/>
                  </a:cubicBezTo>
                  <a:lnTo>
                    <a:pt x="1038" y="2813"/>
                  </a:lnTo>
                  <a:cubicBezTo>
                    <a:pt x="1038" y="2813"/>
                    <a:pt x="2850" y="709"/>
                    <a:pt x="6957" y="709"/>
                  </a:cubicBezTo>
                  <a:cubicBezTo>
                    <a:pt x="7895" y="709"/>
                    <a:pt x="8953" y="819"/>
                    <a:pt x="10137" y="1089"/>
                  </a:cubicBezTo>
                  <a:lnTo>
                    <a:pt x="9796" y="548"/>
                  </a:lnTo>
                  <a:cubicBezTo>
                    <a:pt x="9795" y="548"/>
                    <a:pt x="8431" y="0"/>
                    <a:pt x="6415" y="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9"/>
            <p:cNvSpPr/>
            <p:nvPr/>
          </p:nvSpPr>
          <p:spPr>
            <a:xfrm rot="492656" flipH="1">
              <a:off x="7717310" y="3814952"/>
              <a:ext cx="436366" cy="424962"/>
            </a:xfrm>
            <a:custGeom>
              <a:avLst/>
              <a:gdLst/>
              <a:ahLst/>
              <a:cxnLst/>
              <a:rect l="l" t="t" r="r" b="b"/>
              <a:pathLst>
                <a:path w="9361" h="9183" extrusionOk="0">
                  <a:moveTo>
                    <a:pt x="4626" y="427"/>
                  </a:moveTo>
                  <a:cubicBezTo>
                    <a:pt x="6184" y="427"/>
                    <a:pt x="7684" y="1359"/>
                    <a:pt x="8422" y="2776"/>
                  </a:cubicBezTo>
                  <a:cubicBezTo>
                    <a:pt x="8586" y="3090"/>
                    <a:pt x="8697" y="3425"/>
                    <a:pt x="8779" y="3767"/>
                  </a:cubicBezTo>
                  <a:cubicBezTo>
                    <a:pt x="9248" y="5962"/>
                    <a:pt x="7871" y="8140"/>
                    <a:pt x="5695" y="8668"/>
                  </a:cubicBezTo>
                  <a:cubicBezTo>
                    <a:pt x="5389" y="8743"/>
                    <a:pt x="5083" y="8778"/>
                    <a:pt x="4782" y="8778"/>
                  </a:cubicBezTo>
                  <a:cubicBezTo>
                    <a:pt x="3053" y="8778"/>
                    <a:pt x="1461" y="7620"/>
                    <a:pt x="822" y="5986"/>
                  </a:cubicBezTo>
                  <a:cubicBezTo>
                    <a:pt x="1" y="3888"/>
                    <a:pt x="1154" y="1525"/>
                    <a:pt x="3197" y="703"/>
                  </a:cubicBezTo>
                  <a:cubicBezTo>
                    <a:pt x="3665" y="515"/>
                    <a:pt x="4148" y="427"/>
                    <a:pt x="4626" y="427"/>
                  </a:cubicBezTo>
                  <a:close/>
                  <a:moveTo>
                    <a:pt x="4634" y="1"/>
                  </a:moveTo>
                  <a:cubicBezTo>
                    <a:pt x="2923" y="1"/>
                    <a:pt x="1392" y="1135"/>
                    <a:pt x="726" y="2709"/>
                  </a:cubicBezTo>
                  <a:cubicBezTo>
                    <a:pt x="5" y="4410"/>
                    <a:pt x="399" y="6470"/>
                    <a:pt x="1641" y="7819"/>
                  </a:cubicBezTo>
                  <a:cubicBezTo>
                    <a:pt x="2466" y="8715"/>
                    <a:pt x="3614" y="9183"/>
                    <a:pt x="4776" y="9183"/>
                  </a:cubicBezTo>
                  <a:cubicBezTo>
                    <a:pt x="5438" y="9183"/>
                    <a:pt x="6104" y="9031"/>
                    <a:pt x="6719" y="8721"/>
                  </a:cubicBezTo>
                  <a:cubicBezTo>
                    <a:pt x="8593" y="7774"/>
                    <a:pt x="9360" y="5535"/>
                    <a:pt x="8944" y="3566"/>
                  </a:cubicBezTo>
                  <a:lnTo>
                    <a:pt x="8944" y="3566"/>
                  </a:lnTo>
                  <a:cubicBezTo>
                    <a:pt x="8943" y="3561"/>
                    <a:pt x="8942" y="3556"/>
                    <a:pt x="8941" y="3551"/>
                  </a:cubicBezTo>
                  <a:cubicBezTo>
                    <a:pt x="8497" y="1715"/>
                    <a:pt x="7044" y="288"/>
                    <a:pt x="5148" y="35"/>
                  </a:cubicBezTo>
                  <a:cubicBezTo>
                    <a:pt x="4975" y="12"/>
                    <a:pt x="4804" y="1"/>
                    <a:pt x="4634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9"/>
            <p:cNvSpPr/>
            <p:nvPr/>
          </p:nvSpPr>
          <p:spPr>
            <a:xfrm rot="2168827">
              <a:off x="7788579" y="3870216"/>
              <a:ext cx="275807" cy="316695"/>
            </a:xfrm>
            <a:custGeom>
              <a:avLst/>
              <a:gdLst/>
              <a:ahLst/>
              <a:cxnLst/>
              <a:rect l="l" t="t" r="r" b="b"/>
              <a:pathLst>
                <a:path w="5917" h="6843" extrusionOk="0">
                  <a:moveTo>
                    <a:pt x="3319" y="1"/>
                  </a:moveTo>
                  <a:cubicBezTo>
                    <a:pt x="2610" y="1"/>
                    <a:pt x="1866" y="179"/>
                    <a:pt x="1376" y="396"/>
                  </a:cubicBezTo>
                  <a:cubicBezTo>
                    <a:pt x="635" y="724"/>
                    <a:pt x="181" y="1433"/>
                    <a:pt x="92" y="2222"/>
                  </a:cubicBezTo>
                  <a:cubicBezTo>
                    <a:pt x="1" y="3034"/>
                    <a:pt x="441" y="3702"/>
                    <a:pt x="1169" y="4026"/>
                  </a:cubicBezTo>
                  <a:cubicBezTo>
                    <a:pt x="1879" y="4342"/>
                    <a:pt x="2703" y="4315"/>
                    <a:pt x="3463" y="4379"/>
                  </a:cubicBezTo>
                  <a:cubicBezTo>
                    <a:pt x="3849" y="4412"/>
                    <a:pt x="4239" y="4469"/>
                    <a:pt x="4602" y="4612"/>
                  </a:cubicBezTo>
                  <a:cubicBezTo>
                    <a:pt x="4497" y="4744"/>
                    <a:pt x="4370" y="4850"/>
                    <a:pt x="4235" y="4951"/>
                  </a:cubicBezTo>
                  <a:cubicBezTo>
                    <a:pt x="3799" y="5281"/>
                    <a:pt x="3228" y="5381"/>
                    <a:pt x="2679" y="5381"/>
                  </a:cubicBezTo>
                  <a:cubicBezTo>
                    <a:pt x="2516" y="5381"/>
                    <a:pt x="2356" y="5372"/>
                    <a:pt x="2201" y="5358"/>
                  </a:cubicBezTo>
                  <a:cubicBezTo>
                    <a:pt x="1979" y="5340"/>
                    <a:pt x="1734" y="5290"/>
                    <a:pt x="1527" y="5184"/>
                  </a:cubicBezTo>
                  <a:lnTo>
                    <a:pt x="1428" y="6617"/>
                  </a:lnTo>
                  <a:cubicBezTo>
                    <a:pt x="1797" y="6781"/>
                    <a:pt x="2223" y="6843"/>
                    <a:pt x="2635" y="6843"/>
                  </a:cubicBezTo>
                  <a:cubicBezTo>
                    <a:pt x="2814" y="6843"/>
                    <a:pt x="2991" y="6831"/>
                    <a:pt x="3160" y="6811"/>
                  </a:cubicBezTo>
                  <a:cubicBezTo>
                    <a:pt x="3982" y="6711"/>
                    <a:pt x="4710" y="6360"/>
                    <a:pt x="5220" y="5698"/>
                  </a:cubicBezTo>
                  <a:cubicBezTo>
                    <a:pt x="5811" y="4928"/>
                    <a:pt x="5916" y="3684"/>
                    <a:pt x="4916" y="3235"/>
                  </a:cubicBezTo>
                  <a:cubicBezTo>
                    <a:pt x="4026" y="2837"/>
                    <a:pt x="3000" y="2907"/>
                    <a:pt x="2061" y="2729"/>
                  </a:cubicBezTo>
                  <a:cubicBezTo>
                    <a:pt x="1787" y="2677"/>
                    <a:pt x="1520" y="2557"/>
                    <a:pt x="1284" y="2416"/>
                  </a:cubicBezTo>
                  <a:cubicBezTo>
                    <a:pt x="1256" y="2400"/>
                    <a:pt x="1230" y="2377"/>
                    <a:pt x="1207" y="2353"/>
                  </a:cubicBezTo>
                  <a:cubicBezTo>
                    <a:pt x="1497" y="1996"/>
                    <a:pt x="2258" y="1886"/>
                    <a:pt x="2706" y="1842"/>
                  </a:cubicBezTo>
                  <a:cubicBezTo>
                    <a:pt x="2895" y="1823"/>
                    <a:pt x="3084" y="1812"/>
                    <a:pt x="3273" y="1812"/>
                  </a:cubicBezTo>
                  <a:cubicBezTo>
                    <a:pt x="3477" y="1812"/>
                    <a:pt x="3681" y="1825"/>
                    <a:pt x="3884" y="1852"/>
                  </a:cubicBezTo>
                  <a:cubicBezTo>
                    <a:pt x="3912" y="1856"/>
                    <a:pt x="3942" y="1861"/>
                    <a:pt x="3971" y="1868"/>
                  </a:cubicBezTo>
                  <a:lnTo>
                    <a:pt x="3821" y="34"/>
                  </a:lnTo>
                  <a:cubicBezTo>
                    <a:pt x="3658" y="11"/>
                    <a:pt x="3490" y="1"/>
                    <a:pt x="3319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9"/>
            <p:cNvSpPr/>
            <p:nvPr/>
          </p:nvSpPr>
          <p:spPr>
            <a:xfrm rot="492656" flipH="1">
              <a:off x="7880487" y="3846548"/>
              <a:ext cx="101435" cy="362812"/>
            </a:xfrm>
            <a:custGeom>
              <a:avLst/>
              <a:gdLst/>
              <a:ahLst/>
              <a:cxnLst/>
              <a:rect l="l" t="t" r="r" b="b"/>
              <a:pathLst>
                <a:path w="2176" h="7840" extrusionOk="0">
                  <a:moveTo>
                    <a:pt x="857" y="0"/>
                  </a:moveTo>
                  <a:lnTo>
                    <a:pt x="0" y="66"/>
                  </a:lnTo>
                  <a:lnTo>
                    <a:pt x="1675" y="7840"/>
                  </a:lnTo>
                  <a:lnTo>
                    <a:pt x="2176" y="7694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9"/>
            <p:cNvSpPr/>
            <p:nvPr/>
          </p:nvSpPr>
          <p:spPr>
            <a:xfrm rot="492656" flipH="1">
              <a:off x="8116243" y="3576598"/>
              <a:ext cx="234429" cy="219955"/>
            </a:xfrm>
            <a:custGeom>
              <a:avLst/>
              <a:gdLst/>
              <a:ahLst/>
              <a:cxnLst/>
              <a:rect l="l" t="t" r="r" b="b"/>
              <a:pathLst>
                <a:path w="5029" h="4753" extrusionOk="0">
                  <a:moveTo>
                    <a:pt x="2518" y="0"/>
                  </a:moveTo>
                  <a:cubicBezTo>
                    <a:pt x="2517" y="0"/>
                    <a:pt x="2515" y="0"/>
                    <a:pt x="2513" y="0"/>
                  </a:cubicBezTo>
                  <a:cubicBezTo>
                    <a:pt x="1124" y="0"/>
                    <a:pt x="1" y="1125"/>
                    <a:pt x="1" y="2513"/>
                  </a:cubicBezTo>
                  <a:cubicBezTo>
                    <a:pt x="1" y="3098"/>
                    <a:pt x="201" y="3638"/>
                    <a:pt x="537" y="4064"/>
                  </a:cubicBezTo>
                  <a:cubicBezTo>
                    <a:pt x="762" y="4350"/>
                    <a:pt x="1047" y="4587"/>
                    <a:pt x="1375" y="4752"/>
                  </a:cubicBezTo>
                  <a:cubicBezTo>
                    <a:pt x="2102" y="4294"/>
                    <a:pt x="3228" y="3773"/>
                    <a:pt x="4799" y="3562"/>
                  </a:cubicBezTo>
                  <a:cubicBezTo>
                    <a:pt x="4911" y="3321"/>
                    <a:pt x="4986" y="3055"/>
                    <a:pt x="5014" y="2780"/>
                  </a:cubicBezTo>
                  <a:cubicBezTo>
                    <a:pt x="5024" y="2693"/>
                    <a:pt x="5028" y="2603"/>
                    <a:pt x="5028" y="2511"/>
                  </a:cubicBezTo>
                  <a:cubicBezTo>
                    <a:pt x="5028" y="1126"/>
                    <a:pt x="3908" y="0"/>
                    <a:pt x="2518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9"/>
            <p:cNvSpPr/>
            <p:nvPr/>
          </p:nvSpPr>
          <p:spPr>
            <a:xfrm rot="492656" flipH="1">
              <a:off x="8264276" y="3594876"/>
              <a:ext cx="64469" cy="205100"/>
            </a:xfrm>
            <a:custGeom>
              <a:avLst/>
              <a:gdLst/>
              <a:ahLst/>
              <a:cxnLst/>
              <a:rect l="l" t="t" r="r" b="b"/>
              <a:pathLst>
                <a:path w="1383" h="4432" extrusionOk="0">
                  <a:moveTo>
                    <a:pt x="940" y="1"/>
                  </a:moveTo>
                  <a:cubicBezTo>
                    <a:pt x="301" y="703"/>
                    <a:pt x="1" y="1448"/>
                    <a:pt x="52" y="2219"/>
                  </a:cubicBezTo>
                  <a:cubicBezTo>
                    <a:pt x="138" y="3511"/>
                    <a:pt x="1171" y="4395"/>
                    <a:pt x="1216" y="4432"/>
                  </a:cubicBezTo>
                  <a:lnTo>
                    <a:pt x="1383" y="4238"/>
                  </a:lnTo>
                  <a:cubicBezTo>
                    <a:pt x="1371" y="4229"/>
                    <a:pt x="386" y="3388"/>
                    <a:pt x="308" y="2203"/>
                  </a:cubicBezTo>
                  <a:cubicBezTo>
                    <a:pt x="262" y="1505"/>
                    <a:pt x="538" y="822"/>
                    <a:pt x="1129" y="175"/>
                  </a:cubicBezTo>
                  <a:lnTo>
                    <a:pt x="940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9"/>
            <p:cNvSpPr/>
            <p:nvPr/>
          </p:nvSpPr>
          <p:spPr>
            <a:xfrm rot="492656" flipH="1">
              <a:off x="8117942" y="3588067"/>
              <a:ext cx="222122" cy="193484"/>
            </a:xfrm>
            <a:custGeom>
              <a:avLst/>
              <a:gdLst/>
              <a:ahLst/>
              <a:cxnLst/>
              <a:rect l="l" t="t" r="r" b="b"/>
              <a:pathLst>
                <a:path w="4765" h="4181" extrusionOk="0">
                  <a:moveTo>
                    <a:pt x="2619" y="1"/>
                  </a:moveTo>
                  <a:cubicBezTo>
                    <a:pt x="2235" y="1"/>
                    <a:pt x="1849" y="154"/>
                    <a:pt x="1509" y="455"/>
                  </a:cubicBezTo>
                  <a:cubicBezTo>
                    <a:pt x="0" y="1784"/>
                    <a:pt x="1716" y="4158"/>
                    <a:pt x="1733" y="4181"/>
                  </a:cubicBezTo>
                  <a:lnTo>
                    <a:pt x="1940" y="4027"/>
                  </a:lnTo>
                  <a:cubicBezTo>
                    <a:pt x="1923" y="4005"/>
                    <a:pt x="345" y="1820"/>
                    <a:pt x="1677" y="646"/>
                  </a:cubicBezTo>
                  <a:cubicBezTo>
                    <a:pt x="1973" y="386"/>
                    <a:pt x="2296" y="254"/>
                    <a:pt x="2618" y="254"/>
                  </a:cubicBezTo>
                  <a:cubicBezTo>
                    <a:pt x="2843" y="254"/>
                    <a:pt x="3067" y="319"/>
                    <a:pt x="3280" y="449"/>
                  </a:cubicBezTo>
                  <a:cubicBezTo>
                    <a:pt x="3938" y="852"/>
                    <a:pt x="4485" y="1914"/>
                    <a:pt x="4131" y="3293"/>
                  </a:cubicBezTo>
                  <a:lnTo>
                    <a:pt x="4380" y="3358"/>
                  </a:lnTo>
                  <a:cubicBezTo>
                    <a:pt x="4765" y="1853"/>
                    <a:pt x="4150" y="682"/>
                    <a:pt x="3415" y="232"/>
                  </a:cubicBezTo>
                  <a:cubicBezTo>
                    <a:pt x="3161" y="77"/>
                    <a:pt x="2891" y="1"/>
                    <a:pt x="2619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9"/>
            <p:cNvSpPr/>
            <p:nvPr/>
          </p:nvSpPr>
          <p:spPr>
            <a:xfrm rot="492656">
              <a:off x="8166576" y="3628444"/>
              <a:ext cx="92205" cy="112823"/>
            </a:xfrm>
            <a:custGeom>
              <a:avLst/>
              <a:gdLst/>
              <a:ahLst/>
              <a:cxnLst/>
              <a:rect l="l" t="t" r="r" b="b"/>
              <a:pathLst>
                <a:path w="1978" h="2438" extrusionOk="0">
                  <a:moveTo>
                    <a:pt x="928" y="0"/>
                  </a:moveTo>
                  <a:cubicBezTo>
                    <a:pt x="864" y="0"/>
                    <a:pt x="804" y="4"/>
                    <a:pt x="751" y="10"/>
                  </a:cubicBezTo>
                  <a:cubicBezTo>
                    <a:pt x="460" y="46"/>
                    <a:pt x="230" y="241"/>
                    <a:pt x="116" y="506"/>
                  </a:cubicBezTo>
                  <a:cubicBezTo>
                    <a:pt x="0" y="777"/>
                    <a:pt x="80" y="1054"/>
                    <a:pt x="298" y="1244"/>
                  </a:cubicBezTo>
                  <a:cubicBezTo>
                    <a:pt x="510" y="1426"/>
                    <a:pt x="798" y="1505"/>
                    <a:pt x="1052" y="1608"/>
                  </a:cubicBezTo>
                  <a:cubicBezTo>
                    <a:pt x="1183" y="1659"/>
                    <a:pt x="1312" y="1719"/>
                    <a:pt x="1422" y="1807"/>
                  </a:cubicBezTo>
                  <a:cubicBezTo>
                    <a:pt x="1372" y="1843"/>
                    <a:pt x="1316" y="1866"/>
                    <a:pt x="1259" y="1887"/>
                  </a:cubicBezTo>
                  <a:cubicBezTo>
                    <a:pt x="1181" y="1916"/>
                    <a:pt x="1098" y="1928"/>
                    <a:pt x="1015" y="1928"/>
                  </a:cubicBezTo>
                  <a:cubicBezTo>
                    <a:pt x="843" y="1928"/>
                    <a:pt x="668" y="1877"/>
                    <a:pt x="514" y="1815"/>
                  </a:cubicBezTo>
                  <a:cubicBezTo>
                    <a:pt x="438" y="1783"/>
                    <a:pt x="360" y="1740"/>
                    <a:pt x="300" y="1682"/>
                  </a:cubicBezTo>
                  <a:lnTo>
                    <a:pt x="116" y="2167"/>
                  </a:lnTo>
                  <a:cubicBezTo>
                    <a:pt x="274" y="2304"/>
                    <a:pt x="494" y="2381"/>
                    <a:pt x="694" y="2417"/>
                  </a:cubicBezTo>
                  <a:cubicBezTo>
                    <a:pt x="769" y="2430"/>
                    <a:pt x="845" y="2437"/>
                    <a:pt x="919" y="2437"/>
                  </a:cubicBezTo>
                  <a:cubicBezTo>
                    <a:pt x="1134" y="2437"/>
                    <a:pt x="1341" y="2379"/>
                    <a:pt x="1523" y="2250"/>
                  </a:cubicBezTo>
                  <a:cubicBezTo>
                    <a:pt x="1810" y="2044"/>
                    <a:pt x="1977" y="1625"/>
                    <a:pt x="1677" y="1365"/>
                  </a:cubicBezTo>
                  <a:cubicBezTo>
                    <a:pt x="1412" y="1134"/>
                    <a:pt x="1049" y="1048"/>
                    <a:pt x="744" y="890"/>
                  </a:cubicBezTo>
                  <a:cubicBezTo>
                    <a:pt x="655" y="842"/>
                    <a:pt x="574" y="774"/>
                    <a:pt x="508" y="700"/>
                  </a:cubicBezTo>
                  <a:cubicBezTo>
                    <a:pt x="501" y="691"/>
                    <a:pt x="494" y="681"/>
                    <a:pt x="488" y="670"/>
                  </a:cubicBezTo>
                  <a:cubicBezTo>
                    <a:pt x="552" y="627"/>
                    <a:pt x="644" y="613"/>
                    <a:pt x="740" y="613"/>
                  </a:cubicBezTo>
                  <a:cubicBezTo>
                    <a:pt x="854" y="613"/>
                    <a:pt x="974" y="633"/>
                    <a:pt x="1059" y="650"/>
                  </a:cubicBezTo>
                  <a:cubicBezTo>
                    <a:pt x="1199" y="678"/>
                    <a:pt x="1336" y="718"/>
                    <a:pt x="1465" y="777"/>
                  </a:cubicBezTo>
                  <a:cubicBezTo>
                    <a:pt x="1476" y="782"/>
                    <a:pt x="1485" y="785"/>
                    <a:pt x="1493" y="791"/>
                  </a:cubicBezTo>
                  <a:lnTo>
                    <a:pt x="1635" y="142"/>
                  </a:lnTo>
                  <a:cubicBezTo>
                    <a:pt x="1418" y="42"/>
                    <a:pt x="1149" y="0"/>
                    <a:pt x="928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9"/>
            <p:cNvSpPr/>
            <p:nvPr/>
          </p:nvSpPr>
          <p:spPr>
            <a:xfrm rot="492656" flipH="1">
              <a:off x="8199132" y="3617015"/>
              <a:ext cx="25359" cy="132676"/>
            </a:xfrm>
            <a:custGeom>
              <a:avLst/>
              <a:gdLst/>
              <a:ahLst/>
              <a:cxnLst/>
              <a:rect l="l" t="t" r="r" b="b"/>
              <a:pathLst>
                <a:path w="544" h="2867" extrusionOk="0">
                  <a:moveTo>
                    <a:pt x="242" y="0"/>
                  </a:moveTo>
                  <a:lnTo>
                    <a:pt x="1" y="2864"/>
                  </a:lnTo>
                  <a:lnTo>
                    <a:pt x="189" y="2866"/>
                  </a:lnTo>
                  <a:lnTo>
                    <a:pt x="543" y="69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9"/>
            <p:cNvSpPr/>
            <p:nvPr/>
          </p:nvSpPr>
          <p:spPr>
            <a:xfrm rot="492656" flipH="1">
              <a:off x="8313791" y="3357692"/>
              <a:ext cx="234289" cy="232588"/>
            </a:xfrm>
            <a:custGeom>
              <a:avLst/>
              <a:gdLst/>
              <a:ahLst/>
              <a:cxnLst/>
              <a:rect l="l" t="t" r="r" b="b"/>
              <a:pathLst>
                <a:path w="5026" h="5026" extrusionOk="0">
                  <a:moveTo>
                    <a:pt x="2513" y="0"/>
                  </a:moveTo>
                  <a:cubicBezTo>
                    <a:pt x="1124" y="0"/>
                    <a:pt x="1" y="1124"/>
                    <a:pt x="1" y="2513"/>
                  </a:cubicBezTo>
                  <a:cubicBezTo>
                    <a:pt x="1" y="3899"/>
                    <a:pt x="1124" y="5025"/>
                    <a:pt x="2513" y="5025"/>
                  </a:cubicBezTo>
                  <a:cubicBezTo>
                    <a:pt x="3900" y="5025"/>
                    <a:pt x="5025" y="3900"/>
                    <a:pt x="5025" y="2513"/>
                  </a:cubicBezTo>
                  <a:cubicBezTo>
                    <a:pt x="5025" y="1124"/>
                    <a:pt x="3900" y="0"/>
                    <a:pt x="251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9"/>
            <p:cNvSpPr/>
            <p:nvPr/>
          </p:nvSpPr>
          <p:spPr>
            <a:xfrm rot="492656" flipH="1">
              <a:off x="8421106" y="3373754"/>
              <a:ext cx="106936" cy="222315"/>
            </a:xfrm>
            <a:custGeom>
              <a:avLst/>
              <a:gdLst/>
              <a:ahLst/>
              <a:cxnLst/>
              <a:rect l="l" t="t" r="r" b="b"/>
              <a:pathLst>
                <a:path w="2294" h="4804" extrusionOk="0">
                  <a:moveTo>
                    <a:pt x="1165" y="0"/>
                  </a:moveTo>
                  <a:cubicBezTo>
                    <a:pt x="434" y="493"/>
                    <a:pt x="0" y="1312"/>
                    <a:pt x="0" y="2190"/>
                  </a:cubicBezTo>
                  <a:cubicBezTo>
                    <a:pt x="0" y="3493"/>
                    <a:pt x="969" y="4617"/>
                    <a:pt x="2257" y="4804"/>
                  </a:cubicBezTo>
                  <a:lnTo>
                    <a:pt x="2294" y="4550"/>
                  </a:lnTo>
                  <a:cubicBezTo>
                    <a:pt x="1132" y="4380"/>
                    <a:pt x="257" y="3366"/>
                    <a:pt x="257" y="2190"/>
                  </a:cubicBezTo>
                  <a:cubicBezTo>
                    <a:pt x="257" y="1396"/>
                    <a:pt x="650" y="657"/>
                    <a:pt x="1308" y="213"/>
                  </a:cubicBezTo>
                  <a:lnTo>
                    <a:pt x="1165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9"/>
            <p:cNvSpPr/>
            <p:nvPr/>
          </p:nvSpPr>
          <p:spPr>
            <a:xfrm rot="492656" flipH="1">
              <a:off x="8333219" y="3373809"/>
              <a:ext cx="170612" cy="196770"/>
            </a:xfrm>
            <a:custGeom>
              <a:avLst/>
              <a:gdLst/>
              <a:ahLst/>
              <a:cxnLst/>
              <a:rect l="l" t="t" r="r" b="b"/>
              <a:pathLst>
                <a:path w="3660" h="4252" extrusionOk="0">
                  <a:moveTo>
                    <a:pt x="1831" y="257"/>
                  </a:moveTo>
                  <a:cubicBezTo>
                    <a:pt x="2697" y="257"/>
                    <a:pt x="3402" y="1096"/>
                    <a:pt x="3404" y="2126"/>
                  </a:cubicBezTo>
                  <a:cubicBezTo>
                    <a:pt x="3404" y="3155"/>
                    <a:pt x="2697" y="3993"/>
                    <a:pt x="1831" y="3993"/>
                  </a:cubicBezTo>
                  <a:cubicBezTo>
                    <a:pt x="963" y="3993"/>
                    <a:pt x="258" y="3155"/>
                    <a:pt x="258" y="2126"/>
                  </a:cubicBezTo>
                  <a:cubicBezTo>
                    <a:pt x="258" y="1096"/>
                    <a:pt x="963" y="257"/>
                    <a:pt x="1831" y="257"/>
                  </a:cubicBezTo>
                  <a:close/>
                  <a:moveTo>
                    <a:pt x="1831" y="0"/>
                  </a:moveTo>
                  <a:cubicBezTo>
                    <a:pt x="822" y="0"/>
                    <a:pt x="1" y="954"/>
                    <a:pt x="1" y="2126"/>
                  </a:cubicBezTo>
                  <a:cubicBezTo>
                    <a:pt x="1" y="3298"/>
                    <a:pt x="822" y="4251"/>
                    <a:pt x="1831" y="4251"/>
                  </a:cubicBezTo>
                  <a:cubicBezTo>
                    <a:pt x="2839" y="4251"/>
                    <a:pt x="3659" y="3298"/>
                    <a:pt x="3659" y="2126"/>
                  </a:cubicBezTo>
                  <a:cubicBezTo>
                    <a:pt x="3659" y="954"/>
                    <a:pt x="2839" y="0"/>
                    <a:pt x="183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9"/>
            <p:cNvSpPr/>
            <p:nvPr/>
          </p:nvSpPr>
          <p:spPr>
            <a:xfrm rot="1838094">
              <a:off x="8362317" y="3410813"/>
              <a:ext cx="108842" cy="125000"/>
            </a:xfrm>
            <a:custGeom>
              <a:avLst/>
              <a:gdLst/>
              <a:ahLst/>
              <a:cxnLst/>
              <a:rect l="l" t="t" r="r" b="b"/>
              <a:pathLst>
                <a:path w="2335" h="2701" extrusionOk="0">
                  <a:moveTo>
                    <a:pt x="1291" y="0"/>
                  </a:moveTo>
                  <a:cubicBezTo>
                    <a:pt x="1029" y="0"/>
                    <a:pt x="762" y="57"/>
                    <a:pt x="580" y="130"/>
                  </a:cubicBezTo>
                  <a:cubicBezTo>
                    <a:pt x="282" y="250"/>
                    <a:pt x="93" y="524"/>
                    <a:pt x="46" y="835"/>
                  </a:cubicBezTo>
                  <a:cubicBezTo>
                    <a:pt x="0" y="1157"/>
                    <a:pt x="165" y="1428"/>
                    <a:pt x="449" y="1565"/>
                  </a:cubicBezTo>
                  <a:cubicBezTo>
                    <a:pt x="727" y="1700"/>
                    <a:pt x="1052" y="1700"/>
                    <a:pt x="1352" y="1736"/>
                  </a:cubicBezTo>
                  <a:cubicBezTo>
                    <a:pt x="1506" y="1755"/>
                    <a:pt x="1659" y="1783"/>
                    <a:pt x="1800" y="1843"/>
                  </a:cubicBezTo>
                  <a:cubicBezTo>
                    <a:pt x="1758" y="1895"/>
                    <a:pt x="1706" y="1934"/>
                    <a:pt x="1651" y="1973"/>
                  </a:cubicBezTo>
                  <a:cubicBezTo>
                    <a:pt x="1489" y="2086"/>
                    <a:pt x="1287" y="2123"/>
                    <a:pt x="1088" y="2123"/>
                  </a:cubicBezTo>
                  <a:cubicBezTo>
                    <a:pt x="1003" y="2123"/>
                    <a:pt x="919" y="2116"/>
                    <a:pt x="838" y="2106"/>
                  </a:cubicBezTo>
                  <a:cubicBezTo>
                    <a:pt x="751" y="2094"/>
                    <a:pt x="656" y="2072"/>
                    <a:pt x="574" y="2027"/>
                  </a:cubicBezTo>
                  <a:lnTo>
                    <a:pt x="516" y="2593"/>
                  </a:lnTo>
                  <a:cubicBezTo>
                    <a:pt x="677" y="2672"/>
                    <a:pt x="868" y="2700"/>
                    <a:pt x="1049" y="2700"/>
                  </a:cubicBezTo>
                  <a:cubicBezTo>
                    <a:pt x="1100" y="2700"/>
                    <a:pt x="1151" y="2698"/>
                    <a:pt x="1199" y="2694"/>
                  </a:cubicBezTo>
                  <a:cubicBezTo>
                    <a:pt x="1528" y="2668"/>
                    <a:pt x="1820" y="2537"/>
                    <a:pt x="2033" y="2283"/>
                  </a:cubicBezTo>
                  <a:cubicBezTo>
                    <a:pt x="2276" y="1990"/>
                    <a:pt x="2334" y="1498"/>
                    <a:pt x="1943" y="1305"/>
                  </a:cubicBezTo>
                  <a:cubicBezTo>
                    <a:pt x="1598" y="1135"/>
                    <a:pt x="1188" y="1148"/>
                    <a:pt x="820" y="1064"/>
                  </a:cubicBezTo>
                  <a:cubicBezTo>
                    <a:pt x="713" y="1038"/>
                    <a:pt x="607" y="988"/>
                    <a:pt x="516" y="928"/>
                  </a:cubicBezTo>
                  <a:cubicBezTo>
                    <a:pt x="506" y="921"/>
                    <a:pt x="496" y="912"/>
                    <a:pt x="487" y="902"/>
                  </a:cubicBezTo>
                  <a:cubicBezTo>
                    <a:pt x="607" y="765"/>
                    <a:pt x="910" y="731"/>
                    <a:pt x="1088" y="721"/>
                  </a:cubicBezTo>
                  <a:cubicBezTo>
                    <a:pt x="1140" y="717"/>
                    <a:pt x="1192" y="715"/>
                    <a:pt x="1244" y="715"/>
                  </a:cubicBezTo>
                  <a:cubicBezTo>
                    <a:pt x="1348" y="715"/>
                    <a:pt x="1452" y="724"/>
                    <a:pt x="1555" y="743"/>
                  </a:cubicBezTo>
                  <a:cubicBezTo>
                    <a:pt x="1566" y="744"/>
                    <a:pt x="1578" y="748"/>
                    <a:pt x="1588" y="750"/>
                  </a:cubicBezTo>
                  <a:lnTo>
                    <a:pt x="1555" y="22"/>
                  </a:lnTo>
                  <a:cubicBezTo>
                    <a:pt x="1470" y="7"/>
                    <a:pt x="1381" y="0"/>
                    <a:pt x="129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9"/>
            <p:cNvSpPr/>
            <p:nvPr/>
          </p:nvSpPr>
          <p:spPr>
            <a:xfrm rot="492656" flipH="1">
              <a:off x="8401054" y="3400948"/>
              <a:ext cx="35148" cy="144338"/>
            </a:xfrm>
            <a:custGeom>
              <a:avLst/>
              <a:gdLst/>
              <a:ahLst/>
              <a:cxnLst/>
              <a:rect l="l" t="t" r="r" b="b"/>
              <a:pathLst>
                <a:path w="754" h="3119" extrusionOk="0">
                  <a:moveTo>
                    <a:pt x="340" y="1"/>
                  </a:moveTo>
                  <a:lnTo>
                    <a:pt x="0" y="15"/>
                  </a:lnTo>
                  <a:lnTo>
                    <a:pt x="554" y="3118"/>
                  </a:lnTo>
                  <a:lnTo>
                    <a:pt x="754" y="306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9"/>
            <p:cNvSpPr/>
            <p:nvPr/>
          </p:nvSpPr>
          <p:spPr>
            <a:xfrm rot="492656" flipH="1">
              <a:off x="7836509" y="3402187"/>
              <a:ext cx="267292" cy="232681"/>
            </a:xfrm>
            <a:custGeom>
              <a:avLst/>
              <a:gdLst/>
              <a:ahLst/>
              <a:cxnLst/>
              <a:rect l="l" t="t" r="r" b="b"/>
              <a:pathLst>
                <a:path w="5734" h="5028" extrusionOk="0">
                  <a:moveTo>
                    <a:pt x="2865" y="1"/>
                  </a:moveTo>
                  <a:cubicBezTo>
                    <a:pt x="2496" y="1"/>
                    <a:pt x="2122" y="82"/>
                    <a:pt x="1769" y="254"/>
                  </a:cubicBezTo>
                  <a:cubicBezTo>
                    <a:pt x="522" y="861"/>
                    <a:pt x="1" y="2364"/>
                    <a:pt x="607" y="3613"/>
                  </a:cubicBezTo>
                  <a:cubicBezTo>
                    <a:pt x="1042" y="4508"/>
                    <a:pt x="1937" y="5027"/>
                    <a:pt x="2868" y="5027"/>
                  </a:cubicBezTo>
                  <a:cubicBezTo>
                    <a:pt x="3237" y="5027"/>
                    <a:pt x="3611" y="4946"/>
                    <a:pt x="3965" y="4774"/>
                  </a:cubicBezTo>
                  <a:cubicBezTo>
                    <a:pt x="5214" y="4167"/>
                    <a:pt x="5733" y="2664"/>
                    <a:pt x="5127" y="1416"/>
                  </a:cubicBezTo>
                  <a:cubicBezTo>
                    <a:pt x="4692" y="521"/>
                    <a:pt x="3796" y="1"/>
                    <a:pt x="2865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9"/>
            <p:cNvSpPr/>
            <p:nvPr/>
          </p:nvSpPr>
          <p:spPr>
            <a:xfrm rot="492656" flipH="1">
              <a:off x="7858561" y="3396354"/>
              <a:ext cx="121759" cy="222037"/>
            </a:xfrm>
            <a:custGeom>
              <a:avLst/>
              <a:gdLst/>
              <a:ahLst/>
              <a:cxnLst/>
              <a:rect l="l" t="t" r="r" b="b"/>
              <a:pathLst>
                <a:path w="2612" h="4798" extrusionOk="0">
                  <a:moveTo>
                    <a:pt x="36" y="0"/>
                  </a:moveTo>
                  <a:lnTo>
                    <a:pt x="1" y="254"/>
                  </a:lnTo>
                  <a:cubicBezTo>
                    <a:pt x="786" y="365"/>
                    <a:pt x="1464" y="858"/>
                    <a:pt x="1811" y="1572"/>
                  </a:cubicBezTo>
                  <a:cubicBezTo>
                    <a:pt x="2325" y="2631"/>
                    <a:pt x="1979" y="3926"/>
                    <a:pt x="1010" y="4587"/>
                  </a:cubicBezTo>
                  <a:lnTo>
                    <a:pt x="1154" y="4798"/>
                  </a:lnTo>
                  <a:cubicBezTo>
                    <a:pt x="2230" y="4067"/>
                    <a:pt x="2612" y="2632"/>
                    <a:pt x="2041" y="1462"/>
                  </a:cubicBezTo>
                  <a:cubicBezTo>
                    <a:pt x="1657" y="671"/>
                    <a:pt x="907" y="126"/>
                    <a:pt x="36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9"/>
            <p:cNvSpPr/>
            <p:nvPr/>
          </p:nvSpPr>
          <p:spPr>
            <a:xfrm rot="492656" flipH="1">
              <a:off x="7879984" y="3429019"/>
              <a:ext cx="191636" cy="191818"/>
            </a:xfrm>
            <a:custGeom>
              <a:avLst/>
              <a:gdLst/>
              <a:ahLst/>
              <a:cxnLst/>
              <a:rect l="l" t="t" r="r" b="b"/>
              <a:pathLst>
                <a:path w="4111" h="4145" extrusionOk="0">
                  <a:moveTo>
                    <a:pt x="1732" y="256"/>
                  </a:moveTo>
                  <a:cubicBezTo>
                    <a:pt x="2393" y="256"/>
                    <a:pt x="3036" y="698"/>
                    <a:pt x="3368" y="1385"/>
                  </a:cubicBezTo>
                  <a:cubicBezTo>
                    <a:pt x="3818" y="2311"/>
                    <a:pt x="3550" y="3375"/>
                    <a:pt x="2770" y="3753"/>
                  </a:cubicBezTo>
                  <a:cubicBezTo>
                    <a:pt x="2586" y="3842"/>
                    <a:pt x="2386" y="3889"/>
                    <a:pt x="2176" y="3889"/>
                  </a:cubicBezTo>
                  <a:cubicBezTo>
                    <a:pt x="1515" y="3889"/>
                    <a:pt x="873" y="3445"/>
                    <a:pt x="540" y="2760"/>
                  </a:cubicBezTo>
                  <a:cubicBezTo>
                    <a:pt x="321" y="2307"/>
                    <a:pt x="263" y="1810"/>
                    <a:pt x="379" y="1361"/>
                  </a:cubicBezTo>
                  <a:cubicBezTo>
                    <a:pt x="493" y="918"/>
                    <a:pt x="763" y="573"/>
                    <a:pt x="1137" y="391"/>
                  </a:cubicBezTo>
                  <a:cubicBezTo>
                    <a:pt x="1321" y="301"/>
                    <a:pt x="1521" y="256"/>
                    <a:pt x="1732" y="256"/>
                  </a:cubicBezTo>
                  <a:close/>
                  <a:moveTo>
                    <a:pt x="1732" y="0"/>
                  </a:moveTo>
                  <a:cubicBezTo>
                    <a:pt x="1484" y="0"/>
                    <a:pt x="1244" y="53"/>
                    <a:pt x="1026" y="160"/>
                  </a:cubicBezTo>
                  <a:cubicBezTo>
                    <a:pt x="583" y="377"/>
                    <a:pt x="265" y="778"/>
                    <a:pt x="131" y="1295"/>
                  </a:cubicBezTo>
                  <a:cubicBezTo>
                    <a:pt x="1" y="1805"/>
                    <a:pt x="64" y="2364"/>
                    <a:pt x="309" y="2871"/>
                  </a:cubicBezTo>
                  <a:cubicBezTo>
                    <a:pt x="685" y="3645"/>
                    <a:pt x="1418" y="4144"/>
                    <a:pt x="2176" y="4144"/>
                  </a:cubicBezTo>
                  <a:cubicBezTo>
                    <a:pt x="2425" y="4144"/>
                    <a:pt x="2663" y="4090"/>
                    <a:pt x="2881" y="3983"/>
                  </a:cubicBezTo>
                  <a:cubicBezTo>
                    <a:pt x="3789" y="3542"/>
                    <a:pt x="4111" y="2327"/>
                    <a:pt x="3598" y="1272"/>
                  </a:cubicBezTo>
                  <a:cubicBezTo>
                    <a:pt x="3224" y="500"/>
                    <a:pt x="2490" y="0"/>
                    <a:pt x="1732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9"/>
            <p:cNvSpPr/>
            <p:nvPr/>
          </p:nvSpPr>
          <p:spPr>
            <a:xfrm rot="492656">
              <a:off x="7927886" y="3465742"/>
              <a:ext cx="101062" cy="123606"/>
            </a:xfrm>
            <a:custGeom>
              <a:avLst/>
              <a:gdLst/>
              <a:ahLst/>
              <a:cxnLst/>
              <a:rect l="l" t="t" r="r" b="b"/>
              <a:pathLst>
                <a:path w="2168" h="2671" extrusionOk="0">
                  <a:moveTo>
                    <a:pt x="1023" y="0"/>
                  </a:moveTo>
                  <a:cubicBezTo>
                    <a:pt x="952" y="0"/>
                    <a:pt x="886" y="4"/>
                    <a:pt x="827" y="12"/>
                  </a:cubicBezTo>
                  <a:cubicBezTo>
                    <a:pt x="510" y="50"/>
                    <a:pt x="255" y="266"/>
                    <a:pt x="129" y="556"/>
                  </a:cubicBezTo>
                  <a:cubicBezTo>
                    <a:pt x="1" y="854"/>
                    <a:pt x="91" y="1157"/>
                    <a:pt x="329" y="1364"/>
                  </a:cubicBezTo>
                  <a:cubicBezTo>
                    <a:pt x="563" y="1565"/>
                    <a:pt x="879" y="1650"/>
                    <a:pt x="1160" y="1762"/>
                  </a:cubicBezTo>
                  <a:cubicBezTo>
                    <a:pt x="1303" y="1819"/>
                    <a:pt x="1442" y="1885"/>
                    <a:pt x="1564" y="1982"/>
                  </a:cubicBezTo>
                  <a:cubicBezTo>
                    <a:pt x="1508" y="2020"/>
                    <a:pt x="1450" y="2046"/>
                    <a:pt x="1385" y="2069"/>
                  </a:cubicBezTo>
                  <a:cubicBezTo>
                    <a:pt x="1299" y="2100"/>
                    <a:pt x="1209" y="2113"/>
                    <a:pt x="1117" y="2113"/>
                  </a:cubicBezTo>
                  <a:cubicBezTo>
                    <a:pt x="929" y="2113"/>
                    <a:pt x="736" y="2057"/>
                    <a:pt x="567" y="1989"/>
                  </a:cubicBezTo>
                  <a:cubicBezTo>
                    <a:pt x="485" y="1956"/>
                    <a:pt x="398" y="1907"/>
                    <a:pt x="332" y="1843"/>
                  </a:cubicBezTo>
                  <a:lnTo>
                    <a:pt x="129" y="2376"/>
                  </a:lnTo>
                  <a:cubicBezTo>
                    <a:pt x="303" y="2527"/>
                    <a:pt x="546" y="2611"/>
                    <a:pt x="763" y="2648"/>
                  </a:cubicBezTo>
                  <a:cubicBezTo>
                    <a:pt x="846" y="2663"/>
                    <a:pt x="928" y="2671"/>
                    <a:pt x="1009" y="2671"/>
                  </a:cubicBezTo>
                  <a:cubicBezTo>
                    <a:pt x="1246" y="2671"/>
                    <a:pt x="1473" y="2606"/>
                    <a:pt x="1674" y="2464"/>
                  </a:cubicBezTo>
                  <a:cubicBezTo>
                    <a:pt x="1983" y="2243"/>
                    <a:pt x="2168" y="1783"/>
                    <a:pt x="1839" y="1498"/>
                  </a:cubicBezTo>
                  <a:cubicBezTo>
                    <a:pt x="1548" y="1244"/>
                    <a:pt x="1150" y="1151"/>
                    <a:pt x="814" y="977"/>
                  </a:cubicBezTo>
                  <a:cubicBezTo>
                    <a:pt x="717" y="925"/>
                    <a:pt x="629" y="850"/>
                    <a:pt x="556" y="768"/>
                  </a:cubicBezTo>
                  <a:cubicBezTo>
                    <a:pt x="547" y="758"/>
                    <a:pt x="540" y="747"/>
                    <a:pt x="535" y="735"/>
                  </a:cubicBezTo>
                  <a:cubicBezTo>
                    <a:pt x="603" y="689"/>
                    <a:pt x="704" y="674"/>
                    <a:pt x="810" y="674"/>
                  </a:cubicBezTo>
                  <a:cubicBezTo>
                    <a:pt x="935" y="674"/>
                    <a:pt x="1068" y="695"/>
                    <a:pt x="1163" y="714"/>
                  </a:cubicBezTo>
                  <a:cubicBezTo>
                    <a:pt x="1317" y="744"/>
                    <a:pt x="1467" y="790"/>
                    <a:pt x="1609" y="854"/>
                  </a:cubicBezTo>
                  <a:lnTo>
                    <a:pt x="1641" y="870"/>
                  </a:lnTo>
                  <a:lnTo>
                    <a:pt x="1796" y="156"/>
                  </a:lnTo>
                  <a:cubicBezTo>
                    <a:pt x="1560" y="47"/>
                    <a:pt x="1265" y="0"/>
                    <a:pt x="1023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9"/>
            <p:cNvSpPr/>
            <p:nvPr/>
          </p:nvSpPr>
          <p:spPr>
            <a:xfrm rot="492656" flipH="1">
              <a:off x="7963573" y="3453235"/>
              <a:ext cx="27783" cy="145495"/>
            </a:xfrm>
            <a:custGeom>
              <a:avLst/>
              <a:gdLst/>
              <a:ahLst/>
              <a:cxnLst/>
              <a:rect l="l" t="t" r="r" b="b"/>
              <a:pathLst>
                <a:path w="596" h="3144" extrusionOk="0">
                  <a:moveTo>
                    <a:pt x="265" y="0"/>
                  </a:moveTo>
                  <a:lnTo>
                    <a:pt x="1" y="3142"/>
                  </a:lnTo>
                  <a:lnTo>
                    <a:pt x="208" y="3144"/>
                  </a:lnTo>
                  <a:lnTo>
                    <a:pt x="596" y="7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9" name="Google Shape;1569;p30"/>
          <p:cNvGrpSpPr/>
          <p:nvPr/>
        </p:nvGrpSpPr>
        <p:grpSpPr>
          <a:xfrm>
            <a:off x="-190420" y="-51450"/>
            <a:ext cx="9524839" cy="5246400"/>
            <a:chOff x="-190420" y="-51450"/>
            <a:chExt cx="9524839" cy="5246400"/>
          </a:xfrm>
        </p:grpSpPr>
        <p:grpSp>
          <p:nvGrpSpPr>
            <p:cNvPr id="1570" name="Google Shape;1570;p30"/>
            <p:cNvGrpSpPr/>
            <p:nvPr/>
          </p:nvGrpSpPr>
          <p:grpSpPr>
            <a:xfrm>
              <a:off x="-80275" y="-51450"/>
              <a:ext cx="9348008" cy="5246400"/>
              <a:chOff x="-80275" y="-51450"/>
              <a:chExt cx="9348008" cy="5246400"/>
            </a:xfrm>
          </p:grpSpPr>
          <p:cxnSp>
            <p:nvCxnSpPr>
              <p:cNvPr id="1571" name="Google Shape;1571;p30"/>
              <p:cNvCxnSpPr/>
              <p:nvPr/>
            </p:nvCxnSpPr>
            <p:spPr>
              <a:xfrm>
                <a:off x="221274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2" name="Google Shape;1572;p30"/>
              <p:cNvCxnSpPr/>
              <p:nvPr/>
            </p:nvCxnSpPr>
            <p:spPr>
              <a:xfrm>
                <a:off x="522822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3" name="Google Shape;1573;p30"/>
              <p:cNvCxnSpPr/>
              <p:nvPr/>
            </p:nvCxnSpPr>
            <p:spPr>
              <a:xfrm>
                <a:off x="824371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4" name="Google Shape;1574;p30"/>
              <p:cNvCxnSpPr/>
              <p:nvPr/>
            </p:nvCxnSpPr>
            <p:spPr>
              <a:xfrm>
                <a:off x="1125920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5" name="Google Shape;1575;p30"/>
              <p:cNvCxnSpPr/>
              <p:nvPr/>
            </p:nvCxnSpPr>
            <p:spPr>
              <a:xfrm>
                <a:off x="1427468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6" name="Google Shape;1576;p30"/>
              <p:cNvCxnSpPr/>
              <p:nvPr/>
            </p:nvCxnSpPr>
            <p:spPr>
              <a:xfrm>
                <a:off x="1729017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7" name="Google Shape;1577;p30"/>
              <p:cNvCxnSpPr/>
              <p:nvPr/>
            </p:nvCxnSpPr>
            <p:spPr>
              <a:xfrm>
                <a:off x="2030566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8" name="Google Shape;1578;p30"/>
              <p:cNvCxnSpPr/>
              <p:nvPr/>
            </p:nvCxnSpPr>
            <p:spPr>
              <a:xfrm>
                <a:off x="2332114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9" name="Google Shape;1579;p30"/>
              <p:cNvCxnSpPr/>
              <p:nvPr/>
            </p:nvCxnSpPr>
            <p:spPr>
              <a:xfrm>
                <a:off x="2633663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0" name="Google Shape;1580;p30"/>
              <p:cNvCxnSpPr/>
              <p:nvPr/>
            </p:nvCxnSpPr>
            <p:spPr>
              <a:xfrm>
                <a:off x="2935211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1" name="Google Shape;1581;p30"/>
              <p:cNvCxnSpPr/>
              <p:nvPr/>
            </p:nvCxnSpPr>
            <p:spPr>
              <a:xfrm>
                <a:off x="3236760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2" name="Google Shape;1582;p30"/>
              <p:cNvCxnSpPr/>
              <p:nvPr/>
            </p:nvCxnSpPr>
            <p:spPr>
              <a:xfrm>
                <a:off x="3538309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3" name="Google Shape;1583;p30"/>
              <p:cNvCxnSpPr/>
              <p:nvPr/>
            </p:nvCxnSpPr>
            <p:spPr>
              <a:xfrm>
                <a:off x="3839857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4" name="Google Shape;1584;p30"/>
              <p:cNvCxnSpPr/>
              <p:nvPr/>
            </p:nvCxnSpPr>
            <p:spPr>
              <a:xfrm>
                <a:off x="4141406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5" name="Google Shape;1585;p30"/>
              <p:cNvCxnSpPr/>
              <p:nvPr/>
            </p:nvCxnSpPr>
            <p:spPr>
              <a:xfrm>
                <a:off x="4442955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6" name="Google Shape;1586;p30"/>
              <p:cNvCxnSpPr/>
              <p:nvPr/>
            </p:nvCxnSpPr>
            <p:spPr>
              <a:xfrm>
                <a:off x="4744503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7" name="Google Shape;1587;p30"/>
              <p:cNvCxnSpPr/>
              <p:nvPr/>
            </p:nvCxnSpPr>
            <p:spPr>
              <a:xfrm>
                <a:off x="5046052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8" name="Google Shape;1588;p30"/>
              <p:cNvCxnSpPr/>
              <p:nvPr/>
            </p:nvCxnSpPr>
            <p:spPr>
              <a:xfrm>
                <a:off x="5347601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9" name="Google Shape;1589;p30"/>
              <p:cNvCxnSpPr/>
              <p:nvPr/>
            </p:nvCxnSpPr>
            <p:spPr>
              <a:xfrm>
                <a:off x="5649149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0" name="Google Shape;1590;p30"/>
              <p:cNvCxnSpPr/>
              <p:nvPr/>
            </p:nvCxnSpPr>
            <p:spPr>
              <a:xfrm>
                <a:off x="5950698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1" name="Google Shape;1591;p30"/>
              <p:cNvCxnSpPr/>
              <p:nvPr/>
            </p:nvCxnSpPr>
            <p:spPr>
              <a:xfrm>
                <a:off x="6252247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2" name="Google Shape;1592;p30"/>
              <p:cNvCxnSpPr/>
              <p:nvPr/>
            </p:nvCxnSpPr>
            <p:spPr>
              <a:xfrm>
                <a:off x="6553795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3" name="Google Shape;1593;p30"/>
              <p:cNvCxnSpPr/>
              <p:nvPr/>
            </p:nvCxnSpPr>
            <p:spPr>
              <a:xfrm>
                <a:off x="6855344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4" name="Google Shape;1594;p30"/>
              <p:cNvCxnSpPr/>
              <p:nvPr/>
            </p:nvCxnSpPr>
            <p:spPr>
              <a:xfrm>
                <a:off x="7156893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5" name="Google Shape;1595;p30"/>
              <p:cNvCxnSpPr/>
              <p:nvPr/>
            </p:nvCxnSpPr>
            <p:spPr>
              <a:xfrm>
                <a:off x="7458441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6" name="Google Shape;1596;p30"/>
              <p:cNvCxnSpPr/>
              <p:nvPr/>
            </p:nvCxnSpPr>
            <p:spPr>
              <a:xfrm>
                <a:off x="7759990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7" name="Google Shape;1597;p30"/>
              <p:cNvCxnSpPr/>
              <p:nvPr/>
            </p:nvCxnSpPr>
            <p:spPr>
              <a:xfrm>
                <a:off x="8061538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8" name="Google Shape;1598;p30"/>
              <p:cNvCxnSpPr/>
              <p:nvPr/>
            </p:nvCxnSpPr>
            <p:spPr>
              <a:xfrm>
                <a:off x="8363087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9" name="Google Shape;1599;p30"/>
              <p:cNvCxnSpPr/>
              <p:nvPr/>
            </p:nvCxnSpPr>
            <p:spPr>
              <a:xfrm>
                <a:off x="8664636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0" name="Google Shape;1600;p30"/>
              <p:cNvCxnSpPr/>
              <p:nvPr/>
            </p:nvCxnSpPr>
            <p:spPr>
              <a:xfrm>
                <a:off x="8966184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1" name="Google Shape;1601;p30"/>
              <p:cNvCxnSpPr/>
              <p:nvPr/>
            </p:nvCxnSpPr>
            <p:spPr>
              <a:xfrm>
                <a:off x="9267733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2" name="Google Shape;1602;p30"/>
              <p:cNvCxnSpPr/>
              <p:nvPr/>
            </p:nvCxnSpPr>
            <p:spPr>
              <a:xfrm>
                <a:off x="-80275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03" name="Google Shape;1603;p30"/>
            <p:cNvGrpSpPr/>
            <p:nvPr/>
          </p:nvGrpSpPr>
          <p:grpSpPr>
            <a:xfrm rot="5400000">
              <a:off x="2159611" y="-2189040"/>
              <a:ext cx="4824778" cy="9524839"/>
              <a:chOff x="2030566" y="-51450"/>
              <a:chExt cx="4824778" cy="5246400"/>
            </a:xfrm>
          </p:grpSpPr>
          <p:cxnSp>
            <p:nvCxnSpPr>
              <p:cNvPr id="1604" name="Google Shape;1604;p30"/>
              <p:cNvCxnSpPr/>
              <p:nvPr/>
            </p:nvCxnSpPr>
            <p:spPr>
              <a:xfrm>
                <a:off x="2030566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5" name="Google Shape;1605;p30"/>
              <p:cNvCxnSpPr/>
              <p:nvPr/>
            </p:nvCxnSpPr>
            <p:spPr>
              <a:xfrm>
                <a:off x="2332114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6" name="Google Shape;1606;p30"/>
              <p:cNvCxnSpPr/>
              <p:nvPr/>
            </p:nvCxnSpPr>
            <p:spPr>
              <a:xfrm>
                <a:off x="2633663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7" name="Google Shape;1607;p30"/>
              <p:cNvCxnSpPr/>
              <p:nvPr/>
            </p:nvCxnSpPr>
            <p:spPr>
              <a:xfrm>
                <a:off x="2935211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8" name="Google Shape;1608;p30"/>
              <p:cNvCxnSpPr/>
              <p:nvPr/>
            </p:nvCxnSpPr>
            <p:spPr>
              <a:xfrm>
                <a:off x="3236760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9" name="Google Shape;1609;p30"/>
              <p:cNvCxnSpPr/>
              <p:nvPr/>
            </p:nvCxnSpPr>
            <p:spPr>
              <a:xfrm>
                <a:off x="3538309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0" name="Google Shape;1610;p30"/>
              <p:cNvCxnSpPr/>
              <p:nvPr/>
            </p:nvCxnSpPr>
            <p:spPr>
              <a:xfrm>
                <a:off x="3839857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1" name="Google Shape;1611;p30"/>
              <p:cNvCxnSpPr/>
              <p:nvPr/>
            </p:nvCxnSpPr>
            <p:spPr>
              <a:xfrm>
                <a:off x="4141406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2" name="Google Shape;1612;p30"/>
              <p:cNvCxnSpPr/>
              <p:nvPr/>
            </p:nvCxnSpPr>
            <p:spPr>
              <a:xfrm>
                <a:off x="4442955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3" name="Google Shape;1613;p30"/>
              <p:cNvCxnSpPr/>
              <p:nvPr/>
            </p:nvCxnSpPr>
            <p:spPr>
              <a:xfrm>
                <a:off x="4744503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4" name="Google Shape;1614;p30"/>
              <p:cNvCxnSpPr/>
              <p:nvPr/>
            </p:nvCxnSpPr>
            <p:spPr>
              <a:xfrm>
                <a:off x="5046052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5" name="Google Shape;1615;p30"/>
              <p:cNvCxnSpPr/>
              <p:nvPr/>
            </p:nvCxnSpPr>
            <p:spPr>
              <a:xfrm>
                <a:off x="5347601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6" name="Google Shape;1616;p30"/>
              <p:cNvCxnSpPr/>
              <p:nvPr/>
            </p:nvCxnSpPr>
            <p:spPr>
              <a:xfrm>
                <a:off x="5649149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7" name="Google Shape;1617;p30"/>
              <p:cNvCxnSpPr/>
              <p:nvPr/>
            </p:nvCxnSpPr>
            <p:spPr>
              <a:xfrm>
                <a:off x="5950698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8" name="Google Shape;1618;p30"/>
              <p:cNvCxnSpPr/>
              <p:nvPr/>
            </p:nvCxnSpPr>
            <p:spPr>
              <a:xfrm>
                <a:off x="6252247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9" name="Google Shape;1619;p30"/>
              <p:cNvCxnSpPr/>
              <p:nvPr/>
            </p:nvCxnSpPr>
            <p:spPr>
              <a:xfrm>
                <a:off x="6553795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0" name="Google Shape;1620;p30"/>
              <p:cNvCxnSpPr/>
              <p:nvPr/>
            </p:nvCxnSpPr>
            <p:spPr>
              <a:xfrm>
                <a:off x="6855344" y="-51450"/>
                <a:ext cx="0" cy="524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0FFF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21" name="Google Shape;1621;p30"/>
          <p:cNvGrpSpPr/>
          <p:nvPr/>
        </p:nvGrpSpPr>
        <p:grpSpPr>
          <a:xfrm rot="366457">
            <a:off x="7357571" y="1428452"/>
            <a:ext cx="1480119" cy="2286597"/>
            <a:chOff x="2135550" y="2805110"/>
            <a:chExt cx="1169979" cy="1798897"/>
          </a:xfrm>
        </p:grpSpPr>
        <p:sp>
          <p:nvSpPr>
            <p:cNvPr id="1622" name="Google Shape;1622;p30"/>
            <p:cNvSpPr/>
            <p:nvPr/>
          </p:nvSpPr>
          <p:spPr>
            <a:xfrm>
              <a:off x="2159903" y="2805110"/>
              <a:ext cx="1145627" cy="1798897"/>
            </a:xfrm>
            <a:custGeom>
              <a:avLst/>
              <a:gdLst/>
              <a:ahLst/>
              <a:cxnLst/>
              <a:rect l="l" t="t" r="r" b="b"/>
              <a:pathLst>
                <a:path w="18582" h="29178" extrusionOk="0">
                  <a:moveTo>
                    <a:pt x="8000" y="18532"/>
                  </a:moveTo>
                  <a:lnTo>
                    <a:pt x="8000" y="18532"/>
                  </a:lnTo>
                  <a:cubicBezTo>
                    <a:pt x="8787" y="18615"/>
                    <a:pt x="9562" y="18675"/>
                    <a:pt x="10097" y="18709"/>
                  </a:cubicBezTo>
                  <a:cubicBezTo>
                    <a:pt x="10057" y="18807"/>
                    <a:pt x="10033" y="18907"/>
                    <a:pt x="10034" y="19003"/>
                  </a:cubicBezTo>
                  <a:cubicBezTo>
                    <a:pt x="10037" y="19146"/>
                    <a:pt x="10099" y="19266"/>
                    <a:pt x="10214" y="19358"/>
                  </a:cubicBezTo>
                  <a:cubicBezTo>
                    <a:pt x="10340" y="19458"/>
                    <a:pt x="10476" y="19508"/>
                    <a:pt x="10621" y="19508"/>
                  </a:cubicBezTo>
                  <a:cubicBezTo>
                    <a:pt x="10646" y="19508"/>
                    <a:pt x="10671" y="19507"/>
                    <a:pt x="10697" y="19504"/>
                  </a:cubicBezTo>
                  <a:cubicBezTo>
                    <a:pt x="11012" y="19468"/>
                    <a:pt x="11279" y="19216"/>
                    <a:pt x="11389" y="19097"/>
                  </a:cubicBezTo>
                  <a:lnTo>
                    <a:pt x="11555" y="19588"/>
                  </a:lnTo>
                  <a:lnTo>
                    <a:pt x="11071" y="19715"/>
                  </a:lnTo>
                  <a:lnTo>
                    <a:pt x="11720" y="20644"/>
                  </a:lnTo>
                  <a:lnTo>
                    <a:pt x="10505" y="20742"/>
                  </a:lnTo>
                  <a:lnTo>
                    <a:pt x="10467" y="20717"/>
                  </a:lnTo>
                  <a:lnTo>
                    <a:pt x="10450" y="20746"/>
                  </a:lnTo>
                  <a:lnTo>
                    <a:pt x="9353" y="20834"/>
                  </a:lnTo>
                  <a:lnTo>
                    <a:pt x="9301" y="19592"/>
                  </a:lnTo>
                  <a:lnTo>
                    <a:pt x="9335" y="19564"/>
                  </a:lnTo>
                  <a:cubicBezTo>
                    <a:pt x="9011" y="19173"/>
                    <a:pt x="8535" y="18826"/>
                    <a:pt x="8000" y="18532"/>
                  </a:cubicBezTo>
                  <a:close/>
                  <a:moveTo>
                    <a:pt x="5386" y="18488"/>
                  </a:moveTo>
                  <a:cubicBezTo>
                    <a:pt x="6230" y="18850"/>
                    <a:pt x="7286" y="19187"/>
                    <a:pt x="7696" y="19311"/>
                  </a:cubicBezTo>
                  <a:lnTo>
                    <a:pt x="6311" y="19311"/>
                  </a:lnTo>
                  <a:cubicBezTo>
                    <a:pt x="6311" y="19311"/>
                    <a:pt x="6143" y="19817"/>
                    <a:pt x="6100" y="20350"/>
                  </a:cubicBezTo>
                  <a:cubicBezTo>
                    <a:pt x="6073" y="20380"/>
                    <a:pt x="6059" y="20400"/>
                    <a:pt x="6057" y="20400"/>
                  </a:cubicBezTo>
                  <a:lnTo>
                    <a:pt x="6094" y="20428"/>
                  </a:lnTo>
                  <a:cubicBezTo>
                    <a:pt x="6076" y="20732"/>
                    <a:pt x="6104" y="21037"/>
                    <a:pt x="6233" y="21260"/>
                  </a:cubicBezTo>
                  <a:cubicBezTo>
                    <a:pt x="6226" y="21277"/>
                    <a:pt x="6222" y="21287"/>
                    <a:pt x="6222" y="21288"/>
                  </a:cubicBezTo>
                  <a:lnTo>
                    <a:pt x="6267" y="21308"/>
                  </a:lnTo>
                  <a:cubicBezTo>
                    <a:pt x="6281" y="21330"/>
                    <a:pt x="6296" y="21353"/>
                    <a:pt x="6314" y="21373"/>
                  </a:cubicBezTo>
                  <a:cubicBezTo>
                    <a:pt x="6496" y="21579"/>
                    <a:pt x="6775" y="21645"/>
                    <a:pt x="7056" y="21645"/>
                  </a:cubicBezTo>
                  <a:cubicBezTo>
                    <a:pt x="7553" y="21645"/>
                    <a:pt x="8058" y="21440"/>
                    <a:pt x="8060" y="21438"/>
                  </a:cubicBezTo>
                  <a:lnTo>
                    <a:pt x="8186" y="21834"/>
                  </a:lnTo>
                  <a:lnTo>
                    <a:pt x="7852" y="21965"/>
                  </a:lnTo>
                  <a:lnTo>
                    <a:pt x="8117" y="22659"/>
                  </a:lnTo>
                  <a:lnTo>
                    <a:pt x="7489" y="22963"/>
                  </a:lnTo>
                  <a:cubicBezTo>
                    <a:pt x="7489" y="22963"/>
                    <a:pt x="7693" y="23835"/>
                    <a:pt x="8092" y="24926"/>
                  </a:cubicBezTo>
                  <a:lnTo>
                    <a:pt x="5189" y="23481"/>
                  </a:lnTo>
                  <a:lnTo>
                    <a:pt x="4667" y="23220"/>
                  </a:lnTo>
                  <a:lnTo>
                    <a:pt x="4604" y="23347"/>
                  </a:lnTo>
                  <a:lnTo>
                    <a:pt x="4410" y="23131"/>
                  </a:lnTo>
                  <a:cubicBezTo>
                    <a:pt x="4410" y="23131"/>
                    <a:pt x="4847" y="21842"/>
                    <a:pt x="4102" y="21210"/>
                  </a:cubicBezTo>
                  <a:cubicBezTo>
                    <a:pt x="4446" y="19859"/>
                    <a:pt x="5098" y="18874"/>
                    <a:pt x="5386" y="18488"/>
                  </a:cubicBezTo>
                  <a:close/>
                  <a:moveTo>
                    <a:pt x="11604" y="1"/>
                  </a:moveTo>
                  <a:cubicBezTo>
                    <a:pt x="11424" y="1"/>
                    <a:pt x="11244" y="18"/>
                    <a:pt x="11071" y="52"/>
                  </a:cubicBezTo>
                  <a:cubicBezTo>
                    <a:pt x="10073" y="243"/>
                    <a:pt x="9178" y="1002"/>
                    <a:pt x="8955" y="2012"/>
                  </a:cubicBezTo>
                  <a:cubicBezTo>
                    <a:pt x="8948" y="2043"/>
                    <a:pt x="8942" y="2186"/>
                    <a:pt x="8949" y="2354"/>
                  </a:cubicBezTo>
                  <a:cubicBezTo>
                    <a:pt x="8881" y="2294"/>
                    <a:pt x="8824" y="2250"/>
                    <a:pt x="8800" y="2236"/>
                  </a:cubicBezTo>
                  <a:cubicBezTo>
                    <a:pt x="8544" y="2098"/>
                    <a:pt x="8205" y="1973"/>
                    <a:pt x="7887" y="1973"/>
                  </a:cubicBezTo>
                  <a:cubicBezTo>
                    <a:pt x="7660" y="1973"/>
                    <a:pt x="7445" y="2036"/>
                    <a:pt x="7278" y="2204"/>
                  </a:cubicBezTo>
                  <a:cubicBezTo>
                    <a:pt x="6942" y="2523"/>
                    <a:pt x="7059" y="2968"/>
                    <a:pt x="7265" y="3332"/>
                  </a:cubicBezTo>
                  <a:cubicBezTo>
                    <a:pt x="7248" y="3332"/>
                    <a:pt x="7230" y="3331"/>
                    <a:pt x="7213" y="3331"/>
                  </a:cubicBezTo>
                  <a:cubicBezTo>
                    <a:pt x="7032" y="3331"/>
                    <a:pt x="6848" y="3352"/>
                    <a:pt x="6660" y="3391"/>
                  </a:cubicBezTo>
                  <a:cubicBezTo>
                    <a:pt x="5876" y="3548"/>
                    <a:pt x="5248" y="4106"/>
                    <a:pt x="5351" y="4959"/>
                  </a:cubicBezTo>
                  <a:cubicBezTo>
                    <a:pt x="5439" y="5619"/>
                    <a:pt x="5953" y="6237"/>
                    <a:pt x="6626" y="6337"/>
                  </a:cubicBezTo>
                  <a:cubicBezTo>
                    <a:pt x="6631" y="6337"/>
                    <a:pt x="6638" y="6338"/>
                    <a:pt x="6647" y="6338"/>
                  </a:cubicBezTo>
                  <a:cubicBezTo>
                    <a:pt x="6401" y="6560"/>
                    <a:pt x="6337" y="6901"/>
                    <a:pt x="6594" y="7209"/>
                  </a:cubicBezTo>
                  <a:cubicBezTo>
                    <a:pt x="6724" y="7368"/>
                    <a:pt x="6911" y="7422"/>
                    <a:pt x="7107" y="7422"/>
                  </a:cubicBezTo>
                  <a:cubicBezTo>
                    <a:pt x="7248" y="7422"/>
                    <a:pt x="7393" y="7394"/>
                    <a:pt x="7525" y="7358"/>
                  </a:cubicBezTo>
                  <a:lnTo>
                    <a:pt x="7525" y="7358"/>
                  </a:lnTo>
                  <a:cubicBezTo>
                    <a:pt x="7436" y="7593"/>
                    <a:pt x="7403" y="7846"/>
                    <a:pt x="7468" y="8093"/>
                  </a:cubicBezTo>
                  <a:cubicBezTo>
                    <a:pt x="7492" y="8183"/>
                    <a:pt x="7528" y="8260"/>
                    <a:pt x="7572" y="8325"/>
                  </a:cubicBezTo>
                  <a:cubicBezTo>
                    <a:pt x="7197" y="8738"/>
                    <a:pt x="6867" y="9150"/>
                    <a:pt x="6574" y="9559"/>
                  </a:cubicBezTo>
                  <a:lnTo>
                    <a:pt x="5937" y="9593"/>
                  </a:lnTo>
                  <a:lnTo>
                    <a:pt x="5976" y="10308"/>
                  </a:lnTo>
                  <a:lnTo>
                    <a:pt x="6076" y="10302"/>
                  </a:lnTo>
                  <a:lnTo>
                    <a:pt x="6076" y="10302"/>
                  </a:lnTo>
                  <a:cubicBezTo>
                    <a:pt x="4601" y="12672"/>
                    <a:pt x="4370" y="14673"/>
                    <a:pt x="4367" y="14705"/>
                  </a:cubicBezTo>
                  <a:lnTo>
                    <a:pt x="4366" y="14730"/>
                  </a:lnTo>
                  <a:lnTo>
                    <a:pt x="4384" y="14746"/>
                  </a:lnTo>
                  <a:cubicBezTo>
                    <a:pt x="4647" y="14945"/>
                    <a:pt x="4904" y="15112"/>
                    <a:pt x="5154" y="15251"/>
                  </a:cubicBezTo>
                  <a:cubicBezTo>
                    <a:pt x="5015" y="15954"/>
                    <a:pt x="4858" y="16924"/>
                    <a:pt x="4923" y="17510"/>
                  </a:cubicBezTo>
                  <a:cubicBezTo>
                    <a:pt x="4822" y="17499"/>
                    <a:pt x="4730" y="17494"/>
                    <a:pt x="4649" y="17494"/>
                  </a:cubicBezTo>
                  <a:cubicBezTo>
                    <a:pt x="4518" y="17494"/>
                    <a:pt x="4415" y="17508"/>
                    <a:pt x="4346" y="17537"/>
                  </a:cubicBezTo>
                  <a:cubicBezTo>
                    <a:pt x="4274" y="17565"/>
                    <a:pt x="4242" y="17608"/>
                    <a:pt x="4230" y="17645"/>
                  </a:cubicBezTo>
                  <a:lnTo>
                    <a:pt x="1926" y="16481"/>
                  </a:lnTo>
                  <a:cubicBezTo>
                    <a:pt x="873" y="17824"/>
                    <a:pt x="544" y="19445"/>
                    <a:pt x="499" y="20819"/>
                  </a:cubicBezTo>
                  <a:lnTo>
                    <a:pt x="91" y="20723"/>
                  </a:lnTo>
                  <a:lnTo>
                    <a:pt x="56" y="21441"/>
                  </a:lnTo>
                  <a:lnTo>
                    <a:pt x="23" y="22850"/>
                  </a:lnTo>
                  <a:lnTo>
                    <a:pt x="1" y="23624"/>
                  </a:lnTo>
                  <a:cubicBezTo>
                    <a:pt x="354" y="23829"/>
                    <a:pt x="654" y="23915"/>
                    <a:pt x="910" y="23915"/>
                  </a:cubicBezTo>
                  <a:cubicBezTo>
                    <a:pt x="1108" y="23915"/>
                    <a:pt x="1279" y="23863"/>
                    <a:pt x="1428" y="23775"/>
                  </a:cubicBezTo>
                  <a:lnTo>
                    <a:pt x="2110" y="23805"/>
                  </a:lnTo>
                  <a:lnTo>
                    <a:pt x="2210" y="23823"/>
                  </a:lnTo>
                  <a:lnTo>
                    <a:pt x="4026" y="24509"/>
                  </a:lnTo>
                  <a:lnTo>
                    <a:pt x="3628" y="25304"/>
                  </a:lnTo>
                  <a:lnTo>
                    <a:pt x="4059" y="25404"/>
                  </a:lnTo>
                  <a:lnTo>
                    <a:pt x="3888" y="25695"/>
                  </a:lnTo>
                  <a:cubicBezTo>
                    <a:pt x="5092" y="26463"/>
                    <a:pt x="6586" y="26632"/>
                    <a:pt x="7672" y="26632"/>
                  </a:cubicBezTo>
                  <a:cubicBezTo>
                    <a:pt x="8143" y="26632"/>
                    <a:pt x="8537" y="26600"/>
                    <a:pt x="8798" y="26571"/>
                  </a:cubicBezTo>
                  <a:cubicBezTo>
                    <a:pt x="9491" y="27941"/>
                    <a:pt x="10456" y="29177"/>
                    <a:pt x="11679" y="29177"/>
                  </a:cubicBezTo>
                  <a:cubicBezTo>
                    <a:pt x="11875" y="29177"/>
                    <a:pt x="12077" y="29146"/>
                    <a:pt x="12285" y="29078"/>
                  </a:cubicBezTo>
                  <a:cubicBezTo>
                    <a:pt x="15422" y="28059"/>
                    <a:pt x="17225" y="20086"/>
                    <a:pt x="17225" y="20086"/>
                  </a:cubicBezTo>
                  <a:cubicBezTo>
                    <a:pt x="16664" y="19907"/>
                    <a:pt x="16108" y="19848"/>
                    <a:pt x="15615" y="19848"/>
                  </a:cubicBezTo>
                  <a:cubicBezTo>
                    <a:pt x="15419" y="19848"/>
                    <a:pt x="15234" y="19857"/>
                    <a:pt x="15062" y="19872"/>
                  </a:cubicBezTo>
                  <a:lnTo>
                    <a:pt x="15060" y="19867"/>
                  </a:lnTo>
                  <a:lnTo>
                    <a:pt x="15012" y="19878"/>
                  </a:lnTo>
                  <a:cubicBezTo>
                    <a:pt x="14574" y="19919"/>
                    <a:pt x="14230" y="19998"/>
                    <a:pt x="14046" y="20044"/>
                  </a:cubicBezTo>
                  <a:cubicBezTo>
                    <a:pt x="13951" y="20069"/>
                    <a:pt x="13899" y="20086"/>
                    <a:pt x="13899" y="20086"/>
                  </a:cubicBezTo>
                  <a:lnTo>
                    <a:pt x="14134" y="18910"/>
                  </a:lnTo>
                  <a:lnTo>
                    <a:pt x="13342" y="19120"/>
                  </a:lnTo>
                  <a:lnTo>
                    <a:pt x="13632" y="15069"/>
                  </a:lnTo>
                  <a:cubicBezTo>
                    <a:pt x="13983" y="15144"/>
                    <a:pt x="14318" y="15179"/>
                    <a:pt x="14636" y="15179"/>
                  </a:cubicBezTo>
                  <a:cubicBezTo>
                    <a:pt x="17185" y="15179"/>
                    <a:pt x="18582" y="12974"/>
                    <a:pt x="17846" y="12257"/>
                  </a:cubicBezTo>
                  <a:cubicBezTo>
                    <a:pt x="17660" y="12076"/>
                    <a:pt x="17410" y="12006"/>
                    <a:pt x="17132" y="12006"/>
                  </a:cubicBezTo>
                  <a:cubicBezTo>
                    <a:pt x="16655" y="12006"/>
                    <a:pt x="16098" y="12214"/>
                    <a:pt x="15657" y="12422"/>
                  </a:cubicBezTo>
                  <a:lnTo>
                    <a:pt x="16031" y="7252"/>
                  </a:lnTo>
                  <a:cubicBezTo>
                    <a:pt x="16031" y="7252"/>
                    <a:pt x="15654" y="6418"/>
                    <a:pt x="14711" y="5969"/>
                  </a:cubicBezTo>
                  <a:cubicBezTo>
                    <a:pt x="14968" y="5830"/>
                    <a:pt x="15173" y="5609"/>
                    <a:pt x="15260" y="5292"/>
                  </a:cubicBezTo>
                  <a:cubicBezTo>
                    <a:pt x="15387" y="4818"/>
                    <a:pt x="15032" y="4547"/>
                    <a:pt x="14619" y="4498"/>
                  </a:cubicBezTo>
                  <a:cubicBezTo>
                    <a:pt x="14731" y="4427"/>
                    <a:pt x="14822" y="4361"/>
                    <a:pt x="14881" y="4318"/>
                  </a:cubicBezTo>
                  <a:cubicBezTo>
                    <a:pt x="15283" y="3983"/>
                    <a:pt x="15744" y="3378"/>
                    <a:pt x="15664" y="2818"/>
                  </a:cubicBezTo>
                  <a:cubicBezTo>
                    <a:pt x="15574" y="2169"/>
                    <a:pt x="14946" y="1865"/>
                    <a:pt x="14354" y="1820"/>
                  </a:cubicBezTo>
                  <a:cubicBezTo>
                    <a:pt x="14305" y="1818"/>
                    <a:pt x="14257" y="1816"/>
                    <a:pt x="14210" y="1816"/>
                  </a:cubicBezTo>
                  <a:cubicBezTo>
                    <a:pt x="13936" y="1816"/>
                    <a:pt x="13677" y="1861"/>
                    <a:pt x="13430" y="1937"/>
                  </a:cubicBezTo>
                  <a:cubicBezTo>
                    <a:pt x="13466" y="1652"/>
                    <a:pt x="13442" y="1359"/>
                    <a:pt x="13345" y="1058"/>
                  </a:cubicBezTo>
                  <a:cubicBezTo>
                    <a:pt x="13092" y="301"/>
                    <a:pt x="12347" y="1"/>
                    <a:pt x="11604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miter lim="1427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0"/>
            <p:cNvSpPr/>
            <p:nvPr/>
          </p:nvSpPr>
          <p:spPr>
            <a:xfrm>
              <a:off x="2431789" y="3155726"/>
              <a:ext cx="873739" cy="936132"/>
            </a:xfrm>
            <a:custGeom>
              <a:avLst/>
              <a:gdLst/>
              <a:ahLst/>
              <a:cxnLst/>
              <a:rect l="l" t="t" r="r" b="b"/>
              <a:pathLst>
                <a:path w="14172" h="15184" extrusionOk="0">
                  <a:moveTo>
                    <a:pt x="6795" y="0"/>
                  </a:moveTo>
                  <a:lnTo>
                    <a:pt x="5711" y="471"/>
                  </a:lnTo>
                  <a:cubicBezTo>
                    <a:pt x="508" y="4076"/>
                    <a:pt x="0" y="9025"/>
                    <a:pt x="0" y="9025"/>
                  </a:cubicBezTo>
                  <a:cubicBezTo>
                    <a:pt x="256" y="9219"/>
                    <a:pt x="507" y="9383"/>
                    <a:pt x="749" y="9522"/>
                  </a:cubicBezTo>
                  <a:cubicBezTo>
                    <a:pt x="560" y="10460"/>
                    <a:pt x="331" y="11924"/>
                    <a:pt x="660" y="12260"/>
                  </a:cubicBezTo>
                  <a:cubicBezTo>
                    <a:pt x="1044" y="12652"/>
                    <a:pt x="4312" y="12936"/>
                    <a:pt x="5733" y="13028"/>
                  </a:cubicBezTo>
                  <a:cubicBezTo>
                    <a:pt x="5639" y="13250"/>
                    <a:pt x="5630" y="13474"/>
                    <a:pt x="5833" y="13637"/>
                  </a:cubicBezTo>
                  <a:cubicBezTo>
                    <a:pt x="5960" y="13739"/>
                    <a:pt x="6090" y="13778"/>
                    <a:pt x="6214" y="13778"/>
                  </a:cubicBezTo>
                  <a:cubicBezTo>
                    <a:pt x="6637" y="13778"/>
                    <a:pt x="6998" y="13323"/>
                    <a:pt x="6998" y="13323"/>
                  </a:cubicBezTo>
                  <a:lnTo>
                    <a:pt x="7624" y="15183"/>
                  </a:lnTo>
                  <a:lnTo>
                    <a:pt x="8810" y="15036"/>
                  </a:lnTo>
                  <a:lnTo>
                    <a:pt x="9214" y="9382"/>
                  </a:lnTo>
                  <a:cubicBezTo>
                    <a:pt x="9567" y="9457"/>
                    <a:pt x="9903" y="9492"/>
                    <a:pt x="10221" y="9492"/>
                  </a:cubicBezTo>
                  <a:cubicBezTo>
                    <a:pt x="12775" y="9492"/>
                    <a:pt x="14172" y="7287"/>
                    <a:pt x="13434" y="6571"/>
                  </a:cubicBezTo>
                  <a:cubicBezTo>
                    <a:pt x="13249" y="6391"/>
                    <a:pt x="12998" y="6321"/>
                    <a:pt x="12721" y="6321"/>
                  </a:cubicBezTo>
                  <a:cubicBezTo>
                    <a:pt x="11756" y="6321"/>
                    <a:pt x="10466" y="7166"/>
                    <a:pt x="10466" y="7166"/>
                  </a:cubicBezTo>
                  <a:lnTo>
                    <a:pt x="10466" y="1870"/>
                  </a:lnTo>
                  <a:lnTo>
                    <a:pt x="6795" y="0"/>
                  </a:lnTo>
                  <a:close/>
                </a:path>
              </a:pathLst>
            </a:custGeom>
            <a:solidFill>
              <a:srgbClr val="FF9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0"/>
            <p:cNvSpPr/>
            <p:nvPr/>
          </p:nvSpPr>
          <p:spPr>
            <a:xfrm>
              <a:off x="2543441" y="3474777"/>
              <a:ext cx="143095" cy="106536"/>
            </a:xfrm>
            <a:custGeom>
              <a:avLst/>
              <a:gdLst/>
              <a:ahLst/>
              <a:cxnLst/>
              <a:rect l="l" t="t" r="r" b="b"/>
              <a:pathLst>
                <a:path w="2321" h="1728" extrusionOk="0">
                  <a:moveTo>
                    <a:pt x="392" y="1"/>
                  </a:moveTo>
                  <a:cubicBezTo>
                    <a:pt x="386" y="1"/>
                    <a:pt x="380" y="4"/>
                    <a:pt x="375" y="13"/>
                  </a:cubicBezTo>
                  <a:cubicBezTo>
                    <a:pt x="36" y="531"/>
                    <a:pt x="1" y="1674"/>
                    <a:pt x="828" y="1726"/>
                  </a:cubicBezTo>
                  <a:cubicBezTo>
                    <a:pt x="842" y="1727"/>
                    <a:pt x="855" y="1727"/>
                    <a:pt x="868" y="1727"/>
                  </a:cubicBezTo>
                  <a:cubicBezTo>
                    <a:pt x="1477" y="1727"/>
                    <a:pt x="2208" y="835"/>
                    <a:pt x="2314" y="295"/>
                  </a:cubicBezTo>
                  <a:cubicBezTo>
                    <a:pt x="2320" y="268"/>
                    <a:pt x="2297" y="194"/>
                    <a:pt x="2263" y="194"/>
                  </a:cubicBezTo>
                  <a:cubicBezTo>
                    <a:pt x="2254" y="194"/>
                    <a:pt x="2245" y="198"/>
                    <a:pt x="2236" y="208"/>
                  </a:cubicBezTo>
                  <a:cubicBezTo>
                    <a:pt x="1911" y="561"/>
                    <a:pt x="1702" y="974"/>
                    <a:pt x="1307" y="1270"/>
                  </a:cubicBezTo>
                  <a:cubicBezTo>
                    <a:pt x="1161" y="1380"/>
                    <a:pt x="996" y="1450"/>
                    <a:pt x="832" y="1450"/>
                  </a:cubicBezTo>
                  <a:cubicBezTo>
                    <a:pt x="715" y="1450"/>
                    <a:pt x="598" y="1414"/>
                    <a:pt x="489" y="1330"/>
                  </a:cubicBezTo>
                  <a:cubicBezTo>
                    <a:pt x="160" y="1078"/>
                    <a:pt x="198" y="368"/>
                    <a:pt x="410" y="67"/>
                  </a:cubicBezTo>
                  <a:cubicBezTo>
                    <a:pt x="427" y="46"/>
                    <a:pt x="412" y="1"/>
                    <a:pt x="392" y="1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0"/>
            <p:cNvSpPr/>
            <p:nvPr/>
          </p:nvSpPr>
          <p:spPr>
            <a:xfrm>
              <a:off x="2700778" y="3501102"/>
              <a:ext cx="143095" cy="106474"/>
            </a:xfrm>
            <a:custGeom>
              <a:avLst/>
              <a:gdLst/>
              <a:ahLst/>
              <a:cxnLst/>
              <a:rect l="l" t="t" r="r" b="b"/>
              <a:pathLst>
                <a:path w="2321" h="1727" extrusionOk="0">
                  <a:moveTo>
                    <a:pt x="394" y="0"/>
                  </a:moveTo>
                  <a:cubicBezTo>
                    <a:pt x="388" y="0"/>
                    <a:pt x="382" y="4"/>
                    <a:pt x="376" y="13"/>
                  </a:cubicBezTo>
                  <a:cubicBezTo>
                    <a:pt x="37" y="531"/>
                    <a:pt x="1" y="1674"/>
                    <a:pt x="829" y="1726"/>
                  </a:cubicBezTo>
                  <a:cubicBezTo>
                    <a:pt x="842" y="1726"/>
                    <a:pt x="855" y="1727"/>
                    <a:pt x="868" y="1727"/>
                  </a:cubicBezTo>
                  <a:cubicBezTo>
                    <a:pt x="1479" y="1727"/>
                    <a:pt x="2209" y="835"/>
                    <a:pt x="2315" y="295"/>
                  </a:cubicBezTo>
                  <a:cubicBezTo>
                    <a:pt x="2321" y="268"/>
                    <a:pt x="2298" y="194"/>
                    <a:pt x="2263" y="194"/>
                  </a:cubicBezTo>
                  <a:cubicBezTo>
                    <a:pt x="2255" y="194"/>
                    <a:pt x="2246" y="198"/>
                    <a:pt x="2236" y="208"/>
                  </a:cubicBezTo>
                  <a:cubicBezTo>
                    <a:pt x="1912" y="561"/>
                    <a:pt x="1704" y="973"/>
                    <a:pt x="1307" y="1269"/>
                  </a:cubicBezTo>
                  <a:cubicBezTo>
                    <a:pt x="1162" y="1379"/>
                    <a:pt x="997" y="1450"/>
                    <a:pt x="833" y="1450"/>
                  </a:cubicBezTo>
                  <a:cubicBezTo>
                    <a:pt x="716" y="1450"/>
                    <a:pt x="599" y="1414"/>
                    <a:pt x="490" y="1330"/>
                  </a:cubicBezTo>
                  <a:cubicBezTo>
                    <a:pt x="162" y="1076"/>
                    <a:pt x="199" y="368"/>
                    <a:pt x="413" y="67"/>
                  </a:cubicBezTo>
                  <a:cubicBezTo>
                    <a:pt x="429" y="46"/>
                    <a:pt x="414" y="0"/>
                    <a:pt x="394" y="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0"/>
            <p:cNvSpPr/>
            <p:nvPr/>
          </p:nvSpPr>
          <p:spPr>
            <a:xfrm>
              <a:off x="2525871" y="3386922"/>
              <a:ext cx="181135" cy="53761"/>
            </a:xfrm>
            <a:custGeom>
              <a:avLst/>
              <a:gdLst/>
              <a:ahLst/>
              <a:cxnLst/>
              <a:rect l="l" t="t" r="r" b="b"/>
              <a:pathLst>
                <a:path w="2938" h="872" extrusionOk="0">
                  <a:moveTo>
                    <a:pt x="2899" y="0"/>
                  </a:moveTo>
                  <a:lnTo>
                    <a:pt x="0" y="156"/>
                  </a:lnTo>
                  <a:lnTo>
                    <a:pt x="39" y="871"/>
                  </a:lnTo>
                  <a:lnTo>
                    <a:pt x="2938" y="716"/>
                  </a:lnTo>
                  <a:lnTo>
                    <a:pt x="2899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0"/>
            <p:cNvSpPr/>
            <p:nvPr/>
          </p:nvSpPr>
          <p:spPr>
            <a:xfrm>
              <a:off x="2723774" y="3354987"/>
              <a:ext cx="194884" cy="135327"/>
            </a:xfrm>
            <a:custGeom>
              <a:avLst/>
              <a:gdLst/>
              <a:ahLst/>
              <a:cxnLst/>
              <a:rect l="l" t="t" r="r" b="b"/>
              <a:pathLst>
                <a:path w="3161" h="2195" extrusionOk="0">
                  <a:moveTo>
                    <a:pt x="349" y="0"/>
                  </a:moveTo>
                  <a:lnTo>
                    <a:pt x="0" y="627"/>
                  </a:lnTo>
                  <a:lnTo>
                    <a:pt x="2811" y="2194"/>
                  </a:lnTo>
                  <a:lnTo>
                    <a:pt x="3161" y="156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0"/>
            <p:cNvSpPr/>
            <p:nvPr/>
          </p:nvSpPr>
          <p:spPr>
            <a:xfrm>
              <a:off x="2798374" y="3651287"/>
              <a:ext cx="150494" cy="219113"/>
            </a:xfrm>
            <a:custGeom>
              <a:avLst/>
              <a:gdLst/>
              <a:ahLst/>
              <a:cxnLst/>
              <a:rect l="l" t="t" r="r" b="b"/>
              <a:pathLst>
                <a:path w="2441" h="3554" extrusionOk="0">
                  <a:moveTo>
                    <a:pt x="942" y="1"/>
                  </a:moveTo>
                  <a:cubicBezTo>
                    <a:pt x="942" y="1"/>
                    <a:pt x="942" y="1"/>
                    <a:pt x="942" y="1"/>
                  </a:cubicBezTo>
                  <a:lnTo>
                    <a:pt x="942" y="1"/>
                  </a:lnTo>
                  <a:lnTo>
                    <a:pt x="942" y="1"/>
                  </a:lnTo>
                  <a:close/>
                  <a:moveTo>
                    <a:pt x="942" y="1"/>
                  </a:moveTo>
                  <a:lnTo>
                    <a:pt x="1" y="968"/>
                  </a:lnTo>
                  <a:cubicBezTo>
                    <a:pt x="241" y="1442"/>
                    <a:pt x="693" y="2429"/>
                    <a:pt x="936" y="3553"/>
                  </a:cubicBezTo>
                  <a:cubicBezTo>
                    <a:pt x="1276" y="3491"/>
                    <a:pt x="1628" y="3279"/>
                    <a:pt x="1858" y="2753"/>
                  </a:cubicBezTo>
                  <a:cubicBezTo>
                    <a:pt x="2440" y="1433"/>
                    <a:pt x="942" y="2"/>
                    <a:pt x="9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0"/>
            <p:cNvSpPr/>
            <p:nvPr/>
          </p:nvSpPr>
          <p:spPr>
            <a:xfrm>
              <a:off x="2777782" y="3647403"/>
              <a:ext cx="174168" cy="445193"/>
            </a:xfrm>
            <a:custGeom>
              <a:avLst/>
              <a:gdLst/>
              <a:ahLst/>
              <a:cxnLst/>
              <a:rect l="l" t="t" r="r" b="b"/>
              <a:pathLst>
                <a:path w="2825" h="7221" extrusionOk="0">
                  <a:moveTo>
                    <a:pt x="1276" y="1"/>
                  </a:moveTo>
                  <a:lnTo>
                    <a:pt x="28" y="1287"/>
                  </a:lnTo>
                  <a:lnTo>
                    <a:pt x="92" y="1350"/>
                  </a:lnTo>
                  <a:lnTo>
                    <a:pt x="1277" y="128"/>
                  </a:lnTo>
                  <a:cubicBezTo>
                    <a:pt x="1488" y="343"/>
                    <a:pt x="2669" y="1629"/>
                    <a:pt x="2154" y="2800"/>
                  </a:cubicBezTo>
                  <a:cubicBezTo>
                    <a:pt x="1991" y="3168"/>
                    <a:pt x="1754" y="3412"/>
                    <a:pt x="1446" y="3524"/>
                  </a:cubicBezTo>
                  <a:cubicBezTo>
                    <a:pt x="1305" y="3574"/>
                    <a:pt x="1161" y="3593"/>
                    <a:pt x="1025" y="3593"/>
                  </a:cubicBezTo>
                  <a:cubicBezTo>
                    <a:pt x="626" y="3593"/>
                    <a:pt x="292" y="3430"/>
                    <a:pt x="289" y="3427"/>
                  </a:cubicBezTo>
                  <a:lnTo>
                    <a:pt x="158" y="3362"/>
                  </a:lnTo>
                  <a:lnTo>
                    <a:pt x="158" y="3362"/>
                  </a:lnTo>
                  <a:lnTo>
                    <a:pt x="660" y="4263"/>
                  </a:lnTo>
                  <a:cubicBezTo>
                    <a:pt x="532" y="4383"/>
                    <a:pt x="1" y="4906"/>
                    <a:pt x="14" y="5341"/>
                  </a:cubicBezTo>
                  <a:cubicBezTo>
                    <a:pt x="18" y="5484"/>
                    <a:pt x="78" y="5604"/>
                    <a:pt x="194" y="5696"/>
                  </a:cubicBezTo>
                  <a:cubicBezTo>
                    <a:pt x="321" y="5796"/>
                    <a:pt x="459" y="5847"/>
                    <a:pt x="606" y="5847"/>
                  </a:cubicBezTo>
                  <a:cubicBezTo>
                    <a:pt x="629" y="5847"/>
                    <a:pt x="653" y="5846"/>
                    <a:pt x="676" y="5843"/>
                  </a:cubicBezTo>
                  <a:cubicBezTo>
                    <a:pt x="992" y="5808"/>
                    <a:pt x="1260" y="5555"/>
                    <a:pt x="1368" y="5437"/>
                  </a:cubicBezTo>
                  <a:lnTo>
                    <a:pt x="1969" y="7221"/>
                  </a:lnTo>
                  <a:lnTo>
                    <a:pt x="2056" y="7192"/>
                  </a:lnTo>
                  <a:lnTo>
                    <a:pt x="1404" y="5255"/>
                  </a:lnTo>
                  <a:lnTo>
                    <a:pt x="1351" y="5319"/>
                  </a:lnTo>
                  <a:cubicBezTo>
                    <a:pt x="1348" y="5324"/>
                    <a:pt x="1036" y="5712"/>
                    <a:pt x="666" y="5753"/>
                  </a:cubicBezTo>
                  <a:cubicBezTo>
                    <a:pt x="644" y="5756"/>
                    <a:pt x="622" y="5758"/>
                    <a:pt x="600" y="5758"/>
                  </a:cubicBezTo>
                  <a:cubicBezTo>
                    <a:pt x="477" y="5758"/>
                    <a:pt x="359" y="5714"/>
                    <a:pt x="251" y="5626"/>
                  </a:cubicBezTo>
                  <a:cubicBezTo>
                    <a:pt x="155" y="5551"/>
                    <a:pt x="107" y="5455"/>
                    <a:pt x="102" y="5339"/>
                  </a:cubicBezTo>
                  <a:cubicBezTo>
                    <a:pt x="92" y="4897"/>
                    <a:pt x="737" y="4312"/>
                    <a:pt x="745" y="4306"/>
                  </a:cubicBezTo>
                  <a:lnTo>
                    <a:pt x="772" y="4283"/>
                  </a:lnTo>
                  <a:lnTo>
                    <a:pt x="371" y="3559"/>
                  </a:lnTo>
                  <a:lnTo>
                    <a:pt x="371" y="3559"/>
                  </a:lnTo>
                  <a:cubicBezTo>
                    <a:pt x="507" y="3611"/>
                    <a:pt x="747" y="3683"/>
                    <a:pt x="1018" y="3683"/>
                  </a:cubicBezTo>
                  <a:cubicBezTo>
                    <a:pt x="1164" y="3683"/>
                    <a:pt x="1319" y="3662"/>
                    <a:pt x="1473" y="3607"/>
                  </a:cubicBezTo>
                  <a:cubicBezTo>
                    <a:pt x="1807" y="3488"/>
                    <a:pt x="2062" y="3228"/>
                    <a:pt x="2235" y="2836"/>
                  </a:cubicBezTo>
                  <a:cubicBezTo>
                    <a:pt x="2824" y="1501"/>
                    <a:pt x="1323" y="45"/>
                    <a:pt x="1307" y="31"/>
                  </a:cubicBezTo>
                  <a:lnTo>
                    <a:pt x="1276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0"/>
            <p:cNvSpPr/>
            <p:nvPr/>
          </p:nvSpPr>
          <p:spPr>
            <a:xfrm>
              <a:off x="2807621" y="3699438"/>
              <a:ext cx="78422" cy="159187"/>
            </a:xfrm>
            <a:custGeom>
              <a:avLst/>
              <a:gdLst/>
              <a:ahLst/>
              <a:cxnLst/>
              <a:rect l="l" t="t" r="r" b="b"/>
              <a:pathLst>
                <a:path w="1272" h="2582" extrusionOk="0">
                  <a:moveTo>
                    <a:pt x="42" y="0"/>
                  </a:moveTo>
                  <a:lnTo>
                    <a:pt x="1" y="20"/>
                  </a:lnTo>
                  <a:lnTo>
                    <a:pt x="1233" y="2581"/>
                  </a:lnTo>
                  <a:lnTo>
                    <a:pt x="1271" y="256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0"/>
            <p:cNvSpPr/>
            <p:nvPr/>
          </p:nvSpPr>
          <p:spPr>
            <a:xfrm>
              <a:off x="2830494" y="3675393"/>
              <a:ext cx="72503" cy="165537"/>
            </a:xfrm>
            <a:custGeom>
              <a:avLst/>
              <a:gdLst/>
              <a:ahLst/>
              <a:cxnLst/>
              <a:rect l="l" t="t" r="r" b="b"/>
              <a:pathLst>
                <a:path w="1176" h="2685" extrusionOk="0">
                  <a:moveTo>
                    <a:pt x="41" y="1"/>
                  </a:moveTo>
                  <a:lnTo>
                    <a:pt x="1" y="18"/>
                  </a:lnTo>
                  <a:lnTo>
                    <a:pt x="1134" y="2684"/>
                  </a:lnTo>
                  <a:lnTo>
                    <a:pt x="1176" y="2667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0"/>
            <p:cNvSpPr/>
            <p:nvPr/>
          </p:nvSpPr>
          <p:spPr>
            <a:xfrm>
              <a:off x="2839249" y="3666885"/>
              <a:ext cx="80950" cy="136437"/>
            </a:xfrm>
            <a:custGeom>
              <a:avLst/>
              <a:gdLst/>
              <a:ahLst/>
              <a:cxnLst/>
              <a:rect l="l" t="t" r="r" b="b"/>
              <a:pathLst>
                <a:path w="1313" h="2213" extrusionOk="0">
                  <a:moveTo>
                    <a:pt x="39" y="0"/>
                  </a:moveTo>
                  <a:lnTo>
                    <a:pt x="0" y="24"/>
                  </a:lnTo>
                  <a:lnTo>
                    <a:pt x="1272" y="2213"/>
                  </a:lnTo>
                  <a:lnTo>
                    <a:pt x="1312" y="219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0"/>
            <p:cNvSpPr/>
            <p:nvPr/>
          </p:nvSpPr>
          <p:spPr>
            <a:xfrm>
              <a:off x="2830803" y="3706405"/>
              <a:ext cx="69297" cy="82676"/>
            </a:xfrm>
            <a:custGeom>
              <a:avLst/>
              <a:gdLst/>
              <a:ahLst/>
              <a:cxnLst/>
              <a:rect l="l" t="t" r="r" b="b"/>
              <a:pathLst>
                <a:path w="1124" h="1341" extrusionOk="0">
                  <a:moveTo>
                    <a:pt x="1089" y="0"/>
                  </a:moveTo>
                  <a:lnTo>
                    <a:pt x="0" y="1312"/>
                  </a:lnTo>
                  <a:lnTo>
                    <a:pt x="33" y="1341"/>
                  </a:lnTo>
                  <a:lnTo>
                    <a:pt x="1124" y="29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0"/>
            <p:cNvSpPr/>
            <p:nvPr/>
          </p:nvSpPr>
          <p:spPr>
            <a:xfrm>
              <a:off x="2428830" y="3182237"/>
              <a:ext cx="363133" cy="600002"/>
            </a:xfrm>
            <a:custGeom>
              <a:avLst/>
              <a:gdLst/>
              <a:ahLst/>
              <a:cxnLst/>
              <a:rect l="l" t="t" r="r" b="b"/>
              <a:pathLst>
                <a:path w="5890" h="9732" extrusionOk="0">
                  <a:moveTo>
                    <a:pt x="5737" y="0"/>
                  </a:moveTo>
                  <a:cubicBezTo>
                    <a:pt x="575" y="3576"/>
                    <a:pt x="8" y="8536"/>
                    <a:pt x="4" y="8586"/>
                  </a:cubicBezTo>
                  <a:lnTo>
                    <a:pt x="1" y="8611"/>
                  </a:lnTo>
                  <a:lnTo>
                    <a:pt x="21" y="8628"/>
                  </a:lnTo>
                  <a:cubicBezTo>
                    <a:pt x="1089" y="9437"/>
                    <a:pt x="2057" y="9731"/>
                    <a:pt x="2883" y="9731"/>
                  </a:cubicBezTo>
                  <a:cubicBezTo>
                    <a:pt x="4095" y="9731"/>
                    <a:pt x="5001" y="9096"/>
                    <a:pt x="5468" y="8511"/>
                  </a:cubicBezTo>
                  <a:cubicBezTo>
                    <a:pt x="5774" y="8128"/>
                    <a:pt x="5889" y="7778"/>
                    <a:pt x="5749" y="7660"/>
                  </a:cubicBezTo>
                  <a:cubicBezTo>
                    <a:pt x="5679" y="7601"/>
                    <a:pt x="5595" y="7577"/>
                    <a:pt x="5504" y="7577"/>
                  </a:cubicBezTo>
                  <a:cubicBezTo>
                    <a:pt x="5037" y="7577"/>
                    <a:pt x="4374" y="8213"/>
                    <a:pt x="4341" y="8245"/>
                  </a:cubicBezTo>
                  <a:lnTo>
                    <a:pt x="4403" y="8309"/>
                  </a:lnTo>
                  <a:cubicBezTo>
                    <a:pt x="4616" y="8104"/>
                    <a:pt x="5153" y="7667"/>
                    <a:pt x="5503" y="7667"/>
                  </a:cubicBezTo>
                  <a:cubicBezTo>
                    <a:pt x="5576" y="7667"/>
                    <a:pt x="5640" y="7686"/>
                    <a:pt x="5692" y="7730"/>
                  </a:cubicBezTo>
                  <a:cubicBezTo>
                    <a:pt x="5764" y="7790"/>
                    <a:pt x="5702" y="8078"/>
                    <a:pt x="5400" y="8456"/>
                  </a:cubicBezTo>
                  <a:cubicBezTo>
                    <a:pt x="4947" y="9023"/>
                    <a:pt x="4066" y="9639"/>
                    <a:pt x="2886" y="9639"/>
                  </a:cubicBezTo>
                  <a:cubicBezTo>
                    <a:pt x="2082" y="9639"/>
                    <a:pt x="1139" y="9353"/>
                    <a:pt x="98" y="8571"/>
                  </a:cubicBezTo>
                  <a:cubicBezTo>
                    <a:pt x="147" y="8187"/>
                    <a:pt x="850" y="3493"/>
                    <a:pt x="5788" y="73"/>
                  </a:cubicBezTo>
                  <a:lnTo>
                    <a:pt x="5737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0"/>
            <p:cNvSpPr/>
            <p:nvPr/>
          </p:nvSpPr>
          <p:spPr>
            <a:xfrm>
              <a:off x="2728707" y="3619043"/>
              <a:ext cx="193835" cy="188287"/>
            </a:xfrm>
            <a:custGeom>
              <a:avLst/>
              <a:gdLst/>
              <a:ahLst/>
              <a:cxnLst/>
              <a:rect l="l" t="t" r="r" b="b"/>
              <a:pathLst>
                <a:path w="3144" h="3054" extrusionOk="0">
                  <a:moveTo>
                    <a:pt x="1836" y="1"/>
                  </a:moveTo>
                  <a:cubicBezTo>
                    <a:pt x="1486" y="1"/>
                    <a:pt x="1061" y="146"/>
                    <a:pt x="559" y="543"/>
                  </a:cubicBezTo>
                  <a:cubicBezTo>
                    <a:pt x="585" y="539"/>
                    <a:pt x="611" y="537"/>
                    <a:pt x="637" y="537"/>
                  </a:cubicBezTo>
                  <a:cubicBezTo>
                    <a:pt x="719" y="537"/>
                    <a:pt x="793" y="559"/>
                    <a:pt x="854" y="611"/>
                  </a:cubicBezTo>
                  <a:cubicBezTo>
                    <a:pt x="1022" y="752"/>
                    <a:pt x="701" y="1421"/>
                    <a:pt x="0" y="1947"/>
                  </a:cubicBezTo>
                  <a:cubicBezTo>
                    <a:pt x="224" y="2368"/>
                    <a:pt x="626" y="3054"/>
                    <a:pt x="872" y="3054"/>
                  </a:cubicBezTo>
                  <a:cubicBezTo>
                    <a:pt x="880" y="3054"/>
                    <a:pt x="888" y="3053"/>
                    <a:pt x="895" y="3052"/>
                  </a:cubicBezTo>
                  <a:cubicBezTo>
                    <a:pt x="1219" y="2989"/>
                    <a:pt x="942" y="2365"/>
                    <a:pt x="901" y="2277"/>
                  </a:cubicBezTo>
                  <a:lnTo>
                    <a:pt x="901" y="2277"/>
                  </a:lnTo>
                  <a:cubicBezTo>
                    <a:pt x="933" y="2345"/>
                    <a:pt x="1126" y="2719"/>
                    <a:pt x="1268" y="2719"/>
                  </a:cubicBezTo>
                  <a:cubicBezTo>
                    <a:pt x="1282" y="2719"/>
                    <a:pt x="1296" y="2715"/>
                    <a:pt x="1309" y="2706"/>
                  </a:cubicBezTo>
                  <a:cubicBezTo>
                    <a:pt x="1466" y="2606"/>
                    <a:pt x="1309" y="2124"/>
                    <a:pt x="1309" y="2124"/>
                  </a:cubicBezTo>
                  <a:lnTo>
                    <a:pt x="1309" y="2124"/>
                  </a:lnTo>
                  <a:cubicBezTo>
                    <a:pt x="1309" y="2124"/>
                    <a:pt x="1572" y="2355"/>
                    <a:pt x="1728" y="2355"/>
                  </a:cubicBezTo>
                  <a:cubicBezTo>
                    <a:pt x="1751" y="2355"/>
                    <a:pt x="1772" y="2350"/>
                    <a:pt x="1789" y="2338"/>
                  </a:cubicBezTo>
                  <a:cubicBezTo>
                    <a:pt x="1920" y="2251"/>
                    <a:pt x="1649" y="1707"/>
                    <a:pt x="1635" y="1678"/>
                  </a:cubicBezTo>
                  <a:lnTo>
                    <a:pt x="1635" y="1678"/>
                  </a:lnTo>
                  <a:cubicBezTo>
                    <a:pt x="1653" y="1687"/>
                    <a:pt x="1939" y="1842"/>
                    <a:pt x="2135" y="1842"/>
                  </a:cubicBezTo>
                  <a:cubicBezTo>
                    <a:pt x="2196" y="1842"/>
                    <a:pt x="2248" y="1827"/>
                    <a:pt x="2281" y="1788"/>
                  </a:cubicBezTo>
                  <a:cubicBezTo>
                    <a:pt x="2421" y="1628"/>
                    <a:pt x="2113" y="1233"/>
                    <a:pt x="2085" y="1197"/>
                  </a:cubicBezTo>
                  <a:lnTo>
                    <a:pt x="2085" y="1197"/>
                  </a:lnTo>
                  <a:cubicBezTo>
                    <a:pt x="2113" y="1225"/>
                    <a:pt x="2350" y="1444"/>
                    <a:pt x="2504" y="1444"/>
                  </a:cubicBezTo>
                  <a:cubicBezTo>
                    <a:pt x="2525" y="1444"/>
                    <a:pt x="2545" y="1440"/>
                    <a:pt x="2563" y="1430"/>
                  </a:cubicBezTo>
                  <a:cubicBezTo>
                    <a:pt x="2620" y="1401"/>
                    <a:pt x="2620" y="1290"/>
                    <a:pt x="2596" y="1164"/>
                  </a:cubicBezTo>
                  <a:cubicBezTo>
                    <a:pt x="2594" y="1164"/>
                    <a:pt x="2594" y="1164"/>
                    <a:pt x="2596" y="1162"/>
                  </a:cubicBezTo>
                  <a:cubicBezTo>
                    <a:pt x="2558" y="950"/>
                    <a:pt x="2459" y="688"/>
                    <a:pt x="2451" y="668"/>
                  </a:cubicBezTo>
                  <a:lnTo>
                    <a:pt x="2451" y="668"/>
                  </a:lnTo>
                  <a:cubicBezTo>
                    <a:pt x="2476" y="692"/>
                    <a:pt x="2870" y="1064"/>
                    <a:pt x="3026" y="1064"/>
                  </a:cubicBezTo>
                  <a:cubicBezTo>
                    <a:pt x="3042" y="1064"/>
                    <a:pt x="3056" y="1060"/>
                    <a:pt x="3067" y="1050"/>
                  </a:cubicBezTo>
                  <a:cubicBezTo>
                    <a:pt x="3144" y="979"/>
                    <a:pt x="2744" y="1"/>
                    <a:pt x="1836" y="1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0"/>
            <p:cNvSpPr/>
            <p:nvPr/>
          </p:nvSpPr>
          <p:spPr>
            <a:xfrm>
              <a:off x="3065081" y="3599191"/>
              <a:ext cx="168126" cy="87916"/>
            </a:xfrm>
            <a:custGeom>
              <a:avLst/>
              <a:gdLst/>
              <a:ahLst/>
              <a:cxnLst/>
              <a:rect l="l" t="t" r="r" b="b"/>
              <a:pathLst>
                <a:path w="2727" h="1426" extrusionOk="0">
                  <a:moveTo>
                    <a:pt x="1403" y="0"/>
                  </a:moveTo>
                  <a:cubicBezTo>
                    <a:pt x="624" y="0"/>
                    <a:pt x="58" y="382"/>
                    <a:pt x="112" y="870"/>
                  </a:cubicBezTo>
                  <a:cubicBezTo>
                    <a:pt x="145" y="1173"/>
                    <a:pt x="651" y="1426"/>
                    <a:pt x="1035" y="1426"/>
                  </a:cubicBezTo>
                  <a:cubicBezTo>
                    <a:pt x="1341" y="1426"/>
                    <a:pt x="1568" y="1265"/>
                    <a:pt x="1415" y="841"/>
                  </a:cubicBezTo>
                  <a:lnTo>
                    <a:pt x="1415" y="841"/>
                  </a:lnTo>
                  <a:lnTo>
                    <a:pt x="1906" y="907"/>
                  </a:lnTo>
                  <a:lnTo>
                    <a:pt x="1906" y="907"/>
                  </a:lnTo>
                  <a:lnTo>
                    <a:pt x="1244" y="711"/>
                  </a:lnTo>
                  <a:lnTo>
                    <a:pt x="1244" y="711"/>
                  </a:lnTo>
                  <a:cubicBezTo>
                    <a:pt x="1244" y="711"/>
                    <a:pt x="1624" y="1330"/>
                    <a:pt x="949" y="1330"/>
                  </a:cubicBezTo>
                  <a:cubicBezTo>
                    <a:pt x="945" y="1330"/>
                    <a:pt x="940" y="1329"/>
                    <a:pt x="935" y="1329"/>
                  </a:cubicBezTo>
                  <a:cubicBezTo>
                    <a:pt x="240" y="1319"/>
                    <a:pt x="0" y="677"/>
                    <a:pt x="441" y="370"/>
                  </a:cubicBezTo>
                  <a:cubicBezTo>
                    <a:pt x="634" y="235"/>
                    <a:pt x="975" y="102"/>
                    <a:pt x="1351" y="102"/>
                  </a:cubicBezTo>
                  <a:cubicBezTo>
                    <a:pt x="1828" y="102"/>
                    <a:pt x="2363" y="316"/>
                    <a:pt x="2727" y="1013"/>
                  </a:cubicBezTo>
                  <a:cubicBezTo>
                    <a:pt x="2727" y="1013"/>
                    <a:pt x="2598" y="117"/>
                    <a:pt x="1682" y="16"/>
                  </a:cubicBezTo>
                  <a:cubicBezTo>
                    <a:pt x="1587" y="5"/>
                    <a:pt x="1494" y="0"/>
                    <a:pt x="1403" y="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0"/>
            <p:cNvSpPr/>
            <p:nvPr/>
          </p:nvSpPr>
          <p:spPr>
            <a:xfrm>
              <a:off x="2483330" y="2805172"/>
              <a:ext cx="664984" cy="855059"/>
            </a:xfrm>
            <a:custGeom>
              <a:avLst/>
              <a:gdLst/>
              <a:ahLst/>
              <a:cxnLst/>
              <a:rect l="l" t="t" r="r" b="b"/>
              <a:pathLst>
                <a:path w="10786" h="13869" extrusionOk="0">
                  <a:moveTo>
                    <a:pt x="6355" y="0"/>
                  </a:moveTo>
                  <a:cubicBezTo>
                    <a:pt x="6175" y="0"/>
                    <a:pt x="5996" y="18"/>
                    <a:pt x="5823" y="51"/>
                  </a:cubicBezTo>
                  <a:cubicBezTo>
                    <a:pt x="4827" y="242"/>
                    <a:pt x="3932" y="1001"/>
                    <a:pt x="3706" y="2011"/>
                  </a:cubicBezTo>
                  <a:cubicBezTo>
                    <a:pt x="3699" y="2043"/>
                    <a:pt x="3693" y="2185"/>
                    <a:pt x="3701" y="2353"/>
                  </a:cubicBezTo>
                  <a:cubicBezTo>
                    <a:pt x="3634" y="2293"/>
                    <a:pt x="3578" y="2250"/>
                    <a:pt x="3551" y="2235"/>
                  </a:cubicBezTo>
                  <a:cubicBezTo>
                    <a:pt x="3295" y="2098"/>
                    <a:pt x="2956" y="1972"/>
                    <a:pt x="2637" y="1972"/>
                  </a:cubicBezTo>
                  <a:cubicBezTo>
                    <a:pt x="2412" y="1972"/>
                    <a:pt x="2197" y="2035"/>
                    <a:pt x="2029" y="2202"/>
                  </a:cubicBezTo>
                  <a:cubicBezTo>
                    <a:pt x="1692" y="2522"/>
                    <a:pt x="1809" y="2966"/>
                    <a:pt x="2016" y="3330"/>
                  </a:cubicBezTo>
                  <a:cubicBezTo>
                    <a:pt x="2004" y="3329"/>
                    <a:pt x="1992" y="3329"/>
                    <a:pt x="1979" y="3329"/>
                  </a:cubicBezTo>
                  <a:cubicBezTo>
                    <a:pt x="1795" y="3329"/>
                    <a:pt x="1605" y="3349"/>
                    <a:pt x="1412" y="3390"/>
                  </a:cubicBezTo>
                  <a:cubicBezTo>
                    <a:pt x="629" y="3548"/>
                    <a:pt x="1" y="4106"/>
                    <a:pt x="102" y="4957"/>
                  </a:cubicBezTo>
                  <a:cubicBezTo>
                    <a:pt x="192" y="5618"/>
                    <a:pt x="706" y="6235"/>
                    <a:pt x="1378" y="6334"/>
                  </a:cubicBezTo>
                  <a:cubicBezTo>
                    <a:pt x="1384" y="6334"/>
                    <a:pt x="1391" y="6334"/>
                    <a:pt x="1400" y="6337"/>
                  </a:cubicBezTo>
                  <a:cubicBezTo>
                    <a:pt x="1154" y="6559"/>
                    <a:pt x="1090" y="6898"/>
                    <a:pt x="1347" y="7208"/>
                  </a:cubicBezTo>
                  <a:cubicBezTo>
                    <a:pt x="1478" y="7367"/>
                    <a:pt x="1664" y="7420"/>
                    <a:pt x="1859" y="7420"/>
                  </a:cubicBezTo>
                  <a:cubicBezTo>
                    <a:pt x="2000" y="7420"/>
                    <a:pt x="2146" y="7392"/>
                    <a:pt x="2277" y="7357"/>
                  </a:cubicBezTo>
                  <a:lnTo>
                    <a:pt x="2277" y="7357"/>
                  </a:lnTo>
                  <a:cubicBezTo>
                    <a:pt x="2189" y="7591"/>
                    <a:pt x="2156" y="7845"/>
                    <a:pt x="2220" y="8090"/>
                  </a:cubicBezTo>
                  <a:cubicBezTo>
                    <a:pt x="2325" y="8508"/>
                    <a:pt x="2684" y="8648"/>
                    <a:pt x="3064" y="8648"/>
                  </a:cubicBezTo>
                  <a:cubicBezTo>
                    <a:pt x="3254" y="8648"/>
                    <a:pt x="3448" y="8613"/>
                    <a:pt x="3619" y="8561"/>
                  </a:cubicBezTo>
                  <a:cubicBezTo>
                    <a:pt x="4003" y="8440"/>
                    <a:pt x="4332" y="8196"/>
                    <a:pt x="4569" y="7879"/>
                  </a:cubicBezTo>
                  <a:cubicBezTo>
                    <a:pt x="4596" y="7947"/>
                    <a:pt x="4631" y="8009"/>
                    <a:pt x="4674" y="8057"/>
                  </a:cubicBezTo>
                  <a:cubicBezTo>
                    <a:pt x="4786" y="8183"/>
                    <a:pt x="4919" y="8234"/>
                    <a:pt x="5056" y="8234"/>
                  </a:cubicBezTo>
                  <a:cubicBezTo>
                    <a:pt x="5371" y="8234"/>
                    <a:pt x="5711" y="7967"/>
                    <a:pt x="5883" y="7732"/>
                  </a:cubicBezTo>
                  <a:cubicBezTo>
                    <a:pt x="5966" y="7616"/>
                    <a:pt x="6036" y="7491"/>
                    <a:pt x="6087" y="7359"/>
                  </a:cubicBezTo>
                  <a:cubicBezTo>
                    <a:pt x="6246" y="7726"/>
                    <a:pt x="6520" y="8079"/>
                    <a:pt x="6734" y="8193"/>
                  </a:cubicBezTo>
                  <a:cubicBezTo>
                    <a:pt x="6841" y="8254"/>
                    <a:pt x="6948" y="8281"/>
                    <a:pt x="7050" y="8281"/>
                  </a:cubicBezTo>
                  <a:cubicBezTo>
                    <a:pt x="7345" y="8281"/>
                    <a:pt x="7604" y="8055"/>
                    <a:pt x="7720" y="7755"/>
                  </a:cubicBezTo>
                  <a:cubicBezTo>
                    <a:pt x="7802" y="7538"/>
                    <a:pt x="7829" y="7301"/>
                    <a:pt x="7813" y="7062"/>
                  </a:cubicBezTo>
                  <a:lnTo>
                    <a:pt x="7813" y="7062"/>
                  </a:lnTo>
                  <a:lnTo>
                    <a:pt x="8828" y="7776"/>
                  </a:lnTo>
                  <a:cubicBezTo>
                    <a:pt x="6759" y="11821"/>
                    <a:pt x="8267" y="12213"/>
                    <a:pt x="8929" y="12213"/>
                  </a:cubicBezTo>
                  <a:cubicBezTo>
                    <a:pt x="9088" y="12213"/>
                    <a:pt x="9198" y="12190"/>
                    <a:pt x="9198" y="12190"/>
                  </a:cubicBezTo>
                  <a:lnTo>
                    <a:pt x="9198" y="12190"/>
                  </a:lnTo>
                  <a:lnTo>
                    <a:pt x="8558" y="13869"/>
                  </a:lnTo>
                  <a:lnTo>
                    <a:pt x="10316" y="13725"/>
                  </a:lnTo>
                  <a:lnTo>
                    <a:pt x="10785" y="7252"/>
                  </a:lnTo>
                  <a:cubicBezTo>
                    <a:pt x="10785" y="7252"/>
                    <a:pt x="10408" y="6419"/>
                    <a:pt x="9463" y="5968"/>
                  </a:cubicBezTo>
                  <a:cubicBezTo>
                    <a:pt x="9722" y="5829"/>
                    <a:pt x="9924" y="5605"/>
                    <a:pt x="10013" y="5291"/>
                  </a:cubicBezTo>
                  <a:cubicBezTo>
                    <a:pt x="10141" y="4817"/>
                    <a:pt x="9786" y="4547"/>
                    <a:pt x="9372" y="4497"/>
                  </a:cubicBezTo>
                  <a:cubicBezTo>
                    <a:pt x="9482" y="4426"/>
                    <a:pt x="9573" y="4360"/>
                    <a:pt x="9632" y="4317"/>
                  </a:cubicBezTo>
                  <a:cubicBezTo>
                    <a:pt x="10036" y="3982"/>
                    <a:pt x="10494" y="3377"/>
                    <a:pt x="10415" y="2817"/>
                  </a:cubicBezTo>
                  <a:cubicBezTo>
                    <a:pt x="10327" y="2168"/>
                    <a:pt x="9699" y="1864"/>
                    <a:pt x="9106" y="1819"/>
                  </a:cubicBezTo>
                  <a:cubicBezTo>
                    <a:pt x="9054" y="1816"/>
                    <a:pt x="9003" y="1815"/>
                    <a:pt x="8952" y="1815"/>
                  </a:cubicBezTo>
                  <a:cubicBezTo>
                    <a:pt x="8681" y="1815"/>
                    <a:pt x="8425" y="1858"/>
                    <a:pt x="8181" y="1936"/>
                  </a:cubicBezTo>
                  <a:cubicBezTo>
                    <a:pt x="8216" y="1651"/>
                    <a:pt x="8194" y="1358"/>
                    <a:pt x="8096" y="1057"/>
                  </a:cubicBezTo>
                  <a:cubicBezTo>
                    <a:pt x="7843" y="300"/>
                    <a:pt x="7098" y="0"/>
                    <a:pt x="6355" y="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0"/>
            <p:cNvSpPr/>
            <p:nvPr/>
          </p:nvSpPr>
          <p:spPr>
            <a:xfrm>
              <a:off x="2597572" y="3130942"/>
              <a:ext cx="341555" cy="146671"/>
            </a:xfrm>
            <a:custGeom>
              <a:avLst/>
              <a:gdLst/>
              <a:ahLst/>
              <a:cxnLst/>
              <a:rect l="l" t="t" r="r" b="b"/>
              <a:pathLst>
                <a:path w="5540" h="2379" extrusionOk="0">
                  <a:moveTo>
                    <a:pt x="3294" y="261"/>
                  </a:moveTo>
                  <a:cubicBezTo>
                    <a:pt x="3415" y="397"/>
                    <a:pt x="3409" y="594"/>
                    <a:pt x="3374" y="769"/>
                  </a:cubicBezTo>
                  <a:cubicBezTo>
                    <a:pt x="3362" y="761"/>
                    <a:pt x="3351" y="754"/>
                    <a:pt x="3338" y="745"/>
                  </a:cubicBezTo>
                  <a:cubicBezTo>
                    <a:pt x="3291" y="664"/>
                    <a:pt x="3242" y="582"/>
                    <a:pt x="3195" y="502"/>
                  </a:cubicBezTo>
                  <a:cubicBezTo>
                    <a:pt x="3129" y="364"/>
                    <a:pt x="3162" y="284"/>
                    <a:pt x="3294" y="261"/>
                  </a:cubicBezTo>
                  <a:close/>
                  <a:moveTo>
                    <a:pt x="1608" y="281"/>
                  </a:moveTo>
                  <a:cubicBezTo>
                    <a:pt x="1687" y="281"/>
                    <a:pt x="1716" y="423"/>
                    <a:pt x="1636" y="517"/>
                  </a:cubicBezTo>
                  <a:cubicBezTo>
                    <a:pt x="1524" y="646"/>
                    <a:pt x="1379" y="749"/>
                    <a:pt x="1242" y="852"/>
                  </a:cubicBezTo>
                  <a:cubicBezTo>
                    <a:pt x="1222" y="866"/>
                    <a:pt x="1201" y="881"/>
                    <a:pt x="1181" y="896"/>
                  </a:cubicBezTo>
                  <a:cubicBezTo>
                    <a:pt x="1232" y="775"/>
                    <a:pt x="1295" y="656"/>
                    <a:pt x="1357" y="548"/>
                  </a:cubicBezTo>
                  <a:cubicBezTo>
                    <a:pt x="1401" y="468"/>
                    <a:pt x="1454" y="397"/>
                    <a:pt x="1518" y="331"/>
                  </a:cubicBezTo>
                  <a:cubicBezTo>
                    <a:pt x="1552" y="296"/>
                    <a:pt x="1583" y="281"/>
                    <a:pt x="1608" y="281"/>
                  </a:cubicBezTo>
                  <a:close/>
                  <a:moveTo>
                    <a:pt x="3251" y="0"/>
                  </a:moveTo>
                  <a:cubicBezTo>
                    <a:pt x="3176" y="0"/>
                    <a:pt x="3104" y="74"/>
                    <a:pt x="3065" y="168"/>
                  </a:cubicBezTo>
                  <a:cubicBezTo>
                    <a:pt x="2920" y="524"/>
                    <a:pt x="3064" y="789"/>
                    <a:pt x="3315" y="973"/>
                  </a:cubicBezTo>
                  <a:cubicBezTo>
                    <a:pt x="3149" y="1442"/>
                    <a:pt x="2694" y="1863"/>
                    <a:pt x="2250" y="2058"/>
                  </a:cubicBezTo>
                  <a:cubicBezTo>
                    <a:pt x="2118" y="2116"/>
                    <a:pt x="1959" y="2146"/>
                    <a:pt x="1800" y="2146"/>
                  </a:cubicBezTo>
                  <a:cubicBezTo>
                    <a:pt x="1360" y="2146"/>
                    <a:pt x="916" y="1915"/>
                    <a:pt x="1017" y="1383"/>
                  </a:cubicBezTo>
                  <a:cubicBezTo>
                    <a:pt x="1037" y="1280"/>
                    <a:pt x="1068" y="1175"/>
                    <a:pt x="1108" y="1069"/>
                  </a:cubicBezTo>
                  <a:cubicBezTo>
                    <a:pt x="1142" y="1049"/>
                    <a:pt x="1175" y="1030"/>
                    <a:pt x="1204" y="1010"/>
                  </a:cubicBezTo>
                  <a:cubicBezTo>
                    <a:pt x="1295" y="949"/>
                    <a:pt x="2182" y="310"/>
                    <a:pt x="1725" y="150"/>
                  </a:cubicBezTo>
                  <a:cubicBezTo>
                    <a:pt x="1694" y="139"/>
                    <a:pt x="1664" y="134"/>
                    <a:pt x="1635" y="134"/>
                  </a:cubicBezTo>
                  <a:cubicBezTo>
                    <a:pt x="1334" y="134"/>
                    <a:pt x="1114" y="669"/>
                    <a:pt x="997" y="1013"/>
                  </a:cubicBezTo>
                  <a:cubicBezTo>
                    <a:pt x="851" y="1098"/>
                    <a:pt x="688" y="1166"/>
                    <a:pt x="529" y="1166"/>
                  </a:cubicBezTo>
                  <a:cubicBezTo>
                    <a:pt x="436" y="1166"/>
                    <a:pt x="344" y="1143"/>
                    <a:pt x="257" y="1088"/>
                  </a:cubicBezTo>
                  <a:cubicBezTo>
                    <a:pt x="19" y="933"/>
                    <a:pt x="239" y="571"/>
                    <a:pt x="364" y="428"/>
                  </a:cubicBezTo>
                  <a:cubicBezTo>
                    <a:pt x="500" y="275"/>
                    <a:pt x="687" y="211"/>
                    <a:pt x="885" y="204"/>
                  </a:cubicBezTo>
                  <a:cubicBezTo>
                    <a:pt x="893" y="204"/>
                    <a:pt x="890" y="190"/>
                    <a:pt x="885" y="190"/>
                  </a:cubicBezTo>
                  <a:cubicBezTo>
                    <a:pt x="516" y="195"/>
                    <a:pt x="0" y="534"/>
                    <a:pt x="112" y="973"/>
                  </a:cubicBezTo>
                  <a:cubicBezTo>
                    <a:pt x="169" y="1195"/>
                    <a:pt x="317" y="1272"/>
                    <a:pt x="492" y="1272"/>
                  </a:cubicBezTo>
                  <a:cubicBezTo>
                    <a:pt x="640" y="1272"/>
                    <a:pt x="806" y="1217"/>
                    <a:pt x="953" y="1149"/>
                  </a:cubicBezTo>
                  <a:lnTo>
                    <a:pt x="953" y="1149"/>
                  </a:lnTo>
                  <a:cubicBezTo>
                    <a:pt x="943" y="1180"/>
                    <a:pt x="933" y="1209"/>
                    <a:pt x="925" y="1232"/>
                  </a:cubicBezTo>
                  <a:cubicBezTo>
                    <a:pt x="731" y="1838"/>
                    <a:pt x="1154" y="2341"/>
                    <a:pt x="1752" y="2377"/>
                  </a:cubicBezTo>
                  <a:cubicBezTo>
                    <a:pt x="1776" y="2378"/>
                    <a:pt x="1799" y="2379"/>
                    <a:pt x="1823" y="2379"/>
                  </a:cubicBezTo>
                  <a:cubicBezTo>
                    <a:pt x="2551" y="2379"/>
                    <a:pt x="3199" y="1709"/>
                    <a:pt x="3451" y="1060"/>
                  </a:cubicBezTo>
                  <a:cubicBezTo>
                    <a:pt x="3708" y="1200"/>
                    <a:pt x="4026" y="1275"/>
                    <a:pt x="4263" y="1280"/>
                  </a:cubicBezTo>
                  <a:cubicBezTo>
                    <a:pt x="4277" y="1281"/>
                    <a:pt x="4292" y="1281"/>
                    <a:pt x="4306" y="1281"/>
                  </a:cubicBezTo>
                  <a:cubicBezTo>
                    <a:pt x="4734" y="1281"/>
                    <a:pt x="5172" y="1137"/>
                    <a:pt x="5505" y="871"/>
                  </a:cubicBezTo>
                  <a:cubicBezTo>
                    <a:pt x="5540" y="841"/>
                    <a:pt x="5529" y="722"/>
                    <a:pt x="5476" y="722"/>
                  </a:cubicBezTo>
                  <a:cubicBezTo>
                    <a:pt x="5471" y="722"/>
                    <a:pt x="5464" y="723"/>
                    <a:pt x="5458" y="726"/>
                  </a:cubicBezTo>
                  <a:cubicBezTo>
                    <a:pt x="5054" y="919"/>
                    <a:pt x="4631" y="1032"/>
                    <a:pt x="4183" y="1032"/>
                  </a:cubicBezTo>
                  <a:cubicBezTo>
                    <a:pt x="4167" y="1032"/>
                    <a:pt x="4151" y="1032"/>
                    <a:pt x="4134" y="1032"/>
                  </a:cubicBezTo>
                  <a:cubicBezTo>
                    <a:pt x="3910" y="1026"/>
                    <a:pt x="3700" y="969"/>
                    <a:pt x="3513" y="861"/>
                  </a:cubicBezTo>
                  <a:cubicBezTo>
                    <a:pt x="3572" y="599"/>
                    <a:pt x="3528" y="334"/>
                    <a:pt x="3392" y="104"/>
                  </a:cubicBezTo>
                  <a:cubicBezTo>
                    <a:pt x="3348" y="30"/>
                    <a:pt x="3299" y="0"/>
                    <a:pt x="3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0"/>
            <p:cNvSpPr/>
            <p:nvPr/>
          </p:nvSpPr>
          <p:spPr>
            <a:xfrm>
              <a:off x="2667794" y="2839943"/>
              <a:ext cx="233478" cy="248090"/>
            </a:xfrm>
            <a:custGeom>
              <a:avLst/>
              <a:gdLst/>
              <a:ahLst/>
              <a:cxnLst/>
              <a:rect l="l" t="t" r="r" b="b"/>
              <a:pathLst>
                <a:path w="3787" h="4024" extrusionOk="0">
                  <a:moveTo>
                    <a:pt x="1148" y="2802"/>
                  </a:moveTo>
                  <a:cubicBezTo>
                    <a:pt x="1275" y="2802"/>
                    <a:pt x="1402" y="2824"/>
                    <a:pt x="1518" y="2874"/>
                  </a:cubicBezTo>
                  <a:cubicBezTo>
                    <a:pt x="1699" y="2953"/>
                    <a:pt x="1736" y="3154"/>
                    <a:pt x="1525" y="3188"/>
                  </a:cubicBezTo>
                  <a:cubicBezTo>
                    <a:pt x="1510" y="3190"/>
                    <a:pt x="1495" y="3191"/>
                    <a:pt x="1480" y="3191"/>
                  </a:cubicBezTo>
                  <a:cubicBezTo>
                    <a:pt x="1326" y="3191"/>
                    <a:pt x="1202" y="3076"/>
                    <a:pt x="1135" y="2945"/>
                  </a:cubicBezTo>
                  <a:cubicBezTo>
                    <a:pt x="1113" y="2900"/>
                    <a:pt x="1095" y="2853"/>
                    <a:pt x="1083" y="2804"/>
                  </a:cubicBezTo>
                  <a:cubicBezTo>
                    <a:pt x="1104" y="2803"/>
                    <a:pt x="1126" y="2802"/>
                    <a:pt x="1148" y="2802"/>
                  </a:cubicBezTo>
                  <a:close/>
                  <a:moveTo>
                    <a:pt x="3137" y="0"/>
                  </a:moveTo>
                  <a:cubicBezTo>
                    <a:pt x="2285" y="0"/>
                    <a:pt x="1435" y="1017"/>
                    <a:pt x="1140" y="1696"/>
                  </a:cubicBezTo>
                  <a:cubicBezTo>
                    <a:pt x="1024" y="1962"/>
                    <a:pt x="906" y="2307"/>
                    <a:pt x="911" y="2631"/>
                  </a:cubicBezTo>
                  <a:cubicBezTo>
                    <a:pt x="714" y="2677"/>
                    <a:pt x="527" y="2771"/>
                    <a:pt x="372" y="2896"/>
                  </a:cubicBezTo>
                  <a:cubicBezTo>
                    <a:pt x="82" y="3127"/>
                    <a:pt x="32" y="3502"/>
                    <a:pt x="225" y="3806"/>
                  </a:cubicBezTo>
                  <a:cubicBezTo>
                    <a:pt x="326" y="3970"/>
                    <a:pt x="532" y="4023"/>
                    <a:pt x="758" y="4023"/>
                  </a:cubicBezTo>
                  <a:cubicBezTo>
                    <a:pt x="1042" y="4023"/>
                    <a:pt x="1358" y="3939"/>
                    <a:pt x="1539" y="3883"/>
                  </a:cubicBezTo>
                  <a:cubicBezTo>
                    <a:pt x="1553" y="3878"/>
                    <a:pt x="1549" y="3847"/>
                    <a:pt x="1536" y="3847"/>
                  </a:cubicBezTo>
                  <a:cubicBezTo>
                    <a:pt x="1535" y="3847"/>
                    <a:pt x="1533" y="3847"/>
                    <a:pt x="1532" y="3848"/>
                  </a:cubicBezTo>
                  <a:cubicBezTo>
                    <a:pt x="1345" y="3905"/>
                    <a:pt x="1152" y="3943"/>
                    <a:pt x="958" y="3943"/>
                  </a:cubicBezTo>
                  <a:cubicBezTo>
                    <a:pt x="848" y="3943"/>
                    <a:pt x="738" y="3931"/>
                    <a:pt x="629" y="3903"/>
                  </a:cubicBezTo>
                  <a:cubicBezTo>
                    <a:pt x="1" y="3742"/>
                    <a:pt x="219" y="3164"/>
                    <a:pt x="642" y="2933"/>
                  </a:cubicBezTo>
                  <a:cubicBezTo>
                    <a:pt x="731" y="2884"/>
                    <a:pt x="827" y="2848"/>
                    <a:pt x="928" y="2827"/>
                  </a:cubicBezTo>
                  <a:cubicBezTo>
                    <a:pt x="947" y="2918"/>
                    <a:pt x="977" y="3005"/>
                    <a:pt x="1021" y="3085"/>
                  </a:cubicBezTo>
                  <a:cubicBezTo>
                    <a:pt x="1122" y="3262"/>
                    <a:pt x="1297" y="3385"/>
                    <a:pt x="1481" y="3385"/>
                  </a:cubicBezTo>
                  <a:cubicBezTo>
                    <a:pt x="1567" y="3385"/>
                    <a:pt x="1655" y="3358"/>
                    <a:pt x="1739" y="3297"/>
                  </a:cubicBezTo>
                  <a:cubicBezTo>
                    <a:pt x="1952" y="3140"/>
                    <a:pt x="1789" y="2827"/>
                    <a:pt x="1616" y="2724"/>
                  </a:cubicBezTo>
                  <a:cubicBezTo>
                    <a:pt x="1473" y="2639"/>
                    <a:pt x="1317" y="2602"/>
                    <a:pt x="1159" y="2602"/>
                  </a:cubicBezTo>
                  <a:cubicBezTo>
                    <a:pt x="1124" y="2602"/>
                    <a:pt x="1090" y="2604"/>
                    <a:pt x="1055" y="2607"/>
                  </a:cubicBezTo>
                  <a:cubicBezTo>
                    <a:pt x="1045" y="2025"/>
                    <a:pt x="1582" y="1318"/>
                    <a:pt x="1906" y="971"/>
                  </a:cubicBezTo>
                  <a:cubicBezTo>
                    <a:pt x="2343" y="506"/>
                    <a:pt x="2839" y="309"/>
                    <a:pt x="3423" y="309"/>
                  </a:cubicBezTo>
                  <a:cubicBezTo>
                    <a:pt x="3523" y="309"/>
                    <a:pt x="3626" y="315"/>
                    <a:pt x="3732" y="326"/>
                  </a:cubicBezTo>
                  <a:cubicBezTo>
                    <a:pt x="3733" y="326"/>
                    <a:pt x="3734" y="326"/>
                    <a:pt x="3735" y="326"/>
                  </a:cubicBezTo>
                  <a:cubicBezTo>
                    <a:pt x="3786" y="326"/>
                    <a:pt x="3781" y="223"/>
                    <a:pt x="3752" y="200"/>
                  </a:cubicBezTo>
                  <a:cubicBezTo>
                    <a:pt x="3552" y="60"/>
                    <a:pt x="3345" y="0"/>
                    <a:pt x="3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0"/>
            <p:cNvSpPr/>
            <p:nvPr/>
          </p:nvSpPr>
          <p:spPr>
            <a:xfrm>
              <a:off x="2817979" y="2960289"/>
              <a:ext cx="282368" cy="172750"/>
            </a:xfrm>
            <a:custGeom>
              <a:avLst/>
              <a:gdLst/>
              <a:ahLst/>
              <a:cxnLst/>
              <a:rect l="l" t="t" r="r" b="b"/>
              <a:pathLst>
                <a:path w="4580" h="2802" extrusionOk="0">
                  <a:moveTo>
                    <a:pt x="2924" y="1028"/>
                  </a:moveTo>
                  <a:cubicBezTo>
                    <a:pt x="2963" y="1028"/>
                    <a:pt x="3008" y="1030"/>
                    <a:pt x="3059" y="1032"/>
                  </a:cubicBezTo>
                  <a:cubicBezTo>
                    <a:pt x="3039" y="1096"/>
                    <a:pt x="3018" y="1159"/>
                    <a:pt x="2992" y="1222"/>
                  </a:cubicBezTo>
                  <a:cubicBezTo>
                    <a:pt x="2936" y="1202"/>
                    <a:pt x="2882" y="1180"/>
                    <a:pt x="2836" y="1159"/>
                  </a:cubicBezTo>
                  <a:cubicBezTo>
                    <a:pt x="2659" y="1072"/>
                    <a:pt x="2688" y="1028"/>
                    <a:pt x="2924" y="1028"/>
                  </a:cubicBezTo>
                  <a:close/>
                  <a:moveTo>
                    <a:pt x="1079" y="757"/>
                  </a:moveTo>
                  <a:cubicBezTo>
                    <a:pt x="1163" y="757"/>
                    <a:pt x="1147" y="946"/>
                    <a:pt x="1045" y="1109"/>
                  </a:cubicBezTo>
                  <a:cubicBezTo>
                    <a:pt x="986" y="1202"/>
                    <a:pt x="833" y="1346"/>
                    <a:pt x="668" y="1445"/>
                  </a:cubicBezTo>
                  <a:cubicBezTo>
                    <a:pt x="691" y="1246"/>
                    <a:pt x="768" y="1058"/>
                    <a:pt x="891" y="905"/>
                  </a:cubicBezTo>
                  <a:cubicBezTo>
                    <a:pt x="977" y="799"/>
                    <a:pt x="1039" y="757"/>
                    <a:pt x="1079" y="757"/>
                  </a:cubicBezTo>
                  <a:close/>
                  <a:moveTo>
                    <a:pt x="4157" y="1"/>
                  </a:moveTo>
                  <a:cubicBezTo>
                    <a:pt x="4138" y="1"/>
                    <a:pt x="4138" y="49"/>
                    <a:pt x="4151" y="61"/>
                  </a:cubicBezTo>
                  <a:cubicBezTo>
                    <a:pt x="4579" y="441"/>
                    <a:pt x="4081" y="1033"/>
                    <a:pt x="3731" y="1233"/>
                  </a:cubicBezTo>
                  <a:cubicBezTo>
                    <a:pt x="3645" y="1283"/>
                    <a:pt x="3539" y="1303"/>
                    <a:pt x="3429" y="1303"/>
                  </a:cubicBezTo>
                  <a:cubicBezTo>
                    <a:pt x="3337" y="1303"/>
                    <a:pt x="3242" y="1290"/>
                    <a:pt x="3150" y="1268"/>
                  </a:cubicBezTo>
                  <a:cubicBezTo>
                    <a:pt x="3196" y="1132"/>
                    <a:pt x="3225" y="995"/>
                    <a:pt x="3223" y="866"/>
                  </a:cubicBezTo>
                  <a:cubicBezTo>
                    <a:pt x="3222" y="738"/>
                    <a:pt x="3129" y="349"/>
                    <a:pt x="2935" y="349"/>
                  </a:cubicBezTo>
                  <a:cubicBezTo>
                    <a:pt x="2902" y="349"/>
                    <a:pt x="2867" y="360"/>
                    <a:pt x="2829" y="384"/>
                  </a:cubicBezTo>
                  <a:cubicBezTo>
                    <a:pt x="2325" y="702"/>
                    <a:pt x="2454" y="1209"/>
                    <a:pt x="2899" y="1429"/>
                  </a:cubicBezTo>
                  <a:cubicBezTo>
                    <a:pt x="2839" y="1540"/>
                    <a:pt x="2772" y="1647"/>
                    <a:pt x="2699" y="1753"/>
                  </a:cubicBezTo>
                  <a:cubicBezTo>
                    <a:pt x="2429" y="2134"/>
                    <a:pt x="2035" y="2495"/>
                    <a:pt x="1559" y="2561"/>
                  </a:cubicBezTo>
                  <a:cubicBezTo>
                    <a:pt x="1525" y="2566"/>
                    <a:pt x="1492" y="2568"/>
                    <a:pt x="1459" y="2568"/>
                  </a:cubicBezTo>
                  <a:cubicBezTo>
                    <a:pt x="1026" y="2568"/>
                    <a:pt x="752" y="2155"/>
                    <a:pt x="676" y="1766"/>
                  </a:cubicBezTo>
                  <a:cubicBezTo>
                    <a:pt x="666" y="1711"/>
                    <a:pt x="662" y="1656"/>
                    <a:pt x="661" y="1603"/>
                  </a:cubicBezTo>
                  <a:cubicBezTo>
                    <a:pt x="845" y="1524"/>
                    <a:pt x="982" y="1352"/>
                    <a:pt x="1093" y="1180"/>
                  </a:cubicBezTo>
                  <a:cubicBezTo>
                    <a:pt x="1265" y="914"/>
                    <a:pt x="1254" y="688"/>
                    <a:pt x="1111" y="688"/>
                  </a:cubicBezTo>
                  <a:cubicBezTo>
                    <a:pt x="1038" y="688"/>
                    <a:pt x="930" y="747"/>
                    <a:pt x="795" y="891"/>
                  </a:cubicBezTo>
                  <a:cubicBezTo>
                    <a:pt x="644" y="1053"/>
                    <a:pt x="565" y="1273"/>
                    <a:pt x="548" y="1506"/>
                  </a:cubicBezTo>
                  <a:cubicBezTo>
                    <a:pt x="480" y="1536"/>
                    <a:pt x="412" y="1554"/>
                    <a:pt x="352" y="1554"/>
                  </a:cubicBezTo>
                  <a:cubicBezTo>
                    <a:pt x="235" y="1554"/>
                    <a:pt x="144" y="1484"/>
                    <a:pt x="125" y="1292"/>
                  </a:cubicBezTo>
                  <a:cubicBezTo>
                    <a:pt x="94" y="971"/>
                    <a:pt x="397" y="634"/>
                    <a:pt x="712" y="632"/>
                  </a:cubicBezTo>
                  <a:cubicBezTo>
                    <a:pt x="726" y="632"/>
                    <a:pt x="725" y="602"/>
                    <a:pt x="712" y="599"/>
                  </a:cubicBezTo>
                  <a:cubicBezTo>
                    <a:pt x="701" y="599"/>
                    <a:pt x="690" y="598"/>
                    <a:pt x="680" y="598"/>
                  </a:cubicBezTo>
                  <a:cubicBezTo>
                    <a:pt x="289" y="598"/>
                    <a:pt x="1" y="1045"/>
                    <a:pt x="81" y="1412"/>
                  </a:cubicBezTo>
                  <a:cubicBezTo>
                    <a:pt x="117" y="1576"/>
                    <a:pt x="272" y="1634"/>
                    <a:pt x="422" y="1644"/>
                  </a:cubicBezTo>
                  <a:cubicBezTo>
                    <a:pt x="432" y="1645"/>
                    <a:pt x="442" y="1645"/>
                    <a:pt x="452" y="1645"/>
                  </a:cubicBezTo>
                  <a:cubicBezTo>
                    <a:pt x="485" y="1645"/>
                    <a:pt x="517" y="1643"/>
                    <a:pt x="547" y="1637"/>
                  </a:cubicBezTo>
                  <a:cubicBezTo>
                    <a:pt x="554" y="1981"/>
                    <a:pt x="686" y="2335"/>
                    <a:pt x="903" y="2549"/>
                  </a:cubicBezTo>
                  <a:cubicBezTo>
                    <a:pt x="1086" y="2729"/>
                    <a:pt x="1282" y="2802"/>
                    <a:pt x="1480" y="2802"/>
                  </a:cubicBezTo>
                  <a:cubicBezTo>
                    <a:pt x="2028" y="2802"/>
                    <a:pt x="2586" y="2241"/>
                    <a:pt x="2873" y="1819"/>
                  </a:cubicBezTo>
                  <a:cubicBezTo>
                    <a:pt x="2939" y="1723"/>
                    <a:pt x="3006" y="1610"/>
                    <a:pt x="3060" y="1493"/>
                  </a:cubicBezTo>
                  <a:cubicBezTo>
                    <a:pt x="3164" y="1523"/>
                    <a:pt x="3266" y="1537"/>
                    <a:pt x="3363" y="1537"/>
                  </a:cubicBezTo>
                  <a:cubicBezTo>
                    <a:pt x="3881" y="1537"/>
                    <a:pt x="4291" y="1138"/>
                    <a:pt x="4426" y="604"/>
                  </a:cubicBezTo>
                  <a:cubicBezTo>
                    <a:pt x="4491" y="345"/>
                    <a:pt x="4394" y="118"/>
                    <a:pt x="4165" y="3"/>
                  </a:cubicBezTo>
                  <a:cubicBezTo>
                    <a:pt x="4162" y="1"/>
                    <a:pt x="4160" y="1"/>
                    <a:pt x="4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0"/>
            <p:cNvSpPr/>
            <p:nvPr/>
          </p:nvSpPr>
          <p:spPr>
            <a:xfrm>
              <a:off x="2135550" y="3820954"/>
              <a:ext cx="365291" cy="464058"/>
            </a:xfrm>
            <a:custGeom>
              <a:avLst/>
              <a:gdLst/>
              <a:ahLst/>
              <a:cxnLst/>
              <a:rect l="l" t="t" r="r" b="b"/>
              <a:pathLst>
                <a:path w="5925" h="7527" extrusionOk="0">
                  <a:moveTo>
                    <a:pt x="2317" y="1"/>
                  </a:moveTo>
                  <a:cubicBezTo>
                    <a:pt x="0" y="2958"/>
                    <a:pt x="1188" y="7269"/>
                    <a:pt x="1188" y="7269"/>
                  </a:cubicBezTo>
                  <a:lnTo>
                    <a:pt x="2501" y="7327"/>
                  </a:lnTo>
                  <a:lnTo>
                    <a:pt x="3629" y="7526"/>
                  </a:lnTo>
                  <a:lnTo>
                    <a:pt x="4413" y="7439"/>
                  </a:lnTo>
                  <a:lnTo>
                    <a:pt x="4497" y="4733"/>
                  </a:lnTo>
                  <a:cubicBezTo>
                    <a:pt x="4946" y="2970"/>
                    <a:pt x="5924" y="1826"/>
                    <a:pt x="5924" y="1826"/>
                  </a:cubicBezTo>
                  <a:lnTo>
                    <a:pt x="2317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0"/>
            <p:cNvSpPr/>
            <p:nvPr/>
          </p:nvSpPr>
          <p:spPr>
            <a:xfrm>
              <a:off x="2337585" y="3911522"/>
              <a:ext cx="115783" cy="363441"/>
            </a:xfrm>
            <a:custGeom>
              <a:avLst/>
              <a:gdLst/>
              <a:ahLst/>
              <a:cxnLst/>
              <a:rect l="l" t="t" r="r" b="b"/>
              <a:pathLst>
                <a:path w="1878" h="5895" extrusionOk="0">
                  <a:moveTo>
                    <a:pt x="1828" y="1"/>
                  </a:moveTo>
                  <a:cubicBezTo>
                    <a:pt x="111" y="1140"/>
                    <a:pt x="4" y="5699"/>
                    <a:pt x="1" y="5893"/>
                  </a:cubicBezTo>
                  <a:lnTo>
                    <a:pt x="89" y="5895"/>
                  </a:lnTo>
                  <a:cubicBezTo>
                    <a:pt x="89" y="5846"/>
                    <a:pt x="199" y="1188"/>
                    <a:pt x="1878" y="76"/>
                  </a:cubicBezTo>
                  <a:lnTo>
                    <a:pt x="1828" y="1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0"/>
            <p:cNvSpPr/>
            <p:nvPr/>
          </p:nvSpPr>
          <p:spPr>
            <a:xfrm>
              <a:off x="2372356" y="3930264"/>
              <a:ext cx="118619" cy="344822"/>
            </a:xfrm>
            <a:custGeom>
              <a:avLst/>
              <a:gdLst/>
              <a:ahLst/>
              <a:cxnLst/>
              <a:rect l="l" t="t" r="r" b="b"/>
              <a:pathLst>
                <a:path w="1924" h="5593" extrusionOk="0">
                  <a:moveTo>
                    <a:pt x="1862" y="1"/>
                  </a:moveTo>
                  <a:cubicBezTo>
                    <a:pt x="267" y="1551"/>
                    <a:pt x="2" y="5548"/>
                    <a:pt x="1" y="5588"/>
                  </a:cubicBezTo>
                  <a:lnTo>
                    <a:pt x="89" y="5592"/>
                  </a:lnTo>
                  <a:cubicBezTo>
                    <a:pt x="93" y="5554"/>
                    <a:pt x="356" y="1591"/>
                    <a:pt x="1923" y="65"/>
                  </a:cubicBezTo>
                  <a:lnTo>
                    <a:pt x="1862" y="1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0"/>
            <p:cNvSpPr/>
            <p:nvPr/>
          </p:nvSpPr>
          <p:spPr>
            <a:xfrm>
              <a:off x="2350347" y="3937231"/>
              <a:ext cx="95561" cy="328485"/>
            </a:xfrm>
            <a:custGeom>
              <a:avLst/>
              <a:gdLst/>
              <a:ahLst/>
              <a:cxnLst/>
              <a:rect l="l" t="t" r="r" b="b"/>
              <a:pathLst>
                <a:path w="1550" h="5328" extrusionOk="0">
                  <a:moveTo>
                    <a:pt x="1484" y="0"/>
                  </a:moveTo>
                  <a:cubicBezTo>
                    <a:pt x="103" y="1495"/>
                    <a:pt x="2" y="5288"/>
                    <a:pt x="1" y="5326"/>
                  </a:cubicBezTo>
                  <a:lnTo>
                    <a:pt x="89" y="5328"/>
                  </a:lnTo>
                  <a:cubicBezTo>
                    <a:pt x="89" y="5291"/>
                    <a:pt x="192" y="1532"/>
                    <a:pt x="1549" y="60"/>
                  </a:cubicBezTo>
                  <a:lnTo>
                    <a:pt x="1484" y="0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0"/>
            <p:cNvSpPr/>
            <p:nvPr/>
          </p:nvSpPr>
          <p:spPr>
            <a:xfrm>
              <a:off x="2361382" y="3937046"/>
              <a:ext cx="105672" cy="318065"/>
            </a:xfrm>
            <a:custGeom>
              <a:avLst/>
              <a:gdLst/>
              <a:ahLst/>
              <a:cxnLst/>
              <a:rect l="l" t="t" r="r" b="b"/>
              <a:pathLst>
                <a:path w="1714" h="5159" extrusionOk="0">
                  <a:moveTo>
                    <a:pt x="1649" y="1"/>
                  </a:moveTo>
                  <a:cubicBezTo>
                    <a:pt x="220" y="1441"/>
                    <a:pt x="2" y="5115"/>
                    <a:pt x="0" y="5152"/>
                  </a:cubicBezTo>
                  <a:lnTo>
                    <a:pt x="89" y="5158"/>
                  </a:lnTo>
                  <a:cubicBezTo>
                    <a:pt x="91" y="5122"/>
                    <a:pt x="306" y="1482"/>
                    <a:pt x="1713" y="63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0"/>
            <p:cNvSpPr/>
            <p:nvPr/>
          </p:nvSpPr>
          <p:spPr>
            <a:xfrm>
              <a:off x="2154107" y="3837169"/>
              <a:ext cx="272874" cy="425279"/>
            </a:xfrm>
            <a:custGeom>
              <a:avLst/>
              <a:gdLst/>
              <a:ahLst/>
              <a:cxnLst/>
              <a:rect l="l" t="t" r="r" b="b"/>
              <a:pathLst>
                <a:path w="4426" h="6898" extrusionOk="0">
                  <a:moveTo>
                    <a:pt x="2072" y="122"/>
                  </a:moveTo>
                  <a:lnTo>
                    <a:pt x="4291" y="1299"/>
                  </a:lnTo>
                  <a:cubicBezTo>
                    <a:pt x="4070" y="1611"/>
                    <a:pt x="2764" y="3576"/>
                    <a:pt x="2691" y="6802"/>
                  </a:cubicBezTo>
                  <a:lnTo>
                    <a:pt x="1001" y="6697"/>
                  </a:lnTo>
                  <a:cubicBezTo>
                    <a:pt x="910" y="6414"/>
                    <a:pt x="213" y="3946"/>
                    <a:pt x="2072" y="122"/>
                  </a:cubicBezTo>
                  <a:close/>
                  <a:moveTo>
                    <a:pt x="2030" y="0"/>
                  </a:moveTo>
                  <a:lnTo>
                    <a:pt x="2010" y="42"/>
                  </a:lnTo>
                  <a:cubicBezTo>
                    <a:pt x="0" y="4151"/>
                    <a:pt x="917" y="6731"/>
                    <a:pt x="925" y="6757"/>
                  </a:cubicBezTo>
                  <a:lnTo>
                    <a:pt x="937" y="6784"/>
                  </a:lnTo>
                  <a:lnTo>
                    <a:pt x="2778" y="6898"/>
                  </a:lnTo>
                  <a:lnTo>
                    <a:pt x="2778" y="6852"/>
                  </a:lnTo>
                  <a:cubicBezTo>
                    <a:pt x="2844" y="3351"/>
                    <a:pt x="4377" y="1334"/>
                    <a:pt x="4393" y="1314"/>
                  </a:cubicBezTo>
                  <a:lnTo>
                    <a:pt x="4426" y="1271"/>
                  </a:lnTo>
                  <a:lnTo>
                    <a:pt x="2030" y="0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0"/>
            <p:cNvSpPr/>
            <p:nvPr/>
          </p:nvSpPr>
          <p:spPr>
            <a:xfrm>
              <a:off x="2209163" y="3958192"/>
              <a:ext cx="138287" cy="193096"/>
            </a:xfrm>
            <a:custGeom>
              <a:avLst/>
              <a:gdLst/>
              <a:ahLst/>
              <a:cxnLst/>
              <a:rect l="l" t="t" r="r" b="b"/>
              <a:pathLst>
                <a:path w="2243" h="3132" extrusionOk="0">
                  <a:moveTo>
                    <a:pt x="1290" y="0"/>
                  </a:moveTo>
                  <a:cubicBezTo>
                    <a:pt x="794" y="0"/>
                    <a:pt x="301" y="592"/>
                    <a:pt x="157" y="1392"/>
                  </a:cubicBezTo>
                  <a:cubicBezTo>
                    <a:pt x="1" y="2251"/>
                    <a:pt x="308" y="3025"/>
                    <a:pt x="842" y="3122"/>
                  </a:cubicBezTo>
                  <a:cubicBezTo>
                    <a:pt x="878" y="3129"/>
                    <a:pt x="915" y="3132"/>
                    <a:pt x="952" y="3132"/>
                  </a:cubicBezTo>
                  <a:cubicBezTo>
                    <a:pt x="1450" y="3132"/>
                    <a:pt x="1942" y="2539"/>
                    <a:pt x="2087" y="1739"/>
                  </a:cubicBezTo>
                  <a:cubicBezTo>
                    <a:pt x="2242" y="879"/>
                    <a:pt x="1935" y="106"/>
                    <a:pt x="1401" y="10"/>
                  </a:cubicBezTo>
                  <a:cubicBezTo>
                    <a:pt x="1364" y="3"/>
                    <a:pt x="1327" y="0"/>
                    <a:pt x="1290" y="0"/>
                  </a:cubicBez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0"/>
            <p:cNvSpPr/>
            <p:nvPr/>
          </p:nvSpPr>
          <p:spPr>
            <a:xfrm>
              <a:off x="2231296" y="4022311"/>
              <a:ext cx="92355" cy="71825"/>
            </a:xfrm>
            <a:custGeom>
              <a:avLst/>
              <a:gdLst/>
              <a:ahLst/>
              <a:cxnLst/>
              <a:rect l="l" t="t" r="r" b="b"/>
              <a:pathLst>
                <a:path w="1498" h="1165" extrusionOk="0">
                  <a:moveTo>
                    <a:pt x="310" y="1"/>
                  </a:moveTo>
                  <a:cubicBezTo>
                    <a:pt x="207" y="74"/>
                    <a:pt x="133" y="192"/>
                    <a:pt x="84" y="305"/>
                  </a:cubicBezTo>
                  <a:cubicBezTo>
                    <a:pt x="13" y="469"/>
                    <a:pt x="0" y="643"/>
                    <a:pt x="70" y="812"/>
                  </a:cubicBezTo>
                  <a:cubicBezTo>
                    <a:pt x="128" y="955"/>
                    <a:pt x="262" y="1077"/>
                    <a:pt x="405" y="1077"/>
                  </a:cubicBezTo>
                  <a:cubicBezTo>
                    <a:pt x="457" y="1077"/>
                    <a:pt x="511" y="1060"/>
                    <a:pt x="563" y="1023"/>
                  </a:cubicBezTo>
                  <a:cubicBezTo>
                    <a:pt x="734" y="900"/>
                    <a:pt x="832" y="700"/>
                    <a:pt x="968" y="543"/>
                  </a:cubicBezTo>
                  <a:cubicBezTo>
                    <a:pt x="1007" y="498"/>
                    <a:pt x="1059" y="462"/>
                    <a:pt x="1111" y="430"/>
                  </a:cubicBezTo>
                  <a:cubicBezTo>
                    <a:pt x="1117" y="428"/>
                    <a:pt x="1124" y="426"/>
                    <a:pt x="1131" y="423"/>
                  </a:cubicBezTo>
                  <a:lnTo>
                    <a:pt x="1131" y="423"/>
                  </a:lnTo>
                  <a:cubicBezTo>
                    <a:pt x="1167" y="516"/>
                    <a:pt x="1104" y="672"/>
                    <a:pt x="1064" y="759"/>
                  </a:cubicBezTo>
                  <a:cubicBezTo>
                    <a:pt x="1028" y="837"/>
                    <a:pt x="988" y="911"/>
                    <a:pt x="934" y="979"/>
                  </a:cubicBezTo>
                  <a:cubicBezTo>
                    <a:pt x="931" y="984"/>
                    <a:pt x="927" y="990"/>
                    <a:pt x="921" y="993"/>
                  </a:cubicBezTo>
                  <a:lnTo>
                    <a:pt x="1282" y="1164"/>
                  </a:lnTo>
                  <a:cubicBezTo>
                    <a:pt x="1395" y="1020"/>
                    <a:pt x="1463" y="812"/>
                    <a:pt x="1481" y="666"/>
                  </a:cubicBezTo>
                  <a:cubicBezTo>
                    <a:pt x="1498" y="492"/>
                    <a:pt x="1416" y="331"/>
                    <a:pt x="1276" y="228"/>
                  </a:cubicBezTo>
                  <a:cubicBezTo>
                    <a:pt x="1208" y="177"/>
                    <a:pt x="1133" y="153"/>
                    <a:pt x="1057" y="153"/>
                  </a:cubicBezTo>
                  <a:cubicBezTo>
                    <a:pt x="976" y="153"/>
                    <a:pt x="894" y="181"/>
                    <a:pt x="821" y="233"/>
                  </a:cubicBezTo>
                  <a:cubicBezTo>
                    <a:pt x="685" y="333"/>
                    <a:pt x="600" y="488"/>
                    <a:pt x="507" y="623"/>
                  </a:cubicBezTo>
                  <a:cubicBezTo>
                    <a:pt x="460" y="693"/>
                    <a:pt x="407" y="759"/>
                    <a:pt x="341" y="812"/>
                  </a:cubicBezTo>
                  <a:cubicBezTo>
                    <a:pt x="327" y="777"/>
                    <a:pt x="321" y="742"/>
                    <a:pt x="317" y="706"/>
                  </a:cubicBezTo>
                  <a:cubicBezTo>
                    <a:pt x="299" y="555"/>
                    <a:pt x="376" y="400"/>
                    <a:pt x="461" y="281"/>
                  </a:cubicBezTo>
                  <a:cubicBezTo>
                    <a:pt x="488" y="242"/>
                    <a:pt x="526" y="201"/>
                    <a:pt x="567" y="173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0"/>
            <p:cNvSpPr/>
            <p:nvPr/>
          </p:nvSpPr>
          <p:spPr>
            <a:xfrm>
              <a:off x="2227042" y="4041176"/>
              <a:ext cx="102713" cy="43095"/>
            </a:xfrm>
            <a:custGeom>
              <a:avLst/>
              <a:gdLst/>
              <a:ahLst/>
              <a:cxnLst/>
              <a:rect l="l" t="t" r="r" b="b"/>
              <a:pathLst>
                <a:path w="1666" h="699" extrusionOk="0">
                  <a:moveTo>
                    <a:pt x="26" y="0"/>
                  </a:moveTo>
                  <a:lnTo>
                    <a:pt x="1" y="110"/>
                  </a:lnTo>
                  <a:lnTo>
                    <a:pt x="1585" y="698"/>
                  </a:lnTo>
                  <a:lnTo>
                    <a:pt x="1665" y="53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0"/>
            <p:cNvSpPr/>
            <p:nvPr/>
          </p:nvSpPr>
          <p:spPr>
            <a:xfrm>
              <a:off x="2293318" y="4091670"/>
              <a:ext cx="165352" cy="227806"/>
            </a:xfrm>
            <a:custGeom>
              <a:avLst/>
              <a:gdLst/>
              <a:ahLst/>
              <a:cxnLst/>
              <a:rect l="l" t="t" r="r" b="b"/>
              <a:pathLst>
                <a:path w="2682" h="3695" extrusionOk="0">
                  <a:moveTo>
                    <a:pt x="800" y="1"/>
                  </a:moveTo>
                  <a:cubicBezTo>
                    <a:pt x="800" y="1"/>
                    <a:pt x="218" y="2407"/>
                    <a:pt x="846" y="2509"/>
                  </a:cubicBezTo>
                  <a:cubicBezTo>
                    <a:pt x="861" y="2511"/>
                    <a:pt x="876" y="2512"/>
                    <a:pt x="890" y="2512"/>
                  </a:cubicBezTo>
                  <a:cubicBezTo>
                    <a:pt x="1476" y="2512"/>
                    <a:pt x="1528" y="550"/>
                    <a:pt x="1528" y="550"/>
                  </a:cubicBezTo>
                  <a:lnTo>
                    <a:pt x="1635" y="3010"/>
                  </a:lnTo>
                  <a:lnTo>
                    <a:pt x="1" y="2938"/>
                  </a:lnTo>
                  <a:lnTo>
                    <a:pt x="1" y="2938"/>
                  </a:lnTo>
                  <a:lnTo>
                    <a:pt x="2011" y="3695"/>
                  </a:lnTo>
                  <a:lnTo>
                    <a:pt x="2596" y="2650"/>
                  </a:lnTo>
                  <a:lnTo>
                    <a:pt x="2246" y="2263"/>
                  </a:lnTo>
                  <a:cubicBezTo>
                    <a:pt x="2246" y="2263"/>
                    <a:pt x="2681" y="973"/>
                    <a:pt x="1938" y="343"/>
                  </a:cubicBezTo>
                  <a:cubicBezTo>
                    <a:pt x="1698" y="138"/>
                    <a:pt x="1338" y="3"/>
                    <a:pt x="800" y="1"/>
                  </a:cubicBezTo>
                  <a:close/>
                </a:path>
              </a:pathLst>
            </a:custGeom>
            <a:solidFill>
              <a:srgbClr val="FF9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0"/>
            <p:cNvSpPr/>
            <p:nvPr/>
          </p:nvSpPr>
          <p:spPr>
            <a:xfrm>
              <a:off x="2159718" y="4082730"/>
              <a:ext cx="146363" cy="196918"/>
            </a:xfrm>
            <a:custGeom>
              <a:avLst/>
              <a:gdLst/>
              <a:ahLst/>
              <a:cxnLst/>
              <a:rect l="l" t="t" r="r" b="b"/>
              <a:pathLst>
                <a:path w="2374" h="3194" extrusionOk="0">
                  <a:moveTo>
                    <a:pt x="89" y="0"/>
                  </a:moveTo>
                  <a:lnTo>
                    <a:pt x="1" y="2901"/>
                  </a:lnTo>
                  <a:cubicBezTo>
                    <a:pt x="355" y="3106"/>
                    <a:pt x="657" y="3193"/>
                    <a:pt x="913" y="3193"/>
                  </a:cubicBezTo>
                  <a:cubicBezTo>
                    <a:pt x="2333" y="3193"/>
                    <a:pt x="2373" y="527"/>
                    <a:pt x="2373" y="527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FF9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0"/>
            <p:cNvSpPr/>
            <p:nvPr/>
          </p:nvSpPr>
          <p:spPr>
            <a:xfrm>
              <a:off x="2162924" y="4121139"/>
              <a:ext cx="134896" cy="46794"/>
            </a:xfrm>
            <a:custGeom>
              <a:avLst/>
              <a:gdLst/>
              <a:ahLst/>
              <a:cxnLst/>
              <a:rect l="l" t="t" r="r" b="b"/>
              <a:pathLst>
                <a:path w="2188" h="759" extrusionOk="0">
                  <a:moveTo>
                    <a:pt x="26" y="1"/>
                  </a:moveTo>
                  <a:lnTo>
                    <a:pt x="0" y="86"/>
                  </a:lnTo>
                  <a:lnTo>
                    <a:pt x="2160" y="759"/>
                  </a:lnTo>
                  <a:lnTo>
                    <a:pt x="2187" y="673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0"/>
            <p:cNvSpPr/>
            <p:nvPr/>
          </p:nvSpPr>
          <p:spPr>
            <a:xfrm>
              <a:off x="2162985" y="4166947"/>
              <a:ext cx="127744" cy="55302"/>
            </a:xfrm>
            <a:custGeom>
              <a:avLst/>
              <a:gdLst/>
              <a:ahLst/>
              <a:cxnLst/>
              <a:rect l="l" t="t" r="r" b="b"/>
              <a:pathLst>
                <a:path w="2072" h="897" extrusionOk="0">
                  <a:moveTo>
                    <a:pt x="33" y="0"/>
                  </a:moveTo>
                  <a:lnTo>
                    <a:pt x="1" y="83"/>
                  </a:lnTo>
                  <a:lnTo>
                    <a:pt x="2040" y="897"/>
                  </a:lnTo>
                  <a:lnTo>
                    <a:pt x="2072" y="81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0"/>
            <p:cNvSpPr/>
            <p:nvPr/>
          </p:nvSpPr>
          <p:spPr>
            <a:xfrm>
              <a:off x="2160273" y="4208192"/>
              <a:ext cx="107090" cy="49260"/>
            </a:xfrm>
            <a:custGeom>
              <a:avLst/>
              <a:gdLst/>
              <a:ahLst/>
              <a:cxnLst/>
              <a:rect l="l" t="t" r="r" b="b"/>
              <a:pathLst>
                <a:path w="1737" h="799" extrusionOk="0">
                  <a:moveTo>
                    <a:pt x="33" y="1"/>
                  </a:moveTo>
                  <a:lnTo>
                    <a:pt x="0" y="85"/>
                  </a:lnTo>
                  <a:lnTo>
                    <a:pt x="1700" y="799"/>
                  </a:lnTo>
                  <a:lnTo>
                    <a:pt x="1736" y="717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0"/>
            <p:cNvSpPr/>
            <p:nvPr/>
          </p:nvSpPr>
          <p:spPr>
            <a:xfrm>
              <a:off x="2383330" y="4236614"/>
              <a:ext cx="96548" cy="142972"/>
            </a:xfrm>
            <a:custGeom>
              <a:avLst/>
              <a:gdLst/>
              <a:ahLst/>
              <a:cxnLst/>
              <a:rect l="l" t="t" r="r" b="b"/>
              <a:pathLst>
                <a:path w="1566" h="2319" extrusionOk="0">
                  <a:moveTo>
                    <a:pt x="1043" y="1"/>
                  </a:moveTo>
                  <a:lnTo>
                    <a:pt x="980" y="128"/>
                  </a:lnTo>
                  <a:lnTo>
                    <a:pt x="408" y="1273"/>
                  </a:lnTo>
                  <a:lnTo>
                    <a:pt x="1" y="2083"/>
                  </a:lnTo>
                  <a:lnTo>
                    <a:pt x="1013" y="2319"/>
                  </a:lnTo>
                  <a:lnTo>
                    <a:pt x="1565" y="262"/>
                  </a:lnTo>
                  <a:lnTo>
                    <a:pt x="1043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0"/>
            <p:cNvSpPr/>
            <p:nvPr/>
          </p:nvSpPr>
          <p:spPr>
            <a:xfrm>
              <a:off x="2399298" y="4252582"/>
              <a:ext cx="323861" cy="194390"/>
            </a:xfrm>
            <a:custGeom>
              <a:avLst/>
              <a:gdLst/>
              <a:ahLst/>
              <a:cxnLst/>
              <a:rect l="l" t="t" r="r" b="b"/>
              <a:pathLst>
                <a:path w="5253" h="3153" extrusionOk="0">
                  <a:moveTo>
                    <a:pt x="1306" y="0"/>
                  </a:moveTo>
                  <a:lnTo>
                    <a:pt x="184" y="1903"/>
                  </a:lnTo>
                  <a:lnTo>
                    <a:pt x="0" y="2215"/>
                  </a:lnTo>
                  <a:cubicBezTo>
                    <a:pt x="1204" y="2983"/>
                    <a:pt x="2695" y="3153"/>
                    <a:pt x="3781" y="3153"/>
                  </a:cubicBezTo>
                  <a:cubicBezTo>
                    <a:pt x="4645" y="3153"/>
                    <a:pt x="5252" y="3045"/>
                    <a:pt x="5252" y="3045"/>
                  </a:cubicBezTo>
                  <a:lnTo>
                    <a:pt x="4490" y="1589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0"/>
            <p:cNvSpPr/>
            <p:nvPr/>
          </p:nvSpPr>
          <p:spPr>
            <a:xfrm>
              <a:off x="2752751" y="3970831"/>
              <a:ext cx="334650" cy="477930"/>
            </a:xfrm>
            <a:custGeom>
              <a:avLst/>
              <a:gdLst/>
              <a:ahLst/>
              <a:cxnLst/>
              <a:rect l="l" t="t" r="r" b="b"/>
              <a:pathLst>
                <a:path w="5428" h="7752" extrusionOk="0">
                  <a:moveTo>
                    <a:pt x="4514" y="1"/>
                  </a:moveTo>
                  <a:lnTo>
                    <a:pt x="1456" y="807"/>
                  </a:lnTo>
                  <a:lnTo>
                    <a:pt x="2106" y="1736"/>
                  </a:lnTo>
                  <a:lnTo>
                    <a:pt x="0" y="4432"/>
                  </a:lnTo>
                  <a:lnTo>
                    <a:pt x="377" y="7335"/>
                  </a:lnTo>
                  <a:lnTo>
                    <a:pt x="2738" y="7752"/>
                  </a:lnTo>
                  <a:lnTo>
                    <a:pt x="5427" y="2542"/>
                  </a:lnTo>
                  <a:lnTo>
                    <a:pt x="4424" y="1134"/>
                  </a:lnTo>
                  <a:cubicBezTo>
                    <a:pt x="4330" y="1158"/>
                    <a:pt x="4278" y="1177"/>
                    <a:pt x="4278" y="1177"/>
                  </a:cubicBezTo>
                  <a:lnTo>
                    <a:pt x="4514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0"/>
            <p:cNvSpPr/>
            <p:nvPr/>
          </p:nvSpPr>
          <p:spPr>
            <a:xfrm>
              <a:off x="2807621" y="4006035"/>
              <a:ext cx="165475" cy="376573"/>
            </a:xfrm>
            <a:custGeom>
              <a:avLst/>
              <a:gdLst/>
              <a:ahLst/>
              <a:cxnLst/>
              <a:rect l="l" t="t" r="r" b="b"/>
              <a:pathLst>
                <a:path w="2684" h="6108" extrusionOk="0">
                  <a:moveTo>
                    <a:pt x="2683" y="1"/>
                  </a:moveTo>
                  <a:lnTo>
                    <a:pt x="1130" y="206"/>
                  </a:lnTo>
                  <a:lnTo>
                    <a:pt x="1725" y="1020"/>
                  </a:lnTo>
                  <a:lnTo>
                    <a:pt x="1" y="4606"/>
                  </a:lnTo>
                  <a:lnTo>
                    <a:pt x="448" y="6107"/>
                  </a:lnTo>
                  <a:lnTo>
                    <a:pt x="1348" y="4490"/>
                  </a:lnTo>
                  <a:lnTo>
                    <a:pt x="1976" y="1030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rgbClr val="FF5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0"/>
            <p:cNvSpPr/>
            <p:nvPr/>
          </p:nvSpPr>
          <p:spPr>
            <a:xfrm>
              <a:off x="2621617" y="4028661"/>
              <a:ext cx="600064" cy="575341"/>
            </a:xfrm>
            <a:custGeom>
              <a:avLst/>
              <a:gdLst/>
              <a:ahLst/>
              <a:cxnLst/>
              <a:rect l="l" t="t" r="r" b="b"/>
              <a:pathLst>
                <a:path w="9733" h="9332" extrusionOk="0">
                  <a:moveTo>
                    <a:pt x="8118" y="1"/>
                  </a:moveTo>
                  <a:cubicBezTo>
                    <a:pt x="7397" y="1"/>
                    <a:pt x="6812" y="128"/>
                    <a:pt x="6551" y="196"/>
                  </a:cubicBezTo>
                  <a:lnTo>
                    <a:pt x="3465" y="5740"/>
                  </a:lnTo>
                  <a:lnTo>
                    <a:pt x="2844" y="3653"/>
                  </a:lnTo>
                  <a:lnTo>
                    <a:pt x="4233" y="798"/>
                  </a:lnTo>
                  <a:lnTo>
                    <a:pt x="1433" y="1023"/>
                  </a:lnTo>
                  <a:lnTo>
                    <a:pt x="628" y="2814"/>
                  </a:lnTo>
                  <a:lnTo>
                    <a:pt x="0" y="3117"/>
                  </a:lnTo>
                  <a:cubicBezTo>
                    <a:pt x="0" y="3117"/>
                    <a:pt x="1446" y="9331"/>
                    <a:pt x="4188" y="9331"/>
                  </a:cubicBezTo>
                  <a:cubicBezTo>
                    <a:pt x="4383" y="9331"/>
                    <a:pt x="4585" y="9300"/>
                    <a:pt x="4794" y="9232"/>
                  </a:cubicBezTo>
                  <a:cubicBezTo>
                    <a:pt x="7928" y="8213"/>
                    <a:pt x="9733" y="240"/>
                    <a:pt x="9733" y="240"/>
                  </a:cubicBezTo>
                  <a:cubicBezTo>
                    <a:pt x="9171" y="61"/>
                    <a:pt x="8612" y="1"/>
                    <a:pt x="8118" y="1"/>
                  </a:cubicBez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0"/>
            <p:cNvSpPr/>
            <p:nvPr/>
          </p:nvSpPr>
          <p:spPr>
            <a:xfrm>
              <a:off x="2775932" y="4082422"/>
              <a:ext cx="59865" cy="154255"/>
            </a:xfrm>
            <a:custGeom>
              <a:avLst/>
              <a:gdLst/>
              <a:ahLst/>
              <a:cxnLst/>
              <a:rect l="l" t="t" r="r" b="b"/>
              <a:pathLst>
                <a:path w="971" h="2502" extrusionOk="0">
                  <a:moveTo>
                    <a:pt x="476" y="1"/>
                  </a:moveTo>
                  <a:lnTo>
                    <a:pt x="88" y="619"/>
                  </a:lnTo>
                  <a:lnTo>
                    <a:pt x="698" y="739"/>
                  </a:lnTo>
                  <a:lnTo>
                    <a:pt x="1" y="1087"/>
                  </a:lnTo>
                  <a:lnTo>
                    <a:pt x="172" y="2295"/>
                  </a:lnTo>
                  <a:lnTo>
                    <a:pt x="269" y="2502"/>
                  </a:lnTo>
                  <a:lnTo>
                    <a:pt x="99" y="1138"/>
                  </a:lnTo>
                  <a:lnTo>
                    <a:pt x="970" y="703"/>
                  </a:lnTo>
                  <a:lnTo>
                    <a:pt x="291" y="468"/>
                  </a:lnTo>
                  <a:lnTo>
                    <a:pt x="552" y="48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0"/>
            <p:cNvSpPr/>
            <p:nvPr/>
          </p:nvSpPr>
          <p:spPr>
            <a:xfrm>
              <a:off x="2859903" y="4029832"/>
              <a:ext cx="242726" cy="311653"/>
            </a:xfrm>
            <a:custGeom>
              <a:avLst/>
              <a:gdLst/>
              <a:ahLst/>
              <a:cxnLst/>
              <a:rect l="l" t="t" r="r" b="b"/>
              <a:pathLst>
                <a:path w="3937" h="5055" extrusionOk="0">
                  <a:moveTo>
                    <a:pt x="3701" y="0"/>
                  </a:moveTo>
                  <a:lnTo>
                    <a:pt x="3614" y="20"/>
                  </a:lnTo>
                  <a:lnTo>
                    <a:pt x="3742" y="939"/>
                  </a:lnTo>
                  <a:lnTo>
                    <a:pt x="2719" y="1208"/>
                  </a:lnTo>
                  <a:lnTo>
                    <a:pt x="3736" y="1465"/>
                  </a:lnTo>
                  <a:lnTo>
                    <a:pt x="1" y="4991"/>
                  </a:lnTo>
                  <a:lnTo>
                    <a:pt x="61" y="5055"/>
                  </a:lnTo>
                  <a:lnTo>
                    <a:pt x="3918" y="1418"/>
                  </a:lnTo>
                  <a:lnTo>
                    <a:pt x="3144" y="1225"/>
                  </a:lnTo>
                  <a:lnTo>
                    <a:pt x="3936" y="1084"/>
                  </a:lnTo>
                  <a:lnTo>
                    <a:pt x="3701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0"/>
            <p:cNvSpPr/>
            <p:nvPr/>
          </p:nvSpPr>
          <p:spPr>
            <a:xfrm>
              <a:off x="2643873" y="4115159"/>
              <a:ext cx="122380" cy="87053"/>
            </a:xfrm>
            <a:custGeom>
              <a:avLst/>
              <a:gdLst/>
              <a:ahLst/>
              <a:cxnLst/>
              <a:rect l="l" t="t" r="r" b="b"/>
              <a:pathLst>
                <a:path w="1985" h="1412" extrusionOk="0">
                  <a:moveTo>
                    <a:pt x="1812" y="1"/>
                  </a:moveTo>
                  <a:lnTo>
                    <a:pt x="1188" y="248"/>
                  </a:lnTo>
                  <a:lnTo>
                    <a:pt x="0" y="716"/>
                  </a:lnTo>
                  <a:lnTo>
                    <a:pt x="267" y="1411"/>
                  </a:lnTo>
                  <a:lnTo>
                    <a:pt x="1312" y="907"/>
                  </a:lnTo>
                  <a:lnTo>
                    <a:pt x="1984" y="580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0"/>
            <p:cNvSpPr/>
            <p:nvPr/>
          </p:nvSpPr>
          <p:spPr>
            <a:xfrm>
              <a:off x="2422171" y="3886244"/>
              <a:ext cx="315907" cy="264982"/>
            </a:xfrm>
            <a:custGeom>
              <a:avLst/>
              <a:gdLst/>
              <a:ahLst/>
              <a:cxnLst/>
              <a:rect l="l" t="t" r="r" b="b"/>
              <a:pathLst>
                <a:path w="5124" h="4298" extrusionOk="0">
                  <a:moveTo>
                    <a:pt x="399" y="1"/>
                  </a:moveTo>
                  <a:cubicBezTo>
                    <a:pt x="147" y="1"/>
                    <a:pt x="0" y="53"/>
                    <a:pt x="9" y="164"/>
                  </a:cubicBezTo>
                  <a:cubicBezTo>
                    <a:pt x="55" y="712"/>
                    <a:pt x="3596" y="1777"/>
                    <a:pt x="3596" y="1777"/>
                  </a:cubicBezTo>
                  <a:lnTo>
                    <a:pt x="2057" y="1777"/>
                  </a:lnTo>
                  <a:cubicBezTo>
                    <a:pt x="2057" y="1777"/>
                    <a:pt x="1555" y="3266"/>
                    <a:pt x="2057" y="3837"/>
                  </a:cubicBezTo>
                  <a:cubicBezTo>
                    <a:pt x="2240" y="4043"/>
                    <a:pt x="2518" y="4109"/>
                    <a:pt x="2800" y="4109"/>
                  </a:cubicBezTo>
                  <a:cubicBezTo>
                    <a:pt x="3298" y="4109"/>
                    <a:pt x="3805" y="3902"/>
                    <a:pt x="3805" y="3902"/>
                  </a:cubicBezTo>
                  <a:lnTo>
                    <a:pt x="3930" y="4298"/>
                  </a:lnTo>
                  <a:lnTo>
                    <a:pt x="5124" y="3825"/>
                  </a:lnTo>
                  <a:lnTo>
                    <a:pt x="5102" y="3297"/>
                  </a:lnTo>
                  <a:lnTo>
                    <a:pt x="5048" y="2055"/>
                  </a:lnTo>
                  <a:cubicBezTo>
                    <a:pt x="4028" y="820"/>
                    <a:pt x="1395" y="1"/>
                    <a:pt x="399" y="1"/>
                  </a:cubicBezTo>
                  <a:close/>
                </a:path>
              </a:pathLst>
            </a:custGeom>
            <a:solidFill>
              <a:srgbClr val="FF9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2419767" y="3883655"/>
              <a:ext cx="315784" cy="131135"/>
            </a:xfrm>
            <a:custGeom>
              <a:avLst/>
              <a:gdLst/>
              <a:ahLst/>
              <a:cxnLst/>
              <a:rect l="l" t="t" r="r" b="b"/>
              <a:pathLst>
                <a:path w="5122" h="2127" extrusionOk="0">
                  <a:moveTo>
                    <a:pt x="434" y="0"/>
                  </a:moveTo>
                  <a:cubicBezTo>
                    <a:pt x="302" y="0"/>
                    <a:pt x="197" y="14"/>
                    <a:pt x="127" y="43"/>
                  </a:cubicBezTo>
                  <a:cubicBezTo>
                    <a:pt x="12" y="90"/>
                    <a:pt x="1" y="167"/>
                    <a:pt x="4" y="210"/>
                  </a:cubicBezTo>
                  <a:cubicBezTo>
                    <a:pt x="51" y="774"/>
                    <a:pt x="3257" y="1752"/>
                    <a:pt x="3622" y="1863"/>
                  </a:cubicBezTo>
                  <a:lnTo>
                    <a:pt x="3648" y="1777"/>
                  </a:lnTo>
                  <a:cubicBezTo>
                    <a:pt x="2236" y="1352"/>
                    <a:pt x="124" y="584"/>
                    <a:pt x="94" y="203"/>
                  </a:cubicBezTo>
                  <a:cubicBezTo>
                    <a:pt x="91" y="191"/>
                    <a:pt x="89" y="156"/>
                    <a:pt x="161" y="126"/>
                  </a:cubicBezTo>
                  <a:cubicBezTo>
                    <a:pt x="223" y="100"/>
                    <a:pt x="317" y="88"/>
                    <a:pt x="435" y="88"/>
                  </a:cubicBezTo>
                  <a:cubicBezTo>
                    <a:pt x="1406" y="88"/>
                    <a:pt x="4050" y="912"/>
                    <a:pt x="5054" y="2127"/>
                  </a:cubicBezTo>
                  <a:lnTo>
                    <a:pt x="5121" y="2070"/>
                  </a:lnTo>
                  <a:cubicBezTo>
                    <a:pt x="4084" y="811"/>
                    <a:pt x="1449" y="0"/>
                    <a:pt x="434" y="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0"/>
            <p:cNvSpPr/>
            <p:nvPr/>
          </p:nvSpPr>
          <p:spPr>
            <a:xfrm>
              <a:off x="2609039" y="4076072"/>
              <a:ext cx="64735" cy="51603"/>
            </a:xfrm>
            <a:custGeom>
              <a:avLst/>
              <a:gdLst/>
              <a:ahLst/>
              <a:cxnLst/>
              <a:rect l="l" t="t" r="r" b="b"/>
              <a:pathLst>
                <a:path w="1050" h="837" extrusionOk="0">
                  <a:moveTo>
                    <a:pt x="1049" y="1"/>
                  </a:moveTo>
                  <a:lnTo>
                    <a:pt x="0" y="635"/>
                  </a:lnTo>
                  <a:lnTo>
                    <a:pt x="7" y="819"/>
                  </a:lnTo>
                  <a:lnTo>
                    <a:pt x="896" y="214"/>
                  </a:lnTo>
                  <a:lnTo>
                    <a:pt x="731" y="812"/>
                  </a:lnTo>
                  <a:lnTo>
                    <a:pt x="817" y="836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0"/>
            <p:cNvSpPr/>
            <p:nvPr/>
          </p:nvSpPr>
          <p:spPr>
            <a:xfrm>
              <a:off x="2543441" y="4055603"/>
              <a:ext cx="136129" cy="64119"/>
            </a:xfrm>
            <a:custGeom>
              <a:avLst/>
              <a:gdLst/>
              <a:ahLst/>
              <a:cxnLst/>
              <a:rect l="l" t="t" r="r" b="b"/>
              <a:pathLst>
                <a:path w="2208" h="1040" extrusionOk="0">
                  <a:moveTo>
                    <a:pt x="1812" y="1"/>
                  </a:moveTo>
                  <a:cubicBezTo>
                    <a:pt x="427" y="1"/>
                    <a:pt x="4" y="995"/>
                    <a:pt x="1" y="1007"/>
                  </a:cubicBezTo>
                  <a:lnTo>
                    <a:pt x="82" y="1040"/>
                  </a:lnTo>
                  <a:cubicBezTo>
                    <a:pt x="100" y="998"/>
                    <a:pt x="488" y="90"/>
                    <a:pt x="1800" y="90"/>
                  </a:cubicBezTo>
                  <a:cubicBezTo>
                    <a:pt x="1924" y="90"/>
                    <a:pt x="2056" y="98"/>
                    <a:pt x="2196" y="116"/>
                  </a:cubicBezTo>
                  <a:lnTo>
                    <a:pt x="2207" y="26"/>
                  </a:lnTo>
                  <a:cubicBezTo>
                    <a:pt x="2068" y="9"/>
                    <a:pt x="1936" y="1"/>
                    <a:pt x="1812" y="1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2533330" y="4021571"/>
              <a:ext cx="151234" cy="44636"/>
            </a:xfrm>
            <a:custGeom>
              <a:avLst/>
              <a:gdLst/>
              <a:ahLst/>
              <a:cxnLst/>
              <a:rect l="l" t="t" r="r" b="b"/>
              <a:pathLst>
                <a:path w="2453" h="724" extrusionOk="0">
                  <a:moveTo>
                    <a:pt x="1530" y="1"/>
                  </a:moveTo>
                  <a:cubicBezTo>
                    <a:pt x="503" y="1"/>
                    <a:pt x="6" y="663"/>
                    <a:pt x="0" y="671"/>
                  </a:cubicBezTo>
                  <a:lnTo>
                    <a:pt x="73" y="724"/>
                  </a:lnTo>
                  <a:cubicBezTo>
                    <a:pt x="79" y="715"/>
                    <a:pt x="549" y="89"/>
                    <a:pt x="1529" y="89"/>
                  </a:cubicBezTo>
                  <a:cubicBezTo>
                    <a:pt x="1791" y="89"/>
                    <a:pt x="2089" y="134"/>
                    <a:pt x="2424" y="247"/>
                  </a:cubicBezTo>
                  <a:lnTo>
                    <a:pt x="2453" y="163"/>
                  </a:lnTo>
                  <a:cubicBezTo>
                    <a:pt x="2108" y="47"/>
                    <a:pt x="1801" y="1"/>
                    <a:pt x="1530" y="1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0"/>
            <p:cNvSpPr/>
            <p:nvPr/>
          </p:nvSpPr>
          <p:spPr>
            <a:xfrm>
              <a:off x="2755525" y="4144999"/>
              <a:ext cx="382554" cy="353762"/>
            </a:xfrm>
            <a:custGeom>
              <a:avLst/>
              <a:gdLst/>
              <a:ahLst/>
              <a:cxnLst/>
              <a:rect l="l" t="t" r="r" b="b"/>
              <a:pathLst>
                <a:path w="6205" h="5738" extrusionOk="0">
                  <a:moveTo>
                    <a:pt x="6069" y="1"/>
                  </a:moveTo>
                  <a:lnTo>
                    <a:pt x="1844" y="5546"/>
                  </a:lnTo>
                  <a:lnTo>
                    <a:pt x="216" y="85"/>
                  </a:lnTo>
                  <a:lnTo>
                    <a:pt x="1" y="182"/>
                  </a:lnTo>
                  <a:lnTo>
                    <a:pt x="1808" y="5738"/>
                  </a:lnTo>
                  <a:lnTo>
                    <a:pt x="6205" y="205"/>
                  </a:lnTo>
                  <a:lnTo>
                    <a:pt x="6069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30"/>
          <p:cNvGrpSpPr/>
          <p:nvPr/>
        </p:nvGrpSpPr>
        <p:grpSpPr>
          <a:xfrm rot="-463379">
            <a:off x="291479" y="3874359"/>
            <a:ext cx="1434764" cy="969446"/>
            <a:chOff x="4264958" y="2897588"/>
            <a:chExt cx="2468743" cy="1665172"/>
          </a:xfrm>
        </p:grpSpPr>
        <p:sp>
          <p:nvSpPr>
            <p:cNvPr id="1670" name="Google Shape;1670;p30"/>
            <p:cNvSpPr/>
            <p:nvPr/>
          </p:nvSpPr>
          <p:spPr>
            <a:xfrm>
              <a:off x="4264958" y="2897588"/>
              <a:ext cx="2468689" cy="1665172"/>
            </a:xfrm>
            <a:custGeom>
              <a:avLst/>
              <a:gdLst/>
              <a:ahLst/>
              <a:cxnLst/>
              <a:rect l="l" t="t" r="r" b="b"/>
              <a:pathLst>
                <a:path w="40042" h="27009" extrusionOk="0">
                  <a:moveTo>
                    <a:pt x="24747" y="1"/>
                  </a:moveTo>
                  <a:cubicBezTo>
                    <a:pt x="24239" y="607"/>
                    <a:pt x="23842" y="1282"/>
                    <a:pt x="23535" y="1956"/>
                  </a:cubicBezTo>
                  <a:lnTo>
                    <a:pt x="22192" y="1040"/>
                  </a:lnTo>
                  <a:cubicBezTo>
                    <a:pt x="21261" y="3112"/>
                    <a:pt x="20906" y="5217"/>
                    <a:pt x="20783" y="6803"/>
                  </a:cubicBezTo>
                  <a:cubicBezTo>
                    <a:pt x="20706" y="6845"/>
                    <a:pt x="20633" y="6894"/>
                    <a:pt x="20562" y="6947"/>
                  </a:cubicBezTo>
                  <a:cubicBezTo>
                    <a:pt x="20371" y="6747"/>
                    <a:pt x="20136" y="6590"/>
                    <a:pt x="19877" y="6493"/>
                  </a:cubicBezTo>
                  <a:cubicBezTo>
                    <a:pt x="19488" y="5981"/>
                    <a:pt x="18866" y="5651"/>
                    <a:pt x="18337" y="5651"/>
                  </a:cubicBezTo>
                  <a:cubicBezTo>
                    <a:pt x="18225" y="5651"/>
                    <a:pt x="18117" y="5665"/>
                    <a:pt x="18017" y="5696"/>
                  </a:cubicBezTo>
                  <a:cubicBezTo>
                    <a:pt x="17493" y="5858"/>
                    <a:pt x="17337" y="6407"/>
                    <a:pt x="17611" y="6990"/>
                  </a:cubicBezTo>
                  <a:cubicBezTo>
                    <a:pt x="17510" y="7025"/>
                    <a:pt x="17417" y="7071"/>
                    <a:pt x="17336" y="7129"/>
                  </a:cubicBezTo>
                  <a:cubicBezTo>
                    <a:pt x="17224" y="7208"/>
                    <a:pt x="17146" y="7302"/>
                    <a:pt x="17093" y="7406"/>
                  </a:cubicBezTo>
                  <a:cubicBezTo>
                    <a:pt x="16953" y="7286"/>
                    <a:pt x="16809" y="7182"/>
                    <a:pt x="16679" y="7108"/>
                  </a:cubicBezTo>
                  <a:cubicBezTo>
                    <a:pt x="16217" y="6835"/>
                    <a:pt x="15611" y="6631"/>
                    <a:pt x="15003" y="6581"/>
                  </a:cubicBezTo>
                  <a:lnTo>
                    <a:pt x="13076" y="5475"/>
                  </a:lnTo>
                  <a:lnTo>
                    <a:pt x="10762" y="7628"/>
                  </a:lnTo>
                  <a:lnTo>
                    <a:pt x="10821" y="9623"/>
                  </a:lnTo>
                  <a:cubicBezTo>
                    <a:pt x="10747" y="9665"/>
                    <a:pt x="10675" y="9712"/>
                    <a:pt x="10607" y="9763"/>
                  </a:cubicBezTo>
                  <a:cubicBezTo>
                    <a:pt x="10066" y="10154"/>
                    <a:pt x="9767" y="10841"/>
                    <a:pt x="9937" y="11503"/>
                  </a:cubicBezTo>
                  <a:cubicBezTo>
                    <a:pt x="9943" y="11533"/>
                    <a:pt x="9950" y="11565"/>
                    <a:pt x="9959" y="11599"/>
                  </a:cubicBezTo>
                  <a:cubicBezTo>
                    <a:pt x="9739" y="11493"/>
                    <a:pt x="9468" y="11428"/>
                    <a:pt x="9178" y="11392"/>
                  </a:cubicBezTo>
                  <a:lnTo>
                    <a:pt x="9099" y="7117"/>
                  </a:lnTo>
                  <a:lnTo>
                    <a:pt x="4534" y="6840"/>
                  </a:lnTo>
                  <a:lnTo>
                    <a:pt x="4534" y="6840"/>
                  </a:lnTo>
                  <a:cubicBezTo>
                    <a:pt x="4793" y="9064"/>
                    <a:pt x="5716" y="10935"/>
                    <a:pt x="6313" y="11954"/>
                  </a:cubicBezTo>
                  <a:cubicBezTo>
                    <a:pt x="6074" y="11983"/>
                    <a:pt x="5855" y="12054"/>
                    <a:pt x="5678" y="12176"/>
                  </a:cubicBezTo>
                  <a:cubicBezTo>
                    <a:pt x="5117" y="12555"/>
                    <a:pt x="5164" y="13275"/>
                    <a:pt x="5753" y="13851"/>
                  </a:cubicBezTo>
                  <a:cubicBezTo>
                    <a:pt x="5566" y="14066"/>
                    <a:pt x="5428" y="14321"/>
                    <a:pt x="5361" y="14629"/>
                  </a:cubicBezTo>
                  <a:cubicBezTo>
                    <a:pt x="5312" y="14826"/>
                    <a:pt x="5314" y="15048"/>
                    <a:pt x="5354" y="15269"/>
                  </a:cubicBezTo>
                  <a:cubicBezTo>
                    <a:pt x="5248" y="15335"/>
                    <a:pt x="5157" y="15416"/>
                    <a:pt x="5091" y="15510"/>
                  </a:cubicBezTo>
                  <a:cubicBezTo>
                    <a:pt x="4918" y="15753"/>
                    <a:pt x="4942" y="16024"/>
                    <a:pt x="5118" y="16247"/>
                  </a:cubicBezTo>
                  <a:cubicBezTo>
                    <a:pt x="5021" y="16394"/>
                    <a:pt x="4975" y="16566"/>
                    <a:pt x="4978" y="16753"/>
                  </a:cubicBezTo>
                  <a:cubicBezTo>
                    <a:pt x="4653" y="16852"/>
                    <a:pt x="4383" y="16992"/>
                    <a:pt x="4271" y="17152"/>
                  </a:cubicBezTo>
                  <a:cubicBezTo>
                    <a:pt x="4113" y="17389"/>
                    <a:pt x="4106" y="17760"/>
                    <a:pt x="4212" y="18088"/>
                  </a:cubicBezTo>
                  <a:cubicBezTo>
                    <a:pt x="4043" y="18043"/>
                    <a:pt x="3875" y="18019"/>
                    <a:pt x="3715" y="18019"/>
                  </a:cubicBezTo>
                  <a:cubicBezTo>
                    <a:pt x="3505" y="18019"/>
                    <a:pt x="3308" y="18061"/>
                    <a:pt x="3142" y="18148"/>
                  </a:cubicBezTo>
                  <a:cubicBezTo>
                    <a:pt x="2748" y="18357"/>
                    <a:pt x="2643" y="18769"/>
                    <a:pt x="2820" y="19197"/>
                  </a:cubicBezTo>
                  <a:cubicBezTo>
                    <a:pt x="2820" y="19197"/>
                    <a:pt x="2820" y="19199"/>
                    <a:pt x="2818" y="19199"/>
                  </a:cubicBezTo>
                  <a:cubicBezTo>
                    <a:pt x="2490" y="19277"/>
                    <a:pt x="2202" y="19426"/>
                    <a:pt x="2009" y="19641"/>
                  </a:cubicBezTo>
                  <a:cubicBezTo>
                    <a:pt x="1515" y="20191"/>
                    <a:pt x="1816" y="20957"/>
                    <a:pt x="2684" y="21356"/>
                  </a:cubicBezTo>
                  <a:cubicBezTo>
                    <a:pt x="2713" y="21369"/>
                    <a:pt x="2741" y="21378"/>
                    <a:pt x="2768" y="21391"/>
                  </a:cubicBezTo>
                  <a:lnTo>
                    <a:pt x="0" y="22466"/>
                  </a:lnTo>
                  <a:lnTo>
                    <a:pt x="1872" y="25137"/>
                  </a:lnTo>
                  <a:lnTo>
                    <a:pt x="7769" y="22299"/>
                  </a:lnTo>
                  <a:cubicBezTo>
                    <a:pt x="7876" y="22452"/>
                    <a:pt x="8026" y="22578"/>
                    <a:pt x="8226" y="22668"/>
                  </a:cubicBezTo>
                  <a:cubicBezTo>
                    <a:pt x="8529" y="22807"/>
                    <a:pt x="8865" y="22870"/>
                    <a:pt x="9215" y="22870"/>
                  </a:cubicBezTo>
                  <a:cubicBezTo>
                    <a:pt x="9553" y="22870"/>
                    <a:pt x="9904" y="22811"/>
                    <a:pt x="10253" y="22706"/>
                  </a:cubicBezTo>
                  <a:cubicBezTo>
                    <a:pt x="10284" y="22756"/>
                    <a:pt x="10315" y="22805"/>
                    <a:pt x="10357" y="22849"/>
                  </a:cubicBezTo>
                  <a:cubicBezTo>
                    <a:pt x="9657" y="23483"/>
                    <a:pt x="8928" y="24272"/>
                    <a:pt x="8308" y="25217"/>
                  </a:cubicBezTo>
                  <a:lnTo>
                    <a:pt x="12514" y="27008"/>
                  </a:lnTo>
                  <a:lnTo>
                    <a:pt x="14407" y="23391"/>
                  </a:lnTo>
                  <a:cubicBezTo>
                    <a:pt x="14521" y="23661"/>
                    <a:pt x="14791" y="23904"/>
                    <a:pt x="15185" y="24055"/>
                  </a:cubicBezTo>
                  <a:cubicBezTo>
                    <a:pt x="15438" y="24152"/>
                    <a:pt x="15710" y="24197"/>
                    <a:pt x="15974" y="24197"/>
                  </a:cubicBezTo>
                  <a:cubicBezTo>
                    <a:pt x="16406" y="24197"/>
                    <a:pt x="16817" y="24075"/>
                    <a:pt x="17096" y="23852"/>
                  </a:cubicBezTo>
                  <a:cubicBezTo>
                    <a:pt x="17246" y="23939"/>
                    <a:pt x="17416" y="24008"/>
                    <a:pt x="17597" y="24051"/>
                  </a:cubicBezTo>
                  <a:cubicBezTo>
                    <a:pt x="17877" y="24114"/>
                    <a:pt x="18145" y="24144"/>
                    <a:pt x="18400" y="24144"/>
                  </a:cubicBezTo>
                  <a:cubicBezTo>
                    <a:pt x="18922" y="24144"/>
                    <a:pt x="19393" y="24019"/>
                    <a:pt x="19812" y="23804"/>
                  </a:cubicBezTo>
                  <a:cubicBezTo>
                    <a:pt x="20108" y="23952"/>
                    <a:pt x="20427" y="24032"/>
                    <a:pt x="20720" y="24032"/>
                  </a:cubicBezTo>
                  <a:cubicBezTo>
                    <a:pt x="20931" y="24032"/>
                    <a:pt x="21129" y="23991"/>
                    <a:pt x="21294" y="23904"/>
                  </a:cubicBezTo>
                  <a:cubicBezTo>
                    <a:pt x="21511" y="23790"/>
                    <a:pt x="21640" y="23613"/>
                    <a:pt x="21684" y="23406"/>
                  </a:cubicBezTo>
                  <a:cubicBezTo>
                    <a:pt x="21774" y="23435"/>
                    <a:pt x="21865" y="23448"/>
                    <a:pt x="21958" y="23448"/>
                  </a:cubicBezTo>
                  <a:cubicBezTo>
                    <a:pt x="22147" y="23448"/>
                    <a:pt x="22338" y="23391"/>
                    <a:pt x="22518" y="23294"/>
                  </a:cubicBezTo>
                  <a:cubicBezTo>
                    <a:pt x="22579" y="23374"/>
                    <a:pt x="22649" y="23454"/>
                    <a:pt x="22729" y="23531"/>
                  </a:cubicBezTo>
                  <a:cubicBezTo>
                    <a:pt x="22749" y="23551"/>
                    <a:pt x="22770" y="23567"/>
                    <a:pt x="22790" y="23587"/>
                  </a:cubicBezTo>
                  <a:lnTo>
                    <a:pt x="22064" y="23868"/>
                  </a:lnTo>
                  <a:lnTo>
                    <a:pt x="23935" y="26539"/>
                  </a:lnTo>
                  <a:lnTo>
                    <a:pt x="30254" y="23498"/>
                  </a:lnTo>
                  <a:lnTo>
                    <a:pt x="28924" y="22234"/>
                  </a:lnTo>
                  <a:cubicBezTo>
                    <a:pt x="29171" y="22175"/>
                    <a:pt x="29391" y="22074"/>
                    <a:pt x="29565" y="21935"/>
                  </a:cubicBezTo>
                  <a:cubicBezTo>
                    <a:pt x="29743" y="21969"/>
                    <a:pt x="29922" y="21992"/>
                    <a:pt x="30087" y="22005"/>
                  </a:cubicBezTo>
                  <a:lnTo>
                    <a:pt x="29862" y="22218"/>
                  </a:lnTo>
                  <a:lnTo>
                    <a:pt x="36157" y="25303"/>
                  </a:lnTo>
                  <a:lnTo>
                    <a:pt x="38049" y="22645"/>
                  </a:lnTo>
                  <a:lnTo>
                    <a:pt x="34848" y="21376"/>
                  </a:lnTo>
                  <a:cubicBezTo>
                    <a:pt x="34982" y="21326"/>
                    <a:pt x="35108" y="21263"/>
                    <a:pt x="35222" y="21191"/>
                  </a:cubicBezTo>
                  <a:cubicBezTo>
                    <a:pt x="35268" y="21234"/>
                    <a:pt x="35316" y="21276"/>
                    <a:pt x="35368" y="21317"/>
                  </a:cubicBezTo>
                  <a:cubicBezTo>
                    <a:pt x="35753" y="21607"/>
                    <a:pt x="36240" y="21759"/>
                    <a:pt x="36679" y="21759"/>
                  </a:cubicBezTo>
                  <a:cubicBezTo>
                    <a:pt x="36980" y="21759"/>
                    <a:pt x="37259" y="21687"/>
                    <a:pt x="37468" y="21538"/>
                  </a:cubicBezTo>
                  <a:cubicBezTo>
                    <a:pt x="37577" y="21460"/>
                    <a:pt x="37656" y="21367"/>
                    <a:pt x="37709" y="21264"/>
                  </a:cubicBezTo>
                  <a:cubicBezTo>
                    <a:pt x="37732" y="21265"/>
                    <a:pt x="37756" y="21266"/>
                    <a:pt x="37779" y="21266"/>
                  </a:cubicBezTo>
                  <a:cubicBezTo>
                    <a:pt x="38234" y="21266"/>
                    <a:pt x="38666" y="21096"/>
                    <a:pt x="38872" y="20805"/>
                  </a:cubicBezTo>
                  <a:cubicBezTo>
                    <a:pt x="39163" y="20391"/>
                    <a:pt x="38899" y="19897"/>
                    <a:pt x="38284" y="19697"/>
                  </a:cubicBezTo>
                  <a:cubicBezTo>
                    <a:pt x="38166" y="19658"/>
                    <a:pt x="38044" y="19634"/>
                    <a:pt x="37923" y="19621"/>
                  </a:cubicBezTo>
                  <a:cubicBezTo>
                    <a:pt x="38034" y="19256"/>
                    <a:pt x="38006" y="18862"/>
                    <a:pt x="37877" y="18492"/>
                  </a:cubicBezTo>
                  <a:cubicBezTo>
                    <a:pt x="38081" y="18148"/>
                    <a:pt x="38016" y="17743"/>
                    <a:pt x="37724" y="17399"/>
                  </a:cubicBezTo>
                  <a:lnTo>
                    <a:pt x="40041" y="15736"/>
                  </a:lnTo>
                  <a:lnTo>
                    <a:pt x="37676" y="11822"/>
                  </a:lnTo>
                  <a:cubicBezTo>
                    <a:pt x="37159" y="12275"/>
                    <a:pt x="36707" y="12762"/>
                    <a:pt x="36310" y="13249"/>
                  </a:cubicBezTo>
                  <a:cubicBezTo>
                    <a:pt x="36059" y="13050"/>
                    <a:pt x="35770" y="12929"/>
                    <a:pt x="35507" y="12929"/>
                  </a:cubicBezTo>
                  <a:cubicBezTo>
                    <a:pt x="35464" y="12929"/>
                    <a:pt x="35422" y="12933"/>
                    <a:pt x="35381" y="12939"/>
                  </a:cubicBezTo>
                  <a:cubicBezTo>
                    <a:pt x="35375" y="12939"/>
                    <a:pt x="35371" y="12941"/>
                    <a:pt x="35366" y="12942"/>
                  </a:cubicBezTo>
                  <a:cubicBezTo>
                    <a:pt x="35234" y="12741"/>
                    <a:pt x="35074" y="12581"/>
                    <a:pt x="34892" y="12457"/>
                  </a:cubicBezTo>
                  <a:cubicBezTo>
                    <a:pt x="34881" y="12150"/>
                    <a:pt x="34685" y="11814"/>
                    <a:pt x="34324" y="11542"/>
                  </a:cubicBezTo>
                  <a:cubicBezTo>
                    <a:pt x="33939" y="11252"/>
                    <a:pt x="33451" y="11099"/>
                    <a:pt x="33012" y="11099"/>
                  </a:cubicBezTo>
                  <a:cubicBezTo>
                    <a:pt x="32710" y="11099"/>
                    <a:pt x="32431" y="11171"/>
                    <a:pt x="32223" y="11320"/>
                  </a:cubicBezTo>
                  <a:cubicBezTo>
                    <a:pt x="32193" y="11342"/>
                    <a:pt x="32164" y="11365"/>
                    <a:pt x="32139" y="11390"/>
                  </a:cubicBezTo>
                  <a:cubicBezTo>
                    <a:pt x="31997" y="11422"/>
                    <a:pt x="31859" y="11465"/>
                    <a:pt x="31728" y="11520"/>
                  </a:cubicBezTo>
                  <a:cubicBezTo>
                    <a:pt x="31876" y="10919"/>
                    <a:pt x="31691" y="10244"/>
                    <a:pt x="31172" y="9883"/>
                  </a:cubicBezTo>
                  <a:cubicBezTo>
                    <a:pt x="31128" y="9850"/>
                    <a:pt x="31080" y="9820"/>
                    <a:pt x="31032" y="9790"/>
                  </a:cubicBezTo>
                  <a:lnTo>
                    <a:pt x="30863" y="7525"/>
                  </a:lnTo>
                  <a:lnTo>
                    <a:pt x="27388" y="9269"/>
                  </a:lnTo>
                  <a:cubicBezTo>
                    <a:pt x="27302" y="9119"/>
                    <a:pt x="27181" y="8977"/>
                    <a:pt x="27024" y="8845"/>
                  </a:cubicBezTo>
                  <a:cubicBezTo>
                    <a:pt x="26960" y="8673"/>
                    <a:pt x="26830" y="8500"/>
                    <a:pt x="26639" y="8348"/>
                  </a:cubicBezTo>
                  <a:cubicBezTo>
                    <a:pt x="26346" y="8116"/>
                    <a:pt x="25975" y="7986"/>
                    <a:pt x="25632" y="7970"/>
                  </a:cubicBezTo>
                  <a:lnTo>
                    <a:pt x="29122" y="3568"/>
                  </a:lnTo>
                  <a:lnTo>
                    <a:pt x="24747" y="1"/>
                  </a:ln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miter lim="1427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0"/>
            <p:cNvSpPr/>
            <p:nvPr/>
          </p:nvSpPr>
          <p:spPr>
            <a:xfrm>
              <a:off x="4407991" y="3290375"/>
              <a:ext cx="2223127" cy="1095318"/>
            </a:xfrm>
            <a:custGeom>
              <a:avLst/>
              <a:gdLst/>
              <a:ahLst/>
              <a:cxnLst/>
              <a:rect l="l" t="t" r="r" b="b"/>
              <a:pathLst>
                <a:path w="36059" h="17766" extrusionOk="0">
                  <a:moveTo>
                    <a:pt x="16923" y="0"/>
                  </a:moveTo>
                  <a:cubicBezTo>
                    <a:pt x="16783" y="0"/>
                    <a:pt x="16638" y="16"/>
                    <a:pt x="16490" y="50"/>
                  </a:cubicBezTo>
                  <a:cubicBezTo>
                    <a:pt x="15976" y="167"/>
                    <a:pt x="15261" y="808"/>
                    <a:pt x="15146" y="1428"/>
                  </a:cubicBezTo>
                  <a:cubicBezTo>
                    <a:pt x="14926" y="1135"/>
                    <a:pt x="14610" y="880"/>
                    <a:pt x="14353" y="730"/>
                  </a:cubicBezTo>
                  <a:cubicBezTo>
                    <a:pt x="13820" y="416"/>
                    <a:pt x="13101" y="190"/>
                    <a:pt x="12403" y="190"/>
                  </a:cubicBezTo>
                  <a:cubicBezTo>
                    <a:pt x="11786" y="190"/>
                    <a:pt x="11185" y="367"/>
                    <a:pt x="10745" y="816"/>
                  </a:cubicBezTo>
                  <a:cubicBezTo>
                    <a:pt x="10295" y="1287"/>
                    <a:pt x="10122" y="2237"/>
                    <a:pt x="10281" y="3052"/>
                  </a:cubicBezTo>
                  <a:cubicBezTo>
                    <a:pt x="10056" y="2988"/>
                    <a:pt x="9825" y="2954"/>
                    <a:pt x="9594" y="2954"/>
                  </a:cubicBezTo>
                  <a:cubicBezTo>
                    <a:pt x="9145" y="2954"/>
                    <a:pt x="8693" y="3084"/>
                    <a:pt x="8282" y="3384"/>
                  </a:cubicBezTo>
                  <a:cubicBezTo>
                    <a:pt x="7741" y="3773"/>
                    <a:pt x="7444" y="4458"/>
                    <a:pt x="7613" y="5122"/>
                  </a:cubicBezTo>
                  <a:cubicBezTo>
                    <a:pt x="7619" y="5154"/>
                    <a:pt x="7626" y="5185"/>
                    <a:pt x="7634" y="5219"/>
                  </a:cubicBezTo>
                  <a:cubicBezTo>
                    <a:pt x="7275" y="5048"/>
                    <a:pt x="6781" y="4978"/>
                    <a:pt x="6288" y="4978"/>
                  </a:cubicBezTo>
                  <a:cubicBezTo>
                    <a:pt x="5567" y="4978"/>
                    <a:pt x="4850" y="5128"/>
                    <a:pt x="4569" y="5332"/>
                  </a:cubicBezTo>
                  <a:cubicBezTo>
                    <a:pt x="4084" y="5679"/>
                    <a:pt x="3979" y="6364"/>
                    <a:pt x="4187" y="6918"/>
                  </a:cubicBezTo>
                  <a:cubicBezTo>
                    <a:pt x="3615" y="7185"/>
                    <a:pt x="3178" y="7606"/>
                    <a:pt x="3038" y="8247"/>
                  </a:cubicBezTo>
                  <a:cubicBezTo>
                    <a:pt x="2876" y="8924"/>
                    <a:pt x="3262" y="9860"/>
                    <a:pt x="3911" y="10230"/>
                  </a:cubicBezTo>
                  <a:cubicBezTo>
                    <a:pt x="3838" y="10222"/>
                    <a:pt x="3760" y="10219"/>
                    <a:pt x="3679" y="10219"/>
                  </a:cubicBezTo>
                  <a:cubicBezTo>
                    <a:pt x="3015" y="10219"/>
                    <a:pt x="2169" y="10455"/>
                    <a:pt x="1950" y="10772"/>
                  </a:cubicBezTo>
                  <a:cubicBezTo>
                    <a:pt x="1777" y="11032"/>
                    <a:pt x="1782" y="11452"/>
                    <a:pt x="1922" y="11800"/>
                  </a:cubicBezTo>
                  <a:cubicBezTo>
                    <a:pt x="1206" y="12023"/>
                    <a:pt x="568" y="12495"/>
                    <a:pt x="297" y="13197"/>
                  </a:cubicBezTo>
                  <a:cubicBezTo>
                    <a:pt x="0" y="13983"/>
                    <a:pt x="514" y="14499"/>
                    <a:pt x="1273" y="14649"/>
                  </a:cubicBezTo>
                  <a:cubicBezTo>
                    <a:pt x="1469" y="14693"/>
                    <a:pt x="1669" y="14714"/>
                    <a:pt x="1869" y="14714"/>
                  </a:cubicBezTo>
                  <a:cubicBezTo>
                    <a:pt x="2335" y="14714"/>
                    <a:pt x="2805" y="14602"/>
                    <a:pt x="3238" y="14414"/>
                  </a:cubicBezTo>
                  <a:lnTo>
                    <a:pt x="3238" y="14414"/>
                  </a:lnTo>
                  <a:cubicBezTo>
                    <a:pt x="3002" y="15241"/>
                    <a:pt x="3419" y="15720"/>
                    <a:pt x="4254" y="15720"/>
                  </a:cubicBezTo>
                  <a:cubicBezTo>
                    <a:pt x="4289" y="15720"/>
                    <a:pt x="4325" y="15719"/>
                    <a:pt x="4362" y="15717"/>
                  </a:cubicBezTo>
                  <a:cubicBezTo>
                    <a:pt x="4675" y="15706"/>
                    <a:pt x="4982" y="15643"/>
                    <a:pt x="5278" y="15543"/>
                  </a:cubicBezTo>
                  <a:cubicBezTo>
                    <a:pt x="5355" y="15860"/>
                    <a:pt x="5554" y="16132"/>
                    <a:pt x="5906" y="16288"/>
                  </a:cubicBezTo>
                  <a:cubicBezTo>
                    <a:pt x="6210" y="16428"/>
                    <a:pt x="6548" y="16492"/>
                    <a:pt x="6900" y="16492"/>
                  </a:cubicBezTo>
                  <a:cubicBezTo>
                    <a:pt x="7754" y="16492"/>
                    <a:pt x="8693" y="16118"/>
                    <a:pt x="9451" y="15564"/>
                  </a:cubicBezTo>
                  <a:lnTo>
                    <a:pt x="9451" y="15564"/>
                  </a:lnTo>
                  <a:cubicBezTo>
                    <a:pt x="9393" y="15790"/>
                    <a:pt x="9383" y="15990"/>
                    <a:pt x="9441" y="16128"/>
                  </a:cubicBezTo>
                  <a:cubicBezTo>
                    <a:pt x="9560" y="16406"/>
                    <a:pt x="9798" y="16517"/>
                    <a:pt x="10103" y="16517"/>
                  </a:cubicBezTo>
                  <a:cubicBezTo>
                    <a:pt x="10625" y="16517"/>
                    <a:pt x="11343" y="16189"/>
                    <a:pt x="11985" y="15817"/>
                  </a:cubicBezTo>
                  <a:lnTo>
                    <a:pt x="11985" y="15817"/>
                  </a:lnTo>
                  <a:cubicBezTo>
                    <a:pt x="11901" y="16164"/>
                    <a:pt x="11975" y="16503"/>
                    <a:pt x="12361" y="16681"/>
                  </a:cubicBezTo>
                  <a:cubicBezTo>
                    <a:pt x="12462" y="16730"/>
                    <a:pt x="12571" y="16752"/>
                    <a:pt x="12686" y="16752"/>
                  </a:cubicBezTo>
                  <a:cubicBezTo>
                    <a:pt x="13157" y="16752"/>
                    <a:pt x="13707" y="16374"/>
                    <a:pt x="14041" y="15933"/>
                  </a:cubicBezTo>
                  <a:lnTo>
                    <a:pt x="14041" y="15933"/>
                  </a:lnTo>
                  <a:cubicBezTo>
                    <a:pt x="14034" y="16020"/>
                    <a:pt x="14031" y="16100"/>
                    <a:pt x="14031" y="16169"/>
                  </a:cubicBezTo>
                  <a:cubicBezTo>
                    <a:pt x="14028" y="16932"/>
                    <a:pt x="14542" y="17497"/>
                    <a:pt x="15277" y="17673"/>
                  </a:cubicBezTo>
                  <a:cubicBezTo>
                    <a:pt x="15558" y="17736"/>
                    <a:pt x="15827" y="17766"/>
                    <a:pt x="16083" y="17766"/>
                  </a:cubicBezTo>
                  <a:cubicBezTo>
                    <a:pt x="17196" y="17766"/>
                    <a:pt x="18072" y="17201"/>
                    <a:pt x="18724" y="16376"/>
                  </a:cubicBezTo>
                  <a:cubicBezTo>
                    <a:pt x="18864" y="16649"/>
                    <a:pt x="19057" y="16889"/>
                    <a:pt x="19231" y="16976"/>
                  </a:cubicBezTo>
                  <a:cubicBezTo>
                    <a:pt x="19362" y="17042"/>
                    <a:pt x="19498" y="17071"/>
                    <a:pt x="19635" y="17071"/>
                  </a:cubicBezTo>
                  <a:cubicBezTo>
                    <a:pt x="20100" y="17071"/>
                    <a:pt x="20573" y="16728"/>
                    <a:pt x="20864" y="16299"/>
                  </a:cubicBezTo>
                  <a:cubicBezTo>
                    <a:pt x="20944" y="16777"/>
                    <a:pt x="21367" y="16962"/>
                    <a:pt x="21829" y="16962"/>
                  </a:cubicBezTo>
                  <a:cubicBezTo>
                    <a:pt x="21855" y="16962"/>
                    <a:pt x="21880" y="16961"/>
                    <a:pt x="21906" y="16960"/>
                  </a:cubicBezTo>
                  <a:cubicBezTo>
                    <a:pt x="22677" y="16949"/>
                    <a:pt x="23402" y="16552"/>
                    <a:pt x="23926" y="15968"/>
                  </a:cubicBezTo>
                  <a:cubicBezTo>
                    <a:pt x="24231" y="16243"/>
                    <a:pt x="24658" y="16421"/>
                    <a:pt x="25039" y="16421"/>
                  </a:cubicBezTo>
                  <a:cubicBezTo>
                    <a:pt x="25164" y="16421"/>
                    <a:pt x="25285" y="16401"/>
                    <a:pt x="25395" y="16359"/>
                  </a:cubicBezTo>
                  <a:cubicBezTo>
                    <a:pt x="25716" y="16235"/>
                    <a:pt x="26076" y="15510"/>
                    <a:pt x="26074" y="14996"/>
                  </a:cubicBezTo>
                  <a:lnTo>
                    <a:pt x="26074" y="14996"/>
                  </a:lnTo>
                  <a:cubicBezTo>
                    <a:pt x="26481" y="15497"/>
                    <a:pt x="27477" y="15641"/>
                    <a:pt x="28102" y="15641"/>
                  </a:cubicBezTo>
                  <a:cubicBezTo>
                    <a:pt x="28181" y="15641"/>
                    <a:pt x="28255" y="15638"/>
                    <a:pt x="28320" y="15634"/>
                  </a:cubicBezTo>
                  <a:cubicBezTo>
                    <a:pt x="28901" y="15588"/>
                    <a:pt x="29399" y="15410"/>
                    <a:pt x="29806" y="15129"/>
                  </a:cubicBezTo>
                  <a:cubicBezTo>
                    <a:pt x="30106" y="15502"/>
                    <a:pt x="30532" y="15770"/>
                    <a:pt x="30973" y="15770"/>
                  </a:cubicBezTo>
                  <a:cubicBezTo>
                    <a:pt x="31054" y="15770"/>
                    <a:pt x="31134" y="15761"/>
                    <a:pt x="31215" y="15743"/>
                  </a:cubicBezTo>
                  <a:cubicBezTo>
                    <a:pt x="31968" y="15576"/>
                    <a:pt x="32197" y="14303"/>
                    <a:pt x="31968" y="13681"/>
                  </a:cubicBezTo>
                  <a:lnTo>
                    <a:pt x="31968" y="13681"/>
                  </a:lnTo>
                  <a:cubicBezTo>
                    <a:pt x="32200" y="14269"/>
                    <a:pt x="32830" y="14508"/>
                    <a:pt x="33492" y="14508"/>
                  </a:cubicBezTo>
                  <a:cubicBezTo>
                    <a:pt x="34131" y="14508"/>
                    <a:pt x="34801" y="14286"/>
                    <a:pt x="35173" y="13941"/>
                  </a:cubicBezTo>
                  <a:cubicBezTo>
                    <a:pt x="36058" y="13098"/>
                    <a:pt x="35666" y="11747"/>
                    <a:pt x="34802" y="11045"/>
                  </a:cubicBezTo>
                  <a:cubicBezTo>
                    <a:pt x="35068" y="10475"/>
                    <a:pt x="35096" y="9732"/>
                    <a:pt x="34841" y="9272"/>
                  </a:cubicBezTo>
                  <a:cubicBezTo>
                    <a:pt x="34579" y="8823"/>
                    <a:pt x="34045" y="8543"/>
                    <a:pt x="33520" y="8543"/>
                  </a:cubicBezTo>
                  <a:cubicBezTo>
                    <a:pt x="33412" y="8543"/>
                    <a:pt x="33304" y="8555"/>
                    <a:pt x="33199" y="8580"/>
                  </a:cubicBezTo>
                  <a:cubicBezTo>
                    <a:pt x="33175" y="8587"/>
                    <a:pt x="33143" y="8591"/>
                    <a:pt x="33113" y="8602"/>
                  </a:cubicBezTo>
                  <a:cubicBezTo>
                    <a:pt x="33342" y="8137"/>
                    <a:pt x="33417" y="7567"/>
                    <a:pt x="33303" y="7156"/>
                  </a:cubicBezTo>
                  <a:cubicBezTo>
                    <a:pt x="33048" y="6238"/>
                    <a:pt x="32363" y="5807"/>
                    <a:pt x="31613" y="5779"/>
                  </a:cubicBezTo>
                  <a:cubicBezTo>
                    <a:pt x="31552" y="5618"/>
                    <a:pt x="31465" y="5463"/>
                    <a:pt x="31345" y="5333"/>
                  </a:cubicBezTo>
                  <a:cubicBezTo>
                    <a:pt x="31101" y="5071"/>
                    <a:pt x="30728" y="4955"/>
                    <a:pt x="30329" y="4955"/>
                  </a:cubicBezTo>
                  <a:cubicBezTo>
                    <a:pt x="30021" y="4955"/>
                    <a:pt x="29697" y="5024"/>
                    <a:pt x="29402" y="5146"/>
                  </a:cubicBezTo>
                  <a:cubicBezTo>
                    <a:pt x="29550" y="4544"/>
                    <a:pt x="29365" y="3870"/>
                    <a:pt x="28847" y="3508"/>
                  </a:cubicBezTo>
                  <a:cubicBezTo>
                    <a:pt x="28267" y="3090"/>
                    <a:pt x="27505" y="2890"/>
                    <a:pt x="26726" y="2890"/>
                  </a:cubicBezTo>
                  <a:cubicBezTo>
                    <a:pt x="26200" y="2890"/>
                    <a:pt x="25666" y="2981"/>
                    <a:pt x="25175" y="3158"/>
                  </a:cubicBezTo>
                  <a:cubicBezTo>
                    <a:pt x="25064" y="2777"/>
                    <a:pt x="24748" y="2421"/>
                    <a:pt x="24213" y="2164"/>
                  </a:cubicBezTo>
                  <a:cubicBezTo>
                    <a:pt x="23957" y="2035"/>
                    <a:pt x="23399" y="1924"/>
                    <a:pt x="22845" y="1924"/>
                  </a:cubicBezTo>
                  <a:cubicBezTo>
                    <a:pt x="22386" y="1924"/>
                    <a:pt x="21930" y="2000"/>
                    <a:pt x="21648" y="2206"/>
                  </a:cubicBezTo>
                  <a:cubicBezTo>
                    <a:pt x="21686" y="1987"/>
                    <a:pt x="21676" y="1752"/>
                    <a:pt x="21638" y="1589"/>
                  </a:cubicBezTo>
                  <a:cubicBezTo>
                    <a:pt x="21494" y="925"/>
                    <a:pt x="20857" y="507"/>
                    <a:pt x="20220" y="283"/>
                  </a:cubicBezTo>
                  <a:cubicBezTo>
                    <a:pt x="19981" y="200"/>
                    <a:pt x="19731" y="158"/>
                    <a:pt x="19484" y="158"/>
                  </a:cubicBezTo>
                  <a:cubicBezTo>
                    <a:pt x="19039" y="158"/>
                    <a:pt x="18600" y="293"/>
                    <a:pt x="18233" y="569"/>
                  </a:cubicBezTo>
                  <a:cubicBezTo>
                    <a:pt x="17900" y="219"/>
                    <a:pt x="17440" y="0"/>
                    <a:pt x="1692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0"/>
            <p:cNvSpPr/>
            <p:nvPr/>
          </p:nvSpPr>
          <p:spPr>
            <a:xfrm>
              <a:off x="4777227" y="4188032"/>
              <a:ext cx="407893" cy="374292"/>
            </a:xfrm>
            <a:custGeom>
              <a:avLst/>
              <a:gdLst/>
              <a:ahLst/>
              <a:cxnLst/>
              <a:rect l="l" t="t" r="r" b="b"/>
              <a:pathLst>
                <a:path w="6616" h="6071" extrusionOk="0">
                  <a:moveTo>
                    <a:pt x="4724" y="1"/>
                  </a:moveTo>
                  <a:cubicBezTo>
                    <a:pt x="4724" y="1"/>
                    <a:pt x="1861" y="1438"/>
                    <a:pt x="1" y="4279"/>
                  </a:cubicBezTo>
                  <a:lnTo>
                    <a:pt x="4206" y="6070"/>
                  </a:lnTo>
                  <a:lnTo>
                    <a:pt x="6616" y="1467"/>
                  </a:lnTo>
                  <a:lnTo>
                    <a:pt x="4724" y="1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0"/>
            <p:cNvSpPr/>
            <p:nvPr/>
          </p:nvSpPr>
          <p:spPr>
            <a:xfrm>
              <a:off x="4817794" y="4194629"/>
              <a:ext cx="358078" cy="338657"/>
            </a:xfrm>
            <a:custGeom>
              <a:avLst/>
              <a:gdLst/>
              <a:ahLst/>
              <a:cxnLst/>
              <a:rect l="l" t="t" r="r" b="b"/>
              <a:pathLst>
                <a:path w="5808" h="5493" extrusionOk="0">
                  <a:moveTo>
                    <a:pt x="4226" y="1"/>
                  </a:moveTo>
                  <a:cubicBezTo>
                    <a:pt x="1391" y="1701"/>
                    <a:pt x="37" y="3778"/>
                    <a:pt x="22" y="3799"/>
                  </a:cubicBezTo>
                  <a:lnTo>
                    <a:pt x="1" y="3835"/>
                  </a:lnTo>
                  <a:lnTo>
                    <a:pt x="3415" y="5492"/>
                  </a:lnTo>
                  <a:lnTo>
                    <a:pt x="5808" y="1238"/>
                  </a:lnTo>
                  <a:lnTo>
                    <a:pt x="5744" y="1203"/>
                  </a:lnTo>
                  <a:lnTo>
                    <a:pt x="3383" y="5397"/>
                  </a:lnTo>
                  <a:lnTo>
                    <a:pt x="107" y="3805"/>
                  </a:lnTo>
                  <a:cubicBezTo>
                    <a:pt x="296" y="3527"/>
                    <a:pt x="1642" y="1635"/>
                    <a:pt x="4265" y="62"/>
                  </a:cubicBezTo>
                  <a:lnTo>
                    <a:pt x="4226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0"/>
            <p:cNvSpPr/>
            <p:nvPr/>
          </p:nvSpPr>
          <p:spPr>
            <a:xfrm>
              <a:off x="4958978" y="4229277"/>
              <a:ext cx="175463" cy="184773"/>
            </a:xfrm>
            <a:custGeom>
              <a:avLst/>
              <a:gdLst/>
              <a:ahLst/>
              <a:cxnLst/>
              <a:rect l="l" t="t" r="r" b="b"/>
              <a:pathLst>
                <a:path w="2846" h="2997" extrusionOk="0">
                  <a:moveTo>
                    <a:pt x="1963" y="1"/>
                  </a:moveTo>
                  <a:cubicBezTo>
                    <a:pt x="1513" y="1"/>
                    <a:pt x="962" y="340"/>
                    <a:pt x="570" y="909"/>
                  </a:cubicBezTo>
                  <a:cubicBezTo>
                    <a:pt x="45" y="1668"/>
                    <a:pt x="1" y="2548"/>
                    <a:pt x="472" y="2875"/>
                  </a:cubicBezTo>
                  <a:cubicBezTo>
                    <a:pt x="591" y="2957"/>
                    <a:pt x="732" y="2997"/>
                    <a:pt x="884" y="2997"/>
                  </a:cubicBezTo>
                  <a:cubicBezTo>
                    <a:pt x="1334" y="2997"/>
                    <a:pt x="1884" y="2655"/>
                    <a:pt x="2276" y="2088"/>
                  </a:cubicBezTo>
                  <a:cubicBezTo>
                    <a:pt x="2800" y="1327"/>
                    <a:pt x="2846" y="448"/>
                    <a:pt x="2374" y="121"/>
                  </a:cubicBezTo>
                  <a:cubicBezTo>
                    <a:pt x="2256" y="39"/>
                    <a:pt x="2115" y="1"/>
                    <a:pt x="1963" y="1"/>
                  </a:cubicBez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0"/>
            <p:cNvSpPr/>
            <p:nvPr/>
          </p:nvSpPr>
          <p:spPr>
            <a:xfrm>
              <a:off x="5005032" y="4275640"/>
              <a:ext cx="90444" cy="76572"/>
            </a:xfrm>
            <a:custGeom>
              <a:avLst/>
              <a:gdLst/>
              <a:ahLst/>
              <a:cxnLst/>
              <a:rect l="l" t="t" r="r" b="b"/>
              <a:pathLst>
                <a:path w="1467" h="1242" extrusionOk="0">
                  <a:moveTo>
                    <a:pt x="567" y="0"/>
                  </a:moveTo>
                  <a:cubicBezTo>
                    <a:pt x="501" y="0"/>
                    <a:pt x="432" y="16"/>
                    <a:pt x="373" y="44"/>
                  </a:cubicBezTo>
                  <a:cubicBezTo>
                    <a:pt x="216" y="120"/>
                    <a:pt x="114" y="254"/>
                    <a:pt x="59" y="418"/>
                  </a:cubicBezTo>
                  <a:cubicBezTo>
                    <a:pt x="22" y="531"/>
                    <a:pt x="0" y="662"/>
                    <a:pt x="24" y="781"/>
                  </a:cubicBezTo>
                  <a:lnTo>
                    <a:pt x="321" y="822"/>
                  </a:lnTo>
                  <a:cubicBezTo>
                    <a:pt x="308" y="774"/>
                    <a:pt x="308" y="722"/>
                    <a:pt x="314" y="675"/>
                  </a:cubicBezTo>
                  <a:cubicBezTo>
                    <a:pt x="330" y="534"/>
                    <a:pt x="371" y="375"/>
                    <a:pt x="481" y="277"/>
                  </a:cubicBezTo>
                  <a:cubicBezTo>
                    <a:pt x="508" y="254"/>
                    <a:pt x="535" y="233"/>
                    <a:pt x="567" y="217"/>
                  </a:cubicBezTo>
                  <a:lnTo>
                    <a:pt x="567" y="217"/>
                  </a:lnTo>
                  <a:cubicBezTo>
                    <a:pt x="580" y="297"/>
                    <a:pt x="575" y="380"/>
                    <a:pt x="565" y="460"/>
                  </a:cubicBezTo>
                  <a:cubicBezTo>
                    <a:pt x="545" y="618"/>
                    <a:pt x="507" y="785"/>
                    <a:pt x="540" y="944"/>
                  </a:cubicBezTo>
                  <a:cubicBezTo>
                    <a:pt x="575" y="1106"/>
                    <a:pt x="694" y="1223"/>
                    <a:pt x="864" y="1239"/>
                  </a:cubicBezTo>
                  <a:cubicBezTo>
                    <a:pt x="879" y="1240"/>
                    <a:pt x="895" y="1241"/>
                    <a:pt x="910" y="1241"/>
                  </a:cubicBezTo>
                  <a:cubicBezTo>
                    <a:pt x="1058" y="1241"/>
                    <a:pt x="1201" y="1179"/>
                    <a:pt x="1289" y="1054"/>
                  </a:cubicBezTo>
                  <a:cubicBezTo>
                    <a:pt x="1371" y="939"/>
                    <a:pt x="1453" y="745"/>
                    <a:pt x="1466" y="568"/>
                  </a:cubicBezTo>
                  <a:lnTo>
                    <a:pt x="1099" y="461"/>
                  </a:lnTo>
                  <a:lnTo>
                    <a:pt x="1099" y="480"/>
                  </a:lnTo>
                  <a:cubicBezTo>
                    <a:pt x="1091" y="561"/>
                    <a:pt x="1075" y="642"/>
                    <a:pt x="1051" y="721"/>
                  </a:cubicBezTo>
                  <a:cubicBezTo>
                    <a:pt x="1022" y="811"/>
                    <a:pt x="968" y="961"/>
                    <a:pt x="882" y="1006"/>
                  </a:cubicBezTo>
                  <a:cubicBezTo>
                    <a:pt x="879" y="1001"/>
                    <a:pt x="875" y="995"/>
                    <a:pt x="874" y="988"/>
                  </a:cubicBezTo>
                  <a:cubicBezTo>
                    <a:pt x="854" y="935"/>
                    <a:pt x="840" y="874"/>
                    <a:pt x="842" y="817"/>
                  </a:cubicBezTo>
                  <a:cubicBezTo>
                    <a:pt x="844" y="617"/>
                    <a:pt x="902" y="410"/>
                    <a:pt x="858" y="211"/>
                  </a:cubicBezTo>
                  <a:cubicBezTo>
                    <a:pt x="826" y="63"/>
                    <a:pt x="700" y="0"/>
                    <a:pt x="567" y="0"/>
                  </a:cubicBez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0"/>
            <p:cNvSpPr/>
            <p:nvPr/>
          </p:nvSpPr>
          <p:spPr>
            <a:xfrm>
              <a:off x="5002812" y="4290683"/>
              <a:ext cx="96609" cy="47226"/>
            </a:xfrm>
            <a:custGeom>
              <a:avLst/>
              <a:gdLst/>
              <a:ahLst/>
              <a:cxnLst/>
              <a:rect l="l" t="t" r="r" b="b"/>
              <a:pathLst>
                <a:path w="1567" h="766" extrusionOk="0">
                  <a:moveTo>
                    <a:pt x="52" y="0"/>
                  </a:moveTo>
                  <a:lnTo>
                    <a:pt x="0" y="96"/>
                  </a:lnTo>
                  <a:lnTo>
                    <a:pt x="1518" y="765"/>
                  </a:lnTo>
                  <a:lnTo>
                    <a:pt x="1566" y="59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0"/>
            <p:cNvSpPr/>
            <p:nvPr/>
          </p:nvSpPr>
          <p:spPr>
            <a:xfrm>
              <a:off x="5625315" y="4222866"/>
              <a:ext cx="504934" cy="310667"/>
            </a:xfrm>
            <a:custGeom>
              <a:avLst/>
              <a:gdLst/>
              <a:ahLst/>
              <a:cxnLst/>
              <a:rect l="l" t="t" r="r" b="b"/>
              <a:pathLst>
                <a:path w="8190" h="5039" extrusionOk="0">
                  <a:moveTo>
                    <a:pt x="6091" y="1"/>
                  </a:moveTo>
                  <a:lnTo>
                    <a:pt x="0" y="2365"/>
                  </a:lnTo>
                  <a:lnTo>
                    <a:pt x="1870" y="5039"/>
                  </a:lnTo>
                  <a:lnTo>
                    <a:pt x="8189" y="1998"/>
                  </a:lnTo>
                  <a:lnTo>
                    <a:pt x="6091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0"/>
            <p:cNvSpPr/>
            <p:nvPr/>
          </p:nvSpPr>
          <p:spPr>
            <a:xfrm>
              <a:off x="5653860" y="4237601"/>
              <a:ext cx="450433" cy="270839"/>
            </a:xfrm>
            <a:custGeom>
              <a:avLst/>
              <a:gdLst/>
              <a:ahLst/>
              <a:cxnLst/>
              <a:rect l="l" t="t" r="r" b="b"/>
              <a:pathLst>
                <a:path w="7306" h="4393" extrusionOk="0">
                  <a:moveTo>
                    <a:pt x="5468" y="113"/>
                  </a:moveTo>
                  <a:lnTo>
                    <a:pt x="7128" y="1621"/>
                  </a:lnTo>
                  <a:lnTo>
                    <a:pt x="1557" y="4267"/>
                  </a:lnTo>
                  <a:lnTo>
                    <a:pt x="151" y="2204"/>
                  </a:lnTo>
                  <a:lnTo>
                    <a:pt x="5468" y="113"/>
                  </a:lnTo>
                  <a:close/>
                  <a:moveTo>
                    <a:pt x="5492" y="0"/>
                  </a:moveTo>
                  <a:lnTo>
                    <a:pt x="1" y="2159"/>
                  </a:lnTo>
                  <a:lnTo>
                    <a:pt x="1525" y="4393"/>
                  </a:lnTo>
                  <a:lnTo>
                    <a:pt x="7238" y="1681"/>
                  </a:lnTo>
                  <a:lnTo>
                    <a:pt x="7305" y="1648"/>
                  </a:lnTo>
                  <a:lnTo>
                    <a:pt x="5492" y="0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0"/>
            <p:cNvSpPr/>
            <p:nvPr/>
          </p:nvSpPr>
          <p:spPr>
            <a:xfrm>
              <a:off x="5794674" y="4308192"/>
              <a:ext cx="168003" cy="106967"/>
            </a:xfrm>
            <a:custGeom>
              <a:avLst/>
              <a:gdLst/>
              <a:ahLst/>
              <a:cxnLst/>
              <a:rect l="l" t="t" r="r" b="b"/>
              <a:pathLst>
                <a:path w="2725" h="1735" extrusionOk="0">
                  <a:moveTo>
                    <a:pt x="1355" y="0"/>
                  </a:moveTo>
                  <a:cubicBezTo>
                    <a:pt x="608" y="0"/>
                    <a:pt x="5" y="384"/>
                    <a:pt x="4" y="861"/>
                  </a:cubicBezTo>
                  <a:cubicBezTo>
                    <a:pt x="1" y="1342"/>
                    <a:pt x="610" y="1730"/>
                    <a:pt x="1361" y="1735"/>
                  </a:cubicBezTo>
                  <a:cubicBezTo>
                    <a:pt x="1363" y="1735"/>
                    <a:pt x="1364" y="1735"/>
                    <a:pt x="1365" y="1735"/>
                  </a:cubicBezTo>
                  <a:cubicBezTo>
                    <a:pt x="2114" y="1735"/>
                    <a:pt x="2723" y="1350"/>
                    <a:pt x="2725" y="871"/>
                  </a:cubicBezTo>
                  <a:cubicBezTo>
                    <a:pt x="2725" y="390"/>
                    <a:pt x="2118" y="0"/>
                    <a:pt x="1367" y="0"/>
                  </a:cubicBezTo>
                  <a:cubicBezTo>
                    <a:pt x="1363" y="0"/>
                    <a:pt x="1359" y="0"/>
                    <a:pt x="1355" y="0"/>
                  </a:cubicBez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0"/>
            <p:cNvSpPr/>
            <p:nvPr/>
          </p:nvSpPr>
          <p:spPr>
            <a:xfrm>
              <a:off x="5840667" y="4317687"/>
              <a:ext cx="75709" cy="80580"/>
            </a:xfrm>
            <a:custGeom>
              <a:avLst/>
              <a:gdLst/>
              <a:ahLst/>
              <a:cxnLst/>
              <a:rect l="l" t="t" r="r" b="b"/>
              <a:pathLst>
                <a:path w="1228" h="1307" extrusionOk="0">
                  <a:moveTo>
                    <a:pt x="633" y="0"/>
                  </a:moveTo>
                  <a:cubicBezTo>
                    <a:pt x="526" y="0"/>
                    <a:pt x="415" y="41"/>
                    <a:pt x="326" y="92"/>
                  </a:cubicBezTo>
                  <a:cubicBezTo>
                    <a:pt x="190" y="169"/>
                    <a:pt x="93" y="282"/>
                    <a:pt x="51" y="433"/>
                  </a:cubicBezTo>
                  <a:cubicBezTo>
                    <a:pt x="0" y="606"/>
                    <a:pt x="73" y="828"/>
                    <a:pt x="278" y="834"/>
                  </a:cubicBezTo>
                  <a:cubicBezTo>
                    <a:pt x="283" y="834"/>
                    <a:pt x="287" y="834"/>
                    <a:pt x="292" y="834"/>
                  </a:cubicBezTo>
                  <a:cubicBezTo>
                    <a:pt x="468" y="834"/>
                    <a:pt x="637" y="752"/>
                    <a:pt x="808" y="714"/>
                  </a:cubicBezTo>
                  <a:cubicBezTo>
                    <a:pt x="833" y="709"/>
                    <a:pt x="859" y="707"/>
                    <a:pt x="886" y="707"/>
                  </a:cubicBezTo>
                  <a:cubicBezTo>
                    <a:pt x="913" y="707"/>
                    <a:pt x="939" y="709"/>
                    <a:pt x="965" y="713"/>
                  </a:cubicBezTo>
                  <a:cubicBezTo>
                    <a:pt x="971" y="714"/>
                    <a:pt x="978" y="717"/>
                    <a:pt x="982" y="718"/>
                  </a:cubicBezTo>
                  <a:cubicBezTo>
                    <a:pt x="959" y="800"/>
                    <a:pt x="835" y="875"/>
                    <a:pt x="761" y="914"/>
                  </a:cubicBezTo>
                  <a:cubicBezTo>
                    <a:pt x="697" y="950"/>
                    <a:pt x="630" y="978"/>
                    <a:pt x="558" y="998"/>
                  </a:cubicBezTo>
                  <a:cubicBezTo>
                    <a:pt x="552" y="1000"/>
                    <a:pt x="547" y="1000"/>
                    <a:pt x="543" y="1002"/>
                  </a:cubicBezTo>
                  <a:lnTo>
                    <a:pt x="701" y="1307"/>
                  </a:lnTo>
                  <a:cubicBezTo>
                    <a:pt x="854" y="1267"/>
                    <a:pt x="1011" y="1159"/>
                    <a:pt x="1096" y="1068"/>
                  </a:cubicBezTo>
                  <a:cubicBezTo>
                    <a:pt x="1201" y="957"/>
                    <a:pt x="1228" y="803"/>
                    <a:pt x="1186" y="661"/>
                  </a:cubicBezTo>
                  <a:cubicBezTo>
                    <a:pt x="1143" y="514"/>
                    <a:pt x="1018" y="431"/>
                    <a:pt x="871" y="427"/>
                  </a:cubicBezTo>
                  <a:cubicBezTo>
                    <a:pt x="868" y="427"/>
                    <a:pt x="864" y="427"/>
                    <a:pt x="861" y="427"/>
                  </a:cubicBezTo>
                  <a:cubicBezTo>
                    <a:pt x="718" y="427"/>
                    <a:pt x="582" y="490"/>
                    <a:pt x="450" y="533"/>
                  </a:cubicBezTo>
                  <a:cubicBezTo>
                    <a:pt x="380" y="556"/>
                    <a:pt x="308" y="574"/>
                    <a:pt x="237" y="576"/>
                  </a:cubicBezTo>
                  <a:cubicBezTo>
                    <a:pt x="246" y="546"/>
                    <a:pt x="260" y="519"/>
                    <a:pt x="276" y="490"/>
                  </a:cubicBezTo>
                  <a:cubicBezTo>
                    <a:pt x="344" y="376"/>
                    <a:pt x="475" y="312"/>
                    <a:pt x="597" y="272"/>
                  </a:cubicBezTo>
                  <a:cubicBezTo>
                    <a:pt x="630" y="262"/>
                    <a:pt x="668" y="253"/>
                    <a:pt x="704" y="253"/>
                  </a:cubicBezTo>
                  <a:cubicBezTo>
                    <a:pt x="711" y="253"/>
                    <a:pt x="718" y="254"/>
                    <a:pt x="725" y="254"/>
                  </a:cubicBezTo>
                  <a:lnTo>
                    <a:pt x="638" y="0"/>
                  </a:lnTo>
                  <a:cubicBezTo>
                    <a:pt x="636" y="0"/>
                    <a:pt x="635" y="0"/>
                    <a:pt x="633" y="0"/>
                  </a:cubicBez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0"/>
            <p:cNvSpPr/>
            <p:nvPr/>
          </p:nvSpPr>
          <p:spPr>
            <a:xfrm>
              <a:off x="5850470" y="4319166"/>
              <a:ext cx="57214" cy="79778"/>
            </a:xfrm>
            <a:custGeom>
              <a:avLst/>
              <a:gdLst/>
              <a:ahLst/>
              <a:cxnLst/>
              <a:rect l="l" t="t" r="r" b="b"/>
              <a:pathLst>
                <a:path w="928" h="1294" extrusionOk="0">
                  <a:moveTo>
                    <a:pt x="77" y="1"/>
                  </a:moveTo>
                  <a:lnTo>
                    <a:pt x="1" y="61"/>
                  </a:lnTo>
                  <a:lnTo>
                    <a:pt x="785" y="1294"/>
                  </a:lnTo>
                  <a:lnTo>
                    <a:pt x="927" y="1221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6105957" y="4144752"/>
              <a:ext cx="504811" cy="312455"/>
            </a:xfrm>
            <a:custGeom>
              <a:avLst/>
              <a:gdLst/>
              <a:ahLst/>
              <a:cxnLst/>
              <a:rect l="l" t="t" r="r" b="b"/>
              <a:pathLst>
                <a:path w="8188" h="5068" extrusionOk="0">
                  <a:moveTo>
                    <a:pt x="2114" y="0"/>
                  </a:moveTo>
                  <a:lnTo>
                    <a:pt x="1" y="1983"/>
                  </a:lnTo>
                  <a:lnTo>
                    <a:pt x="6296" y="5068"/>
                  </a:lnTo>
                  <a:lnTo>
                    <a:pt x="8188" y="2410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6132035" y="4159610"/>
              <a:ext cx="450125" cy="272566"/>
            </a:xfrm>
            <a:custGeom>
              <a:avLst/>
              <a:gdLst/>
              <a:ahLst/>
              <a:cxnLst/>
              <a:rect l="l" t="t" r="r" b="b"/>
              <a:pathLst>
                <a:path w="7301" h="4421" extrusionOk="0">
                  <a:moveTo>
                    <a:pt x="1848" y="113"/>
                  </a:moveTo>
                  <a:lnTo>
                    <a:pt x="7151" y="2242"/>
                  </a:lnTo>
                  <a:lnTo>
                    <a:pt x="5728" y="4296"/>
                  </a:lnTo>
                  <a:lnTo>
                    <a:pt x="175" y="1608"/>
                  </a:lnTo>
                  <a:lnTo>
                    <a:pt x="1848" y="113"/>
                  </a:lnTo>
                  <a:close/>
                  <a:moveTo>
                    <a:pt x="1826" y="1"/>
                  </a:moveTo>
                  <a:lnTo>
                    <a:pt x="0" y="1634"/>
                  </a:lnTo>
                  <a:lnTo>
                    <a:pt x="5760" y="4420"/>
                  </a:lnTo>
                  <a:lnTo>
                    <a:pt x="7301" y="2198"/>
                  </a:lnTo>
                  <a:lnTo>
                    <a:pt x="1855" y="12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6273342" y="4230880"/>
              <a:ext cx="168126" cy="107029"/>
            </a:xfrm>
            <a:custGeom>
              <a:avLst/>
              <a:gdLst/>
              <a:ahLst/>
              <a:cxnLst/>
              <a:rect l="l" t="t" r="r" b="b"/>
              <a:pathLst>
                <a:path w="2727" h="1736" extrusionOk="0">
                  <a:moveTo>
                    <a:pt x="1357" y="1"/>
                  </a:moveTo>
                  <a:cubicBezTo>
                    <a:pt x="610" y="1"/>
                    <a:pt x="5" y="384"/>
                    <a:pt x="2" y="863"/>
                  </a:cubicBezTo>
                  <a:cubicBezTo>
                    <a:pt x="1" y="1343"/>
                    <a:pt x="609" y="1734"/>
                    <a:pt x="1361" y="1735"/>
                  </a:cubicBezTo>
                  <a:cubicBezTo>
                    <a:pt x="1365" y="1735"/>
                    <a:pt x="1370" y="1735"/>
                    <a:pt x="1374" y="1735"/>
                  </a:cubicBezTo>
                  <a:cubicBezTo>
                    <a:pt x="2119" y="1735"/>
                    <a:pt x="2722" y="1349"/>
                    <a:pt x="2725" y="873"/>
                  </a:cubicBezTo>
                  <a:cubicBezTo>
                    <a:pt x="2726" y="393"/>
                    <a:pt x="2119" y="2"/>
                    <a:pt x="1366" y="1"/>
                  </a:cubicBezTo>
                  <a:cubicBezTo>
                    <a:pt x="1363" y="1"/>
                    <a:pt x="1360" y="1"/>
                    <a:pt x="1357" y="1"/>
                  </a:cubicBez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6319767" y="4240252"/>
              <a:ext cx="75648" cy="80580"/>
            </a:xfrm>
            <a:custGeom>
              <a:avLst/>
              <a:gdLst/>
              <a:ahLst/>
              <a:cxnLst/>
              <a:rect l="l" t="t" r="r" b="b"/>
              <a:pathLst>
                <a:path w="1227" h="1307" extrusionOk="0">
                  <a:moveTo>
                    <a:pt x="604" y="0"/>
                  </a:moveTo>
                  <a:cubicBezTo>
                    <a:pt x="602" y="0"/>
                    <a:pt x="600" y="0"/>
                    <a:pt x="598" y="0"/>
                  </a:cubicBezTo>
                  <a:lnTo>
                    <a:pt x="510" y="254"/>
                  </a:lnTo>
                  <a:cubicBezTo>
                    <a:pt x="516" y="254"/>
                    <a:pt x="522" y="253"/>
                    <a:pt x="529" y="253"/>
                  </a:cubicBezTo>
                  <a:cubicBezTo>
                    <a:pt x="566" y="253"/>
                    <a:pt x="604" y="263"/>
                    <a:pt x="638" y="274"/>
                  </a:cubicBezTo>
                  <a:cubicBezTo>
                    <a:pt x="760" y="313"/>
                    <a:pt x="891" y="378"/>
                    <a:pt x="957" y="493"/>
                  </a:cubicBezTo>
                  <a:cubicBezTo>
                    <a:pt x="972" y="520"/>
                    <a:pt x="988" y="548"/>
                    <a:pt x="995" y="578"/>
                  </a:cubicBezTo>
                  <a:cubicBezTo>
                    <a:pt x="921" y="575"/>
                    <a:pt x="852" y="557"/>
                    <a:pt x="783" y="534"/>
                  </a:cubicBezTo>
                  <a:cubicBezTo>
                    <a:pt x="648" y="489"/>
                    <a:pt x="511" y="426"/>
                    <a:pt x="366" y="426"/>
                  </a:cubicBezTo>
                  <a:cubicBezTo>
                    <a:pt x="365" y="426"/>
                    <a:pt x="363" y="426"/>
                    <a:pt x="361" y="426"/>
                  </a:cubicBezTo>
                  <a:cubicBezTo>
                    <a:pt x="213" y="427"/>
                    <a:pt x="89" y="510"/>
                    <a:pt x="45" y="655"/>
                  </a:cubicBezTo>
                  <a:cubicBezTo>
                    <a:pt x="0" y="798"/>
                    <a:pt x="26" y="954"/>
                    <a:pt x="130" y="1064"/>
                  </a:cubicBezTo>
                  <a:cubicBezTo>
                    <a:pt x="216" y="1156"/>
                    <a:pt x="370" y="1266"/>
                    <a:pt x="524" y="1306"/>
                  </a:cubicBezTo>
                  <a:lnTo>
                    <a:pt x="684" y="1004"/>
                  </a:lnTo>
                  <a:cubicBezTo>
                    <a:pt x="680" y="1002"/>
                    <a:pt x="674" y="1002"/>
                    <a:pt x="668" y="999"/>
                  </a:cubicBezTo>
                  <a:cubicBezTo>
                    <a:pt x="597" y="981"/>
                    <a:pt x="530" y="952"/>
                    <a:pt x="466" y="917"/>
                  </a:cubicBezTo>
                  <a:cubicBezTo>
                    <a:pt x="391" y="875"/>
                    <a:pt x="269" y="800"/>
                    <a:pt x="246" y="718"/>
                  </a:cubicBezTo>
                  <a:cubicBezTo>
                    <a:pt x="252" y="717"/>
                    <a:pt x="259" y="714"/>
                    <a:pt x="263" y="713"/>
                  </a:cubicBezTo>
                  <a:cubicBezTo>
                    <a:pt x="286" y="709"/>
                    <a:pt x="310" y="708"/>
                    <a:pt x="333" y="708"/>
                  </a:cubicBezTo>
                  <a:cubicBezTo>
                    <a:pt x="362" y="708"/>
                    <a:pt x="391" y="710"/>
                    <a:pt x="420" y="717"/>
                  </a:cubicBezTo>
                  <a:cubicBezTo>
                    <a:pt x="593" y="755"/>
                    <a:pt x="761" y="840"/>
                    <a:pt x="939" y="840"/>
                  </a:cubicBezTo>
                  <a:cubicBezTo>
                    <a:pt x="942" y="840"/>
                    <a:pt x="945" y="840"/>
                    <a:pt x="948" y="840"/>
                  </a:cubicBezTo>
                  <a:cubicBezTo>
                    <a:pt x="1154" y="838"/>
                    <a:pt x="1226" y="614"/>
                    <a:pt x="1184" y="438"/>
                  </a:cubicBezTo>
                  <a:cubicBezTo>
                    <a:pt x="1145" y="286"/>
                    <a:pt x="1045" y="174"/>
                    <a:pt x="911" y="96"/>
                  </a:cubicBezTo>
                  <a:cubicBezTo>
                    <a:pt x="821" y="42"/>
                    <a:pt x="711" y="0"/>
                    <a:pt x="604" y="0"/>
                  </a:cubicBez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6328213" y="4242163"/>
              <a:ext cx="57707" cy="79470"/>
            </a:xfrm>
            <a:custGeom>
              <a:avLst/>
              <a:gdLst/>
              <a:ahLst/>
              <a:cxnLst/>
              <a:rect l="l" t="t" r="r" b="b"/>
              <a:pathLst>
                <a:path w="936" h="1289" extrusionOk="0">
                  <a:moveTo>
                    <a:pt x="860" y="1"/>
                  </a:moveTo>
                  <a:lnTo>
                    <a:pt x="0" y="1214"/>
                  </a:lnTo>
                  <a:lnTo>
                    <a:pt x="143" y="1288"/>
                  </a:lnTo>
                  <a:lnTo>
                    <a:pt x="935" y="62"/>
                  </a:lnTo>
                  <a:lnTo>
                    <a:pt x="860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4265020" y="4136367"/>
              <a:ext cx="504872" cy="310544"/>
            </a:xfrm>
            <a:custGeom>
              <a:avLst/>
              <a:gdLst/>
              <a:ahLst/>
              <a:cxnLst/>
              <a:rect l="l" t="t" r="r" b="b"/>
              <a:pathLst>
                <a:path w="8189" h="5037" extrusionOk="0">
                  <a:moveTo>
                    <a:pt x="6091" y="1"/>
                  </a:moveTo>
                  <a:lnTo>
                    <a:pt x="1" y="2366"/>
                  </a:lnTo>
                  <a:lnTo>
                    <a:pt x="1872" y="5037"/>
                  </a:lnTo>
                  <a:lnTo>
                    <a:pt x="8189" y="1998"/>
                  </a:lnTo>
                  <a:lnTo>
                    <a:pt x="6091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4293626" y="4151102"/>
              <a:ext cx="450310" cy="270778"/>
            </a:xfrm>
            <a:custGeom>
              <a:avLst/>
              <a:gdLst/>
              <a:ahLst/>
              <a:cxnLst/>
              <a:rect l="l" t="t" r="r" b="b"/>
              <a:pathLst>
                <a:path w="7304" h="4392" extrusionOk="0">
                  <a:moveTo>
                    <a:pt x="5470" y="111"/>
                  </a:moveTo>
                  <a:lnTo>
                    <a:pt x="7130" y="1620"/>
                  </a:lnTo>
                  <a:lnTo>
                    <a:pt x="1558" y="4265"/>
                  </a:lnTo>
                  <a:lnTo>
                    <a:pt x="152" y="2203"/>
                  </a:lnTo>
                  <a:lnTo>
                    <a:pt x="5470" y="111"/>
                  </a:lnTo>
                  <a:close/>
                  <a:moveTo>
                    <a:pt x="5491" y="0"/>
                  </a:moveTo>
                  <a:lnTo>
                    <a:pt x="1" y="2157"/>
                  </a:lnTo>
                  <a:lnTo>
                    <a:pt x="1525" y="4391"/>
                  </a:lnTo>
                  <a:lnTo>
                    <a:pt x="7238" y="1679"/>
                  </a:lnTo>
                  <a:lnTo>
                    <a:pt x="7304" y="1646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4434440" y="4221509"/>
              <a:ext cx="168065" cy="107029"/>
            </a:xfrm>
            <a:custGeom>
              <a:avLst/>
              <a:gdLst/>
              <a:ahLst/>
              <a:cxnLst/>
              <a:rect l="l" t="t" r="r" b="b"/>
              <a:pathLst>
                <a:path w="2726" h="1736" extrusionOk="0">
                  <a:moveTo>
                    <a:pt x="1357" y="0"/>
                  </a:moveTo>
                  <a:cubicBezTo>
                    <a:pt x="610" y="0"/>
                    <a:pt x="5" y="384"/>
                    <a:pt x="2" y="864"/>
                  </a:cubicBezTo>
                  <a:cubicBezTo>
                    <a:pt x="1" y="1343"/>
                    <a:pt x="609" y="1735"/>
                    <a:pt x="1361" y="1736"/>
                  </a:cubicBezTo>
                  <a:cubicBezTo>
                    <a:pt x="1364" y="1736"/>
                    <a:pt x="1367" y="1736"/>
                    <a:pt x="1369" y="1736"/>
                  </a:cubicBezTo>
                  <a:cubicBezTo>
                    <a:pt x="2117" y="1736"/>
                    <a:pt x="2722" y="1352"/>
                    <a:pt x="2724" y="874"/>
                  </a:cubicBezTo>
                  <a:cubicBezTo>
                    <a:pt x="2726" y="394"/>
                    <a:pt x="2118" y="3"/>
                    <a:pt x="1365" y="0"/>
                  </a:cubicBezTo>
                  <a:cubicBezTo>
                    <a:pt x="1363" y="0"/>
                    <a:pt x="1360" y="0"/>
                    <a:pt x="1357" y="0"/>
                  </a:cubicBez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4480494" y="4231004"/>
              <a:ext cx="75586" cy="80765"/>
            </a:xfrm>
            <a:custGeom>
              <a:avLst/>
              <a:gdLst/>
              <a:ahLst/>
              <a:cxnLst/>
              <a:rect l="l" t="t" r="r" b="b"/>
              <a:pathLst>
                <a:path w="1226" h="1310" extrusionOk="0">
                  <a:moveTo>
                    <a:pt x="627" y="0"/>
                  </a:moveTo>
                  <a:cubicBezTo>
                    <a:pt x="521" y="0"/>
                    <a:pt x="410" y="43"/>
                    <a:pt x="322" y="93"/>
                  </a:cubicBezTo>
                  <a:cubicBezTo>
                    <a:pt x="186" y="170"/>
                    <a:pt x="86" y="283"/>
                    <a:pt x="46" y="434"/>
                  </a:cubicBezTo>
                  <a:cubicBezTo>
                    <a:pt x="0" y="610"/>
                    <a:pt x="72" y="833"/>
                    <a:pt x="276" y="835"/>
                  </a:cubicBezTo>
                  <a:cubicBezTo>
                    <a:pt x="280" y="835"/>
                    <a:pt x="285" y="836"/>
                    <a:pt x="289" y="836"/>
                  </a:cubicBezTo>
                  <a:cubicBezTo>
                    <a:pt x="467" y="836"/>
                    <a:pt x="634" y="753"/>
                    <a:pt x="804" y="717"/>
                  </a:cubicBezTo>
                  <a:cubicBezTo>
                    <a:pt x="830" y="711"/>
                    <a:pt x="857" y="709"/>
                    <a:pt x="885" y="709"/>
                  </a:cubicBezTo>
                  <a:cubicBezTo>
                    <a:pt x="911" y="709"/>
                    <a:pt x="936" y="711"/>
                    <a:pt x="961" y="714"/>
                  </a:cubicBezTo>
                  <a:cubicBezTo>
                    <a:pt x="967" y="717"/>
                    <a:pt x="974" y="718"/>
                    <a:pt x="980" y="720"/>
                  </a:cubicBezTo>
                  <a:cubicBezTo>
                    <a:pt x="957" y="803"/>
                    <a:pt x="831" y="877"/>
                    <a:pt x="758" y="917"/>
                  </a:cubicBezTo>
                  <a:cubicBezTo>
                    <a:pt x="694" y="952"/>
                    <a:pt x="626" y="981"/>
                    <a:pt x="554" y="1000"/>
                  </a:cubicBezTo>
                  <a:cubicBezTo>
                    <a:pt x="550" y="1002"/>
                    <a:pt x="544" y="1002"/>
                    <a:pt x="539" y="1004"/>
                  </a:cubicBezTo>
                  <a:lnTo>
                    <a:pt x="697" y="1309"/>
                  </a:lnTo>
                  <a:cubicBezTo>
                    <a:pt x="851" y="1268"/>
                    <a:pt x="1008" y="1161"/>
                    <a:pt x="1094" y="1069"/>
                  </a:cubicBezTo>
                  <a:cubicBezTo>
                    <a:pt x="1197" y="960"/>
                    <a:pt x="1225" y="804"/>
                    <a:pt x="1182" y="663"/>
                  </a:cubicBezTo>
                  <a:cubicBezTo>
                    <a:pt x="1139" y="517"/>
                    <a:pt x="1015" y="433"/>
                    <a:pt x="867" y="429"/>
                  </a:cubicBezTo>
                  <a:cubicBezTo>
                    <a:pt x="864" y="428"/>
                    <a:pt x="861" y="428"/>
                    <a:pt x="857" y="428"/>
                  </a:cubicBezTo>
                  <a:cubicBezTo>
                    <a:pt x="715" y="428"/>
                    <a:pt x="578" y="491"/>
                    <a:pt x="446" y="534"/>
                  </a:cubicBezTo>
                  <a:cubicBezTo>
                    <a:pt x="376" y="557"/>
                    <a:pt x="304" y="576"/>
                    <a:pt x="233" y="577"/>
                  </a:cubicBezTo>
                  <a:cubicBezTo>
                    <a:pt x="240" y="547"/>
                    <a:pt x="257" y="520"/>
                    <a:pt x="272" y="491"/>
                  </a:cubicBezTo>
                  <a:cubicBezTo>
                    <a:pt x="337" y="377"/>
                    <a:pt x="471" y="313"/>
                    <a:pt x="593" y="273"/>
                  </a:cubicBezTo>
                  <a:cubicBezTo>
                    <a:pt x="627" y="263"/>
                    <a:pt x="667" y="254"/>
                    <a:pt x="706" y="254"/>
                  </a:cubicBezTo>
                  <a:cubicBezTo>
                    <a:pt x="711" y="254"/>
                    <a:pt x="716" y="254"/>
                    <a:pt x="721" y="254"/>
                  </a:cubicBezTo>
                  <a:lnTo>
                    <a:pt x="633" y="0"/>
                  </a:lnTo>
                  <a:cubicBezTo>
                    <a:pt x="631" y="0"/>
                    <a:pt x="629" y="0"/>
                    <a:pt x="627" y="0"/>
                  </a:cubicBez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4490235" y="4232668"/>
              <a:ext cx="57214" cy="79717"/>
            </a:xfrm>
            <a:custGeom>
              <a:avLst/>
              <a:gdLst/>
              <a:ahLst/>
              <a:cxnLst/>
              <a:rect l="l" t="t" r="r" b="b"/>
              <a:pathLst>
                <a:path w="928" h="1293" extrusionOk="0">
                  <a:moveTo>
                    <a:pt x="78" y="0"/>
                  </a:moveTo>
                  <a:lnTo>
                    <a:pt x="1" y="62"/>
                  </a:lnTo>
                  <a:lnTo>
                    <a:pt x="785" y="1292"/>
                  </a:lnTo>
                  <a:lnTo>
                    <a:pt x="927" y="121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5931296" y="3361460"/>
              <a:ext cx="255303" cy="318682"/>
            </a:xfrm>
            <a:custGeom>
              <a:avLst/>
              <a:gdLst/>
              <a:ahLst/>
              <a:cxnLst/>
              <a:rect l="l" t="t" r="r" b="b"/>
              <a:pathLst>
                <a:path w="4141" h="5169" extrusionOk="0">
                  <a:moveTo>
                    <a:pt x="3836" y="1"/>
                  </a:moveTo>
                  <a:lnTo>
                    <a:pt x="0" y="1925"/>
                  </a:lnTo>
                  <a:lnTo>
                    <a:pt x="971" y="5168"/>
                  </a:lnTo>
                  <a:lnTo>
                    <a:pt x="4140" y="4052"/>
                  </a:lnTo>
                  <a:lnTo>
                    <a:pt x="3836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5937276" y="3479956"/>
              <a:ext cx="240568" cy="129840"/>
            </a:xfrm>
            <a:custGeom>
              <a:avLst/>
              <a:gdLst/>
              <a:ahLst/>
              <a:cxnLst/>
              <a:rect l="l" t="t" r="r" b="b"/>
              <a:pathLst>
                <a:path w="3902" h="2106" extrusionOk="0">
                  <a:moveTo>
                    <a:pt x="48" y="0"/>
                  </a:moveTo>
                  <a:lnTo>
                    <a:pt x="0" y="231"/>
                  </a:lnTo>
                  <a:lnTo>
                    <a:pt x="3857" y="2106"/>
                  </a:lnTo>
                  <a:lnTo>
                    <a:pt x="3902" y="201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5986721" y="3370646"/>
              <a:ext cx="175278" cy="293466"/>
            </a:xfrm>
            <a:custGeom>
              <a:avLst/>
              <a:gdLst/>
              <a:ahLst/>
              <a:cxnLst/>
              <a:rect l="l" t="t" r="r" b="b"/>
              <a:pathLst>
                <a:path w="2843" h="4760" extrusionOk="0">
                  <a:moveTo>
                    <a:pt x="2781" y="0"/>
                  </a:moveTo>
                  <a:lnTo>
                    <a:pt x="9" y="2231"/>
                  </a:lnTo>
                  <a:lnTo>
                    <a:pt x="1" y="4758"/>
                  </a:lnTo>
                  <a:lnTo>
                    <a:pt x="98" y="4759"/>
                  </a:lnTo>
                  <a:lnTo>
                    <a:pt x="108" y="2277"/>
                  </a:lnTo>
                  <a:lnTo>
                    <a:pt x="2843" y="220"/>
                  </a:lnTo>
                  <a:lnTo>
                    <a:pt x="2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6005278" y="3393951"/>
              <a:ext cx="161899" cy="272812"/>
            </a:xfrm>
            <a:custGeom>
              <a:avLst/>
              <a:gdLst/>
              <a:ahLst/>
              <a:cxnLst/>
              <a:rect l="l" t="t" r="r" b="b"/>
              <a:pathLst>
                <a:path w="2626" h="4425" extrusionOk="0">
                  <a:moveTo>
                    <a:pt x="2462" y="1"/>
                  </a:moveTo>
                  <a:lnTo>
                    <a:pt x="2162" y="3131"/>
                  </a:lnTo>
                  <a:lnTo>
                    <a:pt x="1" y="4339"/>
                  </a:lnTo>
                  <a:lnTo>
                    <a:pt x="49" y="4424"/>
                  </a:lnTo>
                  <a:lnTo>
                    <a:pt x="2255" y="3191"/>
                  </a:lnTo>
                  <a:lnTo>
                    <a:pt x="2626" y="216"/>
                  </a:lnTo>
                  <a:lnTo>
                    <a:pt x="24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4928460" y="3234950"/>
              <a:ext cx="370716" cy="413873"/>
            </a:xfrm>
            <a:custGeom>
              <a:avLst/>
              <a:gdLst/>
              <a:ahLst/>
              <a:cxnLst/>
              <a:rect l="l" t="t" r="r" b="b"/>
              <a:pathLst>
                <a:path w="6013" h="6713" extrusionOk="0">
                  <a:moveTo>
                    <a:pt x="2314" y="0"/>
                  </a:moveTo>
                  <a:lnTo>
                    <a:pt x="0" y="2151"/>
                  </a:lnTo>
                  <a:lnTo>
                    <a:pt x="109" y="5810"/>
                  </a:lnTo>
                  <a:lnTo>
                    <a:pt x="5432" y="6712"/>
                  </a:lnTo>
                  <a:lnTo>
                    <a:pt x="6013" y="2124"/>
                  </a:lnTo>
                  <a:lnTo>
                    <a:pt x="2314" y="0"/>
                  </a:lnTo>
                  <a:close/>
                </a:path>
              </a:pathLst>
            </a:custGeom>
            <a:solidFill>
              <a:srgbClr val="FF5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4941715" y="3372311"/>
              <a:ext cx="349446" cy="214797"/>
            </a:xfrm>
            <a:custGeom>
              <a:avLst/>
              <a:gdLst/>
              <a:ahLst/>
              <a:cxnLst/>
              <a:rect l="l" t="t" r="r" b="b"/>
              <a:pathLst>
                <a:path w="5668" h="3484" extrusionOk="0">
                  <a:moveTo>
                    <a:pt x="5616" y="0"/>
                  </a:moveTo>
                  <a:lnTo>
                    <a:pt x="1" y="3305"/>
                  </a:lnTo>
                  <a:lnTo>
                    <a:pt x="142" y="3483"/>
                  </a:lnTo>
                  <a:lnTo>
                    <a:pt x="5668" y="85"/>
                  </a:lnTo>
                  <a:lnTo>
                    <a:pt x="56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4934625" y="3357021"/>
              <a:ext cx="322874" cy="285513"/>
            </a:xfrm>
            <a:custGeom>
              <a:avLst/>
              <a:gdLst/>
              <a:ahLst/>
              <a:cxnLst/>
              <a:rect l="l" t="t" r="r" b="b"/>
              <a:pathLst>
                <a:path w="5237" h="4631" extrusionOk="0">
                  <a:moveTo>
                    <a:pt x="217" y="0"/>
                  </a:moveTo>
                  <a:lnTo>
                    <a:pt x="0" y="223"/>
                  </a:lnTo>
                  <a:lnTo>
                    <a:pt x="988" y="3238"/>
                  </a:lnTo>
                  <a:lnTo>
                    <a:pt x="5206" y="4631"/>
                  </a:lnTo>
                  <a:lnTo>
                    <a:pt x="5236" y="4538"/>
                  </a:lnTo>
                  <a:lnTo>
                    <a:pt x="1066" y="316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5056943" y="3244752"/>
              <a:ext cx="202713" cy="378423"/>
            </a:xfrm>
            <a:custGeom>
              <a:avLst/>
              <a:gdLst/>
              <a:ahLst/>
              <a:cxnLst/>
              <a:rect l="l" t="t" r="r" b="b"/>
              <a:pathLst>
                <a:path w="3288" h="6138" extrusionOk="0">
                  <a:moveTo>
                    <a:pt x="312" y="1"/>
                  </a:moveTo>
                  <a:lnTo>
                    <a:pt x="0" y="272"/>
                  </a:lnTo>
                  <a:lnTo>
                    <a:pt x="3058" y="2543"/>
                  </a:lnTo>
                  <a:lnTo>
                    <a:pt x="3191" y="6138"/>
                  </a:lnTo>
                  <a:lnTo>
                    <a:pt x="3288" y="6133"/>
                  </a:lnTo>
                  <a:lnTo>
                    <a:pt x="3155" y="2499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5649915" y="2897588"/>
              <a:ext cx="410544" cy="634343"/>
            </a:xfrm>
            <a:custGeom>
              <a:avLst/>
              <a:gdLst/>
              <a:ahLst/>
              <a:cxnLst/>
              <a:rect l="l" t="t" r="r" b="b"/>
              <a:pathLst>
                <a:path w="6659" h="10289" extrusionOk="0">
                  <a:moveTo>
                    <a:pt x="2282" y="1"/>
                  </a:moveTo>
                  <a:cubicBezTo>
                    <a:pt x="162" y="2529"/>
                    <a:pt x="1" y="6226"/>
                    <a:pt x="1" y="6226"/>
                  </a:cubicBezTo>
                  <a:lnTo>
                    <a:pt x="1328" y="10288"/>
                  </a:lnTo>
                  <a:lnTo>
                    <a:pt x="6658" y="3568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5619150" y="2948020"/>
              <a:ext cx="415600" cy="571025"/>
            </a:xfrm>
            <a:custGeom>
              <a:avLst/>
              <a:gdLst/>
              <a:ahLst/>
              <a:cxnLst/>
              <a:rect l="l" t="t" r="r" b="b"/>
              <a:pathLst>
                <a:path w="6741" h="9262" extrusionOk="0">
                  <a:moveTo>
                    <a:pt x="2711" y="1"/>
                  </a:moveTo>
                  <a:lnTo>
                    <a:pt x="2684" y="45"/>
                  </a:lnTo>
                  <a:cubicBezTo>
                    <a:pt x="2658" y="89"/>
                    <a:pt x="0" y="4494"/>
                    <a:pt x="328" y="7933"/>
                  </a:cubicBezTo>
                  <a:lnTo>
                    <a:pt x="427" y="7924"/>
                  </a:lnTo>
                  <a:cubicBezTo>
                    <a:pt x="119" y="4703"/>
                    <a:pt x="2465" y="611"/>
                    <a:pt x="2741" y="140"/>
                  </a:cubicBezTo>
                  <a:lnTo>
                    <a:pt x="6595" y="2758"/>
                  </a:lnTo>
                  <a:lnTo>
                    <a:pt x="1426" y="9202"/>
                  </a:lnTo>
                  <a:lnTo>
                    <a:pt x="1503" y="9262"/>
                  </a:lnTo>
                  <a:lnTo>
                    <a:pt x="6706" y="2776"/>
                  </a:lnTo>
                  <a:lnTo>
                    <a:pt x="6741" y="2736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5518102" y="2961460"/>
              <a:ext cx="427005" cy="585575"/>
            </a:xfrm>
            <a:custGeom>
              <a:avLst/>
              <a:gdLst/>
              <a:ahLst/>
              <a:cxnLst/>
              <a:rect l="l" t="t" r="r" b="b"/>
              <a:pathLst>
                <a:path w="6926" h="9498" extrusionOk="0">
                  <a:moveTo>
                    <a:pt x="1865" y="1"/>
                  </a:moveTo>
                  <a:cubicBezTo>
                    <a:pt x="0" y="4152"/>
                    <a:pt x="443" y="8423"/>
                    <a:pt x="443" y="8423"/>
                  </a:cubicBezTo>
                  <a:lnTo>
                    <a:pt x="3466" y="9498"/>
                  </a:lnTo>
                  <a:lnTo>
                    <a:pt x="6925" y="3455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5552257" y="3022188"/>
              <a:ext cx="353824" cy="519916"/>
            </a:xfrm>
            <a:custGeom>
              <a:avLst/>
              <a:gdLst/>
              <a:ahLst/>
              <a:cxnLst/>
              <a:rect l="l" t="t" r="r" b="b"/>
              <a:pathLst>
                <a:path w="5739" h="8433" extrusionOk="0">
                  <a:moveTo>
                    <a:pt x="1403" y="1"/>
                  </a:moveTo>
                  <a:lnTo>
                    <a:pt x="1379" y="51"/>
                  </a:lnTo>
                  <a:cubicBezTo>
                    <a:pt x="1366" y="81"/>
                    <a:pt x="0" y="3111"/>
                    <a:pt x="126" y="7539"/>
                  </a:cubicBezTo>
                  <a:lnTo>
                    <a:pt x="224" y="7537"/>
                  </a:lnTo>
                  <a:cubicBezTo>
                    <a:pt x="107" y="3445"/>
                    <a:pt x="1271" y="556"/>
                    <a:pt x="1448" y="142"/>
                  </a:cubicBezTo>
                  <a:lnTo>
                    <a:pt x="5609" y="2695"/>
                  </a:lnTo>
                  <a:lnTo>
                    <a:pt x="2577" y="8386"/>
                  </a:lnTo>
                  <a:lnTo>
                    <a:pt x="2665" y="8433"/>
                  </a:lnTo>
                  <a:lnTo>
                    <a:pt x="5739" y="2657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5572048" y="3227983"/>
              <a:ext cx="217140" cy="263503"/>
            </a:xfrm>
            <a:custGeom>
              <a:avLst/>
              <a:gdLst/>
              <a:ahLst/>
              <a:cxnLst/>
              <a:rect l="l" t="t" r="r" b="b"/>
              <a:pathLst>
                <a:path w="3522" h="4274" extrusionOk="0">
                  <a:moveTo>
                    <a:pt x="2279" y="1"/>
                  </a:moveTo>
                  <a:cubicBezTo>
                    <a:pt x="1631" y="1"/>
                    <a:pt x="885" y="638"/>
                    <a:pt x="481" y="1599"/>
                  </a:cubicBezTo>
                  <a:cubicBezTo>
                    <a:pt x="0" y="2741"/>
                    <a:pt x="186" y="3907"/>
                    <a:pt x="893" y="4204"/>
                  </a:cubicBezTo>
                  <a:cubicBezTo>
                    <a:pt x="1004" y="4251"/>
                    <a:pt x="1122" y="4273"/>
                    <a:pt x="1243" y="4273"/>
                  </a:cubicBezTo>
                  <a:cubicBezTo>
                    <a:pt x="1891" y="4273"/>
                    <a:pt x="2637" y="3637"/>
                    <a:pt x="3041" y="2675"/>
                  </a:cubicBezTo>
                  <a:cubicBezTo>
                    <a:pt x="3522" y="1533"/>
                    <a:pt x="3336" y="367"/>
                    <a:pt x="2630" y="70"/>
                  </a:cubicBezTo>
                  <a:cubicBezTo>
                    <a:pt x="2518" y="23"/>
                    <a:pt x="2400" y="1"/>
                    <a:pt x="2279" y="1"/>
                  </a:cubicBez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5616499" y="3312631"/>
              <a:ext cx="118003" cy="110050"/>
            </a:xfrm>
            <a:custGeom>
              <a:avLst/>
              <a:gdLst/>
              <a:ahLst/>
              <a:cxnLst/>
              <a:rect l="l" t="t" r="r" b="b"/>
              <a:pathLst>
                <a:path w="1914" h="1785" extrusionOk="0">
                  <a:moveTo>
                    <a:pt x="610" y="1"/>
                  </a:moveTo>
                  <a:cubicBezTo>
                    <a:pt x="457" y="58"/>
                    <a:pt x="324" y="178"/>
                    <a:pt x="224" y="299"/>
                  </a:cubicBezTo>
                  <a:cubicBezTo>
                    <a:pt x="77" y="479"/>
                    <a:pt x="0" y="691"/>
                    <a:pt x="27" y="924"/>
                  </a:cubicBezTo>
                  <a:cubicBezTo>
                    <a:pt x="53" y="1150"/>
                    <a:pt x="216" y="1379"/>
                    <a:pt x="440" y="1379"/>
                  </a:cubicBezTo>
                  <a:cubicBezTo>
                    <a:pt x="481" y="1379"/>
                    <a:pt x="523" y="1371"/>
                    <a:pt x="567" y="1355"/>
                  </a:cubicBezTo>
                  <a:cubicBezTo>
                    <a:pt x="821" y="1262"/>
                    <a:pt x="1014" y="1048"/>
                    <a:pt x="1238" y="900"/>
                  </a:cubicBezTo>
                  <a:cubicBezTo>
                    <a:pt x="1302" y="857"/>
                    <a:pt x="1378" y="829"/>
                    <a:pt x="1453" y="813"/>
                  </a:cubicBezTo>
                  <a:cubicBezTo>
                    <a:pt x="1462" y="811"/>
                    <a:pt x="1471" y="810"/>
                    <a:pt x="1481" y="810"/>
                  </a:cubicBezTo>
                  <a:cubicBezTo>
                    <a:pt x="1491" y="938"/>
                    <a:pt x="1361" y="1107"/>
                    <a:pt x="1281" y="1204"/>
                  </a:cubicBezTo>
                  <a:cubicBezTo>
                    <a:pt x="1209" y="1288"/>
                    <a:pt x="1131" y="1367"/>
                    <a:pt x="1042" y="1432"/>
                  </a:cubicBezTo>
                  <a:cubicBezTo>
                    <a:pt x="1035" y="1438"/>
                    <a:pt x="1028" y="1441"/>
                    <a:pt x="1024" y="1447"/>
                  </a:cubicBezTo>
                  <a:lnTo>
                    <a:pt x="1411" y="1785"/>
                  </a:lnTo>
                  <a:cubicBezTo>
                    <a:pt x="1602" y="1645"/>
                    <a:pt x="1760" y="1409"/>
                    <a:pt x="1830" y="1235"/>
                  </a:cubicBezTo>
                  <a:cubicBezTo>
                    <a:pt x="1913" y="1025"/>
                    <a:pt x="1867" y="796"/>
                    <a:pt x="1732" y="620"/>
                  </a:cubicBezTo>
                  <a:cubicBezTo>
                    <a:pt x="1634" y="495"/>
                    <a:pt x="1499" y="433"/>
                    <a:pt x="1355" y="433"/>
                  </a:cubicBezTo>
                  <a:cubicBezTo>
                    <a:pt x="1292" y="433"/>
                    <a:pt x="1228" y="445"/>
                    <a:pt x="1164" y="469"/>
                  </a:cubicBezTo>
                  <a:cubicBezTo>
                    <a:pt x="961" y="543"/>
                    <a:pt x="800" y="710"/>
                    <a:pt x="635" y="846"/>
                  </a:cubicBezTo>
                  <a:cubicBezTo>
                    <a:pt x="553" y="914"/>
                    <a:pt x="463" y="978"/>
                    <a:pt x="363" y="1020"/>
                  </a:cubicBezTo>
                  <a:cubicBezTo>
                    <a:pt x="357" y="974"/>
                    <a:pt x="363" y="927"/>
                    <a:pt x="370" y="881"/>
                  </a:cubicBezTo>
                  <a:cubicBezTo>
                    <a:pt x="400" y="684"/>
                    <a:pt x="550" y="522"/>
                    <a:pt x="698" y="403"/>
                  </a:cubicBezTo>
                  <a:cubicBezTo>
                    <a:pt x="747" y="363"/>
                    <a:pt x="805" y="326"/>
                    <a:pt x="868" y="306"/>
                  </a:cubicBezTo>
                  <a:lnTo>
                    <a:pt x="610" y="1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5616191" y="3328106"/>
              <a:ext cx="118558" cy="87115"/>
            </a:xfrm>
            <a:custGeom>
              <a:avLst/>
              <a:gdLst/>
              <a:ahLst/>
              <a:cxnLst/>
              <a:rect l="l" t="t" r="r" b="b"/>
              <a:pathLst>
                <a:path w="1923" h="1413" extrusionOk="0">
                  <a:moveTo>
                    <a:pt x="72" y="1"/>
                  </a:moveTo>
                  <a:lnTo>
                    <a:pt x="1" y="128"/>
                  </a:lnTo>
                  <a:lnTo>
                    <a:pt x="1764" y="1413"/>
                  </a:lnTo>
                  <a:lnTo>
                    <a:pt x="1922" y="123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4544489" y="3318982"/>
              <a:ext cx="287362" cy="366278"/>
            </a:xfrm>
            <a:custGeom>
              <a:avLst/>
              <a:gdLst/>
              <a:ahLst/>
              <a:cxnLst/>
              <a:rect l="l" t="t" r="r" b="b"/>
              <a:pathLst>
                <a:path w="4661" h="5941" extrusionOk="0">
                  <a:moveTo>
                    <a:pt x="0" y="0"/>
                  </a:moveTo>
                  <a:lnTo>
                    <a:pt x="0" y="0"/>
                  </a:lnTo>
                  <a:cubicBezTo>
                    <a:pt x="394" y="3372"/>
                    <a:pt x="2313" y="5940"/>
                    <a:pt x="2313" y="5940"/>
                  </a:cubicBezTo>
                  <a:lnTo>
                    <a:pt x="4661" y="5470"/>
                  </a:lnTo>
                  <a:lnTo>
                    <a:pt x="4564" y="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4571370" y="3355665"/>
              <a:ext cx="248706" cy="327991"/>
            </a:xfrm>
            <a:custGeom>
              <a:avLst/>
              <a:gdLst/>
              <a:ahLst/>
              <a:cxnLst/>
              <a:rect l="l" t="t" r="r" b="b"/>
              <a:pathLst>
                <a:path w="4034" h="5320" extrusionOk="0">
                  <a:moveTo>
                    <a:pt x="1" y="1"/>
                  </a:moveTo>
                  <a:lnTo>
                    <a:pt x="5" y="42"/>
                  </a:lnTo>
                  <a:cubicBezTo>
                    <a:pt x="8" y="66"/>
                    <a:pt x="292" y="2529"/>
                    <a:pt x="2068" y="5319"/>
                  </a:cubicBezTo>
                  <a:lnTo>
                    <a:pt x="2128" y="5281"/>
                  </a:lnTo>
                  <a:cubicBezTo>
                    <a:pt x="488" y="2704"/>
                    <a:pt x="128" y="407"/>
                    <a:pt x="84" y="75"/>
                  </a:cubicBezTo>
                  <a:lnTo>
                    <a:pt x="84" y="75"/>
                  </a:lnTo>
                  <a:lnTo>
                    <a:pt x="3725" y="118"/>
                  </a:lnTo>
                  <a:lnTo>
                    <a:pt x="3961" y="4924"/>
                  </a:lnTo>
                  <a:lnTo>
                    <a:pt x="4034" y="4920"/>
                  </a:lnTo>
                  <a:lnTo>
                    <a:pt x="3795" y="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4655895" y="3453322"/>
              <a:ext cx="142787" cy="205118"/>
            </a:xfrm>
            <a:custGeom>
              <a:avLst/>
              <a:gdLst/>
              <a:ahLst/>
              <a:cxnLst/>
              <a:rect l="l" t="t" r="r" b="b"/>
              <a:pathLst>
                <a:path w="2316" h="3327" extrusionOk="0">
                  <a:moveTo>
                    <a:pt x="1015" y="0"/>
                  </a:moveTo>
                  <a:cubicBezTo>
                    <a:pt x="985" y="0"/>
                    <a:pt x="954" y="3"/>
                    <a:pt x="924" y="7"/>
                  </a:cubicBezTo>
                  <a:cubicBezTo>
                    <a:pt x="356" y="87"/>
                    <a:pt x="0" y="893"/>
                    <a:pt x="132" y="1808"/>
                  </a:cubicBezTo>
                  <a:cubicBezTo>
                    <a:pt x="255" y="2675"/>
                    <a:pt x="766" y="3326"/>
                    <a:pt x="1301" y="3326"/>
                  </a:cubicBezTo>
                  <a:cubicBezTo>
                    <a:pt x="1331" y="3326"/>
                    <a:pt x="1362" y="3324"/>
                    <a:pt x="1392" y="3320"/>
                  </a:cubicBezTo>
                  <a:cubicBezTo>
                    <a:pt x="1960" y="3240"/>
                    <a:pt x="2316" y="2434"/>
                    <a:pt x="2184" y="1519"/>
                  </a:cubicBezTo>
                  <a:cubicBezTo>
                    <a:pt x="2061" y="651"/>
                    <a:pt x="1550" y="0"/>
                    <a:pt x="1015" y="0"/>
                  </a:cubicBez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0"/>
            <p:cNvSpPr/>
            <p:nvPr/>
          </p:nvSpPr>
          <p:spPr>
            <a:xfrm>
              <a:off x="4682529" y="3532237"/>
              <a:ext cx="88533" cy="64242"/>
            </a:xfrm>
            <a:custGeom>
              <a:avLst/>
              <a:gdLst/>
              <a:ahLst/>
              <a:cxnLst/>
              <a:rect l="l" t="t" r="r" b="b"/>
              <a:pathLst>
                <a:path w="1436" h="1042" extrusionOk="0">
                  <a:moveTo>
                    <a:pt x="981" y="1"/>
                  </a:moveTo>
                  <a:cubicBezTo>
                    <a:pt x="871" y="1"/>
                    <a:pt x="768" y="54"/>
                    <a:pt x="695" y="147"/>
                  </a:cubicBezTo>
                  <a:cubicBezTo>
                    <a:pt x="593" y="274"/>
                    <a:pt x="553" y="441"/>
                    <a:pt x="500" y="590"/>
                  </a:cubicBezTo>
                  <a:cubicBezTo>
                    <a:pt x="473" y="667"/>
                    <a:pt x="441" y="741"/>
                    <a:pt x="393" y="807"/>
                  </a:cubicBezTo>
                  <a:cubicBezTo>
                    <a:pt x="372" y="778"/>
                    <a:pt x="358" y="748"/>
                    <a:pt x="343" y="714"/>
                  </a:cubicBezTo>
                  <a:cubicBezTo>
                    <a:pt x="288" y="577"/>
                    <a:pt x="322" y="417"/>
                    <a:pt x="369" y="283"/>
                  </a:cubicBezTo>
                  <a:cubicBezTo>
                    <a:pt x="386" y="240"/>
                    <a:pt x="409" y="191"/>
                    <a:pt x="441" y="156"/>
                  </a:cubicBezTo>
                  <a:lnTo>
                    <a:pt x="158" y="60"/>
                  </a:lnTo>
                  <a:cubicBezTo>
                    <a:pt x="81" y="154"/>
                    <a:pt x="41" y="283"/>
                    <a:pt x="25" y="398"/>
                  </a:cubicBezTo>
                  <a:cubicBezTo>
                    <a:pt x="1" y="570"/>
                    <a:pt x="32" y="734"/>
                    <a:pt x="139" y="874"/>
                  </a:cubicBezTo>
                  <a:cubicBezTo>
                    <a:pt x="214" y="971"/>
                    <a:pt x="334" y="1042"/>
                    <a:pt x="450" y="1042"/>
                  </a:cubicBezTo>
                  <a:cubicBezTo>
                    <a:pt x="523" y="1042"/>
                    <a:pt x="594" y="1013"/>
                    <a:pt x="650" y="945"/>
                  </a:cubicBezTo>
                  <a:cubicBezTo>
                    <a:pt x="779" y="788"/>
                    <a:pt x="820" y="577"/>
                    <a:pt x="906" y="397"/>
                  </a:cubicBezTo>
                  <a:cubicBezTo>
                    <a:pt x="930" y="346"/>
                    <a:pt x="967" y="297"/>
                    <a:pt x="1010" y="257"/>
                  </a:cubicBezTo>
                  <a:cubicBezTo>
                    <a:pt x="1016" y="253"/>
                    <a:pt x="1022" y="249"/>
                    <a:pt x="1027" y="246"/>
                  </a:cubicBezTo>
                  <a:cubicBezTo>
                    <a:pt x="1084" y="321"/>
                    <a:pt x="1064" y="483"/>
                    <a:pt x="1050" y="575"/>
                  </a:cubicBezTo>
                  <a:cubicBezTo>
                    <a:pt x="1037" y="655"/>
                    <a:pt x="1016" y="735"/>
                    <a:pt x="983" y="812"/>
                  </a:cubicBezTo>
                  <a:cubicBezTo>
                    <a:pt x="982" y="818"/>
                    <a:pt x="979" y="824"/>
                    <a:pt x="976" y="828"/>
                  </a:cubicBezTo>
                  <a:lnTo>
                    <a:pt x="1354" y="897"/>
                  </a:lnTo>
                  <a:cubicBezTo>
                    <a:pt x="1423" y="734"/>
                    <a:pt x="1435" y="521"/>
                    <a:pt x="1414" y="384"/>
                  </a:cubicBezTo>
                  <a:cubicBezTo>
                    <a:pt x="1387" y="219"/>
                    <a:pt x="1268" y="89"/>
                    <a:pt x="1116" y="27"/>
                  </a:cubicBezTo>
                  <a:cubicBezTo>
                    <a:pt x="1071" y="9"/>
                    <a:pt x="1025" y="1"/>
                    <a:pt x="981" y="1"/>
                  </a:cubicBez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0"/>
            <p:cNvSpPr/>
            <p:nvPr/>
          </p:nvSpPr>
          <p:spPr>
            <a:xfrm>
              <a:off x="4676857" y="3558624"/>
              <a:ext cx="102097" cy="15906"/>
            </a:xfrm>
            <a:custGeom>
              <a:avLst/>
              <a:gdLst/>
              <a:ahLst/>
              <a:cxnLst/>
              <a:rect l="l" t="t" r="r" b="b"/>
              <a:pathLst>
                <a:path w="1656" h="258" extrusionOk="0">
                  <a:moveTo>
                    <a:pt x="0" y="0"/>
                  </a:moveTo>
                  <a:lnTo>
                    <a:pt x="1" y="110"/>
                  </a:lnTo>
                  <a:lnTo>
                    <a:pt x="1623" y="257"/>
                  </a:lnTo>
                  <a:lnTo>
                    <a:pt x="1656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0"/>
            <p:cNvSpPr/>
            <p:nvPr/>
          </p:nvSpPr>
          <p:spPr>
            <a:xfrm>
              <a:off x="4630987" y="4083347"/>
              <a:ext cx="255303" cy="149939"/>
            </a:xfrm>
            <a:custGeom>
              <a:avLst/>
              <a:gdLst/>
              <a:ahLst/>
              <a:cxnLst/>
              <a:rect l="l" t="t" r="r" b="b"/>
              <a:pathLst>
                <a:path w="4141" h="2432" extrusionOk="0">
                  <a:moveTo>
                    <a:pt x="2064" y="1"/>
                  </a:moveTo>
                  <a:cubicBezTo>
                    <a:pt x="1379" y="1"/>
                    <a:pt x="724" y="262"/>
                    <a:pt x="419" y="705"/>
                  </a:cubicBezTo>
                  <a:cubicBezTo>
                    <a:pt x="0" y="1315"/>
                    <a:pt x="400" y="2037"/>
                    <a:pt x="1311" y="2318"/>
                  </a:cubicBezTo>
                  <a:cubicBezTo>
                    <a:pt x="1558" y="2395"/>
                    <a:pt x="1818" y="2431"/>
                    <a:pt x="2074" y="2431"/>
                  </a:cubicBezTo>
                  <a:cubicBezTo>
                    <a:pt x="2760" y="2431"/>
                    <a:pt x="3415" y="2170"/>
                    <a:pt x="3720" y="1726"/>
                  </a:cubicBezTo>
                  <a:cubicBezTo>
                    <a:pt x="4140" y="1118"/>
                    <a:pt x="3740" y="395"/>
                    <a:pt x="2828" y="114"/>
                  </a:cubicBezTo>
                  <a:cubicBezTo>
                    <a:pt x="2580" y="37"/>
                    <a:pt x="2320" y="1"/>
                    <a:pt x="2064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0"/>
            <p:cNvSpPr/>
            <p:nvPr/>
          </p:nvSpPr>
          <p:spPr>
            <a:xfrm>
              <a:off x="4647880" y="4153815"/>
              <a:ext cx="214797" cy="67386"/>
            </a:xfrm>
            <a:custGeom>
              <a:avLst/>
              <a:gdLst/>
              <a:ahLst/>
              <a:cxnLst/>
              <a:rect l="l" t="t" r="r" b="b"/>
              <a:pathLst>
                <a:path w="3484" h="1093" extrusionOk="0">
                  <a:moveTo>
                    <a:pt x="183" y="0"/>
                  </a:moveTo>
                  <a:lnTo>
                    <a:pt x="0" y="20"/>
                  </a:lnTo>
                  <a:cubicBezTo>
                    <a:pt x="105" y="439"/>
                    <a:pt x="509" y="796"/>
                    <a:pt x="1087" y="974"/>
                  </a:cubicBezTo>
                  <a:cubicBezTo>
                    <a:pt x="1342" y="1055"/>
                    <a:pt x="1613" y="1092"/>
                    <a:pt x="1882" y="1092"/>
                  </a:cubicBezTo>
                  <a:cubicBezTo>
                    <a:pt x="2511" y="1092"/>
                    <a:pt x="3127" y="883"/>
                    <a:pt x="3483" y="517"/>
                  </a:cubicBezTo>
                  <a:lnTo>
                    <a:pt x="3328" y="450"/>
                  </a:lnTo>
                  <a:cubicBezTo>
                    <a:pt x="3006" y="782"/>
                    <a:pt x="2451" y="969"/>
                    <a:pt x="1882" y="969"/>
                  </a:cubicBezTo>
                  <a:cubicBezTo>
                    <a:pt x="1640" y="969"/>
                    <a:pt x="1395" y="935"/>
                    <a:pt x="1164" y="864"/>
                  </a:cubicBezTo>
                  <a:cubicBezTo>
                    <a:pt x="643" y="701"/>
                    <a:pt x="276" y="380"/>
                    <a:pt x="18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0"/>
            <p:cNvSpPr/>
            <p:nvPr/>
          </p:nvSpPr>
          <p:spPr>
            <a:xfrm>
              <a:off x="4658854" y="4094752"/>
              <a:ext cx="209618" cy="112454"/>
            </a:xfrm>
            <a:custGeom>
              <a:avLst/>
              <a:gdLst/>
              <a:ahLst/>
              <a:cxnLst/>
              <a:rect l="l" t="t" r="r" b="b"/>
              <a:pathLst>
                <a:path w="3400" h="1824" extrusionOk="0">
                  <a:moveTo>
                    <a:pt x="1528" y="125"/>
                  </a:moveTo>
                  <a:cubicBezTo>
                    <a:pt x="1747" y="125"/>
                    <a:pt x="1969" y="159"/>
                    <a:pt x="2172" y="223"/>
                  </a:cubicBezTo>
                  <a:cubicBezTo>
                    <a:pt x="2850" y="433"/>
                    <a:pt x="3188" y="913"/>
                    <a:pt x="2926" y="1294"/>
                  </a:cubicBezTo>
                  <a:cubicBezTo>
                    <a:pt x="2753" y="1545"/>
                    <a:pt x="2349" y="1701"/>
                    <a:pt x="1871" y="1701"/>
                  </a:cubicBezTo>
                  <a:cubicBezTo>
                    <a:pt x="1655" y="1698"/>
                    <a:pt x="1430" y="1666"/>
                    <a:pt x="1226" y="1602"/>
                  </a:cubicBezTo>
                  <a:cubicBezTo>
                    <a:pt x="549" y="1394"/>
                    <a:pt x="209" y="913"/>
                    <a:pt x="472" y="533"/>
                  </a:cubicBezTo>
                  <a:cubicBezTo>
                    <a:pt x="648" y="280"/>
                    <a:pt x="1050" y="125"/>
                    <a:pt x="1528" y="125"/>
                  </a:cubicBezTo>
                  <a:close/>
                  <a:moveTo>
                    <a:pt x="1528" y="1"/>
                  </a:moveTo>
                  <a:cubicBezTo>
                    <a:pt x="977" y="1"/>
                    <a:pt x="508" y="183"/>
                    <a:pt x="305" y="480"/>
                  </a:cubicBezTo>
                  <a:cubicBezTo>
                    <a:pt x="1" y="923"/>
                    <a:pt x="379" y="1477"/>
                    <a:pt x="1149" y="1715"/>
                  </a:cubicBezTo>
                  <a:cubicBezTo>
                    <a:pt x="1378" y="1786"/>
                    <a:pt x="1628" y="1823"/>
                    <a:pt x="1872" y="1823"/>
                  </a:cubicBezTo>
                  <a:cubicBezTo>
                    <a:pt x="2422" y="1823"/>
                    <a:pt x="2892" y="1642"/>
                    <a:pt x="3097" y="1344"/>
                  </a:cubicBezTo>
                  <a:cubicBezTo>
                    <a:pt x="3400" y="901"/>
                    <a:pt x="3021" y="346"/>
                    <a:pt x="2253" y="109"/>
                  </a:cubicBezTo>
                  <a:cubicBezTo>
                    <a:pt x="2022" y="38"/>
                    <a:pt x="1772" y="1"/>
                    <a:pt x="1528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0"/>
            <p:cNvSpPr/>
            <p:nvPr/>
          </p:nvSpPr>
          <p:spPr>
            <a:xfrm>
              <a:off x="4704539" y="4123174"/>
              <a:ext cx="121086" cy="60419"/>
            </a:xfrm>
            <a:custGeom>
              <a:avLst/>
              <a:gdLst/>
              <a:ahLst/>
              <a:cxnLst/>
              <a:rect l="l" t="t" r="r" b="b"/>
              <a:pathLst>
                <a:path w="1964" h="980" extrusionOk="0">
                  <a:moveTo>
                    <a:pt x="235" y="1"/>
                  </a:moveTo>
                  <a:cubicBezTo>
                    <a:pt x="96" y="135"/>
                    <a:pt x="22" y="323"/>
                    <a:pt x="11" y="450"/>
                  </a:cubicBezTo>
                  <a:cubicBezTo>
                    <a:pt x="1" y="606"/>
                    <a:pt x="122" y="744"/>
                    <a:pt x="313" y="829"/>
                  </a:cubicBezTo>
                  <a:cubicBezTo>
                    <a:pt x="400" y="866"/>
                    <a:pt x="493" y="884"/>
                    <a:pt x="584" y="884"/>
                  </a:cubicBezTo>
                  <a:cubicBezTo>
                    <a:pt x="700" y="884"/>
                    <a:pt x="815" y="856"/>
                    <a:pt x="913" y="801"/>
                  </a:cubicBezTo>
                  <a:cubicBezTo>
                    <a:pt x="1086" y="707"/>
                    <a:pt x="1184" y="564"/>
                    <a:pt x="1298" y="440"/>
                  </a:cubicBezTo>
                  <a:cubicBezTo>
                    <a:pt x="1357" y="376"/>
                    <a:pt x="1421" y="315"/>
                    <a:pt x="1502" y="265"/>
                  </a:cubicBezTo>
                  <a:cubicBezTo>
                    <a:pt x="1524" y="295"/>
                    <a:pt x="1534" y="326"/>
                    <a:pt x="1544" y="358"/>
                  </a:cubicBezTo>
                  <a:cubicBezTo>
                    <a:pt x="1580" y="492"/>
                    <a:pt x="1488" y="630"/>
                    <a:pt x="1385" y="740"/>
                  </a:cubicBezTo>
                  <a:cubicBezTo>
                    <a:pt x="1351" y="776"/>
                    <a:pt x="1307" y="813"/>
                    <a:pt x="1253" y="840"/>
                  </a:cubicBezTo>
                  <a:lnTo>
                    <a:pt x="1607" y="980"/>
                  </a:lnTo>
                  <a:cubicBezTo>
                    <a:pt x="1735" y="911"/>
                    <a:pt x="1824" y="801"/>
                    <a:pt x="1879" y="702"/>
                  </a:cubicBezTo>
                  <a:cubicBezTo>
                    <a:pt x="1959" y="552"/>
                    <a:pt x="1964" y="399"/>
                    <a:pt x="1859" y="255"/>
                  </a:cubicBezTo>
                  <a:cubicBezTo>
                    <a:pt x="1776" y="135"/>
                    <a:pt x="1599" y="37"/>
                    <a:pt x="1416" y="37"/>
                  </a:cubicBezTo>
                  <a:cubicBezTo>
                    <a:pt x="1341" y="37"/>
                    <a:pt x="1265" y="54"/>
                    <a:pt x="1194" y="92"/>
                  </a:cubicBezTo>
                  <a:cubicBezTo>
                    <a:pt x="979" y="210"/>
                    <a:pt x="863" y="390"/>
                    <a:pt x="696" y="536"/>
                  </a:cubicBezTo>
                  <a:cubicBezTo>
                    <a:pt x="649" y="577"/>
                    <a:pt x="585" y="613"/>
                    <a:pt x="516" y="642"/>
                  </a:cubicBezTo>
                  <a:cubicBezTo>
                    <a:pt x="509" y="644"/>
                    <a:pt x="500" y="647"/>
                    <a:pt x="492" y="649"/>
                  </a:cubicBezTo>
                  <a:cubicBezTo>
                    <a:pt x="438" y="569"/>
                    <a:pt x="507" y="429"/>
                    <a:pt x="553" y="349"/>
                  </a:cubicBezTo>
                  <a:cubicBezTo>
                    <a:pt x="595" y="278"/>
                    <a:pt x="645" y="212"/>
                    <a:pt x="707" y="149"/>
                  </a:cubicBezTo>
                  <a:cubicBezTo>
                    <a:pt x="713" y="143"/>
                    <a:pt x="717" y="141"/>
                    <a:pt x="723" y="135"/>
                  </a:cubicBezTo>
                  <a:lnTo>
                    <a:pt x="235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0"/>
            <p:cNvSpPr/>
            <p:nvPr/>
          </p:nvSpPr>
          <p:spPr>
            <a:xfrm>
              <a:off x="4694798" y="4132792"/>
              <a:ext cx="137793" cy="33416"/>
            </a:xfrm>
            <a:custGeom>
              <a:avLst/>
              <a:gdLst/>
              <a:ahLst/>
              <a:cxnLst/>
              <a:rect l="l" t="t" r="r" b="b"/>
              <a:pathLst>
                <a:path w="2235" h="542" extrusionOk="0">
                  <a:moveTo>
                    <a:pt x="94" y="0"/>
                  </a:moveTo>
                  <a:lnTo>
                    <a:pt x="0" y="152"/>
                  </a:lnTo>
                  <a:lnTo>
                    <a:pt x="2207" y="541"/>
                  </a:lnTo>
                  <a:lnTo>
                    <a:pt x="2234" y="443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0"/>
            <p:cNvSpPr/>
            <p:nvPr/>
          </p:nvSpPr>
          <p:spPr>
            <a:xfrm>
              <a:off x="5478583" y="3422866"/>
              <a:ext cx="255303" cy="149939"/>
            </a:xfrm>
            <a:custGeom>
              <a:avLst/>
              <a:gdLst/>
              <a:ahLst/>
              <a:cxnLst/>
              <a:rect l="l" t="t" r="r" b="b"/>
              <a:pathLst>
                <a:path w="4141" h="2432" extrusionOk="0">
                  <a:moveTo>
                    <a:pt x="2065" y="1"/>
                  </a:moveTo>
                  <a:cubicBezTo>
                    <a:pt x="1379" y="1"/>
                    <a:pt x="725" y="262"/>
                    <a:pt x="420" y="706"/>
                  </a:cubicBezTo>
                  <a:cubicBezTo>
                    <a:pt x="0" y="1314"/>
                    <a:pt x="400" y="2037"/>
                    <a:pt x="1312" y="2318"/>
                  </a:cubicBezTo>
                  <a:cubicBezTo>
                    <a:pt x="1560" y="2395"/>
                    <a:pt x="1819" y="2431"/>
                    <a:pt x="2075" y="2431"/>
                  </a:cubicBezTo>
                  <a:cubicBezTo>
                    <a:pt x="2760" y="2431"/>
                    <a:pt x="3415" y="2170"/>
                    <a:pt x="3720" y="1727"/>
                  </a:cubicBezTo>
                  <a:cubicBezTo>
                    <a:pt x="4140" y="1117"/>
                    <a:pt x="3740" y="395"/>
                    <a:pt x="2828" y="114"/>
                  </a:cubicBezTo>
                  <a:cubicBezTo>
                    <a:pt x="2581" y="37"/>
                    <a:pt x="2321" y="1"/>
                    <a:pt x="2065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0"/>
            <p:cNvSpPr/>
            <p:nvPr/>
          </p:nvSpPr>
          <p:spPr>
            <a:xfrm>
              <a:off x="5495414" y="3493149"/>
              <a:ext cx="214797" cy="67571"/>
            </a:xfrm>
            <a:custGeom>
              <a:avLst/>
              <a:gdLst/>
              <a:ahLst/>
              <a:cxnLst/>
              <a:rect l="l" t="t" r="r" b="b"/>
              <a:pathLst>
                <a:path w="3484" h="1096" extrusionOk="0">
                  <a:moveTo>
                    <a:pt x="183" y="0"/>
                  </a:moveTo>
                  <a:lnTo>
                    <a:pt x="0" y="20"/>
                  </a:lnTo>
                  <a:cubicBezTo>
                    <a:pt x="104" y="441"/>
                    <a:pt x="508" y="798"/>
                    <a:pt x="1086" y="977"/>
                  </a:cubicBezTo>
                  <a:cubicBezTo>
                    <a:pt x="1342" y="1057"/>
                    <a:pt x="1613" y="1095"/>
                    <a:pt x="1881" y="1095"/>
                  </a:cubicBezTo>
                  <a:cubicBezTo>
                    <a:pt x="2512" y="1095"/>
                    <a:pt x="3126" y="888"/>
                    <a:pt x="3483" y="518"/>
                  </a:cubicBezTo>
                  <a:lnTo>
                    <a:pt x="3328" y="450"/>
                  </a:lnTo>
                  <a:cubicBezTo>
                    <a:pt x="3006" y="783"/>
                    <a:pt x="2452" y="970"/>
                    <a:pt x="1884" y="970"/>
                  </a:cubicBezTo>
                  <a:cubicBezTo>
                    <a:pt x="1641" y="970"/>
                    <a:pt x="1395" y="936"/>
                    <a:pt x="1163" y="864"/>
                  </a:cubicBezTo>
                  <a:cubicBezTo>
                    <a:pt x="642" y="703"/>
                    <a:pt x="276" y="379"/>
                    <a:pt x="18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0"/>
            <p:cNvSpPr/>
            <p:nvPr/>
          </p:nvSpPr>
          <p:spPr>
            <a:xfrm>
              <a:off x="5506450" y="3434333"/>
              <a:ext cx="209742" cy="112454"/>
            </a:xfrm>
            <a:custGeom>
              <a:avLst/>
              <a:gdLst/>
              <a:ahLst/>
              <a:cxnLst/>
              <a:rect l="l" t="t" r="r" b="b"/>
              <a:pathLst>
                <a:path w="3402" h="1824" extrusionOk="0">
                  <a:moveTo>
                    <a:pt x="1528" y="125"/>
                  </a:moveTo>
                  <a:cubicBezTo>
                    <a:pt x="1747" y="125"/>
                    <a:pt x="1969" y="159"/>
                    <a:pt x="2175" y="223"/>
                  </a:cubicBezTo>
                  <a:cubicBezTo>
                    <a:pt x="2853" y="432"/>
                    <a:pt x="3190" y="911"/>
                    <a:pt x="2927" y="1293"/>
                  </a:cubicBezTo>
                  <a:cubicBezTo>
                    <a:pt x="2753" y="1545"/>
                    <a:pt x="2349" y="1701"/>
                    <a:pt x="1871" y="1701"/>
                  </a:cubicBezTo>
                  <a:cubicBezTo>
                    <a:pt x="1655" y="1699"/>
                    <a:pt x="1431" y="1667"/>
                    <a:pt x="1226" y="1602"/>
                  </a:cubicBezTo>
                  <a:cubicBezTo>
                    <a:pt x="549" y="1394"/>
                    <a:pt x="209" y="914"/>
                    <a:pt x="472" y="533"/>
                  </a:cubicBezTo>
                  <a:cubicBezTo>
                    <a:pt x="648" y="281"/>
                    <a:pt x="1050" y="125"/>
                    <a:pt x="1528" y="125"/>
                  </a:cubicBezTo>
                  <a:close/>
                  <a:moveTo>
                    <a:pt x="1528" y="1"/>
                  </a:moveTo>
                  <a:cubicBezTo>
                    <a:pt x="977" y="1"/>
                    <a:pt x="508" y="185"/>
                    <a:pt x="305" y="480"/>
                  </a:cubicBezTo>
                  <a:cubicBezTo>
                    <a:pt x="1" y="923"/>
                    <a:pt x="379" y="1478"/>
                    <a:pt x="1149" y="1715"/>
                  </a:cubicBezTo>
                  <a:cubicBezTo>
                    <a:pt x="1378" y="1787"/>
                    <a:pt x="1628" y="1824"/>
                    <a:pt x="1874" y="1824"/>
                  </a:cubicBezTo>
                  <a:cubicBezTo>
                    <a:pt x="2423" y="1824"/>
                    <a:pt x="2892" y="1641"/>
                    <a:pt x="3097" y="1344"/>
                  </a:cubicBezTo>
                  <a:cubicBezTo>
                    <a:pt x="3401" y="902"/>
                    <a:pt x="3023" y="346"/>
                    <a:pt x="2253" y="109"/>
                  </a:cubicBezTo>
                  <a:cubicBezTo>
                    <a:pt x="2024" y="38"/>
                    <a:pt x="1774" y="1"/>
                    <a:pt x="1528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0"/>
            <p:cNvSpPr/>
            <p:nvPr/>
          </p:nvSpPr>
          <p:spPr>
            <a:xfrm>
              <a:off x="5552134" y="3462755"/>
              <a:ext cx="121086" cy="60543"/>
            </a:xfrm>
            <a:custGeom>
              <a:avLst/>
              <a:gdLst/>
              <a:ahLst/>
              <a:cxnLst/>
              <a:rect l="l" t="t" r="r" b="b"/>
              <a:pathLst>
                <a:path w="1964" h="982" extrusionOk="0">
                  <a:moveTo>
                    <a:pt x="235" y="1"/>
                  </a:moveTo>
                  <a:cubicBezTo>
                    <a:pt x="98" y="135"/>
                    <a:pt x="22" y="322"/>
                    <a:pt x="12" y="450"/>
                  </a:cubicBezTo>
                  <a:cubicBezTo>
                    <a:pt x="1" y="606"/>
                    <a:pt x="124" y="746"/>
                    <a:pt x="313" y="829"/>
                  </a:cubicBezTo>
                  <a:cubicBezTo>
                    <a:pt x="400" y="867"/>
                    <a:pt x="492" y="884"/>
                    <a:pt x="584" y="884"/>
                  </a:cubicBezTo>
                  <a:cubicBezTo>
                    <a:pt x="700" y="884"/>
                    <a:pt x="815" y="856"/>
                    <a:pt x="914" y="803"/>
                  </a:cubicBezTo>
                  <a:cubicBezTo>
                    <a:pt x="1087" y="707"/>
                    <a:pt x="1186" y="565"/>
                    <a:pt x="1300" y="441"/>
                  </a:cubicBezTo>
                  <a:cubicBezTo>
                    <a:pt x="1358" y="376"/>
                    <a:pt x="1423" y="315"/>
                    <a:pt x="1505" y="265"/>
                  </a:cubicBezTo>
                  <a:cubicBezTo>
                    <a:pt x="1527" y="293"/>
                    <a:pt x="1537" y="326"/>
                    <a:pt x="1544" y="358"/>
                  </a:cubicBezTo>
                  <a:cubicBezTo>
                    <a:pt x="1580" y="492"/>
                    <a:pt x="1490" y="632"/>
                    <a:pt x="1385" y="740"/>
                  </a:cubicBezTo>
                  <a:cubicBezTo>
                    <a:pt x="1351" y="776"/>
                    <a:pt x="1307" y="813"/>
                    <a:pt x="1254" y="840"/>
                  </a:cubicBezTo>
                  <a:lnTo>
                    <a:pt x="1607" y="982"/>
                  </a:lnTo>
                  <a:cubicBezTo>
                    <a:pt x="1735" y="912"/>
                    <a:pt x="1825" y="803"/>
                    <a:pt x="1879" y="703"/>
                  </a:cubicBezTo>
                  <a:cubicBezTo>
                    <a:pt x="1961" y="553"/>
                    <a:pt x="1964" y="399"/>
                    <a:pt x="1861" y="254"/>
                  </a:cubicBezTo>
                  <a:cubicBezTo>
                    <a:pt x="1777" y="134"/>
                    <a:pt x="1600" y="36"/>
                    <a:pt x="1417" y="36"/>
                  </a:cubicBezTo>
                  <a:cubicBezTo>
                    <a:pt x="1341" y="36"/>
                    <a:pt x="1264" y="53"/>
                    <a:pt x="1193" y="92"/>
                  </a:cubicBezTo>
                  <a:cubicBezTo>
                    <a:pt x="977" y="211"/>
                    <a:pt x="863" y="391"/>
                    <a:pt x="695" y="536"/>
                  </a:cubicBezTo>
                  <a:cubicBezTo>
                    <a:pt x="647" y="579"/>
                    <a:pt x="583" y="615"/>
                    <a:pt x="515" y="642"/>
                  </a:cubicBezTo>
                  <a:cubicBezTo>
                    <a:pt x="508" y="646"/>
                    <a:pt x="499" y="647"/>
                    <a:pt x="490" y="649"/>
                  </a:cubicBezTo>
                  <a:cubicBezTo>
                    <a:pt x="436" y="569"/>
                    <a:pt x="506" y="429"/>
                    <a:pt x="552" y="349"/>
                  </a:cubicBezTo>
                  <a:cubicBezTo>
                    <a:pt x="593" y="278"/>
                    <a:pt x="643" y="211"/>
                    <a:pt x="707" y="149"/>
                  </a:cubicBezTo>
                  <a:cubicBezTo>
                    <a:pt x="713" y="144"/>
                    <a:pt x="719" y="141"/>
                    <a:pt x="723" y="135"/>
                  </a:cubicBezTo>
                  <a:lnTo>
                    <a:pt x="235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0"/>
            <p:cNvSpPr/>
            <p:nvPr/>
          </p:nvSpPr>
          <p:spPr>
            <a:xfrm>
              <a:off x="5542393" y="3472372"/>
              <a:ext cx="137793" cy="33354"/>
            </a:xfrm>
            <a:custGeom>
              <a:avLst/>
              <a:gdLst/>
              <a:ahLst/>
              <a:cxnLst/>
              <a:rect l="l" t="t" r="r" b="b"/>
              <a:pathLst>
                <a:path w="2235" h="541" extrusionOk="0">
                  <a:moveTo>
                    <a:pt x="95" y="0"/>
                  </a:moveTo>
                  <a:lnTo>
                    <a:pt x="0" y="153"/>
                  </a:lnTo>
                  <a:lnTo>
                    <a:pt x="2206" y="540"/>
                  </a:lnTo>
                  <a:lnTo>
                    <a:pt x="2234" y="442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0"/>
            <p:cNvSpPr/>
            <p:nvPr/>
          </p:nvSpPr>
          <p:spPr>
            <a:xfrm>
              <a:off x="5633885" y="3471324"/>
              <a:ext cx="233231" cy="167880"/>
            </a:xfrm>
            <a:custGeom>
              <a:avLst/>
              <a:gdLst/>
              <a:ahLst/>
              <a:cxnLst/>
              <a:rect l="l" t="t" r="r" b="b"/>
              <a:pathLst>
                <a:path w="3783" h="2723" extrusionOk="0">
                  <a:moveTo>
                    <a:pt x="1347" y="1"/>
                  </a:moveTo>
                  <a:cubicBezTo>
                    <a:pt x="1090" y="1"/>
                    <a:pt x="850" y="52"/>
                    <a:pt x="650" y="160"/>
                  </a:cubicBezTo>
                  <a:cubicBezTo>
                    <a:pt x="1" y="514"/>
                    <a:pt x="31" y="1338"/>
                    <a:pt x="716" y="2002"/>
                  </a:cubicBezTo>
                  <a:cubicBezTo>
                    <a:pt x="1191" y="2461"/>
                    <a:pt x="1855" y="2722"/>
                    <a:pt x="2435" y="2722"/>
                  </a:cubicBezTo>
                  <a:cubicBezTo>
                    <a:pt x="2693" y="2722"/>
                    <a:pt x="2933" y="2671"/>
                    <a:pt x="3133" y="2563"/>
                  </a:cubicBezTo>
                  <a:cubicBezTo>
                    <a:pt x="3782" y="2209"/>
                    <a:pt x="3751" y="1385"/>
                    <a:pt x="3066" y="721"/>
                  </a:cubicBezTo>
                  <a:cubicBezTo>
                    <a:pt x="2591" y="262"/>
                    <a:pt x="1926" y="1"/>
                    <a:pt x="1347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0"/>
            <p:cNvSpPr/>
            <p:nvPr/>
          </p:nvSpPr>
          <p:spPr>
            <a:xfrm>
              <a:off x="5647202" y="3502274"/>
              <a:ext cx="183909" cy="129532"/>
            </a:xfrm>
            <a:custGeom>
              <a:avLst/>
              <a:gdLst/>
              <a:ahLst/>
              <a:cxnLst/>
              <a:rect l="l" t="t" r="r" b="b"/>
              <a:pathLst>
                <a:path w="2983" h="2101" extrusionOk="0">
                  <a:moveTo>
                    <a:pt x="99" y="1"/>
                  </a:moveTo>
                  <a:cubicBezTo>
                    <a:pt x="0" y="422"/>
                    <a:pt x="202" y="926"/>
                    <a:pt x="636" y="1345"/>
                  </a:cubicBezTo>
                  <a:cubicBezTo>
                    <a:pt x="827" y="1530"/>
                    <a:pt x="1051" y="1685"/>
                    <a:pt x="1291" y="1807"/>
                  </a:cubicBezTo>
                  <a:cubicBezTo>
                    <a:pt x="1664" y="1996"/>
                    <a:pt x="2073" y="2101"/>
                    <a:pt x="2448" y="2101"/>
                  </a:cubicBezTo>
                  <a:cubicBezTo>
                    <a:pt x="2638" y="2101"/>
                    <a:pt x="2819" y="2074"/>
                    <a:pt x="2982" y="2018"/>
                  </a:cubicBezTo>
                  <a:lnTo>
                    <a:pt x="2874" y="1888"/>
                  </a:lnTo>
                  <a:cubicBezTo>
                    <a:pt x="2726" y="1939"/>
                    <a:pt x="2563" y="1963"/>
                    <a:pt x="2391" y="1963"/>
                  </a:cubicBezTo>
                  <a:cubicBezTo>
                    <a:pt x="1836" y="1963"/>
                    <a:pt x="1200" y="1708"/>
                    <a:pt x="756" y="1278"/>
                  </a:cubicBezTo>
                  <a:cubicBezTo>
                    <a:pt x="363" y="900"/>
                    <a:pt x="183" y="446"/>
                    <a:pt x="270" y="6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0"/>
            <p:cNvSpPr/>
            <p:nvPr/>
          </p:nvSpPr>
          <p:spPr>
            <a:xfrm>
              <a:off x="5664465" y="3482114"/>
              <a:ext cx="187485" cy="137978"/>
            </a:xfrm>
            <a:custGeom>
              <a:avLst/>
              <a:gdLst/>
              <a:ahLst/>
              <a:cxnLst/>
              <a:rect l="l" t="t" r="r" b="b"/>
              <a:pathLst>
                <a:path w="3041" h="2238" extrusionOk="0">
                  <a:moveTo>
                    <a:pt x="978" y="140"/>
                  </a:moveTo>
                  <a:cubicBezTo>
                    <a:pt x="1203" y="140"/>
                    <a:pt x="1465" y="208"/>
                    <a:pt x="1725" y="339"/>
                  </a:cubicBezTo>
                  <a:cubicBezTo>
                    <a:pt x="1919" y="438"/>
                    <a:pt x="2103" y="569"/>
                    <a:pt x="2256" y="719"/>
                  </a:cubicBezTo>
                  <a:cubicBezTo>
                    <a:pt x="2765" y="1211"/>
                    <a:pt x="2848" y="1791"/>
                    <a:pt x="2444" y="2012"/>
                  </a:cubicBezTo>
                  <a:cubicBezTo>
                    <a:pt x="2339" y="2070"/>
                    <a:pt x="2209" y="2098"/>
                    <a:pt x="2063" y="2098"/>
                  </a:cubicBezTo>
                  <a:cubicBezTo>
                    <a:pt x="1838" y="2098"/>
                    <a:pt x="1577" y="2030"/>
                    <a:pt x="1318" y="1898"/>
                  </a:cubicBezTo>
                  <a:cubicBezTo>
                    <a:pt x="1125" y="1801"/>
                    <a:pt x="940" y="1668"/>
                    <a:pt x="785" y="1518"/>
                  </a:cubicBezTo>
                  <a:cubicBezTo>
                    <a:pt x="277" y="1026"/>
                    <a:pt x="193" y="446"/>
                    <a:pt x="598" y="225"/>
                  </a:cubicBezTo>
                  <a:cubicBezTo>
                    <a:pt x="704" y="168"/>
                    <a:pt x="833" y="140"/>
                    <a:pt x="978" y="140"/>
                  </a:cubicBezTo>
                  <a:close/>
                  <a:moveTo>
                    <a:pt x="926" y="0"/>
                  </a:moveTo>
                  <a:cubicBezTo>
                    <a:pt x="753" y="0"/>
                    <a:pt x="598" y="34"/>
                    <a:pt x="471" y="104"/>
                  </a:cubicBezTo>
                  <a:cubicBezTo>
                    <a:pt x="0" y="362"/>
                    <a:pt x="89" y="1026"/>
                    <a:pt x="667" y="1587"/>
                  </a:cubicBezTo>
                  <a:cubicBezTo>
                    <a:pt x="840" y="1754"/>
                    <a:pt x="1047" y="1901"/>
                    <a:pt x="1264" y="2011"/>
                  </a:cubicBezTo>
                  <a:cubicBezTo>
                    <a:pt x="1560" y="2161"/>
                    <a:pt x="1860" y="2238"/>
                    <a:pt x="2120" y="2238"/>
                  </a:cubicBezTo>
                  <a:cubicBezTo>
                    <a:pt x="2291" y="2238"/>
                    <a:pt x="2445" y="2204"/>
                    <a:pt x="2570" y="2136"/>
                  </a:cubicBezTo>
                  <a:cubicBezTo>
                    <a:pt x="3041" y="1877"/>
                    <a:pt x="2954" y="1213"/>
                    <a:pt x="2376" y="653"/>
                  </a:cubicBezTo>
                  <a:cubicBezTo>
                    <a:pt x="2203" y="485"/>
                    <a:pt x="1997" y="339"/>
                    <a:pt x="1780" y="228"/>
                  </a:cubicBezTo>
                  <a:cubicBezTo>
                    <a:pt x="1485" y="78"/>
                    <a:pt x="1186" y="0"/>
                    <a:pt x="926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0"/>
            <p:cNvSpPr/>
            <p:nvPr/>
          </p:nvSpPr>
          <p:spPr>
            <a:xfrm>
              <a:off x="5701086" y="3506158"/>
              <a:ext cx="114119" cy="92109"/>
            </a:xfrm>
            <a:custGeom>
              <a:avLst/>
              <a:gdLst/>
              <a:ahLst/>
              <a:cxnLst/>
              <a:rect l="l" t="t" r="r" b="b"/>
              <a:pathLst>
                <a:path w="1851" h="1494" extrusionOk="0">
                  <a:moveTo>
                    <a:pt x="483" y="1"/>
                  </a:moveTo>
                  <a:cubicBezTo>
                    <a:pt x="298" y="58"/>
                    <a:pt x="147" y="192"/>
                    <a:pt x="81" y="300"/>
                  </a:cubicBezTo>
                  <a:cubicBezTo>
                    <a:pt x="0" y="435"/>
                    <a:pt x="47" y="613"/>
                    <a:pt x="179" y="773"/>
                  </a:cubicBezTo>
                  <a:cubicBezTo>
                    <a:pt x="312" y="934"/>
                    <a:pt x="511" y="1020"/>
                    <a:pt x="704" y="1020"/>
                  </a:cubicBezTo>
                  <a:cubicBezTo>
                    <a:pt x="711" y="1020"/>
                    <a:pt x="719" y="1020"/>
                    <a:pt x="727" y="1020"/>
                  </a:cubicBezTo>
                  <a:cubicBezTo>
                    <a:pt x="924" y="1013"/>
                    <a:pt x="1076" y="930"/>
                    <a:pt x="1236" y="871"/>
                  </a:cubicBezTo>
                  <a:cubicBezTo>
                    <a:pt x="1316" y="841"/>
                    <a:pt x="1402" y="816"/>
                    <a:pt x="1498" y="809"/>
                  </a:cubicBezTo>
                  <a:lnTo>
                    <a:pt x="1498" y="809"/>
                  </a:lnTo>
                  <a:cubicBezTo>
                    <a:pt x="1503" y="844"/>
                    <a:pt x="1498" y="877"/>
                    <a:pt x="1493" y="908"/>
                  </a:cubicBezTo>
                  <a:cubicBezTo>
                    <a:pt x="1465" y="1044"/>
                    <a:pt x="1322" y="1127"/>
                    <a:pt x="1179" y="1178"/>
                  </a:cubicBezTo>
                  <a:cubicBezTo>
                    <a:pt x="1132" y="1197"/>
                    <a:pt x="1075" y="1208"/>
                    <a:pt x="1016" y="1208"/>
                  </a:cubicBezTo>
                  <a:lnTo>
                    <a:pt x="1268" y="1494"/>
                  </a:lnTo>
                  <a:cubicBezTo>
                    <a:pt x="1415" y="1491"/>
                    <a:pt x="1543" y="1434"/>
                    <a:pt x="1637" y="1370"/>
                  </a:cubicBezTo>
                  <a:cubicBezTo>
                    <a:pt x="1776" y="1272"/>
                    <a:pt x="1850" y="1135"/>
                    <a:pt x="1823" y="961"/>
                  </a:cubicBezTo>
                  <a:cubicBezTo>
                    <a:pt x="1793" y="760"/>
                    <a:pt x="1582" y="514"/>
                    <a:pt x="1312" y="514"/>
                  </a:cubicBezTo>
                  <a:cubicBezTo>
                    <a:pt x="1308" y="514"/>
                    <a:pt x="1304" y="514"/>
                    <a:pt x="1301" y="514"/>
                  </a:cubicBezTo>
                  <a:cubicBezTo>
                    <a:pt x="1054" y="522"/>
                    <a:pt x="869" y="633"/>
                    <a:pt x="655" y="686"/>
                  </a:cubicBezTo>
                  <a:cubicBezTo>
                    <a:pt x="613" y="697"/>
                    <a:pt x="564" y="701"/>
                    <a:pt x="514" y="701"/>
                  </a:cubicBezTo>
                  <a:cubicBezTo>
                    <a:pt x="492" y="701"/>
                    <a:pt x="469" y="700"/>
                    <a:pt x="447" y="699"/>
                  </a:cubicBezTo>
                  <a:cubicBezTo>
                    <a:pt x="438" y="699"/>
                    <a:pt x="428" y="697"/>
                    <a:pt x="420" y="693"/>
                  </a:cubicBezTo>
                  <a:cubicBezTo>
                    <a:pt x="407" y="597"/>
                    <a:pt x="534" y="503"/>
                    <a:pt x="611" y="455"/>
                  </a:cubicBezTo>
                  <a:cubicBezTo>
                    <a:pt x="678" y="409"/>
                    <a:pt x="754" y="372"/>
                    <a:pt x="839" y="345"/>
                  </a:cubicBezTo>
                  <a:cubicBezTo>
                    <a:pt x="847" y="343"/>
                    <a:pt x="852" y="342"/>
                    <a:pt x="859" y="340"/>
                  </a:cubicBezTo>
                  <a:lnTo>
                    <a:pt x="483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0"/>
            <p:cNvSpPr/>
            <p:nvPr/>
          </p:nvSpPr>
          <p:spPr>
            <a:xfrm>
              <a:off x="5700901" y="3506343"/>
              <a:ext cx="114735" cy="88656"/>
            </a:xfrm>
            <a:custGeom>
              <a:avLst/>
              <a:gdLst/>
              <a:ahLst/>
              <a:cxnLst/>
              <a:rect l="l" t="t" r="r" b="b"/>
              <a:pathLst>
                <a:path w="1861" h="1438" extrusionOk="0">
                  <a:moveTo>
                    <a:pt x="152" y="0"/>
                  </a:moveTo>
                  <a:lnTo>
                    <a:pt x="0" y="95"/>
                  </a:lnTo>
                  <a:lnTo>
                    <a:pt x="1792" y="1438"/>
                  </a:lnTo>
                  <a:lnTo>
                    <a:pt x="1860" y="136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0"/>
            <p:cNvSpPr/>
            <p:nvPr/>
          </p:nvSpPr>
          <p:spPr>
            <a:xfrm>
              <a:off x="5622109" y="4224469"/>
              <a:ext cx="233231" cy="167941"/>
            </a:xfrm>
            <a:custGeom>
              <a:avLst/>
              <a:gdLst/>
              <a:ahLst/>
              <a:cxnLst/>
              <a:rect l="l" t="t" r="r" b="b"/>
              <a:pathLst>
                <a:path w="3783" h="2724" extrusionOk="0">
                  <a:moveTo>
                    <a:pt x="1348" y="0"/>
                  </a:moveTo>
                  <a:cubicBezTo>
                    <a:pt x="1090" y="0"/>
                    <a:pt x="850" y="52"/>
                    <a:pt x="650" y="161"/>
                  </a:cubicBezTo>
                  <a:cubicBezTo>
                    <a:pt x="1" y="513"/>
                    <a:pt x="31" y="1338"/>
                    <a:pt x="716" y="2002"/>
                  </a:cubicBezTo>
                  <a:cubicBezTo>
                    <a:pt x="1191" y="2462"/>
                    <a:pt x="1856" y="2724"/>
                    <a:pt x="2436" y="2724"/>
                  </a:cubicBezTo>
                  <a:cubicBezTo>
                    <a:pt x="2693" y="2724"/>
                    <a:pt x="2933" y="2673"/>
                    <a:pt x="3133" y="2564"/>
                  </a:cubicBezTo>
                  <a:cubicBezTo>
                    <a:pt x="3782" y="2210"/>
                    <a:pt x="3752" y="1387"/>
                    <a:pt x="3067" y="723"/>
                  </a:cubicBezTo>
                  <a:cubicBezTo>
                    <a:pt x="2592" y="262"/>
                    <a:pt x="1927" y="0"/>
                    <a:pt x="1348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0"/>
            <p:cNvSpPr/>
            <p:nvPr/>
          </p:nvSpPr>
          <p:spPr>
            <a:xfrm>
              <a:off x="5635426" y="4255480"/>
              <a:ext cx="183909" cy="129532"/>
            </a:xfrm>
            <a:custGeom>
              <a:avLst/>
              <a:gdLst/>
              <a:ahLst/>
              <a:cxnLst/>
              <a:rect l="l" t="t" r="r" b="b"/>
              <a:pathLst>
                <a:path w="2983" h="2101" extrusionOk="0">
                  <a:moveTo>
                    <a:pt x="99" y="0"/>
                  </a:moveTo>
                  <a:cubicBezTo>
                    <a:pt x="0" y="421"/>
                    <a:pt x="203" y="924"/>
                    <a:pt x="635" y="1343"/>
                  </a:cubicBezTo>
                  <a:cubicBezTo>
                    <a:pt x="828" y="1529"/>
                    <a:pt x="1052" y="1685"/>
                    <a:pt x="1291" y="1806"/>
                  </a:cubicBezTo>
                  <a:cubicBezTo>
                    <a:pt x="1665" y="1996"/>
                    <a:pt x="2074" y="2100"/>
                    <a:pt x="2450" y="2100"/>
                  </a:cubicBezTo>
                  <a:cubicBezTo>
                    <a:pt x="2639" y="2100"/>
                    <a:pt x="2819" y="2074"/>
                    <a:pt x="2982" y="2019"/>
                  </a:cubicBezTo>
                  <a:lnTo>
                    <a:pt x="2874" y="1887"/>
                  </a:lnTo>
                  <a:cubicBezTo>
                    <a:pt x="2725" y="1939"/>
                    <a:pt x="2561" y="1963"/>
                    <a:pt x="2389" y="1963"/>
                  </a:cubicBezTo>
                  <a:cubicBezTo>
                    <a:pt x="1835" y="1963"/>
                    <a:pt x="1200" y="1708"/>
                    <a:pt x="755" y="1279"/>
                  </a:cubicBezTo>
                  <a:cubicBezTo>
                    <a:pt x="363" y="899"/>
                    <a:pt x="183" y="446"/>
                    <a:pt x="270" y="66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0"/>
            <p:cNvSpPr/>
            <p:nvPr/>
          </p:nvSpPr>
          <p:spPr>
            <a:xfrm>
              <a:off x="5652751" y="4235443"/>
              <a:ext cx="187424" cy="137732"/>
            </a:xfrm>
            <a:custGeom>
              <a:avLst/>
              <a:gdLst/>
              <a:ahLst/>
              <a:cxnLst/>
              <a:rect l="l" t="t" r="r" b="b"/>
              <a:pathLst>
                <a:path w="3040" h="2234" extrusionOk="0">
                  <a:moveTo>
                    <a:pt x="976" y="136"/>
                  </a:moveTo>
                  <a:cubicBezTo>
                    <a:pt x="1202" y="136"/>
                    <a:pt x="1463" y="204"/>
                    <a:pt x="1723" y="335"/>
                  </a:cubicBezTo>
                  <a:cubicBezTo>
                    <a:pt x="1917" y="434"/>
                    <a:pt x="2102" y="566"/>
                    <a:pt x="2256" y="713"/>
                  </a:cubicBezTo>
                  <a:cubicBezTo>
                    <a:pt x="2764" y="1206"/>
                    <a:pt x="2848" y="1787"/>
                    <a:pt x="2443" y="2008"/>
                  </a:cubicBezTo>
                  <a:cubicBezTo>
                    <a:pt x="2338" y="2065"/>
                    <a:pt x="2208" y="2093"/>
                    <a:pt x="2063" y="2093"/>
                  </a:cubicBezTo>
                  <a:cubicBezTo>
                    <a:pt x="1838" y="2093"/>
                    <a:pt x="1576" y="2025"/>
                    <a:pt x="1317" y="1894"/>
                  </a:cubicBezTo>
                  <a:cubicBezTo>
                    <a:pt x="1124" y="1795"/>
                    <a:pt x="940" y="1666"/>
                    <a:pt x="786" y="1516"/>
                  </a:cubicBezTo>
                  <a:cubicBezTo>
                    <a:pt x="276" y="1023"/>
                    <a:pt x="193" y="442"/>
                    <a:pt x="597" y="221"/>
                  </a:cubicBezTo>
                  <a:cubicBezTo>
                    <a:pt x="702" y="164"/>
                    <a:pt x="832" y="136"/>
                    <a:pt x="976" y="136"/>
                  </a:cubicBezTo>
                  <a:close/>
                  <a:moveTo>
                    <a:pt x="926" y="0"/>
                  </a:moveTo>
                  <a:cubicBezTo>
                    <a:pt x="753" y="0"/>
                    <a:pt x="597" y="34"/>
                    <a:pt x="471" y="102"/>
                  </a:cubicBezTo>
                  <a:cubicBezTo>
                    <a:pt x="0" y="359"/>
                    <a:pt x="87" y="1023"/>
                    <a:pt x="666" y="1583"/>
                  </a:cubicBezTo>
                  <a:cubicBezTo>
                    <a:pt x="838" y="1751"/>
                    <a:pt x="1045" y="1897"/>
                    <a:pt x="1264" y="2008"/>
                  </a:cubicBezTo>
                  <a:cubicBezTo>
                    <a:pt x="1559" y="2157"/>
                    <a:pt x="1859" y="2234"/>
                    <a:pt x="2119" y="2234"/>
                  </a:cubicBezTo>
                  <a:cubicBezTo>
                    <a:pt x="2290" y="2234"/>
                    <a:pt x="2444" y="2200"/>
                    <a:pt x="2568" y="2132"/>
                  </a:cubicBezTo>
                  <a:cubicBezTo>
                    <a:pt x="3039" y="1875"/>
                    <a:pt x="2952" y="1212"/>
                    <a:pt x="2374" y="652"/>
                  </a:cubicBezTo>
                  <a:cubicBezTo>
                    <a:pt x="2202" y="484"/>
                    <a:pt x="1996" y="338"/>
                    <a:pt x="1779" y="227"/>
                  </a:cubicBezTo>
                  <a:cubicBezTo>
                    <a:pt x="1484" y="77"/>
                    <a:pt x="1186" y="0"/>
                    <a:pt x="926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0"/>
            <p:cNvSpPr/>
            <p:nvPr/>
          </p:nvSpPr>
          <p:spPr>
            <a:xfrm>
              <a:off x="5689372" y="4259179"/>
              <a:ext cx="113995" cy="92170"/>
            </a:xfrm>
            <a:custGeom>
              <a:avLst/>
              <a:gdLst/>
              <a:ahLst/>
              <a:cxnLst/>
              <a:rect l="l" t="t" r="r" b="b"/>
              <a:pathLst>
                <a:path w="1849" h="1495" extrusionOk="0">
                  <a:moveTo>
                    <a:pt x="481" y="0"/>
                  </a:moveTo>
                  <a:cubicBezTo>
                    <a:pt x="299" y="57"/>
                    <a:pt x="146" y="191"/>
                    <a:pt x="80" y="300"/>
                  </a:cubicBezTo>
                  <a:cubicBezTo>
                    <a:pt x="0" y="434"/>
                    <a:pt x="46" y="612"/>
                    <a:pt x="179" y="774"/>
                  </a:cubicBezTo>
                  <a:cubicBezTo>
                    <a:pt x="309" y="933"/>
                    <a:pt x="511" y="1020"/>
                    <a:pt x="704" y="1020"/>
                  </a:cubicBezTo>
                  <a:cubicBezTo>
                    <a:pt x="712" y="1020"/>
                    <a:pt x="719" y="1020"/>
                    <a:pt x="727" y="1019"/>
                  </a:cubicBezTo>
                  <a:cubicBezTo>
                    <a:pt x="922" y="1014"/>
                    <a:pt x="1077" y="931"/>
                    <a:pt x="1235" y="871"/>
                  </a:cubicBezTo>
                  <a:cubicBezTo>
                    <a:pt x="1315" y="841"/>
                    <a:pt x="1401" y="817"/>
                    <a:pt x="1498" y="809"/>
                  </a:cubicBezTo>
                  <a:lnTo>
                    <a:pt x="1498" y="809"/>
                  </a:lnTo>
                  <a:cubicBezTo>
                    <a:pt x="1502" y="845"/>
                    <a:pt x="1498" y="877"/>
                    <a:pt x="1492" y="909"/>
                  </a:cubicBezTo>
                  <a:cubicBezTo>
                    <a:pt x="1463" y="1045"/>
                    <a:pt x="1321" y="1126"/>
                    <a:pt x="1178" y="1178"/>
                  </a:cubicBezTo>
                  <a:cubicBezTo>
                    <a:pt x="1131" y="1196"/>
                    <a:pt x="1074" y="1209"/>
                    <a:pt x="1015" y="1209"/>
                  </a:cubicBezTo>
                  <a:lnTo>
                    <a:pt x="1266" y="1495"/>
                  </a:lnTo>
                  <a:cubicBezTo>
                    <a:pt x="1413" y="1490"/>
                    <a:pt x="1542" y="1433"/>
                    <a:pt x="1636" y="1369"/>
                  </a:cubicBezTo>
                  <a:cubicBezTo>
                    <a:pt x="1776" y="1273"/>
                    <a:pt x="1849" y="1135"/>
                    <a:pt x="1822" y="959"/>
                  </a:cubicBezTo>
                  <a:cubicBezTo>
                    <a:pt x="1792" y="762"/>
                    <a:pt x="1582" y="517"/>
                    <a:pt x="1311" y="517"/>
                  </a:cubicBezTo>
                  <a:cubicBezTo>
                    <a:pt x="1307" y="517"/>
                    <a:pt x="1303" y="517"/>
                    <a:pt x="1299" y="517"/>
                  </a:cubicBezTo>
                  <a:cubicBezTo>
                    <a:pt x="1052" y="524"/>
                    <a:pt x="870" y="634"/>
                    <a:pt x="655" y="688"/>
                  </a:cubicBezTo>
                  <a:cubicBezTo>
                    <a:pt x="614" y="698"/>
                    <a:pt x="568" y="703"/>
                    <a:pt x="521" y="703"/>
                  </a:cubicBezTo>
                  <a:cubicBezTo>
                    <a:pt x="496" y="703"/>
                    <a:pt x="471" y="702"/>
                    <a:pt x="446" y="700"/>
                  </a:cubicBezTo>
                  <a:cubicBezTo>
                    <a:pt x="437" y="700"/>
                    <a:pt x="428" y="698"/>
                    <a:pt x="420" y="695"/>
                  </a:cubicBezTo>
                  <a:cubicBezTo>
                    <a:pt x="407" y="598"/>
                    <a:pt x="534" y="505"/>
                    <a:pt x="610" y="455"/>
                  </a:cubicBezTo>
                  <a:cubicBezTo>
                    <a:pt x="678" y="411"/>
                    <a:pt x="753" y="374"/>
                    <a:pt x="838" y="347"/>
                  </a:cubicBezTo>
                  <a:cubicBezTo>
                    <a:pt x="845" y="346"/>
                    <a:pt x="851" y="343"/>
                    <a:pt x="858" y="341"/>
                  </a:cubicBezTo>
                  <a:lnTo>
                    <a:pt x="481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0"/>
            <p:cNvSpPr/>
            <p:nvPr/>
          </p:nvSpPr>
          <p:spPr>
            <a:xfrm>
              <a:off x="5689002" y="4259487"/>
              <a:ext cx="114797" cy="88595"/>
            </a:xfrm>
            <a:custGeom>
              <a:avLst/>
              <a:gdLst/>
              <a:ahLst/>
              <a:cxnLst/>
              <a:rect l="l" t="t" r="r" b="b"/>
              <a:pathLst>
                <a:path w="1862" h="1437" extrusionOk="0">
                  <a:moveTo>
                    <a:pt x="155" y="1"/>
                  </a:moveTo>
                  <a:lnTo>
                    <a:pt x="1" y="94"/>
                  </a:lnTo>
                  <a:lnTo>
                    <a:pt x="1793" y="1437"/>
                  </a:lnTo>
                  <a:lnTo>
                    <a:pt x="1862" y="1363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0"/>
            <p:cNvSpPr/>
            <p:nvPr/>
          </p:nvSpPr>
          <p:spPr>
            <a:xfrm>
              <a:off x="6234317" y="4074900"/>
              <a:ext cx="254378" cy="150062"/>
            </a:xfrm>
            <a:custGeom>
              <a:avLst/>
              <a:gdLst/>
              <a:ahLst/>
              <a:cxnLst/>
              <a:rect l="l" t="t" r="r" b="b"/>
              <a:pathLst>
                <a:path w="4126" h="2434" extrusionOk="0">
                  <a:moveTo>
                    <a:pt x="2123" y="1"/>
                  </a:moveTo>
                  <a:cubicBezTo>
                    <a:pt x="1395" y="1"/>
                    <a:pt x="694" y="297"/>
                    <a:pt x="393" y="781"/>
                  </a:cubicBezTo>
                  <a:cubicBezTo>
                    <a:pt x="0" y="1407"/>
                    <a:pt x="433" y="2111"/>
                    <a:pt x="1355" y="2352"/>
                  </a:cubicBezTo>
                  <a:cubicBezTo>
                    <a:pt x="1566" y="2408"/>
                    <a:pt x="1785" y="2434"/>
                    <a:pt x="2002" y="2434"/>
                  </a:cubicBezTo>
                  <a:cubicBezTo>
                    <a:pt x="2731" y="2434"/>
                    <a:pt x="3434" y="2137"/>
                    <a:pt x="3736" y="1654"/>
                  </a:cubicBezTo>
                  <a:cubicBezTo>
                    <a:pt x="4126" y="1029"/>
                    <a:pt x="3695" y="324"/>
                    <a:pt x="2772" y="83"/>
                  </a:cubicBezTo>
                  <a:cubicBezTo>
                    <a:pt x="2560" y="27"/>
                    <a:pt x="2340" y="1"/>
                    <a:pt x="2123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0"/>
            <p:cNvSpPr/>
            <p:nvPr/>
          </p:nvSpPr>
          <p:spPr>
            <a:xfrm>
              <a:off x="6250839" y="4149869"/>
              <a:ext cx="216092" cy="62762"/>
            </a:xfrm>
            <a:custGeom>
              <a:avLst/>
              <a:gdLst/>
              <a:ahLst/>
              <a:cxnLst/>
              <a:rect l="l" t="t" r="r" b="b"/>
              <a:pathLst>
                <a:path w="3505" h="1018" extrusionOk="0">
                  <a:moveTo>
                    <a:pt x="182" y="0"/>
                  </a:moveTo>
                  <a:lnTo>
                    <a:pt x="1" y="26"/>
                  </a:lnTo>
                  <a:cubicBezTo>
                    <a:pt x="122" y="440"/>
                    <a:pt x="544" y="780"/>
                    <a:pt x="1128" y="932"/>
                  </a:cubicBezTo>
                  <a:cubicBezTo>
                    <a:pt x="1347" y="990"/>
                    <a:pt x="1576" y="1018"/>
                    <a:pt x="1804" y="1018"/>
                  </a:cubicBezTo>
                  <a:cubicBezTo>
                    <a:pt x="1845" y="1018"/>
                    <a:pt x="1885" y="1017"/>
                    <a:pt x="1926" y="1015"/>
                  </a:cubicBezTo>
                  <a:cubicBezTo>
                    <a:pt x="2556" y="987"/>
                    <a:pt x="3161" y="752"/>
                    <a:pt x="3505" y="368"/>
                  </a:cubicBezTo>
                  <a:lnTo>
                    <a:pt x="3347" y="309"/>
                  </a:lnTo>
                  <a:cubicBezTo>
                    <a:pt x="3017" y="679"/>
                    <a:pt x="2420" y="895"/>
                    <a:pt x="1812" y="895"/>
                  </a:cubicBezTo>
                  <a:cubicBezTo>
                    <a:pt x="1606" y="895"/>
                    <a:pt x="1399" y="870"/>
                    <a:pt x="1201" y="818"/>
                  </a:cubicBezTo>
                  <a:cubicBezTo>
                    <a:pt x="673" y="680"/>
                    <a:pt x="293" y="374"/>
                    <a:pt x="182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0"/>
            <p:cNvSpPr/>
            <p:nvPr/>
          </p:nvSpPr>
          <p:spPr>
            <a:xfrm>
              <a:off x="6261567" y="4086552"/>
              <a:ext cx="209372" cy="111653"/>
            </a:xfrm>
            <a:custGeom>
              <a:avLst/>
              <a:gdLst/>
              <a:ahLst/>
              <a:cxnLst/>
              <a:rect l="l" t="t" r="r" b="b"/>
              <a:pathLst>
                <a:path w="3396" h="1811" extrusionOk="0">
                  <a:moveTo>
                    <a:pt x="1588" y="126"/>
                  </a:moveTo>
                  <a:cubicBezTo>
                    <a:pt x="1775" y="126"/>
                    <a:pt x="1964" y="150"/>
                    <a:pt x="2142" y="199"/>
                  </a:cubicBezTo>
                  <a:cubicBezTo>
                    <a:pt x="2827" y="378"/>
                    <a:pt x="3187" y="843"/>
                    <a:pt x="2941" y="1234"/>
                  </a:cubicBezTo>
                  <a:cubicBezTo>
                    <a:pt x="2780" y="1493"/>
                    <a:pt x="2382" y="1667"/>
                    <a:pt x="1905" y="1687"/>
                  </a:cubicBezTo>
                  <a:cubicBezTo>
                    <a:pt x="1877" y="1688"/>
                    <a:pt x="1848" y="1688"/>
                    <a:pt x="1820" y="1688"/>
                  </a:cubicBezTo>
                  <a:cubicBezTo>
                    <a:pt x="1631" y="1688"/>
                    <a:pt x="1437" y="1664"/>
                    <a:pt x="1255" y="1617"/>
                  </a:cubicBezTo>
                  <a:cubicBezTo>
                    <a:pt x="570" y="1438"/>
                    <a:pt x="212" y="973"/>
                    <a:pt x="456" y="582"/>
                  </a:cubicBezTo>
                  <a:cubicBezTo>
                    <a:pt x="619" y="322"/>
                    <a:pt x="1014" y="149"/>
                    <a:pt x="1492" y="128"/>
                  </a:cubicBezTo>
                  <a:cubicBezTo>
                    <a:pt x="1524" y="126"/>
                    <a:pt x="1556" y="126"/>
                    <a:pt x="1588" y="126"/>
                  </a:cubicBezTo>
                  <a:close/>
                  <a:moveTo>
                    <a:pt x="1585" y="0"/>
                  </a:moveTo>
                  <a:cubicBezTo>
                    <a:pt x="1552" y="0"/>
                    <a:pt x="1519" y="1"/>
                    <a:pt x="1485" y="2"/>
                  </a:cubicBezTo>
                  <a:cubicBezTo>
                    <a:pt x="936" y="28"/>
                    <a:pt x="476" y="231"/>
                    <a:pt x="285" y="536"/>
                  </a:cubicBezTo>
                  <a:cubicBezTo>
                    <a:pt x="1" y="991"/>
                    <a:pt x="403" y="1528"/>
                    <a:pt x="1183" y="1732"/>
                  </a:cubicBezTo>
                  <a:cubicBezTo>
                    <a:pt x="1379" y="1783"/>
                    <a:pt x="1591" y="1811"/>
                    <a:pt x="1800" y="1811"/>
                  </a:cubicBezTo>
                  <a:cubicBezTo>
                    <a:pt x="1837" y="1811"/>
                    <a:pt x="1874" y="1810"/>
                    <a:pt x="1911" y="1808"/>
                  </a:cubicBezTo>
                  <a:cubicBezTo>
                    <a:pt x="2462" y="1785"/>
                    <a:pt x="2920" y="1581"/>
                    <a:pt x="3111" y="1276"/>
                  </a:cubicBezTo>
                  <a:cubicBezTo>
                    <a:pt x="3395" y="820"/>
                    <a:pt x="2994" y="283"/>
                    <a:pt x="2213" y="79"/>
                  </a:cubicBezTo>
                  <a:cubicBezTo>
                    <a:pt x="2013" y="28"/>
                    <a:pt x="1799" y="0"/>
                    <a:pt x="1585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0"/>
            <p:cNvSpPr/>
            <p:nvPr/>
          </p:nvSpPr>
          <p:spPr>
            <a:xfrm>
              <a:off x="6307621" y="4115591"/>
              <a:ext cx="120777" cy="57830"/>
            </a:xfrm>
            <a:custGeom>
              <a:avLst/>
              <a:gdLst/>
              <a:ahLst/>
              <a:cxnLst/>
              <a:rect l="l" t="t" r="r" b="b"/>
              <a:pathLst>
                <a:path w="1959" h="938" extrusionOk="0">
                  <a:moveTo>
                    <a:pt x="1414" y="0"/>
                  </a:moveTo>
                  <a:cubicBezTo>
                    <a:pt x="1330" y="0"/>
                    <a:pt x="1246" y="20"/>
                    <a:pt x="1169" y="67"/>
                  </a:cubicBezTo>
                  <a:cubicBezTo>
                    <a:pt x="958" y="194"/>
                    <a:pt x="851" y="379"/>
                    <a:pt x="691" y="533"/>
                  </a:cubicBezTo>
                  <a:cubicBezTo>
                    <a:pt x="644" y="578"/>
                    <a:pt x="581" y="615"/>
                    <a:pt x="516" y="645"/>
                  </a:cubicBezTo>
                  <a:cubicBezTo>
                    <a:pt x="508" y="649"/>
                    <a:pt x="500" y="652"/>
                    <a:pt x="491" y="655"/>
                  </a:cubicBezTo>
                  <a:cubicBezTo>
                    <a:pt x="434" y="578"/>
                    <a:pt x="496" y="433"/>
                    <a:pt x="538" y="351"/>
                  </a:cubicBezTo>
                  <a:cubicBezTo>
                    <a:pt x="577" y="279"/>
                    <a:pt x="623" y="208"/>
                    <a:pt x="685" y="144"/>
                  </a:cubicBezTo>
                  <a:cubicBezTo>
                    <a:pt x="691" y="138"/>
                    <a:pt x="694" y="132"/>
                    <a:pt x="700" y="129"/>
                  </a:cubicBezTo>
                  <a:lnTo>
                    <a:pt x="206" y="19"/>
                  </a:lnTo>
                  <a:cubicBezTo>
                    <a:pt x="73" y="158"/>
                    <a:pt x="7" y="351"/>
                    <a:pt x="3" y="478"/>
                  </a:cubicBezTo>
                  <a:cubicBezTo>
                    <a:pt x="0" y="632"/>
                    <a:pt x="129" y="766"/>
                    <a:pt x="321" y="842"/>
                  </a:cubicBezTo>
                  <a:cubicBezTo>
                    <a:pt x="399" y="871"/>
                    <a:pt x="482" y="885"/>
                    <a:pt x="563" y="885"/>
                  </a:cubicBezTo>
                  <a:cubicBezTo>
                    <a:pt x="690" y="885"/>
                    <a:pt x="816" y="851"/>
                    <a:pt x="921" y="787"/>
                  </a:cubicBezTo>
                  <a:cubicBezTo>
                    <a:pt x="1088" y="686"/>
                    <a:pt x="1181" y="538"/>
                    <a:pt x="1291" y="409"/>
                  </a:cubicBezTo>
                  <a:cubicBezTo>
                    <a:pt x="1345" y="343"/>
                    <a:pt x="1408" y="279"/>
                    <a:pt x="1488" y="225"/>
                  </a:cubicBezTo>
                  <a:cubicBezTo>
                    <a:pt x="1509" y="254"/>
                    <a:pt x="1522" y="285"/>
                    <a:pt x="1533" y="316"/>
                  </a:cubicBezTo>
                  <a:cubicBezTo>
                    <a:pt x="1573" y="449"/>
                    <a:pt x="1491" y="592"/>
                    <a:pt x="1392" y="706"/>
                  </a:cubicBezTo>
                  <a:cubicBezTo>
                    <a:pt x="1359" y="743"/>
                    <a:pt x="1316" y="783"/>
                    <a:pt x="1265" y="813"/>
                  </a:cubicBezTo>
                  <a:lnTo>
                    <a:pt x="1626" y="937"/>
                  </a:lnTo>
                  <a:cubicBezTo>
                    <a:pt x="1750" y="860"/>
                    <a:pt x="1836" y="750"/>
                    <a:pt x="1886" y="646"/>
                  </a:cubicBezTo>
                  <a:cubicBezTo>
                    <a:pt x="1959" y="493"/>
                    <a:pt x="1957" y="341"/>
                    <a:pt x="1847" y="199"/>
                  </a:cubicBezTo>
                  <a:cubicBezTo>
                    <a:pt x="1760" y="88"/>
                    <a:pt x="1589" y="0"/>
                    <a:pt x="1414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0"/>
            <p:cNvSpPr/>
            <p:nvPr/>
          </p:nvSpPr>
          <p:spPr>
            <a:xfrm>
              <a:off x="6297017" y="4127058"/>
              <a:ext cx="138410" cy="27620"/>
            </a:xfrm>
            <a:custGeom>
              <a:avLst/>
              <a:gdLst/>
              <a:ahLst/>
              <a:cxnLst/>
              <a:rect l="l" t="t" r="r" b="b"/>
              <a:pathLst>
                <a:path w="2245" h="448" extrusionOk="0">
                  <a:moveTo>
                    <a:pt x="88" y="0"/>
                  </a:moveTo>
                  <a:lnTo>
                    <a:pt x="1" y="156"/>
                  </a:lnTo>
                  <a:lnTo>
                    <a:pt x="2222" y="447"/>
                  </a:lnTo>
                  <a:lnTo>
                    <a:pt x="2245" y="347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0"/>
            <p:cNvSpPr/>
            <p:nvPr/>
          </p:nvSpPr>
          <p:spPr>
            <a:xfrm>
              <a:off x="4577288" y="3633285"/>
              <a:ext cx="242171" cy="161838"/>
            </a:xfrm>
            <a:custGeom>
              <a:avLst/>
              <a:gdLst/>
              <a:ahLst/>
              <a:cxnLst/>
              <a:rect l="l" t="t" r="r" b="b"/>
              <a:pathLst>
                <a:path w="3928" h="2625" extrusionOk="0">
                  <a:moveTo>
                    <a:pt x="1488" y="1"/>
                  </a:moveTo>
                  <a:cubicBezTo>
                    <a:pt x="1156" y="1"/>
                    <a:pt x="847" y="77"/>
                    <a:pt x="612" y="237"/>
                  </a:cubicBezTo>
                  <a:cubicBezTo>
                    <a:pt x="1" y="652"/>
                    <a:pt x="111" y="1470"/>
                    <a:pt x="857" y="2064"/>
                  </a:cubicBezTo>
                  <a:cubicBezTo>
                    <a:pt x="1315" y="2429"/>
                    <a:pt x="1908" y="2624"/>
                    <a:pt x="2438" y="2624"/>
                  </a:cubicBezTo>
                  <a:cubicBezTo>
                    <a:pt x="2771" y="2624"/>
                    <a:pt x="3079" y="2548"/>
                    <a:pt x="3315" y="2388"/>
                  </a:cubicBezTo>
                  <a:cubicBezTo>
                    <a:pt x="3928" y="1973"/>
                    <a:pt x="3816" y="1156"/>
                    <a:pt x="3071" y="562"/>
                  </a:cubicBezTo>
                  <a:cubicBezTo>
                    <a:pt x="2612" y="196"/>
                    <a:pt x="2019" y="1"/>
                    <a:pt x="1488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0"/>
            <p:cNvSpPr/>
            <p:nvPr/>
          </p:nvSpPr>
          <p:spPr>
            <a:xfrm>
              <a:off x="4592948" y="3670831"/>
              <a:ext cx="192356" cy="115598"/>
            </a:xfrm>
            <a:custGeom>
              <a:avLst/>
              <a:gdLst/>
              <a:ahLst/>
              <a:cxnLst/>
              <a:rect l="l" t="t" r="r" b="b"/>
              <a:pathLst>
                <a:path w="3120" h="1875" extrusionOk="0">
                  <a:moveTo>
                    <a:pt x="56" y="0"/>
                  </a:moveTo>
                  <a:cubicBezTo>
                    <a:pt x="1" y="429"/>
                    <a:pt x="249" y="908"/>
                    <a:pt x="722" y="1285"/>
                  </a:cubicBezTo>
                  <a:cubicBezTo>
                    <a:pt x="931" y="1452"/>
                    <a:pt x="1168" y="1585"/>
                    <a:pt x="1418" y="1683"/>
                  </a:cubicBezTo>
                  <a:cubicBezTo>
                    <a:pt x="1738" y="1809"/>
                    <a:pt x="2076" y="1875"/>
                    <a:pt x="2393" y="1875"/>
                  </a:cubicBezTo>
                  <a:cubicBezTo>
                    <a:pt x="2657" y="1875"/>
                    <a:pt x="2907" y="1829"/>
                    <a:pt x="3120" y="1732"/>
                  </a:cubicBezTo>
                  <a:lnTo>
                    <a:pt x="3001" y="1612"/>
                  </a:lnTo>
                  <a:cubicBezTo>
                    <a:pt x="2808" y="1700"/>
                    <a:pt x="2581" y="1742"/>
                    <a:pt x="2341" y="1742"/>
                  </a:cubicBezTo>
                  <a:cubicBezTo>
                    <a:pt x="1832" y="1742"/>
                    <a:pt x="1264" y="1553"/>
                    <a:pt x="833" y="1211"/>
                  </a:cubicBezTo>
                  <a:cubicBezTo>
                    <a:pt x="406" y="870"/>
                    <a:pt x="182" y="436"/>
                    <a:pt x="233" y="49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0"/>
            <p:cNvSpPr/>
            <p:nvPr/>
          </p:nvSpPr>
          <p:spPr>
            <a:xfrm>
              <a:off x="4607806" y="3643827"/>
              <a:ext cx="195932" cy="130950"/>
            </a:xfrm>
            <a:custGeom>
              <a:avLst/>
              <a:gdLst/>
              <a:ahLst/>
              <a:cxnLst/>
              <a:rect l="l" t="t" r="r" b="b"/>
              <a:pathLst>
                <a:path w="3178" h="2124" extrusionOk="0">
                  <a:moveTo>
                    <a:pt x="1073" y="133"/>
                  </a:moveTo>
                  <a:cubicBezTo>
                    <a:pt x="1270" y="133"/>
                    <a:pt x="1491" y="177"/>
                    <a:pt x="1714" y="266"/>
                  </a:cubicBezTo>
                  <a:cubicBezTo>
                    <a:pt x="1918" y="346"/>
                    <a:pt x="2112" y="458"/>
                    <a:pt x="2281" y="593"/>
                  </a:cubicBezTo>
                  <a:cubicBezTo>
                    <a:pt x="2836" y="1035"/>
                    <a:pt x="2976" y="1605"/>
                    <a:pt x="2593" y="1863"/>
                  </a:cubicBezTo>
                  <a:cubicBezTo>
                    <a:pt x="2468" y="1949"/>
                    <a:pt x="2298" y="1992"/>
                    <a:pt x="2104" y="1992"/>
                  </a:cubicBezTo>
                  <a:cubicBezTo>
                    <a:pt x="1908" y="1992"/>
                    <a:pt x="1686" y="1947"/>
                    <a:pt x="1463" y="1859"/>
                  </a:cubicBezTo>
                  <a:cubicBezTo>
                    <a:pt x="1259" y="1779"/>
                    <a:pt x="1063" y="1666"/>
                    <a:pt x="895" y="1533"/>
                  </a:cubicBezTo>
                  <a:cubicBezTo>
                    <a:pt x="341" y="1092"/>
                    <a:pt x="201" y="521"/>
                    <a:pt x="583" y="263"/>
                  </a:cubicBezTo>
                  <a:cubicBezTo>
                    <a:pt x="709" y="176"/>
                    <a:pt x="879" y="133"/>
                    <a:pt x="1073" y="133"/>
                  </a:cubicBezTo>
                  <a:close/>
                  <a:moveTo>
                    <a:pt x="1023" y="0"/>
                  </a:moveTo>
                  <a:cubicBezTo>
                    <a:pt x="795" y="0"/>
                    <a:pt x="594" y="51"/>
                    <a:pt x="445" y="151"/>
                  </a:cubicBezTo>
                  <a:cubicBezTo>
                    <a:pt x="1" y="453"/>
                    <a:pt x="152" y="1106"/>
                    <a:pt x="783" y="1608"/>
                  </a:cubicBezTo>
                  <a:cubicBezTo>
                    <a:pt x="972" y="1757"/>
                    <a:pt x="1191" y="1884"/>
                    <a:pt x="1418" y="1973"/>
                  </a:cubicBezTo>
                  <a:cubicBezTo>
                    <a:pt x="1673" y="2074"/>
                    <a:pt x="1925" y="2124"/>
                    <a:pt x="2151" y="2124"/>
                  </a:cubicBezTo>
                  <a:cubicBezTo>
                    <a:pt x="2380" y="2124"/>
                    <a:pt x="2582" y="2073"/>
                    <a:pt x="2733" y="1972"/>
                  </a:cubicBezTo>
                  <a:cubicBezTo>
                    <a:pt x="3177" y="1670"/>
                    <a:pt x="3026" y="1017"/>
                    <a:pt x="2396" y="515"/>
                  </a:cubicBezTo>
                  <a:cubicBezTo>
                    <a:pt x="2206" y="366"/>
                    <a:pt x="1987" y="239"/>
                    <a:pt x="1761" y="150"/>
                  </a:cubicBezTo>
                  <a:cubicBezTo>
                    <a:pt x="1505" y="50"/>
                    <a:pt x="1251" y="0"/>
                    <a:pt x="102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0"/>
            <p:cNvSpPr/>
            <p:nvPr/>
          </p:nvSpPr>
          <p:spPr>
            <a:xfrm>
              <a:off x="4647079" y="3667132"/>
              <a:ext cx="117571" cy="87177"/>
            </a:xfrm>
            <a:custGeom>
              <a:avLst/>
              <a:gdLst/>
              <a:ahLst/>
              <a:cxnLst/>
              <a:rect l="l" t="t" r="r" b="b"/>
              <a:pathLst>
                <a:path w="1907" h="1414" extrusionOk="0">
                  <a:moveTo>
                    <a:pt x="439" y="0"/>
                  </a:moveTo>
                  <a:cubicBezTo>
                    <a:pt x="262" y="75"/>
                    <a:pt x="122" y="223"/>
                    <a:pt x="68" y="337"/>
                  </a:cubicBezTo>
                  <a:cubicBezTo>
                    <a:pt x="1" y="479"/>
                    <a:pt x="63" y="651"/>
                    <a:pt x="212" y="800"/>
                  </a:cubicBezTo>
                  <a:cubicBezTo>
                    <a:pt x="343" y="931"/>
                    <a:pt x="524" y="997"/>
                    <a:pt x="699" y="997"/>
                  </a:cubicBezTo>
                  <a:cubicBezTo>
                    <a:pt x="727" y="997"/>
                    <a:pt x="754" y="996"/>
                    <a:pt x="781" y="993"/>
                  </a:cubicBezTo>
                  <a:cubicBezTo>
                    <a:pt x="976" y="967"/>
                    <a:pt x="1120" y="871"/>
                    <a:pt x="1271" y="796"/>
                  </a:cubicBezTo>
                  <a:cubicBezTo>
                    <a:pt x="1348" y="758"/>
                    <a:pt x="1432" y="724"/>
                    <a:pt x="1527" y="708"/>
                  </a:cubicBezTo>
                  <a:cubicBezTo>
                    <a:pt x="1535" y="744"/>
                    <a:pt x="1534" y="777"/>
                    <a:pt x="1531" y="808"/>
                  </a:cubicBezTo>
                  <a:cubicBezTo>
                    <a:pt x="1514" y="945"/>
                    <a:pt x="1381" y="1043"/>
                    <a:pt x="1242" y="1108"/>
                  </a:cubicBezTo>
                  <a:cubicBezTo>
                    <a:pt x="1198" y="1130"/>
                    <a:pt x="1143" y="1150"/>
                    <a:pt x="1084" y="1152"/>
                  </a:cubicBezTo>
                  <a:lnTo>
                    <a:pt x="1362" y="1414"/>
                  </a:lnTo>
                  <a:cubicBezTo>
                    <a:pt x="1507" y="1395"/>
                    <a:pt x="1631" y="1327"/>
                    <a:pt x="1718" y="1252"/>
                  </a:cubicBezTo>
                  <a:cubicBezTo>
                    <a:pt x="1846" y="1142"/>
                    <a:pt x="1906" y="1001"/>
                    <a:pt x="1862" y="828"/>
                  </a:cubicBezTo>
                  <a:cubicBezTo>
                    <a:pt x="1817" y="643"/>
                    <a:pt x="1608" y="432"/>
                    <a:pt x="1357" y="432"/>
                  </a:cubicBezTo>
                  <a:cubicBezTo>
                    <a:pt x="1338" y="432"/>
                    <a:pt x="1319" y="433"/>
                    <a:pt x="1300" y="436"/>
                  </a:cubicBezTo>
                  <a:cubicBezTo>
                    <a:pt x="1055" y="466"/>
                    <a:pt x="883" y="593"/>
                    <a:pt x="676" y="667"/>
                  </a:cubicBezTo>
                  <a:cubicBezTo>
                    <a:pt x="614" y="688"/>
                    <a:pt x="542" y="697"/>
                    <a:pt x="469" y="700"/>
                  </a:cubicBezTo>
                  <a:cubicBezTo>
                    <a:pt x="460" y="700"/>
                    <a:pt x="450" y="700"/>
                    <a:pt x="442" y="697"/>
                  </a:cubicBezTo>
                  <a:cubicBezTo>
                    <a:pt x="420" y="603"/>
                    <a:pt x="536" y="497"/>
                    <a:pt x="609" y="442"/>
                  </a:cubicBezTo>
                  <a:cubicBezTo>
                    <a:pt x="674" y="389"/>
                    <a:pt x="743" y="344"/>
                    <a:pt x="826" y="310"/>
                  </a:cubicBezTo>
                  <a:cubicBezTo>
                    <a:pt x="833" y="307"/>
                    <a:pt x="839" y="305"/>
                    <a:pt x="846" y="303"/>
                  </a:cubicBezTo>
                  <a:lnTo>
                    <a:pt x="43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0"/>
            <p:cNvSpPr/>
            <p:nvPr/>
          </p:nvSpPr>
          <p:spPr>
            <a:xfrm>
              <a:off x="4644798" y="3669413"/>
              <a:ext cx="121764" cy="78422"/>
            </a:xfrm>
            <a:custGeom>
              <a:avLst/>
              <a:gdLst/>
              <a:ahLst/>
              <a:cxnLst/>
              <a:rect l="l" t="t" r="r" b="b"/>
              <a:pathLst>
                <a:path w="1975" h="1272" extrusionOk="0">
                  <a:moveTo>
                    <a:pt x="142" y="1"/>
                  </a:moveTo>
                  <a:lnTo>
                    <a:pt x="0" y="108"/>
                  </a:lnTo>
                  <a:lnTo>
                    <a:pt x="1913" y="1271"/>
                  </a:lnTo>
                  <a:lnTo>
                    <a:pt x="1975" y="1191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0"/>
            <p:cNvSpPr/>
            <p:nvPr/>
          </p:nvSpPr>
          <p:spPr>
            <a:xfrm>
              <a:off x="5331542" y="3950548"/>
              <a:ext cx="242171" cy="161899"/>
            </a:xfrm>
            <a:custGeom>
              <a:avLst/>
              <a:gdLst/>
              <a:ahLst/>
              <a:cxnLst/>
              <a:rect l="l" t="t" r="r" b="b"/>
              <a:pathLst>
                <a:path w="3928" h="2626" extrusionOk="0">
                  <a:moveTo>
                    <a:pt x="1487" y="0"/>
                  </a:moveTo>
                  <a:cubicBezTo>
                    <a:pt x="1155" y="0"/>
                    <a:pt x="847" y="77"/>
                    <a:pt x="611" y="237"/>
                  </a:cubicBezTo>
                  <a:cubicBezTo>
                    <a:pt x="0" y="652"/>
                    <a:pt x="110" y="1470"/>
                    <a:pt x="857" y="2064"/>
                  </a:cubicBezTo>
                  <a:cubicBezTo>
                    <a:pt x="1315" y="2430"/>
                    <a:pt x="1908" y="2625"/>
                    <a:pt x="2439" y="2625"/>
                  </a:cubicBezTo>
                  <a:cubicBezTo>
                    <a:pt x="2771" y="2625"/>
                    <a:pt x="3079" y="2549"/>
                    <a:pt x="3315" y="2390"/>
                  </a:cubicBezTo>
                  <a:cubicBezTo>
                    <a:pt x="3927" y="1973"/>
                    <a:pt x="3816" y="1156"/>
                    <a:pt x="3071" y="562"/>
                  </a:cubicBezTo>
                  <a:cubicBezTo>
                    <a:pt x="2611" y="196"/>
                    <a:pt x="2018" y="0"/>
                    <a:pt x="1487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0"/>
            <p:cNvSpPr/>
            <p:nvPr/>
          </p:nvSpPr>
          <p:spPr>
            <a:xfrm>
              <a:off x="5347202" y="3988032"/>
              <a:ext cx="192356" cy="115598"/>
            </a:xfrm>
            <a:custGeom>
              <a:avLst/>
              <a:gdLst/>
              <a:ahLst/>
              <a:cxnLst/>
              <a:rect l="l" t="t" r="r" b="b"/>
              <a:pathLst>
                <a:path w="3120" h="1875" extrusionOk="0">
                  <a:moveTo>
                    <a:pt x="56" y="0"/>
                  </a:moveTo>
                  <a:lnTo>
                    <a:pt x="56" y="0"/>
                  </a:lnTo>
                  <a:cubicBezTo>
                    <a:pt x="0" y="428"/>
                    <a:pt x="249" y="908"/>
                    <a:pt x="721" y="1285"/>
                  </a:cubicBezTo>
                  <a:cubicBezTo>
                    <a:pt x="931" y="1450"/>
                    <a:pt x="1168" y="1585"/>
                    <a:pt x="1418" y="1683"/>
                  </a:cubicBezTo>
                  <a:cubicBezTo>
                    <a:pt x="1737" y="1808"/>
                    <a:pt x="2075" y="1874"/>
                    <a:pt x="2391" y="1874"/>
                  </a:cubicBezTo>
                  <a:cubicBezTo>
                    <a:pt x="2656" y="1874"/>
                    <a:pt x="2907" y="1828"/>
                    <a:pt x="3119" y="1732"/>
                  </a:cubicBezTo>
                  <a:lnTo>
                    <a:pt x="3001" y="1612"/>
                  </a:lnTo>
                  <a:cubicBezTo>
                    <a:pt x="2807" y="1699"/>
                    <a:pt x="2581" y="1741"/>
                    <a:pt x="2341" y="1741"/>
                  </a:cubicBezTo>
                  <a:cubicBezTo>
                    <a:pt x="1831" y="1741"/>
                    <a:pt x="1263" y="1552"/>
                    <a:pt x="832" y="1211"/>
                  </a:cubicBezTo>
                  <a:cubicBezTo>
                    <a:pt x="406" y="869"/>
                    <a:pt x="181" y="435"/>
                    <a:pt x="233" y="49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0"/>
            <p:cNvSpPr/>
            <p:nvPr/>
          </p:nvSpPr>
          <p:spPr>
            <a:xfrm>
              <a:off x="5362060" y="3961090"/>
              <a:ext cx="195870" cy="130888"/>
            </a:xfrm>
            <a:custGeom>
              <a:avLst/>
              <a:gdLst/>
              <a:ahLst/>
              <a:cxnLst/>
              <a:rect l="l" t="t" r="r" b="b"/>
              <a:pathLst>
                <a:path w="3177" h="2123" extrusionOk="0">
                  <a:moveTo>
                    <a:pt x="1072" y="132"/>
                  </a:moveTo>
                  <a:cubicBezTo>
                    <a:pt x="1268" y="132"/>
                    <a:pt x="1490" y="176"/>
                    <a:pt x="1713" y="264"/>
                  </a:cubicBezTo>
                  <a:cubicBezTo>
                    <a:pt x="1918" y="344"/>
                    <a:pt x="2113" y="457"/>
                    <a:pt x="2282" y="591"/>
                  </a:cubicBezTo>
                  <a:cubicBezTo>
                    <a:pt x="2835" y="1034"/>
                    <a:pt x="2975" y="1602"/>
                    <a:pt x="2593" y="1862"/>
                  </a:cubicBezTo>
                  <a:cubicBezTo>
                    <a:pt x="2467" y="1947"/>
                    <a:pt x="2298" y="1990"/>
                    <a:pt x="2104" y="1990"/>
                  </a:cubicBezTo>
                  <a:cubicBezTo>
                    <a:pt x="1907" y="1990"/>
                    <a:pt x="1686" y="1946"/>
                    <a:pt x="1462" y="1857"/>
                  </a:cubicBezTo>
                  <a:cubicBezTo>
                    <a:pt x="1258" y="1777"/>
                    <a:pt x="1062" y="1665"/>
                    <a:pt x="894" y="1530"/>
                  </a:cubicBezTo>
                  <a:cubicBezTo>
                    <a:pt x="340" y="1091"/>
                    <a:pt x="200" y="520"/>
                    <a:pt x="583" y="260"/>
                  </a:cubicBezTo>
                  <a:cubicBezTo>
                    <a:pt x="708" y="174"/>
                    <a:pt x="878" y="132"/>
                    <a:pt x="1072" y="132"/>
                  </a:cubicBezTo>
                  <a:close/>
                  <a:moveTo>
                    <a:pt x="1023" y="0"/>
                  </a:moveTo>
                  <a:cubicBezTo>
                    <a:pt x="795" y="0"/>
                    <a:pt x="594" y="51"/>
                    <a:pt x="444" y="152"/>
                  </a:cubicBezTo>
                  <a:cubicBezTo>
                    <a:pt x="0" y="453"/>
                    <a:pt x="152" y="1107"/>
                    <a:pt x="783" y="1608"/>
                  </a:cubicBezTo>
                  <a:cubicBezTo>
                    <a:pt x="971" y="1757"/>
                    <a:pt x="1191" y="1885"/>
                    <a:pt x="1418" y="1973"/>
                  </a:cubicBezTo>
                  <a:cubicBezTo>
                    <a:pt x="1673" y="2073"/>
                    <a:pt x="1926" y="2123"/>
                    <a:pt x="2153" y="2123"/>
                  </a:cubicBezTo>
                  <a:cubicBezTo>
                    <a:pt x="2381" y="2123"/>
                    <a:pt x="2582" y="2072"/>
                    <a:pt x="2733" y="1972"/>
                  </a:cubicBezTo>
                  <a:cubicBezTo>
                    <a:pt x="3177" y="1670"/>
                    <a:pt x="3025" y="1017"/>
                    <a:pt x="2396" y="516"/>
                  </a:cubicBezTo>
                  <a:cubicBezTo>
                    <a:pt x="2206" y="366"/>
                    <a:pt x="1986" y="239"/>
                    <a:pt x="1761" y="150"/>
                  </a:cubicBezTo>
                  <a:cubicBezTo>
                    <a:pt x="1504" y="50"/>
                    <a:pt x="1250" y="0"/>
                    <a:pt x="102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0"/>
            <p:cNvSpPr/>
            <p:nvPr/>
          </p:nvSpPr>
          <p:spPr>
            <a:xfrm>
              <a:off x="5401333" y="3984395"/>
              <a:ext cx="117510" cy="87177"/>
            </a:xfrm>
            <a:custGeom>
              <a:avLst/>
              <a:gdLst/>
              <a:ahLst/>
              <a:cxnLst/>
              <a:rect l="l" t="t" r="r" b="b"/>
              <a:pathLst>
                <a:path w="1906" h="1414" extrusionOk="0">
                  <a:moveTo>
                    <a:pt x="438" y="1"/>
                  </a:moveTo>
                  <a:cubicBezTo>
                    <a:pt x="261" y="75"/>
                    <a:pt x="121" y="223"/>
                    <a:pt x="67" y="337"/>
                  </a:cubicBezTo>
                  <a:cubicBezTo>
                    <a:pt x="0" y="479"/>
                    <a:pt x="63" y="651"/>
                    <a:pt x="211" y="800"/>
                  </a:cubicBezTo>
                  <a:cubicBezTo>
                    <a:pt x="342" y="931"/>
                    <a:pt x="523" y="998"/>
                    <a:pt x="699" y="998"/>
                  </a:cubicBezTo>
                  <a:cubicBezTo>
                    <a:pt x="726" y="998"/>
                    <a:pt x="754" y="996"/>
                    <a:pt x="781" y="993"/>
                  </a:cubicBezTo>
                  <a:cubicBezTo>
                    <a:pt x="975" y="967"/>
                    <a:pt x="1119" y="871"/>
                    <a:pt x="1271" y="796"/>
                  </a:cubicBezTo>
                  <a:cubicBezTo>
                    <a:pt x="1348" y="759"/>
                    <a:pt x="1430" y="724"/>
                    <a:pt x="1526" y="709"/>
                  </a:cubicBezTo>
                  <a:cubicBezTo>
                    <a:pt x="1535" y="744"/>
                    <a:pt x="1533" y="777"/>
                    <a:pt x="1530" y="808"/>
                  </a:cubicBezTo>
                  <a:cubicBezTo>
                    <a:pt x="1513" y="946"/>
                    <a:pt x="1380" y="1043"/>
                    <a:pt x="1242" y="1108"/>
                  </a:cubicBezTo>
                  <a:cubicBezTo>
                    <a:pt x="1198" y="1130"/>
                    <a:pt x="1142" y="1150"/>
                    <a:pt x="1084" y="1152"/>
                  </a:cubicBezTo>
                  <a:lnTo>
                    <a:pt x="1362" y="1414"/>
                  </a:lnTo>
                  <a:cubicBezTo>
                    <a:pt x="1506" y="1395"/>
                    <a:pt x="1630" y="1327"/>
                    <a:pt x="1717" y="1252"/>
                  </a:cubicBezTo>
                  <a:cubicBezTo>
                    <a:pt x="1846" y="1142"/>
                    <a:pt x="1906" y="1000"/>
                    <a:pt x="1862" y="828"/>
                  </a:cubicBezTo>
                  <a:cubicBezTo>
                    <a:pt x="1816" y="643"/>
                    <a:pt x="1608" y="431"/>
                    <a:pt x="1357" y="431"/>
                  </a:cubicBezTo>
                  <a:cubicBezTo>
                    <a:pt x="1338" y="431"/>
                    <a:pt x="1318" y="432"/>
                    <a:pt x="1299" y="434"/>
                  </a:cubicBezTo>
                  <a:cubicBezTo>
                    <a:pt x="1055" y="464"/>
                    <a:pt x="882" y="593"/>
                    <a:pt x="675" y="666"/>
                  </a:cubicBezTo>
                  <a:cubicBezTo>
                    <a:pt x="614" y="687"/>
                    <a:pt x="541" y="696"/>
                    <a:pt x="468" y="699"/>
                  </a:cubicBezTo>
                  <a:cubicBezTo>
                    <a:pt x="460" y="699"/>
                    <a:pt x="450" y="699"/>
                    <a:pt x="441" y="696"/>
                  </a:cubicBezTo>
                  <a:cubicBezTo>
                    <a:pt x="420" y="601"/>
                    <a:pt x="535" y="496"/>
                    <a:pt x="610" y="439"/>
                  </a:cubicBezTo>
                  <a:cubicBezTo>
                    <a:pt x="671" y="387"/>
                    <a:pt x="742" y="343"/>
                    <a:pt x="825" y="309"/>
                  </a:cubicBezTo>
                  <a:cubicBezTo>
                    <a:pt x="832" y="307"/>
                    <a:pt x="838" y="303"/>
                    <a:pt x="845" y="302"/>
                  </a:cubicBezTo>
                  <a:lnTo>
                    <a:pt x="438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0"/>
            <p:cNvSpPr/>
            <p:nvPr/>
          </p:nvSpPr>
          <p:spPr>
            <a:xfrm>
              <a:off x="5398990" y="3986614"/>
              <a:ext cx="121825" cy="78360"/>
            </a:xfrm>
            <a:custGeom>
              <a:avLst/>
              <a:gdLst/>
              <a:ahLst/>
              <a:cxnLst/>
              <a:rect l="l" t="t" r="r" b="b"/>
              <a:pathLst>
                <a:path w="1976" h="1271" extrusionOk="0">
                  <a:moveTo>
                    <a:pt x="142" y="0"/>
                  </a:moveTo>
                  <a:lnTo>
                    <a:pt x="1" y="107"/>
                  </a:lnTo>
                  <a:lnTo>
                    <a:pt x="1914" y="1271"/>
                  </a:lnTo>
                  <a:lnTo>
                    <a:pt x="1975" y="1191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0"/>
            <p:cNvSpPr/>
            <p:nvPr/>
          </p:nvSpPr>
          <p:spPr>
            <a:xfrm>
              <a:off x="6062923" y="3791423"/>
              <a:ext cx="245377" cy="154624"/>
            </a:xfrm>
            <a:custGeom>
              <a:avLst/>
              <a:gdLst/>
              <a:ahLst/>
              <a:cxnLst/>
              <a:rect l="l" t="t" r="r" b="b"/>
              <a:pathLst>
                <a:path w="3980" h="2508" extrusionOk="0">
                  <a:moveTo>
                    <a:pt x="2312" y="1"/>
                  </a:moveTo>
                  <a:cubicBezTo>
                    <a:pt x="1411" y="1"/>
                    <a:pt x="517" y="491"/>
                    <a:pt x="266" y="1141"/>
                  </a:cubicBezTo>
                  <a:cubicBezTo>
                    <a:pt x="1" y="1830"/>
                    <a:pt x="556" y="2440"/>
                    <a:pt x="1508" y="2502"/>
                  </a:cubicBezTo>
                  <a:cubicBezTo>
                    <a:pt x="1561" y="2506"/>
                    <a:pt x="1615" y="2508"/>
                    <a:pt x="1668" y="2508"/>
                  </a:cubicBezTo>
                  <a:cubicBezTo>
                    <a:pt x="2567" y="2508"/>
                    <a:pt x="3463" y="2017"/>
                    <a:pt x="3714" y="1368"/>
                  </a:cubicBezTo>
                  <a:cubicBezTo>
                    <a:pt x="3979" y="678"/>
                    <a:pt x="3423" y="69"/>
                    <a:pt x="2472" y="6"/>
                  </a:cubicBezTo>
                  <a:cubicBezTo>
                    <a:pt x="2419" y="2"/>
                    <a:pt x="2365" y="1"/>
                    <a:pt x="2312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0"/>
            <p:cNvSpPr/>
            <p:nvPr/>
          </p:nvSpPr>
          <p:spPr>
            <a:xfrm>
              <a:off x="6077042" y="3869167"/>
              <a:ext cx="216030" cy="64119"/>
            </a:xfrm>
            <a:custGeom>
              <a:avLst/>
              <a:gdLst/>
              <a:ahLst/>
              <a:cxnLst/>
              <a:rect l="l" t="t" r="r" b="b"/>
              <a:pathLst>
                <a:path w="3504" h="1040" extrusionOk="0">
                  <a:moveTo>
                    <a:pt x="3336" y="1"/>
                  </a:moveTo>
                  <a:cubicBezTo>
                    <a:pt x="3018" y="537"/>
                    <a:pt x="2235" y="912"/>
                    <a:pt x="1472" y="912"/>
                  </a:cubicBezTo>
                  <a:cubicBezTo>
                    <a:pt x="1424" y="912"/>
                    <a:pt x="1376" y="910"/>
                    <a:pt x="1328" y="907"/>
                  </a:cubicBezTo>
                  <a:cubicBezTo>
                    <a:pt x="784" y="872"/>
                    <a:pt x="351" y="643"/>
                    <a:pt x="173" y="295"/>
                  </a:cubicBezTo>
                  <a:lnTo>
                    <a:pt x="0" y="356"/>
                  </a:lnTo>
                  <a:cubicBezTo>
                    <a:pt x="199" y="742"/>
                    <a:pt x="677" y="994"/>
                    <a:pt x="1279" y="1034"/>
                  </a:cubicBezTo>
                  <a:cubicBezTo>
                    <a:pt x="1335" y="1038"/>
                    <a:pt x="1390" y="1040"/>
                    <a:pt x="1446" y="1040"/>
                  </a:cubicBezTo>
                  <a:cubicBezTo>
                    <a:pt x="1658" y="1040"/>
                    <a:pt x="1873" y="1014"/>
                    <a:pt x="2079" y="964"/>
                  </a:cubicBezTo>
                  <a:cubicBezTo>
                    <a:pt x="2692" y="819"/>
                    <a:pt x="3242" y="473"/>
                    <a:pt x="3503" y="31"/>
                  </a:cubicBezTo>
                  <a:lnTo>
                    <a:pt x="3336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0"/>
            <p:cNvSpPr/>
            <p:nvPr/>
          </p:nvSpPr>
          <p:spPr>
            <a:xfrm>
              <a:off x="6087091" y="3804062"/>
              <a:ext cx="203762" cy="112824"/>
            </a:xfrm>
            <a:custGeom>
              <a:avLst/>
              <a:gdLst/>
              <a:ahLst/>
              <a:cxnLst/>
              <a:rect l="l" t="t" r="r" b="b"/>
              <a:pathLst>
                <a:path w="3305" h="1830" extrusionOk="0">
                  <a:moveTo>
                    <a:pt x="1806" y="130"/>
                  </a:moveTo>
                  <a:cubicBezTo>
                    <a:pt x="1855" y="130"/>
                    <a:pt x="1903" y="132"/>
                    <a:pt x="1951" y="135"/>
                  </a:cubicBezTo>
                  <a:cubicBezTo>
                    <a:pt x="2658" y="180"/>
                    <a:pt x="3096" y="570"/>
                    <a:pt x="2931" y="1000"/>
                  </a:cubicBezTo>
                  <a:cubicBezTo>
                    <a:pt x="2822" y="1285"/>
                    <a:pt x="2464" y="1532"/>
                    <a:pt x="2000" y="1642"/>
                  </a:cubicBezTo>
                  <a:cubicBezTo>
                    <a:pt x="1833" y="1682"/>
                    <a:pt x="1657" y="1702"/>
                    <a:pt x="1485" y="1702"/>
                  </a:cubicBezTo>
                  <a:cubicBezTo>
                    <a:pt x="1439" y="1702"/>
                    <a:pt x="1393" y="1701"/>
                    <a:pt x="1348" y="1698"/>
                  </a:cubicBezTo>
                  <a:cubicBezTo>
                    <a:pt x="641" y="1651"/>
                    <a:pt x="203" y="1262"/>
                    <a:pt x="368" y="833"/>
                  </a:cubicBezTo>
                  <a:cubicBezTo>
                    <a:pt x="478" y="547"/>
                    <a:pt x="837" y="300"/>
                    <a:pt x="1300" y="190"/>
                  </a:cubicBezTo>
                  <a:cubicBezTo>
                    <a:pt x="1463" y="149"/>
                    <a:pt x="1636" y="130"/>
                    <a:pt x="1806" y="130"/>
                  </a:cubicBezTo>
                  <a:close/>
                  <a:moveTo>
                    <a:pt x="1841" y="1"/>
                  </a:moveTo>
                  <a:cubicBezTo>
                    <a:pt x="1651" y="1"/>
                    <a:pt x="1457" y="23"/>
                    <a:pt x="1273" y="68"/>
                  </a:cubicBezTo>
                  <a:cubicBezTo>
                    <a:pt x="737" y="198"/>
                    <a:pt x="324" y="485"/>
                    <a:pt x="194" y="820"/>
                  </a:cubicBezTo>
                  <a:cubicBezTo>
                    <a:pt x="0" y="1321"/>
                    <a:pt x="497" y="1771"/>
                    <a:pt x="1300" y="1825"/>
                  </a:cubicBezTo>
                  <a:cubicBezTo>
                    <a:pt x="1351" y="1828"/>
                    <a:pt x="1402" y="1830"/>
                    <a:pt x="1454" y="1830"/>
                  </a:cubicBezTo>
                  <a:cubicBezTo>
                    <a:pt x="1646" y="1830"/>
                    <a:pt x="1843" y="1807"/>
                    <a:pt x="2030" y="1762"/>
                  </a:cubicBezTo>
                  <a:cubicBezTo>
                    <a:pt x="2565" y="1634"/>
                    <a:pt x="2978" y="1345"/>
                    <a:pt x="3109" y="1010"/>
                  </a:cubicBezTo>
                  <a:cubicBezTo>
                    <a:pt x="3305" y="509"/>
                    <a:pt x="2806" y="59"/>
                    <a:pt x="2003" y="6"/>
                  </a:cubicBezTo>
                  <a:cubicBezTo>
                    <a:pt x="1949" y="2"/>
                    <a:pt x="1895" y="1"/>
                    <a:pt x="1841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0"/>
            <p:cNvSpPr/>
            <p:nvPr/>
          </p:nvSpPr>
          <p:spPr>
            <a:xfrm>
              <a:off x="6130741" y="3828168"/>
              <a:ext cx="119791" cy="65043"/>
            </a:xfrm>
            <a:custGeom>
              <a:avLst/>
              <a:gdLst/>
              <a:ahLst/>
              <a:cxnLst/>
              <a:rect l="l" t="t" r="r" b="b"/>
              <a:pathLst>
                <a:path w="1943" h="1055" extrusionOk="0">
                  <a:moveTo>
                    <a:pt x="1418" y="0"/>
                  </a:moveTo>
                  <a:cubicBezTo>
                    <a:pt x="1301" y="0"/>
                    <a:pt x="1181" y="36"/>
                    <a:pt x="1086" y="121"/>
                  </a:cubicBezTo>
                  <a:cubicBezTo>
                    <a:pt x="902" y="285"/>
                    <a:pt x="835" y="488"/>
                    <a:pt x="707" y="667"/>
                  </a:cubicBezTo>
                  <a:cubicBezTo>
                    <a:pt x="670" y="720"/>
                    <a:pt x="614" y="770"/>
                    <a:pt x="555" y="813"/>
                  </a:cubicBezTo>
                  <a:cubicBezTo>
                    <a:pt x="548" y="817"/>
                    <a:pt x="541" y="822"/>
                    <a:pt x="531" y="827"/>
                  </a:cubicBezTo>
                  <a:cubicBezTo>
                    <a:pt x="460" y="760"/>
                    <a:pt x="495" y="609"/>
                    <a:pt x="522" y="520"/>
                  </a:cubicBezTo>
                  <a:cubicBezTo>
                    <a:pt x="545" y="442"/>
                    <a:pt x="578" y="365"/>
                    <a:pt x="627" y="289"/>
                  </a:cubicBezTo>
                  <a:cubicBezTo>
                    <a:pt x="630" y="285"/>
                    <a:pt x="634" y="278"/>
                    <a:pt x="638" y="273"/>
                  </a:cubicBezTo>
                  <a:lnTo>
                    <a:pt x="131" y="258"/>
                  </a:lnTo>
                  <a:cubicBezTo>
                    <a:pt x="29" y="420"/>
                    <a:pt x="0" y="620"/>
                    <a:pt x="20" y="746"/>
                  </a:cubicBezTo>
                  <a:cubicBezTo>
                    <a:pt x="44" y="900"/>
                    <a:pt x="196" y="1007"/>
                    <a:pt x="401" y="1044"/>
                  </a:cubicBezTo>
                  <a:cubicBezTo>
                    <a:pt x="440" y="1051"/>
                    <a:pt x="478" y="1054"/>
                    <a:pt x="517" y="1054"/>
                  </a:cubicBezTo>
                  <a:cubicBezTo>
                    <a:pt x="689" y="1054"/>
                    <a:pt x="857" y="988"/>
                    <a:pt x="979" y="879"/>
                  </a:cubicBezTo>
                  <a:cubicBezTo>
                    <a:pt x="1126" y="746"/>
                    <a:pt x="1188" y="585"/>
                    <a:pt x="1270" y="438"/>
                  </a:cubicBezTo>
                  <a:cubicBezTo>
                    <a:pt x="1312" y="363"/>
                    <a:pt x="1362" y="288"/>
                    <a:pt x="1430" y="221"/>
                  </a:cubicBezTo>
                  <a:cubicBezTo>
                    <a:pt x="1457" y="243"/>
                    <a:pt x="1476" y="272"/>
                    <a:pt x="1492" y="301"/>
                  </a:cubicBezTo>
                  <a:cubicBezTo>
                    <a:pt x="1557" y="422"/>
                    <a:pt x="1500" y="579"/>
                    <a:pt x="1428" y="709"/>
                  </a:cubicBezTo>
                  <a:cubicBezTo>
                    <a:pt x="1402" y="752"/>
                    <a:pt x="1369" y="799"/>
                    <a:pt x="1322" y="837"/>
                  </a:cubicBezTo>
                  <a:lnTo>
                    <a:pt x="1699" y="893"/>
                  </a:lnTo>
                  <a:cubicBezTo>
                    <a:pt x="1807" y="794"/>
                    <a:pt x="1870" y="670"/>
                    <a:pt x="1899" y="557"/>
                  </a:cubicBezTo>
                  <a:cubicBezTo>
                    <a:pt x="1943" y="393"/>
                    <a:pt x="1909" y="242"/>
                    <a:pt x="1776" y="125"/>
                  </a:cubicBezTo>
                  <a:cubicBezTo>
                    <a:pt x="1691" y="50"/>
                    <a:pt x="1557" y="0"/>
                    <a:pt x="1418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0"/>
            <p:cNvSpPr/>
            <p:nvPr/>
          </p:nvSpPr>
          <p:spPr>
            <a:xfrm>
              <a:off x="6119828" y="3853260"/>
              <a:ext cx="138102" cy="14673"/>
            </a:xfrm>
            <a:custGeom>
              <a:avLst/>
              <a:gdLst/>
              <a:ahLst/>
              <a:cxnLst/>
              <a:rect l="l" t="t" r="r" b="b"/>
              <a:pathLst>
                <a:path w="2240" h="238" extrusionOk="0">
                  <a:moveTo>
                    <a:pt x="2240" y="1"/>
                  </a:moveTo>
                  <a:lnTo>
                    <a:pt x="56" y="68"/>
                  </a:lnTo>
                  <a:lnTo>
                    <a:pt x="0" y="238"/>
                  </a:lnTo>
                  <a:lnTo>
                    <a:pt x="2234" y="102"/>
                  </a:lnTo>
                  <a:lnTo>
                    <a:pt x="2240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0"/>
            <p:cNvSpPr/>
            <p:nvPr/>
          </p:nvSpPr>
          <p:spPr>
            <a:xfrm>
              <a:off x="4877597" y="4179647"/>
              <a:ext cx="245377" cy="154624"/>
            </a:xfrm>
            <a:custGeom>
              <a:avLst/>
              <a:gdLst/>
              <a:ahLst/>
              <a:cxnLst/>
              <a:rect l="l" t="t" r="r" b="b"/>
              <a:pathLst>
                <a:path w="3980" h="2508" extrusionOk="0">
                  <a:moveTo>
                    <a:pt x="2317" y="1"/>
                  </a:moveTo>
                  <a:cubicBezTo>
                    <a:pt x="1415" y="1"/>
                    <a:pt x="518" y="489"/>
                    <a:pt x="266" y="1140"/>
                  </a:cubicBezTo>
                  <a:cubicBezTo>
                    <a:pt x="0" y="1830"/>
                    <a:pt x="555" y="2439"/>
                    <a:pt x="1508" y="2502"/>
                  </a:cubicBezTo>
                  <a:cubicBezTo>
                    <a:pt x="1561" y="2506"/>
                    <a:pt x="1614" y="2507"/>
                    <a:pt x="1668" y="2507"/>
                  </a:cubicBezTo>
                  <a:cubicBezTo>
                    <a:pt x="2568" y="2507"/>
                    <a:pt x="3462" y="2018"/>
                    <a:pt x="3713" y="1367"/>
                  </a:cubicBezTo>
                  <a:cubicBezTo>
                    <a:pt x="3980" y="678"/>
                    <a:pt x="3425" y="68"/>
                    <a:pt x="2471" y="5"/>
                  </a:cubicBezTo>
                  <a:cubicBezTo>
                    <a:pt x="2420" y="2"/>
                    <a:pt x="2368" y="1"/>
                    <a:pt x="2317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0"/>
            <p:cNvSpPr/>
            <p:nvPr/>
          </p:nvSpPr>
          <p:spPr>
            <a:xfrm>
              <a:off x="4891653" y="4257391"/>
              <a:ext cx="216030" cy="64119"/>
            </a:xfrm>
            <a:custGeom>
              <a:avLst/>
              <a:gdLst/>
              <a:ahLst/>
              <a:cxnLst/>
              <a:rect l="l" t="t" r="r" b="b"/>
              <a:pathLst>
                <a:path w="3504" h="1040" extrusionOk="0">
                  <a:moveTo>
                    <a:pt x="3338" y="1"/>
                  </a:moveTo>
                  <a:cubicBezTo>
                    <a:pt x="3019" y="535"/>
                    <a:pt x="2240" y="912"/>
                    <a:pt x="1479" y="912"/>
                  </a:cubicBezTo>
                  <a:cubicBezTo>
                    <a:pt x="1428" y="912"/>
                    <a:pt x="1378" y="910"/>
                    <a:pt x="1328" y="907"/>
                  </a:cubicBezTo>
                  <a:cubicBezTo>
                    <a:pt x="784" y="871"/>
                    <a:pt x="352" y="641"/>
                    <a:pt x="173" y="296"/>
                  </a:cubicBezTo>
                  <a:lnTo>
                    <a:pt x="1" y="356"/>
                  </a:lnTo>
                  <a:cubicBezTo>
                    <a:pt x="199" y="741"/>
                    <a:pt x="677" y="996"/>
                    <a:pt x="1280" y="1034"/>
                  </a:cubicBezTo>
                  <a:cubicBezTo>
                    <a:pt x="1337" y="1038"/>
                    <a:pt x="1394" y="1040"/>
                    <a:pt x="1451" y="1040"/>
                  </a:cubicBezTo>
                  <a:cubicBezTo>
                    <a:pt x="1662" y="1040"/>
                    <a:pt x="1875" y="1014"/>
                    <a:pt x="2079" y="964"/>
                  </a:cubicBezTo>
                  <a:cubicBezTo>
                    <a:pt x="2693" y="820"/>
                    <a:pt x="3242" y="476"/>
                    <a:pt x="3504" y="32"/>
                  </a:cubicBezTo>
                  <a:lnTo>
                    <a:pt x="3338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0"/>
            <p:cNvSpPr/>
            <p:nvPr/>
          </p:nvSpPr>
          <p:spPr>
            <a:xfrm>
              <a:off x="4901703" y="4192471"/>
              <a:ext cx="203700" cy="112701"/>
            </a:xfrm>
            <a:custGeom>
              <a:avLst/>
              <a:gdLst/>
              <a:ahLst/>
              <a:cxnLst/>
              <a:rect l="l" t="t" r="r" b="b"/>
              <a:pathLst>
                <a:path w="3304" h="1828" extrusionOk="0">
                  <a:moveTo>
                    <a:pt x="1816" y="127"/>
                  </a:moveTo>
                  <a:cubicBezTo>
                    <a:pt x="1863" y="127"/>
                    <a:pt x="1909" y="128"/>
                    <a:pt x="1955" y="131"/>
                  </a:cubicBezTo>
                  <a:cubicBezTo>
                    <a:pt x="2661" y="179"/>
                    <a:pt x="3099" y="567"/>
                    <a:pt x="2934" y="996"/>
                  </a:cubicBezTo>
                  <a:cubicBezTo>
                    <a:pt x="2825" y="1282"/>
                    <a:pt x="2466" y="1529"/>
                    <a:pt x="2002" y="1639"/>
                  </a:cubicBezTo>
                  <a:cubicBezTo>
                    <a:pt x="1836" y="1678"/>
                    <a:pt x="1660" y="1699"/>
                    <a:pt x="1488" y="1699"/>
                  </a:cubicBezTo>
                  <a:cubicBezTo>
                    <a:pt x="1442" y="1699"/>
                    <a:pt x="1396" y="1698"/>
                    <a:pt x="1351" y="1694"/>
                  </a:cubicBezTo>
                  <a:cubicBezTo>
                    <a:pt x="643" y="1649"/>
                    <a:pt x="203" y="1261"/>
                    <a:pt x="369" y="829"/>
                  </a:cubicBezTo>
                  <a:cubicBezTo>
                    <a:pt x="478" y="544"/>
                    <a:pt x="835" y="297"/>
                    <a:pt x="1301" y="187"/>
                  </a:cubicBezTo>
                  <a:cubicBezTo>
                    <a:pt x="1467" y="148"/>
                    <a:pt x="1643" y="127"/>
                    <a:pt x="1816" y="127"/>
                  </a:cubicBezTo>
                  <a:close/>
                  <a:moveTo>
                    <a:pt x="1847" y="1"/>
                  </a:moveTo>
                  <a:cubicBezTo>
                    <a:pt x="1655" y="1"/>
                    <a:pt x="1459" y="24"/>
                    <a:pt x="1272" y="69"/>
                  </a:cubicBezTo>
                  <a:cubicBezTo>
                    <a:pt x="735" y="196"/>
                    <a:pt x="323" y="483"/>
                    <a:pt x="193" y="818"/>
                  </a:cubicBezTo>
                  <a:cubicBezTo>
                    <a:pt x="0" y="1320"/>
                    <a:pt x="498" y="1770"/>
                    <a:pt x="1301" y="1823"/>
                  </a:cubicBezTo>
                  <a:cubicBezTo>
                    <a:pt x="1352" y="1826"/>
                    <a:pt x="1403" y="1828"/>
                    <a:pt x="1455" y="1828"/>
                  </a:cubicBezTo>
                  <a:cubicBezTo>
                    <a:pt x="1647" y="1828"/>
                    <a:pt x="1844" y="1805"/>
                    <a:pt x="2030" y="1760"/>
                  </a:cubicBezTo>
                  <a:cubicBezTo>
                    <a:pt x="2565" y="1632"/>
                    <a:pt x="2978" y="1345"/>
                    <a:pt x="3108" y="1011"/>
                  </a:cubicBezTo>
                  <a:cubicBezTo>
                    <a:pt x="3303" y="510"/>
                    <a:pt x="2807" y="59"/>
                    <a:pt x="2002" y="6"/>
                  </a:cubicBezTo>
                  <a:cubicBezTo>
                    <a:pt x="1951" y="2"/>
                    <a:pt x="1899" y="1"/>
                    <a:pt x="1847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0"/>
            <p:cNvSpPr/>
            <p:nvPr/>
          </p:nvSpPr>
          <p:spPr>
            <a:xfrm>
              <a:off x="4945352" y="4216454"/>
              <a:ext cx="119729" cy="65105"/>
            </a:xfrm>
            <a:custGeom>
              <a:avLst/>
              <a:gdLst/>
              <a:ahLst/>
              <a:cxnLst/>
              <a:rect l="l" t="t" r="r" b="b"/>
              <a:pathLst>
                <a:path w="1942" h="1056" extrusionOk="0">
                  <a:moveTo>
                    <a:pt x="1417" y="1"/>
                  </a:moveTo>
                  <a:cubicBezTo>
                    <a:pt x="1301" y="1"/>
                    <a:pt x="1181" y="36"/>
                    <a:pt x="1087" y="121"/>
                  </a:cubicBezTo>
                  <a:cubicBezTo>
                    <a:pt x="904" y="285"/>
                    <a:pt x="835" y="489"/>
                    <a:pt x="707" y="669"/>
                  </a:cubicBezTo>
                  <a:cubicBezTo>
                    <a:pt x="670" y="720"/>
                    <a:pt x="614" y="770"/>
                    <a:pt x="556" y="813"/>
                  </a:cubicBezTo>
                  <a:cubicBezTo>
                    <a:pt x="548" y="819"/>
                    <a:pt x="541" y="822"/>
                    <a:pt x="533" y="827"/>
                  </a:cubicBezTo>
                  <a:cubicBezTo>
                    <a:pt x="461" y="762"/>
                    <a:pt x="497" y="610"/>
                    <a:pt x="523" y="520"/>
                  </a:cubicBezTo>
                  <a:cubicBezTo>
                    <a:pt x="547" y="442"/>
                    <a:pt x="578" y="365"/>
                    <a:pt x="627" y="291"/>
                  </a:cubicBezTo>
                  <a:cubicBezTo>
                    <a:pt x="630" y="285"/>
                    <a:pt x="634" y="279"/>
                    <a:pt x="640" y="275"/>
                  </a:cubicBezTo>
                  <a:lnTo>
                    <a:pt x="133" y="258"/>
                  </a:lnTo>
                  <a:cubicBezTo>
                    <a:pt x="29" y="420"/>
                    <a:pt x="0" y="620"/>
                    <a:pt x="20" y="747"/>
                  </a:cubicBezTo>
                  <a:cubicBezTo>
                    <a:pt x="45" y="900"/>
                    <a:pt x="197" y="1007"/>
                    <a:pt x="401" y="1046"/>
                  </a:cubicBezTo>
                  <a:cubicBezTo>
                    <a:pt x="439" y="1052"/>
                    <a:pt x="478" y="1056"/>
                    <a:pt x="516" y="1056"/>
                  </a:cubicBezTo>
                  <a:cubicBezTo>
                    <a:pt x="689" y="1056"/>
                    <a:pt x="857" y="989"/>
                    <a:pt x="980" y="879"/>
                  </a:cubicBezTo>
                  <a:cubicBezTo>
                    <a:pt x="1127" y="747"/>
                    <a:pt x="1189" y="585"/>
                    <a:pt x="1271" y="439"/>
                  </a:cubicBezTo>
                  <a:cubicBezTo>
                    <a:pt x="1312" y="363"/>
                    <a:pt x="1361" y="289"/>
                    <a:pt x="1429" y="221"/>
                  </a:cubicBezTo>
                  <a:cubicBezTo>
                    <a:pt x="1456" y="243"/>
                    <a:pt x="1475" y="272"/>
                    <a:pt x="1491" y="301"/>
                  </a:cubicBezTo>
                  <a:cubicBezTo>
                    <a:pt x="1556" y="422"/>
                    <a:pt x="1501" y="577"/>
                    <a:pt x="1426" y="710"/>
                  </a:cubicBezTo>
                  <a:cubicBezTo>
                    <a:pt x="1401" y="753"/>
                    <a:pt x="1368" y="799"/>
                    <a:pt x="1321" y="839"/>
                  </a:cubicBezTo>
                  <a:lnTo>
                    <a:pt x="1698" y="893"/>
                  </a:lnTo>
                  <a:cubicBezTo>
                    <a:pt x="1806" y="796"/>
                    <a:pt x="1869" y="670"/>
                    <a:pt x="1897" y="557"/>
                  </a:cubicBezTo>
                  <a:cubicBezTo>
                    <a:pt x="1942" y="393"/>
                    <a:pt x="1907" y="243"/>
                    <a:pt x="1775" y="126"/>
                  </a:cubicBezTo>
                  <a:cubicBezTo>
                    <a:pt x="1690" y="50"/>
                    <a:pt x="1556" y="1"/>
                    <a:pt x="1417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0"/>
            <p:cNvSpPr/>
            <p:nvPr/>
          </p:nvSpPr>
          <p:spPr>
            <a:xfrm>
              <a:off x="4934440" y="4241546"/>
              <a:ext cx="138040" cy="14735"/>
            </a:xfrm>
            <a:custGeom>
              <a:avLst/>
              <a:gdLst/>
              <a:ahLst/>
              <a:cxnLst/>
              <a:rect l="l" t="t" r="r" b="b"/>
              <a:pathLst>
                <a:path w="2239" h="239" extrusionOk="0">
                  <a:moveTo>
                    <a:pt x="2239" y="1"/>
                  </a:moveTo>
                  <a:lnTo>
                    <a:pt x="56" y="69"/>
                  </a:lnTo>
                  <a:lnTo>
                    <a:pt x="0" y="239"/>
                  </a:lnTo>
                  <a:lnTo>
                    <a:pt x="0" y="239"/>
                  </a:lnTo>
                  <a:lnTo>
                    <a:pt x="2234" y="102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0"/>
            <p:cNvSpPr/>
            <p:nvPr/>
          </p:nvSpPr>
          <p:spPr>
            <a:xfrm>
              <a:off x="5165821" y="3577243"/>
              <a:ext cx="245377" cy="154624"/>
            </a:xfrm>
            <a:custGeom>
              <a:avLst/>
              <a:gdLst/>
              <a:ahLst/>
              <a:cxnLst/>
              <a:rect l="l" t="t" r="r" b="b"/>
              <a:pathLst>
                <a:path w="3980" h="2508" extrusionOk="0">
                  <a:moveTo>
                    <a:pt x="2317" y="0"/>
                  </a:moveTo>
                  <a:cubicBezTo>
                    <a:pt x="1416" y="0"/>
                    <a:pt x="518" y="489"/>
                    <a:pt x="266" y="1140"/>
                  </a:cubicBezTo>
                  <a:cubicBezTo>
                    <a:pt x="0" y="1830"/>
                    <a:pt x="557" y="2439"/>
                    <a:pt x="1508" y="2502"/>
                  </a:cubicBezTo>
                  <a:cubicBezTo>
                    <a:pt x="1561" y="2505"/>
                    <a:pt x="1615" y="2507"/>
                    <a:pt x="1668" y="2507"/>
                  </a:cubicBezTo>
                  <a:cubicBezTo>
                    <a:pt x="2569" y="2507"/>
                    <a:pt x="3462" y="2018"/>
                    <a:pt x="3713" y="1367"/>
                  </a:cubicBezTo>
                  <a:cubicBezTo>
                    <a:pt x="3980" y="679"/>
                    <a:pt x="3425" y="68"/>
                    <a:pt x="2471" y="5"/>
                  </a:cubicBezTo>
                  <a:cubicBezTo>
                    <a:pt x="2420" y="2"/>
                    <a:pt x="2369" y="0"/>
                    <a:pt x="2317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0"/>
            <p:cNvSpPr/>
            <p:nvPr/>
          </p:nvSpPr>
          <p:spPr>
            <a:xfrm>
              <a:off x="5179939" y="3654987"/>
              <a:ext cx="216030" cy="64119"/>
            </a:xfrm>
            <a:custGeom>
              <a:avLst/>
              <a:gdLst/>
              <a:ahLst/>
              <a:cxnLst/>
              <a:rect l="l" t="t" r="r" b="b"/>
              <a:pathLst>
                <a:path w="3504" h="1040" extrusionOk="0">
                  <a:moveTo>
                    <a:pt x="3338" y="0"/>
                  </a:moveTo>
                  <a:cubicBezTo>
                    <a:pt x="3020" y="536"/>
                    <a:pt x="2241" y="912"/>
                    <a:pt x="1480" y="912"/>
                  </a:cubicBezTo>
                  <a:cubicBezTo>
                    <a:pt x="1429" y="912"/>
                    <a:pt x="1379" y="910"/>
                    <a:pt x="1329" y="907"/>
                  </a:cubicBezTo>
                  <a:cubicBezTo>
                    <a:pt x="785" y="871"/>
                    <a:pt x="354" y="641"/>
                    <a:pt x="175" y="296"/>
                  </a:cubicBezTo>
                  <a:lnTo>
                    <a:pt x="1" y="356"/>
                  </a:lnTo>
                  <a:cubicBezTo>
                    <a:pt x="199" y="741"/>
                    <a:pt x="678" y="995"/>
                    <a:pt x="1281" y="1034"/>
                  </a:cubicBezTo>
                  <a:cubicBezTo>
                    <a:pt x="1337" y="1038"/>
                    <a:pt x="1393" y="1039"/>
                    <a:pt x="1449" y="1039"/>
                  </a:cubicBezTo>
                  <a:cubicBezTo>
                    <a:pt x="1661" y="1039"/>
                    <a:pt x="1874" y="1014"/>
                    <a:pt x="2081" y="964"/>
                  </a:cubicBezTo>
                  <a:cubicBezTo>
                    <a:pt x="2695" y="820"/>
                    <a:pt x="3244" y="474"/>
                    <a:pt x="3504" y="32"/>
                  </a:cubicBezTo>
                  <a:lnTo>
                    <a:pt x="3338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0"/>
            <p:cNvSpPr/>
            <p:nvPr/>
          </p:nvSpPr>
          <p:spPr>
            <a:xfrm>
              <a:off x="5189927" y="3589882"/>
              <a:ext cx="203762" cy="112824"/>
            </a:xfrm>
            <a:custGeom>
              <a:avLst/>
              <a:gdLst/>
              <a:ahLst/>
              <a:cxnLst/>
              <a:rect l="l" t="t" r="r" b="b"/>
              <a:pathLst>
                <a:path w="3305" h="1830" extrusionOk="0">
                  <a:moveTo>
                    <a:pt x="1817" y="130"/>
                  </a:moveTo>
                  <a:cubicBezTo>
                    <a:pt x="1863" y="130"/>
                    <a:pt x="1910" y="131"/>
                    <a:pt x="1956" y="134"/>
                  </a:cubicBezTo>
                  <a:cubicBezTo>
                    <a:pt x="2663" y="180"/>
                    <a:pt x="3101" y="570"/>
                    <a:pt x="2935" y="999"/>
                  </a:cubicBezTo>
                  <a:cubicBezTo>
                    <a:pt x="2827" y="1285"/>
                    <a:pt x="2468" y="1532"/>
                    <a:pt x="2004" y="1642"/>
                  </a:cubicBezTo>
                  <a:cubicBezTo>
                    <a:pt x="1838" y="1681"/>
                    <a:pt x="1661" y="1702"/>
                    <a:pt x="1489" y="1702"/>
                  </a:cubicBezTo>
                  <a:cubicBezTo>
                    <a:pt x="1443" y="1702"/>
                    <a:pt x="1397" y="1700"/>
                    <a:pt x="1352" y="1697"/>
                  </a:cubicBezTo>
                  <a:cubicBezTo>
                    <a:pt x="644" y="1650"/>
                    <a:pt x="206" y="1262"/>
                    <a:pt x="371" y="832"/>
                  </a:cubicBezTo>
                  <a:cubicBezTo>
                    <a:pt x="480" y="547"/>
                    <a:pt x="838" y="300"/>
                    <a:pt x="1302" y="190"/>
                  </a:cubicBezTo>
                  <a:cubicBezTo>
                    <a:pt x="1469" y="151"/>
                    <a:pt x="1643" y="130"/>
                    <a:pt x="1817" y="130"/>
                  </a:cubicBezTo>
                  <a:close/>
                  <a:moveTo>
                    <a:pt x="1850" y="1"/>
                  </a:moveTo>
                  <a:cubicBezTo>
                    <a:pt x="1657" y="1"/>
                    <a:pt x="1461" y="24"/>
                    <a:pt x="1274" y="69"/>
                  </a:cubicBezTo>
                  <a:cubicBezTo>
                    <a:pt x="737" y="197"/>
                    <a:pt x="324" y="484"/>
                    <a:pt x="194" y="819"/>
                  </a:cubicBezTo>
                  <a:cubicBezTo>
                    <a:pt x="0" y="1321"/>
                    <a:pt x="498" y="1770"/>
                    <a:pt x="1301" y="1824"/>
                  </a:cubicBezTo>
                  <a:cubicBezTo>
                    <a:pt x="1352" y="1828"/>
                    <a:pt x="1403" y="1829"/>
                    <a:pt x="1455" y="1829"/>
                  </a:cubicBezTo>
                  <a:cubicBezTo>
                    <a:pt x="1647" y="1829"/>
                    <a:pt x="1844" y="1807"/>
                    <a:pt x="2030" y="1762"/>
                  </a:cubicBezTo>
                  <a:cubicBezTo>
                    <a:pt x="2565" y="1635"/>
                    <a:pt x="2979" y="1348"/>
                    <a:pt x="3111" y="1011"/>
                  </a:cubicBezTo>
                  <a:cubicBezTo>
                    <a:pt x="3305" y="508"/>
                    <a:pt x="2807" y="59"/>
                    <a:pt x="2004" y="6"/>
                  </a:cubicBezTo>
                  <a:cubicBezTo>
                    <a:pt x="1953" y="2"/>
                    <a:pt x="1902" y="1"/>
                    <a:pt x="1850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0"/>
            <p:cNvSpPr/>
            <p:nvPr/>
          </p:nvSpPr>
          <p:spPr>
            <a:xfrm>
              <a:off x="5233638" y="3614049"/>
              <a:ext cx="119914" cy="64982"/>
            </a:xfrm>
            <a:custGeom>
              <a:avLst/>
              <a:gdLst/>
              <a:ahLst/>
              <a:cxnLst/>
              <a:rect l="l" t="t" r="r" b="b"/>
              <a:pathLst>
                <a:path w="1945" h="1054" extrusionOk="0">
                  <a:moveTo>
                    <a:pt x="1418" y="0"/>
                  </a:moveTo>
                  <a:cubicBezTo>
                    <a:pt x="1301" y="0"/>
                    <a:pt x="1182" y="36"/>
                    <a:pt x="1088" y="121"/>
                  </a:cubicBezTo>
                  <a:cubicBezTo>
                    <a:pt x="904" y="285"/>
                    <a:pt x="836" y="489"/>
                    <a:pt x="707" y="669"/>
                  </a:cubicBezTo>
                  <a:cubicBezTo>
                    <a:pt x="670" y="720"/>
                    <a:pt x="615" y="770"/>
                    <a:pt x="556" y="813"/>
                  </a:cubicBezTo>
                  <a:cubicBezTo>
                    <a:pt x="549" y="819"/>
                    <a:pt x="542" y="824"/>
                    <a:pt x="533" y="827"/>
                  </a:cubicBezTo>
                  <a:cubicBezTo>
                    <a:pt x="462" y="762"/>
                    <a:pt x="497" y="610"/>
                    <a:pt x="525" y="520"/>
                  </a:cubicBezTo>
                  <a:cubicBezTo>
                    <a:pt x="547" y="442"/>
                    <a:pt x="579" y="365"/>
                    <a:pt x="627" y="290"/>
                  </a:cubicBezTo>
                  <a:cubicBezTo>
                    <a:pt x="632" y="285"/>
                    <a:pt x="635" y="278"/>
                    <a:pt x="640" y="272"/>
                  </a:cubicBezTo>
                  <a:lnTo>
                    <a:pt x="133" y="256"/>
                  </a:lnTo>
                  <a:cubicBezTo>
                    <a:pt x="29" y="419"/>
                    <a:pt x="1" y="619"/>
                    <a:pt x="21" y="746"/>
                  </a:cubicBezTo>
                  <a:cubicBezTo>
                    <a:pt x="46" y="899"/>
                    <a:pt x="198" y="1006"/>
                    <a:pt x="403" y="1043"/>
                  </a:cubicBezTo>
                  <a:cubicBezTo>
                    <a:pt x="442" y="1050"/>
                    <a:pt x="481" y="1053"/>
                    <a:pt x="520" y="1053"/>
                  </a:cubicBezTo>
                  <a:cubicBezTo>
                    <a:pt x="691" y="1053"/>
                    <a:pt x="859" y="987"/>
                    <a:pt x="981" y="877"/>
                  </a:cubicBezTo>
                  <a:cubicBezTo>
                    <a:pt x="1127" y="746"/>
                    <a:pt x="1190" y="583"/>
                    <a:pt x="1271" y="436"/>
                  </a:cubicBezTo>
                  <a:cubicBezTo>
                    <a:pt x="1314" y="362"/>
                    <a:pt x="1363" y="286"/>
                    <a:pt x="1432" y="219"/>
                  </a:cubicBezTo>
                  <a:cubicBezTo>
                    <a:pt x="1460" y="242"/>
                    <a:pt x="1477" y="270"/>
                    <a:pt x="1492" y="299"/>
                  </a:cubicBezTo>
                  <a:cubicBezTo>
                    <a:pt x="1560" y="420"/>
                    <a:pt x="1504" y="577"/>
                    <a:pt x="1428" y="707"/>
                  </a:cubicBezTo>
                  <a:cubicBezTo>
                    <a:pt x="1404" y="750"/>
                    <a:pt x="1370" y="797"/>
                    <a:pt x="1324" y="836"/>
                  </a:cubicBezTo>
                  <a:lnTo>
                    <a:pt x="1699" y="891"/>
                  </a:lnTo>
                  <a:cubicBezTo>
                    <a:pt x="1809" y="793"/>
                    <a:pt x="1871" y="669"/>
                    <a:pt x="1899" y="556"/>
                  </a:cubicBezTo>
                  <a:cubicBezTo>
                    <a:pt x="1945" y="392"/>
                    <a:pt x="1911" y="240"/>
                    <a:pt x="1777" y="125"/>
                  </a:cubicBezTo>
                  <a:cubicBezTo>
                    <a:pt x="1691" y="50"/>
                    <a:pt x="1556" y="0"/>
                    <a:pt x="1418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0"/>
            <p:cNvSpPr/>
            <p:nvPr/>
          </p:nvSpPr>
          <p:spPr>
            <a:xfrm>
              <a:off x="5222664" y="3639142"/>
              <a:ext cx="138163" cy="14673"/>
            </a:xfrm>
            <a:custGeom>
              <a:avLst/>
              <a:gdLst/>
              <a:ahLst/>
              <a:cxnLst/>
              <a:rect l="l" t="t" r="r" b="b"/>
              <a:pathLst>
                <a:path w="2241" h="238" extrusionOk="0">
                  <a:moveTo>
                    <a:pt x="2240" y="1"/>
                  </a:moveTo>
                  <a:lnTo>
                    <a:pt x="57" y="69"/>
                  </a:lnTo>
                  <a:lnTo>
                    <a:pt x="0" y="237"/>
                  </a:lnTo>
                  <a:lnTo>
                    <a:pt x="2237" y="103"/>
                  </a:lnTo>
                  <a:lnTo>
                    <a:pt x="2240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0"/>
            <p:cNvSpPr/>
            <p:nvPr/>
          </p:nvSpPr>
          <p:spPr>
            <a:xfrm>
              <a:off x="5887399" y="3604863"/>
              <a:ext cx="228792" cy="172380"/>
            </a:xfrm>
            <a:custGeom>
              <a:avLst/>
              <a:gdLst/>
              <a:ahLst/>
              <a:cxnLst/>
              <a:rect l="l" t="t" r="r" b="b"/>
              <a:pathLst>
                <a:path w="3711" h="2796" extrusionOk="0">
                  <a:moveTo>
                    <a:pt x="1280" y="0"/>
                  </a:moveTo>
                  <a:cubicBezTo>
                    <a:pt x="1066" y="0"/>
                    <a:pt x="864" y="39"/>
                    <a:pt x="690" y="121"/>
                  </a:cubicBezTo>
                  <a:cubicBezTo>
                    <a:pt x="21" y="435"/>
                    <a:pt x="0" y="1260"/>
                    <a:pt x="642" y="1965"/>
                  </a:cubicBezTo>
                  <a:cubicBezTo>
                    <a:pt x="1117" y="2486"/>
                    <a:pt x="1823" y="2795"/>
                    <a:pt x="2429" y="2795"/>
                  </a:cubicBezTo>
                  <a:cubicBezTo>
                    <a:pt x="2643" y="2795"/>
                    <a:pt x="2844" y="2756"/>
                    <a:pt x="3019" y="2675"/>
                  </a:cubicBezTo>
                  <a:cubicBezTo>
                    <a:pt x="3687" y="2361"/>
                    <a:pt x="3710" y="1537"/>
                    <a:pt x="3068" y="832"/>
                  </a:cubicBezTo>
                  <a:cubicBezTo>
                    <a:pt x="2591" y="311"/>
                    <a:pt x="1886" y="0"/>
                    <a:pt x="1280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0"/>
            <p:cNvSpPr/>
            <p:nvPr/>
          </p:nvSpPr>
          <p:spPr>
            <a:xfrm>
              <a:off x="5900285" y="3631990"/>
              <a:ext cx="177436" cy="138718"/>
            </a:xfrm>
            <a:custGeom>
              <a:avLst/>
              <a:gdLst/>
              <a:ahLst/>
              <a:cxnLst/>
              <a:rect l="l" t="t" r="r" b="b"/>
              <a:pathLst>
                <a:path w="2878" h="2250" extrusionOk="0">
                  <a:moveTo>
                    <a:pt x="125" y="1"/>
                  </a:moveTo>
                  <a:lnTo>
                    <a:pt x="125" y="1"/>
                  </a:lnTo>
                  <a:cubicBezTo>
                    <a:pt x="1" y="415"/>
                    <a:pt x="171" y="929"/>
                    <a:pt x="578" y="1376"/>
                  </a:cubicBezTo>
                  <a:cubicBezTo>
                    <a:pt x="757" y="1573"/>
                    <a:pt x="972" y="1742"/>
                    <a:pt x="1203" y="1878"/>
                  </a:cubicBezTo>
                  <a:cubicBezTo>
                    <a:pt x="1603" y="2115"/>
                    <a:pt x="2053" y="2249"/>
                    <a:pt x="2461" y="2249"/>
                  </a:cubicBezTo>
                  <a:cubicBezTo>
                    <a:pt x="2606" y="2249"/>
                    <a:pt x="2747" y="2232"/>
                    <a:pt x="2877" y="2196"/>
                  </a:cubicBezTo>
                  <a:lnTo>
                    <a:pt x="2777" y="2058"/>
                  </a:lnTo>
                  <a:cubicBezTo>
                    <a:pt x="2659" y="2090"/>
                    <a:pt x="2532" y="2106"/>
                    <a:pt x="2400" y="2106"/>
                  </a:cubicBezTo>
                  <a:cubicBezTo>
                    <a:pt x="1821" y="2106"/>
                    <a:pt x="1146" y="1805"/>
                    <a:pt x="700" y="1318"/>
                  </a:cubicBezTo>
                  <a:cubicBezTo>
                    <a:pt x="333" y="914"/>
                    <a:pt x="179" y="451"/>
                    <a:pt x="292" y="77"/>
                  </a:cubicBezTo>
                  <a:lnTo>
                    <a:pt x="125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0"/>
            <p:cNvSpPr/>
            <p:nvPr/>
          </p:nvSpPr>
          <p:spPr>
            <a:xfrm>
              <a:off x="5919027" y="3616084"/>
              <a:ext cx="181443" cy="142541"/>
            </a:xfrm>
            <a:custGeom>
              <a:avLst/>
              <a:gdLst/>
              <a:ahLst/>
              <a:cxnLst/>
              <a:rect l="l" t="t" r="r" b="b"/>
              <a:pathLst>
                <a:path w="2943" h="2312" extrusionOk="0">
                  <a:moveTo>
                    <a:pt x="924" y="141"/>
                  </a:moveTo>
                  <a:cubicBezTo>
                    <a:pt x="1163" y="141"/>
                    <a:pt x="1446" y="226"/>
                    <a:pt x="1722" y="389"/>
                  </a:cubicBezTo>
                  <a:cubicBezTo>
                    <a:pt x="1909" y="500"/>
                    <a:pt x="2085" y="643"/>
                    <a:pt x="2231" y="801"/>
                  </a:cubicBezTo>
                  <a:cubicBezTo>
                    <a:pt x="2709" y="1324"/>
                    <a:pt x="2757" y="1909"/>
                    <a:pt x="2338" y="2105"/>
                  </a:cubicBezTo>
                  <a:cubicBezTo>
                    <a:pt x="2246" y="2147"/>
                    <a:pt x="2137" y="2168"/>
                    <a:pt x="2019" y="2168"/>
                  </a:cubicBezTo>
                  <a:cubicBezTo>
                    <a:pt x="1779" y="2168"/>
                    <a:pt x="1498" y="2083"/>
                    <a:pt x="1221" y="1920"/>
                  </a:cubicBezTo>
                  <a:cubicBezTo>
                    <a:pt x="1034" y="1809"/>
                    <a:pt x="857" y="1666"/>
                    <a:pt x="713" y="1508"/>
                  </a:cubicBezTo>
                  <a:cubicBezTo>
                    <a:pt x="236" y="985"/>
                    <a:pt x="188" y="400"/>
                    <a:pt x="606" y="205"/>
                  </a:cubicBezTo>
                  <a:cubicBezTo>
                    <a:pt x="697" y="162"/>
                    <a:pt x="805" y="141"/>
                    <a:pt x="924" y="141"/>
                  </a:cubicBezTo>
                  <a:close/>
                  <a:moveTo>
                    <a:pt x="868" y="0"/>
                  </a:moveTo>
                  <a:cubicBezTo>
                    <a:pt x="727" y="0"/>
                    <a:pt x="598" y="25"/>
                    <a:pt x="488" y="76"/>
                  </a:cubicBezTo>
                  <a:cubicBezTo>
                    <a:pt x="1" y="306"/>
                    <a:pt x="47" y="973"/>
                    <a:pt x="589" y="1569"/>
                  </a:cubicBezTo>
                  <a:cubicBezTo>
                    <a:pt x="752" y="1745"/>
                    <a:pt x="949" y="1906"/>
                    <a:pt x="1159" y="2029"/>
                  </a:cubicBezTo>
                  <a:cubicBezTo>
                    <a:pt x="1475" y="2214"/>
                    <a:pt x="1800" y="2311"/>
                    <a:pt x="2078" y="2311"/>
                  </a:cubicBezTo>
                  <a:cubicBezTo>
                    <a:pt x="2218" y="2311"/>
                    <a:pt x="2347" y="2287"/>
                    <a:pt x="2456" y="2236"/>
                  </a:cubicBezTo>
                  <a:cubicBezTo>
                    <a:pt x="2943" y="2009"/>
                    <a:pt x="2897" y="1341"/>
                    <a:pt x="2355" y="744"/>
                  </a:cubicBezTo>
                  <a:cubicBezTo>
                    <a:pt x="2192" y="567"/>
                    <a:pt x="1995" y="407"/>
                    <a:pt x="1785" y="285"/>
                  </a:cubicBezTo>
                  <a:cubicBezTo>
                    <a:pt x="1471" y="98"/>
                    <a:pt x="1146" y="0"/>
                    <a:pt x="868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0"/>
            <p:cNvSpPr/>
            <p:nvPr/>
          </p:nvSpPr>
          <p:spPr>
            <a:xfrm>
              <a:off x="5953922" y="3640745"/>
              <a:ext cx="110913" cy="95130"/>
            </a:xfrm>
            <a:custGeom>
              <a:avLst/>
              <a:gdLst/>
              <a:ahLst/>
              <a:cxnLst/>
              <a:rect l="l" t="t" r="r" b="b"/>
              <a:pathLst>
                <a:path w="1799" h="1543" extrusionOk="0">
                  <a:moveTo>
                    <a:pt x="507" y="0"/>
                  </a:moveTo>
                  <a:cubicBezTo>
                    <a:pt x="320" y="44"/>
                    <a:pt x="162" y="170"/>
                    <a:pt x="87" y="274"/>
                  </a:cubicBezTo>
                  <a:cubicBezTo>
                    <a:pt x="0" y="403"/>
                    <a:pt x="34" y="585"/>
                    <a:pt x="156" y="752"/>
                  </a:cubicBezTo>
                  <a:cubicBezTo>
                    <a:pt x="283" y="927"/>
                    <a:pt x="486" y="1028"/>
                    <a:pt x="687" y="1034"/>
                  </a:cubicBezTo>
                  <a:cubicBezTo>
                    <a:pt x="693" y="1034"/>
                    <a:pt x="698" y="1034"/>
                    <a:pt x="704" y="1034"/>
                  </a:cubicBezTo>
                  <a:cubicBezTo>
                    <a:pt x="893" y="1034"/>
                    <a:pt x="1047" y="965"/>
                    <a:pt x="1204" y="917"/>
                  </a:cubicBezTo>
                  <a:cubicBezTo>
                    <a:pt x="1285" y="892"/>
                    <a:pt x="1372" y="872"/>
                    <a:pt x="1469" y="871"/>
                  </a:cubicBezTo>
                  <a:lnTo>
                    <a:pt x="1469" y="871"/>
                  </a:lnTo>
                  <a:cubicBezTo>
                    <a:pt x="1472" y="907"/>
                    <a:pt x="1465" y="938"/>
                    <a:pt x="1456" y="971"/>
                  </a:cubicBezTo>
                  <a:cubicBezTo>
                    <a:pt x="1419" y="1105"/>
                    <a:pt x="1271" y="1178"/>
                    <a:pt x="1127" y="1221"/>
                  </a:cubicBezTo>
                  <a:cubicBezTo>
                    <a:pt x="1084" y="1233"/>
                    <a:pt x="1035" y="1241"/>
                    <a:pt x="985" y="1241"/>
                  </a:cubicBezTo>
                  <a:cubicBezTo>
                    <a:pt x="977" y="1241"/>
                    <a:pt x="970" y="1241"/>
                    <a:pt x="962" y="1241"/>
                  </a:cubicBezTo>
                  <a:lnTo>
                    <a:pt x="962" y="1241"/>
                  </a:lnTo>
                  <a:lnTo>
                    <a:pt x="1195" y="1542"/>
                  </a:lnTo>
                  <a:cubicBezTo>
                    <a:pt x="1203" y="1542"/>
                    <a:pt x="1211" y="1542"/>
                    <a:pt x="1219" y="1542"/>
                  </a:cubicBezTo>
                  <a:cubicBezTo>
                    <a:pt x="1356" y="1542"/>
                    <a:pt x="1479" y="1496"/>
                    <a:pt x="1572" y="1441"/>
                  </a:cubicBezTo>
                  <a:cubicBezTo>
                    <a:pt x="1716" y="1352"/>
                    <a:pt x="1799" y="1221"/>
                    <a:pt x="1783" y="1044"/>
                  </a:cubicBezTo>
                  <a:cubicBezTo>
                    <a:pt x="1765" y="837"/>
                    <a:pt x="1568" y="574"/>
                    <a:pt x="1289" y="564"/>
                  </a:cubicBezTo>
                  <a:cubicBezTo>
                    <a:pt x="1279" y="564"/>
                    <a:pt x="1269" y="564"/>
                    <a:pt x="1259" y="564"/>
                  </a:cubicBezTo>
                  <a:cubicBezTo>
                    <a:pt x="1026" y="564"/>
                    <a:pt x="842" y="654"/>
                    <a:pt x="635" y="694"/>
                  </a:cubicBezTo>
                  <a:cubicBezTo>
                    <a:pt x="607" y="700"/>
                    <a:pt x="576" y="702"/>
                    <a:pt x="545" y="702"/>
                  </a:cubicBezTo>
                  <a:cubicBezTo>
                    <a:pt x="506" y="702"/>
                    <a:pt x="466" y="699"/>
                    <a:pt x="427" y="694"/>
                  </a:cubicBezTo>
                  <a:cubicBezTo>
                    <a:pt x="418" y="693"/>
                    <a:pt x="408" y="691"/>
                    <a:pt x="401" y="687"/>
                  </a:cubicBezTo>
                  <a:cubicBezTo>
                    <a:pt x="394" y="591"/>
                    <a:pt x="527" y="506"/>
                    <a:pt x="607" y="460"/>
                  </a:cubicBezTo>
                  <a:cubicBezTo>
                    <a:pt x="678" y="420"/>
                    <a:pt x="755" y="387"/>
                    <a:pt x="841" y="366"/>
                  </a:cubicBezTo>
                  <a:cubicBezTo>
                    <a:pt x="848" y="364"/>
                    <a:pt x="855" y="363"/>
                    <a:pt x="861" y="363"/>
                  </a:cubicBezTo>
                  <a:lnTo>
                    <a:pt x="507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0"/>
            <p:cNvSpPr/>
            <p:nvPr/>
          </p:nvSpPr>
          <p:spPr>
            <a:xfrm>
              <a:off x="5954785" y="3639573"/>
              <a:ext cx="109741" cy="94883"/>
            </a:xfrm>
            <a:custGeom>
              <a:avLst/>
              <a:gdLst/>
              <a:ahLst/>
              <a:cxnLst/>
              <a:rect l="l" t="t" r="r" b="b"/>
              <a:pathLst>
                <a:path w="1780" h="1539" extrusionOk="0">
                  <a:moveTo>
                    <a:pt x="159" y="1"/>
                  </a:moveTo>
                  <a:lnTo>
                    <a:pt x="1" y="85"/>
                  </a:lnTo>
                  <a:lnTo>
                    <a:pt x="1706" y="1538"/>
                  </a:lnTo>
                  <a:lnTo>
                    <a:pt x="1779" y="1467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0"/>
            <p:cNvSpPr/>
            <p:nvPr/>
          </p:nvSpPr>
          <p:spPr>
            <a:xfrm>
              <a:off x="4561074" y="3872187"/>
              <a:ext cx="228792" cy="172380"/>
            </a:xfrm>
            <a:custGeom>
              <a:avLst/>
              <a:gdLst/>
              <a:ahLst/>
              <a:cxnLst/>
              <a:rect l="l" t="t" r="r" b="b"/>
              <a:pathLst>
                <a:path w="3711" h="2796" extrusionOk="0">
                  <a:moveTo>
                    <a:pt x="1282" y="1"/>
                  </a:moveTo>
                  <a:cubicBezTo>
                    <a:pt x="1068" y="1"/>
                    <a:pt x="866" y="40"/>
                    <a:pt x="692" y="122"/>
                  </a:cubicBezTo>
                  <a:cubicBezTo>
                    <a:pt x="22" y="436"/>
                    <a:pt x="1" y="1260"/>
                    <a:pt x="643" y="1965"/>
                  </a:cubicBezTo>
                  <a:cubicBezTo>
                    <a:pt x="1118" y="2486"/>
                    <a:pt x="1824" y="2795"/>
                    <a:pt x="2430" y="2795"/>
                  </a:cubicBezTo>
                  <a:cubicBezTo>
                    <a:pt x="2644" y="2795"/>
                    <a:pt x="2846" y="2757"/>
                    <a:pt x="3020" y="2676"/>
                  </a:cubicBezTo>
                  <a:cubicBezTo>
                    <a:pt x="3690" y="2362"/>
                    <a:pt x="3711" y="1536"/>
                    <a:pt x="3069" y="831"/>
                  </a:cubicBezTo>
                  <a:cubicBezTo>
                    <a:pt x="2592" y="311"/>
                    <a:pt x="1887" y="1"/>
                    <a:pt x="1282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0"/>
            <p:cNvSpPr/>
            <p:nvPr/>
          </p:nvSpPr>
          <p:spPr>
            <a:xfrm>
              <a:off x="4574021" y="3899376"/>
              <a:ext cx="177436" cy="138595"/>
            </a:xfrm>
            <a:custGeom>
              <a:avLst/>
              <a:gdLst/>
              <a:ahLst/>
              <a:cxnLst/>
              <a:rect l="l" t="t" r="r" b="b"/>
              <a:pathLst>
                <a:path w="2878" h="2248" extrusionOk="0">
                  <a:moveTo>
                    <a:pt x="125" y="1"/>
                  </a:moveTo>
                  <a:lnTo>
                    <a:pt x="125" y="1"/>
                  </a:lnTo>
                  <a:cubicBezTo>
                    <a:pt x="1" y="415"/>
                    <a:pt x="171" y="928"/>
                    <a:pt x="577" y="1374"/>
                  </a:cubicBezTo>
                  <a:cubicBezTo>
                    <a:pt x="757" y="1572"/>
                    <a:pt x="971" y="1742"/>
                    <a:pt x="1203" y="1878"/>
                  </a:cubicBezTo>
                  <a:cubicBezTo>
                    <a:pt x="1603" y="2113"/>
                    <a:pt x="2054" y="2247"/>
                    <a:pt x="2462" y="2247"/>
                  </a:cubicBezTo>
                  <a:cubicBezTo>
                    <a:pt x="2607" y="2247"/>
                    <a:pt x="2747" y="2230"/>
                    <a:pt x="2877" y="2195"/>
                  </a:cubicBezTo>
                  <a:lnTo>
                    <a:pt x="2777" y="2058"/>
                  </a:lnTo>
                  <a:cubicBezTo>
                    <a:pt x="2659" y="2090"/>
                    <a:pt x="2533" y="2105"/>
                    <a:pt x="2402" y="2105"/>
                  </a:cubicBezTo>
                  <a:cubicBezTo>
                    <a:pt x="1822" y="2105"/>
                    <a:pt x="1146" y="1804"/>
                    <a:pt x="700" y="1317"/>
                  </a:cubicBezTo>
                  <a:cubicBezTo>
                    <a:pt x="333" y="914"/>
                    <a:pt x="182" y="450"/>
                    <a:pt x="292" y="75"/>
                  </a:cubicBezTo>
                  <a:lnTo>
                    <a:pt x="125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0"/>
            <p:cNvSpPr/>
            <p:nvPr/>
          </p:nvSpPr>
          <p:spPr>
            <a:xfrm>
              <a:off x="4592763" y="3883347"/>
              <a:ext cx="181443" cy="142602"/>
            </a:xfrm>
            <a:custGeom>
              <a:avLst/>
              <a:gdLst/>
              <a:ahLst/>
              <a:cxnLst/>
              <a:rect l="l" t="t" r="r" b="b"/>
              <a:pathLst>
                <a:path w="2943" h="2313" extrusionOk="0">
                  <a:moveTo>
                    <a:pt x="925" y="143"/>
                  </a:moveTo>
                  <a:cubicBezTo>
                    <a:pt x="1164" y="143"/>
                    <a:pt x="1446" y="228"/>
                    <a:pt x="1722" y="390"/>
                  </a:cubicBezTo>
                  <a:cubicBezTo>
                    <a:pt x="1909" y="500"/>
                    <a:pt x="2085" y="643"/>
                    <a:pt x="2231" y="803"/>
                  </a:cubicBezTo>
                  <a:cubicBezTo>
                    <a:pt x="2709" y="1325"/>
                    <a:pt x="2757" y="1911"/>
                    <a:pt x="2338" y="2105"/>
                  </a:cubicBezTo>
                  <a:cubicBezTo>
                    <a:pt x="2246" y="2147"/>
                    <a:pt x="2138" y="2168"/>
                    <a:pt x="2020" y="2168"/>
                  </a:cubicBezTo>
                  <a:cubicBezTo>
                    <a:pt x="1779" y="2168"/>
                    <a:pt x="1495" y="2083"/>
                    <a:pt x="1221" y="1921"/>
                  </a:cubicBezTo>
                  <a:cubicBezTo>
                    <a:pt x="1034" y="1811"/>
                    <a:pt x="857" y="1668"/>
                    <a:pt x="713" y="1508"/>
                  </a:cubicBezTo>
                  <a:cubicBezTo>
                    <a:pt x="236" y="986"/>
                    <a:pt x="188" y="400"/>
                    <a:pt x="606" y="206"/>
                  </a:cubicBezTo>
                  <a:cubicBezTo>
                    <a:pt x="698" y="164"/>
                    <a:pt x="806" y="143"/>
                    <a:pt x="925" y="143"/>
                  </a:cubicBezTo>
                  <a:close/>
                  <a:moveTo>
                    <a:pt x="867" y="1"/>
                  </a:moveTo>
                  <a:cubicBezTo>
                    <a:pt x="726" y="1"/>
                    <a:pt x="598" y="26"/>
                    <a:pt x="488" y="76"/>
                  </a:cubicBezTo>
                  <a:cubicBezTo>
                    <a:pt x="1" y="305"/>
                    <a:pt x="47" y="974"/>
                    <a:pt x="589" y="1568"/>
                  </a:cubicBezTo>
                  <a:cubicBezTo>
                    <a:pt x="752" y="1747"/>
                    <a:pt x="949" y="1906"/>
                    <a:pt x="1159" y="2031"/>
                  </a:cubicBezTo>
                  <a:cubicBezTo>
                    <a:pt x="1475" y="2215"/>
                    <a:pt x="1800" y="2312"/>
                    <a:pt x="2079" y="2312"/>
                  </a:cubicBezTo>
                  <a:cubicBezTo>
                    <a:pt x="2219" y="2312"/>
                    <a:pt x="2347" y="2288"/>
                    <a:pt x="2456" y="2238"/>
                  </a:cubicBezTo>
                  <a:cubicBezTo>
                    <a:pt x="2943" y="2009"/>
                    <a:pt x="2897" y="1340"/>
                    <a:pt x="2355" y="746"/>
                  </a:cubicBezTo>
                  <a:cubicBezTo>
                    <a:pt x="2192" y="567"/>
                    <a:pt x="1995" y="406"/>
                    <a:pt x="1785" y="283"/>
                  </a:cubicBezTo>
                  <a:cubicBezTo>
                    <a:pt x="1470" y="98"/>
                    <a:pt x="1145" y="1"/>
                    <a:pt x="867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0"/>
            <p:cNvSpPr/>
            <p:nvPr/>
          </p:nvSpPr>
          <p:spPr>
            <a:xfrm>
              <a:off x="4627535" y="3908007"/>
              <a:ext cx="110975" cy="95130"/>
            </a:xfrm>
            <a:custGeom>
              <a:avLst/>
              <a:gdLst/>
              <a:ahLst/>
              <a:cxnLst/>
              <a:rect l="l" t="t" r="r" b="b"/>
              <a:pathLst>
                <a:path w="1800" h="1543" extrusionOk="0">
                  <a:moveTo>
                    <a:pt x="507" y="0"/>
                  </a:moveTo>
                  <a:cubicBezTo>
                    <a:pt x="322" y="48"/>
                    <a:pt x="161" y="170"/>
                    <a:pt x="88" y="276"/>
                  </a:cubicBezTo>
                  <a:cubicBezTo>
                    <a:pt x="1" y="404"/>
                    <a:pt x="35" y="586"/>
                    <a:pt x="156" y="754"/>
                  </a:cubicBezTo>
                  <a:cubicBezTo>
                    <a:pt x="282" y="927"/>
                    <a:pt x="486" y="1028"/>
                    <a:pt x="687" y="1034"/>
                  </a:cubicBezTo>
                  <a:cubicBezTo>
                    <a:pt x="695" y="1034"/>
                    <a:pt x="702" y="1034"/>
                    <a:pt x="710" y="1034"/>
                  </a:cubicBezTo>
                  <a:cubicBezTo>
                    <a:pt x="896" y="1034"/>
                    <a:pt x="1049" y="966"/>
                    <a:pt x="1203" y="918"/>
                  </a:cubicBezTo>
                  <a:cubicBezTo>
                    <a:pt x="1285" y="893"/>
                    <a:pt x="1372" y="874"/>
                    <a:pt x="1468" y="871"/>
                  </a:cubicBezTo>
                  <a:lnTo>
                    <a:pt x="1468" y="871"/>
                  </a:lnTo>
                  <a:cubicBezTo>
                    <a:pt x="1472" y="907"/>
                    <a:pt x="1465" y="940"/>
                    <a:pt x="1457" y="971"/>
                  </a:cubicBezTo>
                  <a:cubicBezTo>
                    <a:pt x="1418" y="1105"/>
                    <a:pt x="1271" y="1178"/>
                    <a:pt x="1126" y="1221"/>
                  </a:cubicBezTo>
                  <a:cubicBezTo>
                    <a:pt x="1086" y="1233"/>
                    <a:pt x="1039" y="1242"/>
                    <a:pt x="990" y="1242"/>
                  </a:cubicBezTo>
                  <a:cubicBezTo>
                    <a:pt x="980" y="1242"/>
                    <a:pt x="971" y="1242"/>
                    <a:pt x="961" y="1241"/>
                  </a:cubicBezTo>
                  <a:lnTo>
                    <a:pt x="961" y="1241"/>
                  </a:lnTo>
                  <a:lnTo>
                    <a:pt x="1195" y="1542"/>
                  </a:lnTo>
                  <a:cubicBezTo>
                    <a:pt x="1202" y="1542"/>
                    <a:pt x="1208" y="1542"/>
                    <a:pt x="1214" y="1542"/>
                  </a:cubicBezTo>
                  <a:cubicBezTo>
                    <a:pt x="1354" y="1542"/>
                    <a:pt x="1478" y="1497"/>
                    <a:pt x="1572" y="1439"/>
                  </a:cubicBezTo>
                  <a:cubicBezTo>
                    <a:pt x="1717" y="1352"/>
                    <a:pt x="1799" y="1220"/>
                    <a:pt x="1782" y="1041"/>
                  </a:cubicBezTo>
                  <a:cubicBezTo>
                    <a:pt x="1769" y="837"/>
                    <a:pt x="1569" y="576"/>
                    <a:pt x="1291" y="564"/>
                  </a:cubicBezTo>
                  <a:cubicBezTo>
                    <a:pt x="1281" y="564"/>
                    <a:pt x="1271" y="564"/>
                    <a:pt x="1261" y="564"/>
                  </a:cubicBezTo>
                  <a:cubicBezTo>
                    <a:pt x="1028" y="564"/>
                    <a:pt x="844" y="656"/>
                    <a:pt x="636" y="696"/>
                  </a:cubicBezTo>
                  <a:cubicBezTo>
                    <a:pt x="607" y="701"/>
                    <a:pt x="575" y="703"/>
                    <a:pt x="542" y="703"/>
                  </a:cubicBezTo>
                  <a:cubicBezTo>
                    <a:pt x="504" y="703"/>
                    <a:pt x="464" y="700"/>
                    <a:pt x="426" y="696"/>
                  </a:cubicBezTo>
                  <a:cubicBezTo>
                    <a:pt x="418" y="693"/>
                    <a:pt x="409" y="691"/>
                    <a:pt x="402" y="689"/>
                  </a:cubicBezTo>
                  <a:cubicBezTo>
                    <a:pt x="396" y="591"/>
                    <a:pt x="527" y="506"/>
                    <a:pt x="607" y="462"/>
                  </a:cubicBezTo>
                  <a:cubicBezTo>
                    <a:pt x="679" y="422"/>
                    <a:pt x="754" y="389"/>
                    <a:pt x="841" y="367"/>
                  </a:cubicBezTo>
                  <a:cubicBezTo>
                    <a:pt x="849" y="364"/>
                    <a:pt x="854" y="363"/>
                    <a:pt x="860" y="363"/>
                  </a:cubicBezTo>
                  <a:lnTo>
                    <a:pt x="507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0"/>
            <p:cNvSpPr/>
            <p:nvPr/>
          </p:nvSpPr>
          <p:spPr>
            <a:xfrm>
              <a:off x="4628521" y="3906959"/>
              <a:ext cx="109741" cy="94760"/>
            </a:xfrm>
            <a:custGeom>
              <a:avLst/>
              <a:gdLst/>
              <a:ahLst/>
              <a:cxnLst/>
              <a:rect l="l" t="t" r="r" b="b"/>
              <a:pathLst>
                <a:path w="1780" h="1537" extrusionOk="0">
                  <a:moveTo>
                    <a:pt x="159" y="0"/>
                  </a:moveTo>
                  <a:lnTo>
                    <a:pt x="0" y="85"/>
                  </a:lnTo>
                  <a:lnTo>
                    <a:pt x="1706" y="1536"/>
                  </a:lnTo>
                  <a:lnTo>
                    <a:pt x="1779" y="1465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0"/>
            <p:cNvSpPr/>
            <p:nvPr/>
          </p:nvSpPr>
          <p:spPr>
            <a:xfrm>
              <a:off x="5872664" y="4120030"/>
              <a:ext cx="254255" cy="152035"/>
            </a:xfrm>
            <a:custGeom>
              <a:avLst/>
              <a:gdLst/>
              <a:ahLst/>
              <a:cxnLst/>
              <a:rect l="l" t="t" r="r" b="b"/>
              <a:pathLst>
                <a:path w="4124" h="2466" extrusionOk="0">
                  <a:moveTo>
                    <a:pt x="1840" y="0"/>
                  </a:moveTo>
                  <a:cubicBezTo>
                    <a:pt x="1303" y="0"/>
                    <a:pt x="802" y="165"/>
                    <a:pt x="506" y="480"/>
                  </a:cubicBezTo>
                  <a:cubicBezTo>
                    <a:pt x="1" y="1021"/>
                    <a:pt x="289" y="1793"/>
                    <a:pt x="1147" y="2210"/>
                  </a:cubicBezTo>
                  <a:cubicBezTo>
                    <a:pt x="1504" y="2382"/>
                    <a:pt x="1904" y="2466"/>
                    <a:pt x="2285" y="2466"/>
                  </a:cubicBezTo>
                  <a:cubicBezTo>
                    <a:pt x="2822" y="2466"/>
                    <a:pt x="3323" y="2300"/>
                    <a:pt x="3618" y="1984"/>
                  </a:cubicBezTo>
                  <a:cubicBezTo>
                    <a:pt x="4123" y="1443"/>
                    <a:pt x="3836" y="671"/>
                    <a:pt x="2978" y="256"/>
                  </a:cubicBezTo>
                  <a:cubicBezTo>
                    <a:pt x="2621" y="84"/>
                    <a:pt x="2222" y="0"/>
                    <a:pt x="1840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0"/>
            <p:cNvSpPr/>
            <p:nvPr/>
          </p:nvSpPr>
          <p:spPr>
            <a:xfrm>
              <a:off x="5890913" y="4176010"/>
              <a:ext cx="207831" cy="84895"/>
            </a:xfrm>
            <a:custGeom>
              <a:avLst/>
              <a:gdLst/>
              <a:ahLst/>
              <a:cxnLst/>
              <a:rect l="l" t="t" r="r" b="b"/>
              <a:pathLst>
                <a:path w="3371" h="1377" extrusionOk="0">
                  <a:moveTo>
                    <a:pt x="0" y="0"/>
                  </a:moveTo>
                  <a:cubicBezTo>
                    <a:pt x="39" y="433"/>
                    <a:pt x="387" y="847"/>
                    <a:pt x="931" y="1109"/>
                  </a:cubicBezTo>
                  <a:cubicBezTo>
                    <a:pt x="1172" y="1225"/>
                    <a:pt x="1435" y="1303"/>
                    <a:pt x="1699" y="1343"/>
                  </a:cubicBezTo>
                  <a:cubicBezTo>
                    <a:pt x="1842" y="1365"/>
                    <a:pt x="1987" y="1376"/>
                    <a:pt x="2129" y="1376"/>
                  </a:cubicBezTo>
                  <a:cubicBezTo>
                    <a:pt x="2604" y="1376"/>
                    <a:pt x="3055" y="1254"/>
                    <a:pt x="3370" y="1012"/>
                  </a:cubicBezTo>
                  <a:lnTo>
                    <a:pt x="3228" y="921"/>
                  </a:lnTo>
                  <a:cubicBezTo>
                    <a:pt x="2943" y="1137"/>
                    <a:pt x="2535" y="1247"/>
                    <a:pt x="2105" y="1247"/>
                  </a:cubicBezTo>
                  <a:cubicBezTo>
                    <a:pt x="1740" y="1247"/>
                    <a:pt x="1359" y="1168"/>
                    <a:pt x="1025" y="1007"/>
                  </a:cubicBezTo>
                  <a:cubicBezTo>
                    <a:pt x="533" y="770"/>
                    <a:pt x="219" y="397"/>
                    <a:pt x="183" y="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0"/>
            <p:cNvSpPr/>
            <p:nvPr/>
          </p:nvSpPr>
          <p:spPr>
            <a:xfrm>
              <a:off x="5902257" y="4130819"/>
              <a:ext cx="207461" cy="117633"/>
            </a:xfrm>
            <a:custGeom>
              <a:avLst/>
              <a:gdLst/>
              <a:ahLst/>
              <a:cxnLst/>
              <a:rect l="l" t="t" r="r" b="b"/>
              <a:pathLst>
                <a:path w="3365" h="1908" extrusionOk="0">
                  <a:moveTo>
                    <a:pt x="1325" y="124"/>
                  </a:moveTo>
                  <a:cubicBezTo>
                    <a:pt x="1423" y="124"/>
                    <a:pt x="1526" y="132"/>
                    <a:pt x="1630" y="148"/>
                  </a:cubicBezTo>
                  <a:cubicBezTo>
                    <a:pt x="1845" y="182"/>
                    <a:pt x="2060" y="248"/>
                    <a:pt x="2256" y="343"/>
                  </a:cubicBezTo>
                  <a:cubicBezTo>
                    <a:pt x="2892" y="652"/>
                    <a:pt x="3155" y="1176"/>
                    <a:pt x="2838" y="1514"/>
                  </a:cubicBezTo>
                  <a:cubicBezTo>
                    <a:pt x="2676" y="1687"/>
                    <a:pt x="2385" y="1782"/>
                    <a:pt x="2042" y="1782"/>
                  </a:cubicBezTo>
                  <a:cubicBezTo>
                    <a:pt x="1943" y="1782"/>
                    <a:pt x="1840" y="1774"/>
                    <a:pt x="1735" y="1758"/>
                  </a:cubicBezTo>
                  <a:cubicBezTo>
                    <a:pt x="1521" y="1725"/>
                    <a:pt x="1302" y="1660"/>
                    <a:pt x="1109" y="1565"/>
                  </a:cubicBezTo>
                  <a:cubicBezTo>
                    <a:pt x="473" y="1257"/>
                    <a:pt x="210" y="732"/>
                    <a:pt x="526" y="395"/>
                  </a:cubicBezTo>
                  <a:cubicBezTo>
                    <a:pt x="688" y="219"/>
                    <a:pt x="980" y="124"/>
                    <a:pt x="1325" y="124"/>
                  </a:cubicBezTo>
                  <a:close/>
                  <a:moveTo>
                    <a:pt x="1303" y="0"/>
                  </a:moveTo>
                  <a:cubicBezTo>
                    <a:pt x="902" y="0"/>
                    <a:pt x="560" y="112"/>
                    <a:pt x="367" y="318"/>
                  </a:cubicBezTo>
                  <a:cubicBezTo>
                    <a:pt x="0" y="710"/>
                    <a:pt x="293" y="1316"/>
                    <a:pt x="1017" y="1665"/>
                  </a:cubicBezTo>
                  <a:cubicBezTo>
                    <a:pt x="1232" y="1768"/>
                    <a:pt x="1475" y="1844"/>
                    <a:pt x="1716" y="1881"/>
                  </a:cubicBezTo>
                  <a:cubicBezTo>
                    <a:pt x="1835" y="1899"/>
                    <a:pt x="1951" y="1908"/>
                    <a:pt x="2063" y="1908"/>
                  </a:cubicBezTo>
                  <a:cubicBezTo>
                    <a:pt x="2463" y="1908"/>
                    <a:pt x="2805" y="1795"/>
                    <a:pt x="2998" y="1590"/>
                  </a:cubicBezTo>
                  <a:cubicBezTo>
                    <a:pt x="3365" y="1197"/>
                    <a:pt x="3072" y="595"/>
                    <a:pt x="2349" y="242"/>
                  </a:cubicBezTo>
                  <a:cubicBezTo>
                    <a:pt x="2132" y="139"/>
                    <a:pt x="1889" y="64"/>
                    <a:pt x="1649" y="27"/>
                  </a:cubicBezTo>
                  <a:cubicBezTo>
                    <a:pt x="1530" y="9"/>
                    <a:pt x="1415" y="0"/>
                    <a:pt x="130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0"/>
            <p:cNvSpPr/>
            <p:nvPr/>
          </p:nvSpPr>
          <p:spPr>
            <a:xfrm>
              <a:off x="5945907" y="4155418"/>
              <a:ext cx="121825" cy="72442"/>
            </a:xfrm>
            <a:custGeom>
              <a:avLst/>
              <a:gdLst/>
              <a:ahLst/>
              <a:cxnLst/>
              <a:rect l="l" t="t" r="r" b="b"/>
              <a:pathLst>
                <a:path w="1976" h="1175" extrusionOk="0">
                  <a:moveTo>
                    <a:pt x="322" y="0"/>
                  </a:moveTo>
                  <a:cubicBezTo>
                    <a:pt x="164" y="113"/>
                    <a:pt x="63" y="288"/>
                    <a:pt x="35" y="411"/>
                  </a:cubicBezTo>
                  <a:cubicBezTo>
                    <a:pt x="0" y="563"/>
                    <a:pt x="100" y="718"/>
                    <a:pt x="277" y="831"/>
                  </a:cubicBezTo>
                  <a:cubicBezTo>
                    <a:pt x="387" y="900"/>
                    <a:pt x="514" y="934"/>
                    <a:pt x="639" y="934"/>
                  </a:cubicBezTo>
                  <a:cubicBezTo>
                    <a:pt x="720" y="934"/>
                    <a:pt x="800" y="920"/>
                    <a:pt x="874" y="892"/>
                  </a:cubicBezTo>
                  <a:cubicBezTo>
                    <a:pt x="1060" y="825"/>
                    <a:pt x="1179" y="698"/>
                    <a:pt x="1309" y="593"/>
                  </a:cubicBezTo>
                  <a:cubicBezTo>
                    <a:pt x="1376" y="540"/>
                    <a:pt x="1449" y="488"/>
                    <a:pt x="1541" y="453"/>
                  </a:cubicBezTo>
                  <a:cubicBezTo>
                    <a:pt x="1556" y="484"/>
                    <a:pt x="1562" y="517"/>
                    <a:pt x="1565" y="548"/>
                  </a:cubicBezTo>
                  <a:cubicBezTo>
                    <a:pt x="1581" y="685"/>
                    <a:pt x="1471" y="809"/>
                    <a:pt x="1351" y="904"/>
                  </a:cubicBezTo>
                  <a:cubicBezTo>
                    <a:pt x="1312" y="934"/>
                    <a:pt x="1262" y="964"/>
                    <a:pt x="1207" y="982"/>
                  </a:cubicBezTo>
                  <a:lnTo>
                    <a:pt x="1535" y="1175"/>
                  </a:lnTo>
                  <a:cubicBezTo>
                    <a:pt x="1672" y="1125"/>
                    <a:pt x="1778" y="1032"/>
                    <a:pt x="1847" y="939"/>
                  </a:cubicBezTo>
                  <a:cubicBezTo>
                    <a:pt x="1949" y="804"/>
                    <a:pt x="1976" y="652"/>
                    <a:pt x="1895" y="493"/>
                  </a:cubicBezTo>
                  <a:cubicBezTo>
                    <a:pt x="1820" y="346"/>
                    <a:pt x="1624" y="207"/>
                    <a:pt x="1414" y="207"/>
                  </a:cubicBezTo>
                  <a:cubicBezTo>
                    <a:pt x="1363" y="207"/>
                    <a:pt x="1311" y="216"/>
                    <a:pt x="1259" y="234"/>
                  </a:cubicBezTo>
                  <a:cubicBezTo>
                    <a:pt x="1028" y="318"/>
                    <a:pt x="888" y="481"/>
                    <a:pt x="701" y="598"/>
                  </a:cubicBezTo>
                  <a:cubicBezTo>
                    <a:pt x="648" y="632"/>
                    <a:pt x="578" y="658"/>
                    <a:pt x="507" y="675"/>
                  </a:cubicBezTo>
                  <a:cubicBezTo>
                    <a:pt x="499" y="677"/>
                    <a:pt x="489" y="678"/>
                    <a:pt x="480" y="678"/>
                  </a:cubicBezTo>
                  <a:cubicBezTo>
                    <a:pt x="439" y="591"/>
                    <a:pt x="528" y="463"/>
                    <a:pt x="586" y="391"/>
                  </a:cubicBezTo>
                  <a:cubicBezTo>
                    <a:pt x="636" y="328"/>
                    <a:pt x="696" y="268"/>
                    <a:pt x="767" y="217"/>
                  </a:cubicBezTo>
                  <a:cubicBezTo>
                    <a:pt x="773" y="213"/>
                    <a:pt x="778" y="207"/>
                    <a:pt x="785" y="206"/>
                  </a:cubicBezTo>
                  <a:lnTo>
                    <a:pt x="322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0"/>
            <p:cNvSpPr/>
            <p:nvPr/>
          </p:nvSpPr>
          <p:spPr>
            <a:xfrm>
              <a:off x="5939187" y="4162200"/>
              <a:ext cx="133478" cy="52405"/>
            </a:xfrm>
            <a:custGeom>
              <a:avLst/>
              <a:gdLst/>
              <a:ahLst/>
              <a:cxnLst/>
              <a:rect l="l" t="t" r="r" b="b"/>
              <a:pathLst>
                <a:path w="2165" h="850" extrusionOk="0">
                  <a:moveTo>
                    <a:pt x="116" y="0"/>
                  </a:moveTo>
                  <a:lnTo>
                    <a:pt x="1" y="136"/>
                  </a:lnTo>
                  <a:lnTo>
                    <a:pt x="2124" y="849"/>
                  </a:lnTo>
                  <a:lnTo>
                    <a:pt x="2165" y="757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0"/>
            <p:cNvSpPr/>
            <p:nvPr/>
          </p:nvSpPr>
          <p:spPr>
            <a:xfrm>
              <a:off x="5621061" y="3775517"/>
              <a:ext cx="254132" cy="151973"/>
            </a:xfrm>
            <a:custGeom>
              <a:avLst/>
              <a:gdLst/>
              <a:ahLst/>
              <a:cxnLst/>
              <a:rect l="l" t="t" r="r" b="b"/>
              <a:pathLst>
                <a:path w="4122" h="2465" extrusionOk="0">
                  <a:moveTo>
                    <a:pt x="1839" y="0"/>
                  </a:moveTo>
                  <a:cubicBezTo>
                    <a:pt x="1301" y="0"/>
                    <a:pt x="800" y="166"/>
                    <a:pt x="504" y="482"/>
                  </a:cubicBezTo>
                  <a:cubicBezTo>
                    <a:pt x="1" y="1020"/>
                    <a:pt x="287" y="1793"/>
                    <a:pt x="1145" y="2209"/>
                  </a:cubicBezTo>
                  <a:cubicBezTo>
                    <a:pt x="1502" y="2382"/>
                    <a:pt x="1901" y="2465"/>
                    <a:pt x="2282" y="2465"/>
                  </a:cubicBezTo>
                  <a:cubicBezTo>
                    <a:pt x="2820" y="2465"/>
                    <a:pt x="3321" y="2299"/>
                    <a:pt x="3616" y="1984"/>
                  </a:cubicBezTo>
                  <a:cubicBezTo>
                    <a:pt x="4122" y="1443"/>
                    <a:pt x="3835" y="671"/>
                    <a:pt x="2977" y="255"/>
                  </a:cubicBezTo>
                  <a:cubicBezTo>
                    <a:pt x="2620" y="83"/>
                    <a:pt x="2220" y="0"/>
                    <a:pt x="1839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0"/>
            <p:cNvSpPr/>
            <p:nvPr/>
          </p:nvSpPr>
          <p:spPr>
            <a:xfrm>
              <a:off x="5639126" y="3831497"/>
              <a:ext cx="207646" cy="84895"/>
            </a:xfrm>
            <a:custGeom>
              <a:avLst/>
              <a:gdLst/>
              <a:ahLst/>
              <a:cxnLst/>
              <a:rect l="l" t="t" r="r" b="b"/>
              <a:pathLst>
                <a:path w="3368" h="1377" extrusionOk="0">
                  <a:moveTo>
                    <a:pt x="0" y="1"/>
                  </a:moveTo>
                  <a:cubicBezTo>
                    <a:pt x="39" y="434"/>
                    <a:pt x="387" y="847"/>
                    <a:pt x="931" y="1110"/>
                  </a:cubicBezTo>
                  <a:cubicBezTo>
                    <a:pt x="1172" y="1226"/>
                    <a:pt x="1435" y="1303"/>
                    <a:pt x="1699" y="1344"/>
                  </a:cubicBezTo>
                  <a:cubicBezTo>
                    <a:pt x="1841" y="1366"/>
                    <a:pt x="1985" y="1376"/>
                    <a:pt x="2126" y="1376"/>
                  </a:cubicBezTo>
                  <a:cubicBezTo>
                    <a:pt x="2603" y="1376"/>
                    <a:pt x="3055" y="1254"/>
                    <a:pt x="3368" y="1013"/>
                  </a:cubicBezTo>
                  <a:lnTo>
                    <a:pt x="3225" y="925"/>
                  </a:lnTo>
                  <a:cubicBezTo>
                    <a:pt x="2941" y="1141"/>
                    <a:pt x="2533" y="1251"/>
                    <a:pt x="2103" y="1251"/>
                  </a:cubicBezTo>
                  <a:cubicBezTo>
                    <a:pt x="1739" y="1251"/>
                    <a:pt x="1358" y="1171"/>
                    <a:pt x="1024" y="1010"/>
                  </a:cubicBezTo>
                  <a:cubicBezTo>
                    <a:pt x="533" y="772"/>
                    <a:pt x="219" y="399"/>
                    <a:pt x="183" y="1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0"/>
            <p:cNvSpPr/>
            <p:nvPr/>
          </p:nvSpPr>
          <p:spPr>
            <a:xfrm>
              <a:off x="5650346" y="3786306"/>
              <a:ext cx="207584" cy="117571"/>
            </a:xfrm>
            <a:custGeom>
              <a:avLst/>
              <a:gdLst/>
              <a:ahLst/>
              <a:cxnLst/>
              <a:rect l="l" t="t" r="r" b="b"/>
              <a:pathLst>
                <a:path w="3367" h="1907" extrusionOk="0">
                  <a:moveTo>
                    <a:pt x="1330" y="124"/>
                  </a:moveTo>
                  <a:cubicBezTo>
                    <a:pt x="1427" y="124"/>
                    <a:pt x="1529" y="132"/>
                    <a:pt x="1632" y="147"/>
                  </a:cubicBezTo>
                  <a:cubicBezTo>
                    <a:pt x="1847" y="182"/>
                    <a:pt x="2062" y="247"/>
                    <a:pt x="2258" y="343"/>
                  </a:cubicBezTo>
                  <a:cubicBezTo>
                    <a:pt x="2896" y="651"/>
                    <a:pt x="3158" y="1175"/>
                    <a:pt x="2842" y="1513"/>
                  </a:cubicBezTo>
                  <a:cubicBezTo>
                    <a:pt x="2680" y="1686"/>
                    <a:pt x="2388" y="1782"/>
                    <a:pt x="2045" y="1782"/>
                  </a:cubicBezTo>
                  <a:cubicBezTo>
                    <a:pt x="1947" y="1782"/>
                    <a:pt x="1843" y="1774"/>
                    <a:pt x="1738" y="1757"/>
                  </a:cubicBezTo>
                  <a:cubicBezTo>
                    <a:pt x="1524" y="1725"/>
                    <a:pt x="1306" y="1659"/>
                    <a:pt x="1113" y="1565"/>
                  </a:cubicBezTo>
                  <a:cubicBezTo>
                    <a:pt x="475" y="1256"/>
                    <a:pt x="212" y="731"/>
                    <a:pt x="528" y="394"/>
                  </a:cubicBezTo>
                  <a:cubicBezTo>
                    <a:pt x="690" y="220"/>
                    <a:pt x="984" y="124"/>
                    <a:pt x="1330" y="124"/>
                  </a:cubicBezTo>
                  <a:close/>
                  <a:moveTo>
                    <a:pt x="1304" y="1"/>
                  </a:moveTo>
                  <a:cubicBezTo>
                    <a:pt x="904" y="1"/>
                    <a:pt x="561" y="114"/>
                    <a:pt x="369" y="319"/>
                  </a:cubicBezTo>
                  <a:cubicBezTo>
                    <a:pt x="1" y="710"/>
                    <a:pt x="293" y="1315"/>
                    <a:pt x="1019" y="1665"/>
                  </a:cubicBezTo>
                  <a:cubicBezTo>
                    <a:pt x="1234" y="1770"/>
                    <a:pt x="1477" y="1845"/>
                    <a:pt x="1718" y="1880"/>
                  </a:cubicBezTo>
                  <a:cubicBezTo>
                    <a:pt x="1836" y="1898"/>
                    <a:pt x="1952" y="1907"/>
                    <a:pt x="2063" y="1907"/>
                  </a:cubicBezTo>
                  <a:cubicBezTo>
                    <a:pt x="2464" y="1907"/>
                    <a:pt x="2806" y="1793"/>
                    <a:pt x="2999" y="1589"/>
                  </a:cubicBezTo>
                  <a:cubicBezTo>
                    <a:pt x="3367" y="1199"/>
                    <a:pt x="3074" y="594"/>
                    <a:pt x="2349" y="244"/>
                  </a:cubicBezTo>
                  <a:cubicBezTo>
                    <a:pt x="2134" y="140"/>
                    <a:pt x="1891" y="63"/>
                    <a:pt x="1650" y="27"/>
                  </a:cubicBezTo>
                  <a:cubicBezTo>
                    <a:pt x="1531" y="9"/>
                    <a:pt x="1416" y="1"/>
                    <a:pt x="1304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0"/>
            <p:cNvSpPr/>
            <p:nvPr/>
          </p:nvSpPr>
          <p:spPr>
            <a:xfrm>
              <a:off x="5694119" y="3810843"/>
              <a:ext cx="121702" cy="72688"/>
            </a:xfrm>
            <a:custGeom>
              <a:avLst/>
              <a:gdLst/>
              <a:ahLst/>
              <a:cxnLst/>
              <a:rect l="l" t="t" r="r" b="b"/>
              <a:pathLst>
                <a:path w="1974" h="1179" extrusionOk="0">
                  <a:moveTo>
                    <a:pt x="321" y="1"/>
                  </a:moveTo>
                  <a:cubicBezTo>
                    <a:pt x="164" y="112"/>
                    <a:pt x="62" y="286"/>
                    <a:pt x="33" y="412"/>
                  </a:cubicBezTo>
                  <a:cubicBezTo>
                    <a:pt x="0" y="563"/>
                    <a:pt x="100" y="719"/>
                    <a:pt x="274" y="831"/>
                  </a:cubicBezTo>
                  <a:cubicBezTo>
                    <a:pt x="385" y="901"/>
                    <a:pt x="512" y="934"/>
                    <a:pt x="637" y="934"/>
                  </a:cubicBezTo>
                  <a:cubicBezTo>
                    <a:pt x="718" y="934"/>
                    <a:pt x="798" y="920"/>
                    <a:pt x="872" y="893"/>
                  </a:cubicBezTo>
                  <a:cubicBezTo>
                    <a:pt x="1058" y="826"/>
                    <a:pt x="1175" y="699"/>
                    <a:pt x="1308" y="593"/>
                  </a:cubicBezTo>
                  <a:cubicBezTo>
                    <a:pt x="1374" y="540"/>
                    <a:pt x="1449" y="489"/>
                    <a:pt x="1538" y="453"/>
                  </a:cubicBezTo>
                  <a:cubicBezTo>
                    <a:pt x="1553" y="484"/>
                    <a:pt x="1559" y="517"/>
                    <a:pt x="1563" y="550"/>
                  </a:cubicBezTo>
                  <a:cubicBezTo>
                    <a:pt x="1579" y="689"/>
                    <a:pt x="1468" y="811"/>
                    <a:pt x="1349" y="906"/>
                  </a:cubicBezTo>
                  <a:cubicBezTo>
                    <a:pt x="1309" y="936"/>
                    <a:pt x="1259" y="967"/>
                    <a:pt x="1204" y="985"/>
                  </a:cubicBezTo>
                  <a:lnTo>
                    <a:pt x="1532" y="1178"/>
                  </a:lnTo>
                  <a:cubicBezTo>
                    <a:pt x="1670" y="1128"/>
                    <a:pt x="1775" y="1035"/>
                    <a:pt x="1845" y="943"/>
                  </a:cubicBezTo>
                  <a:cubicBezTo>
                    <a:pt x="1946" y="807"/>
                    <a:pt x="1973" y="656"/>
                    <a:pt x="1893" y="497"/>
                  </a:cubicBezTo>
                  <a:cubicBezTo>
                    <a:pt x="1821" y="347"/>
                    <a:pt x="1624" y="208"/>
                    <a:pt x="1414" y="208"/>
                  </a:cubicBezTo>
                  <a:cubicBezTo>
                    <a:pt x="1363" y="208"/>
                    <a:pt x="1311" y="216"/>
                    <a:pt x="1259" y="235"/>
                  </a:cubicBezTo>
                  <a:cubicBezTo>
                    <a:pt x="1028" y="319"/>
                    <a:pt x="888" y="482"/>
                    <a:pt x="701" y="599"/>
                  </a:cubicBezTo>
                  <a:cubicBezTo>
                    <a:pt x="647" y="633"/>
                    <a:pt x="578" y="660"/>
                    <a:pt x="507" y="676"/>
                  </a:cubicBezTo>
                  <a:cubicBezTo>
                    <a:pt x="497" y="677"/>
                    <a:pt x="490" y="680"/>
                    <a:pt x="480" y="680"/>
                  </a:cubicBezTo>
                  <a:cubicBezTo>
                    <a:pt x="439" y="591"/>
                    <a:pt x="528" y="463"/>
                    <a:pt x="586" y="392"/>
                  </a:cubicBezTo>
                  <a:cubicBezTo>
                    <a:pt x="636" y="327"/>
                    <a:pt x="695" y="269"/>
                    <a:pt x="767" y="217"/>
                  </a:cubicBezTo>
                  <a:cubicBezTo>
                    <a:pt x="773" y="213"/>
                    <a:pt x="778" y="210"/>
                    <a:pt x="785" y="206"/>
                  </a:cubicBezTo>
                  <a:lnTo>
                    <a:pt x="321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0"/>
            <p:cNvSpPr/>
            <p:nvPr/>
          </p:nvSpPr>
          <p:spPr>
            <a:xfrm>
              <a:off x="5687338" y="3817625"/>
              <a:ext cx="133539" cy="52405"/>
            </a:xfrm>
            <a:custGeom>
              <a:avLst/>
              <a:gdLst/>
              <a:ahLst/>
              <a:cxnLst/>
              <a:rect l="l" t="t" r="r" b="b"/>
              <a:pathLst>
                <a:path w="2166" h="850" extrusionOk="0">
                  <a:moveTo>
                    <a:pt x="117" y="0"/>
                  </a:moveTo>
                  <a:lnTo>
                    <a:pt x="0" y="136"/>
                  </a:lnTo>
                  <a:lnTo>
                    <a:pt x="2124" y="850"/>
                  </a:lnTo>
                  <a:lnTo>
                    <a:pt x="2166" y="757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0"/>
            <p:cNvSpPr/>
            <p:nvPr/>
          </p:nvSpPr>
          <p:spPr>
            <a:xfrm>
              <a:off x="4743688" y="4034148"/>
              <a:ext cx="254193" cy="151973"/>
            </a:xfrm>
            <a:custGeom>
              <a:avLst/>
              <a:gdLst/>
              <a:ahLst/>
              <a:cxnLst/>
              <a:rect l="l" t="t" r="r" b="b"/>
              <a:pathLst>
                <a:path w="4123" h="2465" extrusionOk="0">
                  <a:moveTo>
                    <a:pt x="1840" y="0"/>
                  </a:moveTo>
                  <a:cubicBezTo>
                    <a:pt x="1302" y="0"/>
                    <a:pt x="801" y="165"/>
                    <a:pt x="506" y="481"/>
                  </a:cubicBezTo>
                  <a:cubicBezTo>
                    <a:pt x="1" y="1021"/>
                    <a:pt x="288" y="1793"/>
                    <a:pt x="1146" y="2208"/>
                  </a:cubicBezTo>
                  <a:cubicBezTo>
                    <a:pt x="1503" y="2381"/>
                    <a:pt x="1903" y="2464"/>
                    <a:pt x="2285" y="2464"/>
                  </a:cubicBezTo>
                  <a:cubicBezTo>
                    <a:pt x="2822" y="2464"/>
                    <a:pt x="3323" y="2299"/>
                    <a:pt x="3618" y="1984"/>
                  </a:cubicBezTo>
                  <a:cubicBezTo>
                    <a:pt x="4122" y="1443"/>
                    <a:pt x="3835" y="671"/>
                    <a:pt x="2977" y="254"/>
                  </a:cubicBezTo>
                  <a:cubicBezTo>
                    <a:pt x="2620" y="83"/>
                    <a:pt x="2221" y="0"/>
                    <a:pt x="1840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0"/>
            <p:cNvSpPr/>
            <p:nvPr/>
          </p:nvSpPr>
          <p:spPr>
            <a:xfrm>
              <a:off x="4761875" y="4090190"/>
              <a:ext cx="207831" cy="84834"/>
            </a:xfrm>
            <a:custGeom>
              <a:avLst/>
              <a:gdLst/>
              <a:ahLst/>
              <a:cxnLst/>
              <a:rect l="l" t="t" r="r" b="b"/>
              <a:pathLst>
                <a:path w="3371" h="1376" extrusionOk="0">
                  <a:moveTo>
                    <a:pt x="0" y="0"/>
                  </a:moveTo>
                  <a:lnTo>
                    <a:pt x="0" y="0"/>
                  </a:lnTo>
                  <a:cubicBezTo>
                    <a:pt x="40" y="433"/>
                    <a:pt x="387" y="847"/>
                    <a:pt x="932" y="1109"/>
                  </a:cubicBezTo>
                  <a:cubicBezTo>
                    <a:pt x="1172" y="1225"/>
                    <a:pt x="1435" y="1302"/>
                    <a:pt x="1699" y="1342"/>
                  </a:cubicBezTo>
                  <a:cubicBezTo>
                    <a:pt x="1842" y="1364"/>
                    <a:pt x="1987" y="1375"/>
                    <a:pt x="2129" y="1375"/>
                  </a:cubicBezTo>
                  <a:cubicBezTo>
                    <a:pt x="2604" y="1375"/>
                    <a:pt x="3055" y="1253"/>
                    <a:pt x="3370" y="1012"/>
                  </a:cubicBezTo>
                  <a:lnTo>
                    <a:pt x="3228" y="922"/>
                  </a:lnTo>
                  <a:cubicBezTo>
                    <a:pt x="2944" y="1139"/>
                    <a:pt x="2536" y="1250"/>
                    <a:pt x="2106" y="1250"/>
                  </a:cubicBezTo>
                  <a:cubicBezTo>
                    <a:pt x="1742" y="1250"/>
                    <a:pt x="1361" y="1170"/>
                    <a:pt x="1026" y="1008"/>
                  </a:cubicBezTo>
                  <a:cubicBezTo>
                    <a:pt x="534" y="771"/>
                    <a:pt x="220" y="399"/>
                    <a:pt x="184" y="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0"/>
            <p:cNvSpPr/>
            <p:nvPr/>
          </p:nvSpPr>
          <p:spPr>
            <a:xfrm>
              <a:off x="4773219" y="4044937"/>
              <a:ext cx="207461" cy="117571"/>
            </a:xfrm>
            <a:custGeom>
              <a:avLst/>
              <a:gdLst/>
              <a:ahLst/>
              <a:cxnLst/>
              <a:rect l="l" t="t" r="r" b="b"/>
              <a:pathLst>
                <a:path w="3365" h="1907" extrusionOk="0">
                  <a:moveTo>
                    <a:pt x="1325" y="124"/>
                  </a:moveTo>
                  <a:cubicBezTo>
                    <a:pt x="1423" y="124"/>
                    <a:pt x="1525" y="132"/>
                    <a:pt x="1629" y="148"/>
                  </a:cubicBezTo>
                  <a:cubicBezTo>
                    <a:pt x="1844" y="182"/>
                    <a:pt x="2061" y="248"/>
                    <a:pt x="2256" y="342"/>
                  </a:cubicBezTo>
                  <a:cubicBezTo>
                    <a:pt x="2892" y="652"/>
                    <a:pt x="3155" y="1175"/>
                    <a:pt x="2839" y="1512"/>
                  </a:cubicBezTo>
                  <a:cubicBezTo>
                    <a:pt x="2676" y="1687"/>
                    <a:pt x="2384" y="1781"/>
                    <a:pt x="2041" y="1781"/>
                  </a:cubicBezTo>
                  <a:cubicBezTo>
                    <a:pt x="1942" y="1781"/>
                    <a:pt x="1840" y="1774"/>
                    <a:pt x="1735" y="1758"/>
                  </a:cubicBezTo>
                  <a:cubicBezTo>
                    <a:pt x="1520" y="1725"/>
                    <a:pt x="1302" y="1658"/>
                    <a:pt x="1109" y="1565"/>
                  </a:cubicBezTo>
                  <a:cubicBezTo>
                    <a:pt x="471" y="1255"/>
                    <a:pt x="209" y="731"/>
                    <a:pt x="524" y="395"/>
                  </a:cubicBezTo>
                  <a:cubicBezTo>
                    <a:pt x="688" y="220"/>
                    <a:pt x="980" y="124"/>
                    <a:pt x="1325" y="124"/>
                  </a:cubicBezTo>
                  <a:close/>
                  <a:moveTo>
                    <a:pt x="1301" y="1"/>
                  </a:moveTo>
                  <a:cubicBezTo>
                    <a:pt x="901" y="1"/>
                    <a:pt x="560" y="114"/>
                    <a:pt x="367" y="319"/>
                  </a:cubicBezTo>
                  <a:cubicBezTo>
                    <a:pt x="0" y="710"/>
                    <a:pt x="293" y="1314"/>
                    <a:pt x="1017" y="1665"/>
                  </a:cubicBezTo>
                  <a:cubicBezTo>
                    <a:pt x="1234" y="1768"/>
                    <a:pt x="1476" y="1843"/>
                    <a:pt x="1716" y="1881"/>
                  </a:cubicBezTo>
                  <a:cubicBezTo>
                    <a:pt x="1834" y="1898"/>
                    <a:pt x="1949" y="1907"/>
                    <a:pt x="2060" y="1907"/>
                  </a:cubicBezTo>
                  <a:cubicBezTo>
                    <a:pt x="2462" y="1907"/>
                    <a:pt x="2804" y="1794"/>
                    <a:pt x="2998" y="1589"/>
                  </a:cubicBezTo>
                  <a:cubicBezTo>
                    <a:pt x="3365" y="1198"/>
                    <a:pt x="3072" y="594"/>
                    <a:pt x="2348" y="245"/>
                  </a:cubicBezTo>
                  <a:cubicBezTo>
                    <a:pt x="2131" y="141"/>
                    <a:pt x="1889" y="63"/>
                    <a:pt x="1649" y="28"/>
                  </a:cubicBezTo>
                  <a:cubicBezTo>
                    <a:pt x="1530" y="10"/>
                    <a:pt x="1413" y="1"/>
                    <a:pt x="1301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0"/>
            <p:cNvSpPr/>
            <p:nvPr/>
          </p:nvSpPr>
          <p:spPr>
            <a:xfrm>
              <a:off x="4816746" y="4069475"/>
              <a:ext cx="121887" cy="72503"/>
            </a:xfrm>
            <a:custGeom>
              <a:avLst/>
              <a:gdLst/>
              <a:ahLst/>
              <a:cxnLst/>
              <a:rect l="l" t="t" r="r" b="b"/>
              <a:pathLst>
                <a:path w="1977" h="1176" extrusionOk="0">
                  <a:moveTo>
                    <a:pt x="322" y="1"/>
                  </a:moveTo>
                  <a:cubicBezTo>
                    <a:pt x="165" y="114"/>
                    <a:pt x="64" y="288"/>
                    <a:pt x="35" y="412"/>
                  </a:cubicBezTo>
                  <a:cubicBezTo>
                    <a:pt x="1" y="563"/>
                    <a:pt x="101" y="719"/>
                    <a:pt x="278" y="830"/>
                  </a:cubicBezTo>
                  <a:cubicBezTo>
                    <a:pt x="388" y="900"/>
                    <a:pt x="516" y="934"/>
                    <a:pt x="642" y="934"/>
                  </a:cubicBezTo>
                  <a:cubicBezTo>
                    <a:pt x="722" y="934"/>
                    <a:pt x="801" y="920"/>
                    <a:pt x="874" y="893"/>
                  </a:cubicBezTo>
                  <a:cubicBezTo>
                    <a:pt x="1060" y="826"/>
                    <a:pt x="1180" y="699"/>
                    <a:pt x="1310" y="593"/>
                  </a:cubicBezTo>
                  <a:cubicBezTo>
                    <a:pt x="1377" y="540"/>
                    <a:pt x="1450" y="488"/>
                    <a:pt x="1541" y="452"/>
                  </a:cubicBezTo>
                  <a:cubicBezTo>
                    <a:pt x="1557" y="485"/>
                    <a:pt x="1562" y="516"/>
                    <a:pt x="1565" y="549"/>
                  </a:cubicBezTo>
                  <a:cubicBezTo>
                    <a:pt x="1581" y="686"/>
                    <a:pt x="1471" y="809"/>
                    <a:pt x="1351" y="904"/>
                  </a:cubicBezTo>
                  <a:cubicBezTo>
                    <a:pt x="1313" y="934"/>
                    <a:pt x="1263" y="964"/>
                    <a:pt x="1207" y="983"/>
                  </a:cubicBezTo>
                  <a:lnTo>
                    <a:pt x="1535" y="1176"/>
                  </a:lnTo>
                  <a:cubicBezTo>
                    <a:pt x="1672" y="1126"/>
                    <a:pt x="1778" y="1033"/>
                    <a:pt x="1848" y="940"/>
                  </a:cubicBezTo>
                  <a:cubicBezTo>
                    <a:pt x="1949" y="805"/>
                    <a:pt x="1976" y="652"/>
                    <a:pt x="1895" y="493"/>
                  </a:cubicBezTo>
                  <a:cubicBezTo>
                    <a:pt x="1823" y="347"/>
                    <a:pt x="1626" y="208"/>
                    <a:pt x="1416" y="208"/>
                  </a:cubicBezTo>
                  <a:cubicBezTo>
                    <a:pt x="1364" y="208"/>
                    <a:pt x="1311" y="216"/>
                    <a:pt x="1260" y="235"/>
                  </a:cubicBezTo>
                  <a:cubicBezTo>
                    <a:pt x="1029" y="319"/>
                    <a:pt x="889" y="482"/>
                    <a:pt x="702" y="599"/>
                  </a:cubicBezTo>
                  <a:cubicBezTo>
                    <a:pt x="649" y="633"/>
                    <a:pt x="579" y="658"/>
                    <a:pt x="508" y="676"/>
                  </a:cubicBezTo>
                  <a:cubicBezTo>
                    <a:pt x="500" y="678"/>
                    <a:pt x="489" y="679"/>
                    <a:pt x="480" y="679"/>
                  </a:cubicBezTo>
                  <a:cubicBezTo>
                    <a:pt x="439" y="592"/>
                    <a:pt x="529" y="463"/>
                    <a:pt x="586" y="392"/>
                  </a:cubicBezTo>
                  <a:cubicBezTo>
                    <a:pt x="636" y="328"/>
                    <a:pt x="696" y="269"/>
                    <a:pt x="767" y="216"/>
                  </a:cubicBezTo>
                  <a:cubicBezTo>
                    <a:pt x="773" y="214"/>
                    <a:pt x="779" y="209"/>
                    <a:pt x="786" y="206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0"/>
            <p:cNvSpPr/>
            <p:nvPr/>
          </p:nvSpPr>
          <p:spPr>
            <a:xfrm>
              <a:off x="4810149" y="4076195"/>
              <a:ext cx="133478" cy="52528"/>
            </a:xfrm>
            <a:custGeom>
              <a:avLst/>
              <a:gdLst/>
              <a:ahLst/>
              <a:cxnLst/>
              <a:rect l="l" t="t" r="r" b="b"/>
              <a:pathLst>
                <a:path w="2165" h="852" extrusionOk="0">
                  <a:moveTo>
                    <a:pt x="115" y="0"/>
                  </a:moveTo>
                  <a:lnTo>
                    <a:pt x="1" y="137"/>
                  </a:lnTo>
                  <a:lnTo>
                    <a:pt x="2122" y="851"/>
                  </a:lnTo>
                  <a:lnTo>
                    <a:pt x="2165" y="758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0"/>
            <p:cNvSpPr/>
            <p:nvPr/>
          </p:nvSpPr>
          <p:spPr>
            <a:xfrm>
              <a:off x="5388879" y="3792594"/>
              <a:ext cx="208016" cy="136499"/>
            </a:xfrm>
            <a:custGeom>
              <a:avLst/>
              <a:gdLst/>
              <a:ahLst/>
              <a:cxnLst/>
              <a:rect l="l" t="t" r="r" b="b"/>
              <a:pathLst>
                <a:path w="3374" h="2214" extrusionOk="0">
                  <a:moveTo>
                    <a:pt x="1300" y="0"/>
                  </a:moveTo>
                  <a:cubicBezTo>
                    <a:pt x="999" y="0"/>
                    <a:pt x="720" y="73"/>
                    <a:pt x="512" y="222"/>
                  </a:cubicBezTo>
                  <a:cubicBezTo>
                    <a:pt x="1" y="588"/>
                    <a:pt x="112" y="1283"/>
                    <a:pt x="762" y="1771"/>
                  </a:cubicBezTo>
                  <a:cubicBezTo>
                    <a:pt x="1145" y="2061"/>
                    <a:pt x="1631" y="2213"/>
                    <a:pt x="2070" y="2213"/>
                  </a:cubicBezTo>
                  <a:cubicBezTo>
                    <a:pt x="2373" y="2213"/>
                    <a:pt x="2653" y="2141"/>
                    <a:pt x="2861" y="1992"/>
                  </a:cubicBezTo>
                  <a:cubicBezTo>
                    <a:pt x="3374" y="1627"/>
                    <a:pt x="3261" y="932"/>
                    <a:pt x="2613" y="444"/>
                  </a:cubicBezTo>
                  <a:cubicBezTo>
                    <a:pt x="2228" y="154"/>
                    <a:pt x="1740" y="0"/>
                    <a:pt x="1300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0"/>
            <p:cNvSpPr/>
            <p:nvPr/>
          </p:nvSpPr>
          <p:spPr>
            <a:xfrm>
              <a:off x="5402812" y="3826133"/>
              <a:ext cx="165660" cy="95253"/>
            </a:xfrm>
            <a:custGeom>
              <a:avLst/>
              <a:gdLst/>
              <a:ahLst/>
              <a:cxnLst/>
              <a:rect l="l" t="t" r="r" b="b"/>
              <a:pathLst>
                <a:path w="2687" h="1545" extrusionOk="0">
                  <a:moveTo>
                    <a:pt x="39" y="1"/>
                  </a:moveTo>
                  <a:cubicBezTo>
                    <a:pt x="0" y="366"/>
                    <a:pt x="223" y="770"/>
                    <a:pt x="633" y="1080"/>
                  </a:cubicBezTo>
                  <a:cubicBezTo>
                    <a:pt x="814" y="1219"/>
                    <a:pt x="1021" y="1326"/>
                    <a:pt x="1235" y="1404"/>
                  </a:cubicBezTo>
                  <a:cubicBezTo>
                    <a:pt x="1491" y="1496"/>
                    <a:pt x="1760" y="1545"/>
                    <a:pt x="2015" y="1545"/>
                  </a:cubicBezTo>
                  <a:cubicBezTo>
                    <a:pt x="2260" y="1545"/>
                    <a:pt x="2493" y="1500"/>
                    <a:pt x="2687" y="1404"/>
                  </a:cubicBezTo>
                  <a:lnTo>
                    <a:pt x="2581" y="1306"/>
                  </a:lnTo>
                  <a:cubicBezTo>
                    <a:pt x="2406" y="1391"/>
                    <a:pt x="2197" y="1432"/>
                    <a:pt x="1976" y="1432"/>
                  </a:cubicBezTo>
                  <a:cubicBezTo>
                    <a:pt x="1555" y="1432"/>
                    <a:pt x="1088" y="1284"/>
                    <a:pt x="728" y="1013"/>
                  </a:cubicBezTo>
                  <a:cubicBezTo>
                    <a:pt x="357" y="733"/>
                    <a:pt x="157" y="369"/>
                    <a:pt x="190" y="39"/>
                  </a:cubicBezTo>
                  <a:lnTo>
                    <a:pt x="39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0"/>
            <p:cNvSpPr/>
            <p:nvPr/>
          </p:nvSpPr>
          <p:spPr>
            <a:xfrm>
              <a:off x="5414835" y="3801596"/>
              <a:ext cx="168435" cy="109926"/>
            </a:xfrm>
            <a:custGeom>
              <a:avLst/>
              <a:gdLst/>
              <a:ahLst/>
              <a:cxnLst/>
              <a:rect l="l" t="t" r="r" b="b"/>
              <a:pathLst>
                <a:path w="2732" h="1783" extrusionOk="0">
                  <a:moveTo>
                    <a:pt x="935" y="113"/>
                  </a:moveTo>
                  <a:cubicBezTo>
                    <a:pt x="1095" y="113"/>
                    <a:pt x="1274" y="145"/>
                    <a:pt x="1456" y="210"/>
                  </a:cubicBezTo>
                  <a:cubicBezTo>
                    <a:pt x="1628" y="273"/>
                    <a:pt x="1798" y="366"/>
                    <a:pt x="1944" y="475"/>
                  </a:cubicBezTo>
                  <a:cubicBezTo>
                    <a:pt x="2426" y="839"/>
                    <a:pt x="2558" y="1320"/>
                    <a:pt x="2239" y="1548"/>
                  </a:cubicBezTo>
                  <a:cubicBezTo>
                    <a:pt x="2127" y="1628"/>
                    <a:pt x="1972" y="1669"/>
                    <a:pt x="1795" y="1669"/>
                  </a:cubicBezTo>
                  <a:cubicBezTo>
                    <a:pt x="1635" y="1669"/>
                    <a:pt x="1456" y="1636"/>
                    <a:pt x="1276" y="1569"/>
                  </a:cubicBezTo>
                  <a:cubicBezTo>
                    <a:pt x="1102" y="1508"/>
                    <a:pt x="933" y="1417"/>
                    <a:pt x="786" y="1305"/>
                  </a:cubicBezTo>
                  <a:cubicBezTo>
                    <a:pt x="305" y="941"/>
                    <a:pt x="172" y="460"/>
                    <a:pt x="492" y="232"/>
                  </a:cubicBezTo>
                  <a:cubicBezTo>
                    <a:pt x="604" y="152"/>
                    <a:pt x="758" y="113"/>
                    <a:pt x="935" y="113"/>
                  </a:cubicBezTo>
                  <a:close/>
                  <a:moveTo>
                    <a:pt x="895" y="0"/>
                  </a:moveTo>
                  <a:cubicBezTo>
                    <a:pt x="687" y="0"/>
                    <a:pt x="504" y="47"/>
                    <a:pt x="372" y="142"/>
                  </a:cubicBezTo>
                  <a:cubicBezTo>
                    <a:pt x="1" y="407"/>
                    <a:pt x="144" y="961"/>
                    <a:pt x="692" y="1374"/>
                  </a:cubicBezTo>
                  <a:cubicBezTo>
                    <a:pt x="856" y="1497"/>
                    <a:pt x="1047" y="1598"/>
                    <a:pt x="1241" y="1669"/>
                  </a:cubicBezTo>
                  <a:cubicBezTo>
                    <a:pt x="1448" y="1745"/>
                    <a:pt x="1652" y="1782"/>
                    <a:pt x="1836" y="1782"/>
                  </a:cubicBezTo>
                  <a:cubicBezTo>
                    <a:pt x="2045" y="1782"/>
                    <a:pt x="2228" y="1734"/>
                    <a:pt x="2361" y="1639"/>
                  </a:cubicBezTo>
                  <a:cubicBezTo>
                    <a:pt x="2732" y="1374"/>
                    <a:pt x="2589" y="820"/>
                    <a:pt x="2041" y="409"/>
                  </a:cubicBezTo>
                  <a:cubicBezTo>
                    <a:pt x="1877" y="285"/>
                    <a:pt x="1687" y="182"/>
                    <a:pt x="1491" y="112"/>
                  </a:cubicBezTo>
                  <a:cubicBezTo>
                    <a:pt x="1284" y="37"/>
                    <a:pt x="1079" y="0"/>
                    <a:pt x="895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0"/>
            <p:cNvSpPr/>
            <p:nvPr/>
          </p:nvSpPr>
          <p:spPr>
            <a:xfrm>
              <a:off x="5448990" y="3821201"/>
              <a:ext cx="100925" cy="73058"/>
            </a:xfrm>
            <a:custGeom>
              <a:avLst/>
              <a:gdLst/>
              <a:ahLst/>
              <a:cxnLst/>
              <a:rect l="l" t="t" r="r" b="b"/>
              <a:pathLst>
                <a:path w="1637" h="1185" extrusionOk="0">
                  <a:moveTo>
                    <a:pt x="361" y="1"/>
                  </a:moveTo>
                  <a:cubicBezTo>
                    <a:pt x="211" y="69"/>
                    <a:pt x="96" y="198"/>
                    <a:pt x="54" y="298"/>
                  </a:cubicBezTo>
                  <a:cubicBezTo>
                    <a:pt x="1" y="419"/>
                    <a:pt x="58" y="565"/>
                    <a:pt x="186" y="686"/>
                  </a:cubicBezTo>
                  <a:cubicBezTo>
                    <a:pt x="296" y="791"/>
                    <a:pt x="444" y="844"/>
                    <a:pt x="588" y="844"/>
                  </a:cubicBezTo>
                  <a:cubicBezTo>
                    <a:pt x="617" y="844"/>
                    <a:pt x="646" y="842"/>
                    <a:pt x="675" y="837"/>
                  </a:cubicBezTo>
                  <a:cubicBezTo>
                    <a:pt x="840" y="812"/>
                    <a:pt x="960" y="726"/>
                    <a:pt x="1089" y="659"/>
                  </a:cubicBezTo>
                  <a:cubicBezTo>
                    <a:pt x="1153" y="626"/>
                    <a:pt x="1223" y="595"/>
                    <a:pt x="1304" y="579"/>
                  </a:cubicBezTo>
                  <a:cubicBezTo>
                    <a:pt x="1314" y="609"/>
                    <a:pt x="1311" y="636"/>
                    <a:pt x="1310" y="665"/>
                  </a:cubicBezTo>
                  <a:cubicBezTo>
                    <a:pt x="1301" y="783"/>
                    <a:pt x="1187" y="866"/>
                    <a:pt x="1073" y="926"/>
                  </a:cubicBezTo>
                  <a:cubicBezTo>
                    <a:pt x="1036" y="945"/>
                    <a:pt x="989" y="962"/>
                    <a:pt x="939" y="969"/>
                  </a:cubicBezTo>
                  <a:lnTo>
                    <a:pt x="1181" y="1184"/>
                  </a:lnTo>
                  <a:cubicBezTo>
                    <a:pt x="1304" y="1164"/>
                    <a:pt x="1408" y="1104"/>
                    <a:pt x="1481" y="1040"/>
                  </a:cubicBezTo>
                  <a:cubicBezTo>
                    <a:pt x="1588" y="943"/>
                    <a:pt x="1637" y="820"/>
                    <a:pt x="1595" y="673"/>
                  </a:cubicBezTo>
                  <a:cubicBezTo>
                    <a:pt x="1548" y="520"/>
                    <a:pt x="1370" y="348"/>
                    <a:pt x="1160" y="348"/>
                  </a:cubicBezTo>
                  <a:cubicBezTo>
                    <a:pt x="1141" y="348"/>
                    <a:pt x="1122" y="349"/>
                    <a:pt x="1103" y="352"/>
                  </a:cubicBezTo>
                  <a:cubicBezTo>
                    <a:pt x="896" y="385"/>
                    <a:pt x="752" y="498"/>
                    <a:pt x="576" y="565"/>
                  </a:cubicBezTo>
                  <a:cubicBezTo>
                    <a:pt x="526" y="585"/>
                    <a:pt x="465" y="593"/>
                    <a:pt x="402" y="598"/>
                  </a:cubicBezTo>
                  <a:cubicBezTo>
                    <a:pt x="395" y="598"/>
                    <a:pt x="388" y="598"/>
                    <a:pt x="380" y="595"/>
                  </a:cubicBezTo>
                  <a:cubicBezTo>
                    <a:pt x="361" y="515"/>
                    <a:pt x="458" y="423"/>
                    <a:pt x="516" y="372"/>
                  </a:cubicBezTo>
                  <a:cubicBezTo>
                    <a:pt x="569" y="328"/>
                    <a:pt x="629" y="288"/>
                    <a:pt x="697" y="256"/>
                  </a:cubicBezTo>
                  <a:cubicBezTo>
                    <a:pt x="703" y="254"/>
                    <a:pt x="709" y="251"/>
                    <a:pt x="715" y="249"/>
                  </a:cubicBezTo>
                  <a:lnTo>
                    <a:pt x="361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0"/>
            <p:cNvSpPr/>
            <p:nvPr/>
          </p:nvSpPr>
          <p:spPr>
            <a:xfrm>
              <a:off x="5446462" y="3823790"/>
              <a:ext cx="105118" cy="64304"/>
            </a:xfrm>
            <a:custGeom>
              <a:avLst/>
              <a:gdLst/>
              <a:ahLst/>
              <a:cxnLst/>
              <a:rect l="l" t="t" r="r" b="b"/>
              <a:pathLst>
                <a:path w="1705" h="1043" extrusionOk="0">
                  <a:moveTo>
                    <a:pt x="117" y="0"/>
                  </a:moveTo>
                  <a:lnTo>
                    <a:pt x="0" y="95"/>
                  </a:lnTo>
                  <a:lnTo>
                    <a:pt x="1655" y="1042"/>
                  </a:lnTo>
                  <a:lnTo>
                    <a:pt x="1705" y="971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0"/>
            <p:cNvSpPr/>
            <p:nvPr/>
          </p:nvSpPr>
          <p:spPr>
            <a:xfrm>
              <a:off x="6340790" y="3738587"/>
              <a:ext cx="208016" cy="136499"/>
            </a:xfrm>
            <a:custGeom>
              <a:avLst/>
              <a:gdLst/>
              <a:ahLst/>
              <a:cxnLst/>
              <a:rect l="l" t="t" r="r" b="b"/>
              <a:pathLst>
                <a:path w="3374" h="2214" extrusionOk="0">
                  <a:moveTo>
                    <a:pt x="1302" y="1"/>
                  </a:moveTo>
                  <a:cubicBezTo>
                    <a:pt x="1001" y="1"/>
                    <a:pt x="721" y="73"/>
                    <a:pt x="513" y="222"/>
                  </a:cubicBezTo>
                  <a:cubicBezTo>
                    <a:pt x="0" y="589"/>
                    <a:pt x="112" y="1282"/>
                    <a:pt x="761" y="1771"/>
                  </a:cubicBezTo>
                  <a:cubicBezTo>
                    <a:pt x="1146" y="2061"/>
                    <a:pt x="1633" y="2214"/>
                    <a:pt x="2072" y="2214"/>
                  </a:cubicBezTo>
                  <a:cubicBezTo>
                    <a:pt x="2374" y="2214"/>
                    <a:pt x="2653" y="2141"/>
                    <a:pt x="2861" y="1992"/>
                  </a:cubicBezTo>
                  <a:cubicBezTo>
                    <a:pt x="3374" y="1626"/>
                    <a:pt x="3261" y="933"/>
                    <a:pt x="2613" y="443"/>
                  </a:cubicBezTo>
                  <a:cubicBezTo>
                    <a:pt x="2229" y="154"/>
                    <a:pt x="1742" y="1"/>
                    <a:pt x="1302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0"/>
            <p:cNvSpPr/>
            <p:nvPr/>
          </p:nvSpPr>
          <p:spPr>
            <a:xfrm>
              <a:off x="6354785" y="3772188"/>
              <a:ext cx="165784" cy="95191"/>
            </a:xfrm>
            <a:custGeom>
              <a:avLst/>
              <a:gdLst/>
              <a:ahLst/>
              <a:cxnLst/>
              <a:rect l="l" t="t" r="r" b="b"/>
              <a:pathLst>
                <a:path w="2689" h="1544" extrusionOk="0">
                  <a:moveTo>
                    <a:pt x="40" y="1"/>
                  </a:moveTo>
                  <a:lnTo>
                    <a:pt x="40" y="1"/>
                  </a:lnTo>
                  <a:cubicBezTo>
                    <a:pt x="0" y="366"/>
                    <a:pt x="223" y="769"/>
                    <a:pt x="634" y="1080"/>
                  </a:cubicBezTo>
                  <a:cubicBezTo>
                    <a:pt x="814" y="1217"/>
                    <a:pt x="1021" y="1324"/>
                    <a:pt x="1235" y="1403"/>
                  </a:cubicBezTo>
                  <a:cubicBezTo>
                    <a:pt x="1492" y="1495"/>
                    <a:pt x="1760" y="1544"/>
                    <a:pt x="2014" y="1544"/>
                  </a:cubicBezTo>
                  <a:cubicBezTo>
                    <a:pt x="2260" y="1544"/>
                    <a:pt x="2493" y="1498"/>
                    <a:pt x="2688" y="1404"/>
                  </a:cubicBezTo>
                  <a:lnTo>
                    <a:pt x="2583" y="1304"/>
                  </a:lnTo>
                  <a:cubicBezTo>
                    <a:pt x="2408" y="1390"/>
                    <a:pt x="2199" y="1431"/>
                    <a:pt x="1977" y="1431"/>
                  </a:cubicBezTo>
                  <a:cubicBezTo>
                    <a:pt x="1555" y="1431"/>
                    <a:pt x="1088" y="1283"/>
                    <a:pt x="728" y="1012"/>
                  </a:cubicBezTo>
                  <a:cubicBezTo>
                    <a:pt x="357" y="732"/>
                    <a:pt x="157" y="368"/>
                    <a:pt x="192" y="38"/>
                  </a:cubicBezTo>
                  <a:lnTo>
                    <a:pt x="40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0"/>
            <p:cNvSpPr/>
            <p:nvPr/>
          </p:nvSpPr>
          <p:spPr>
            <a:xfrm>
              <a:off x="6366931" y="3747465"/>
              <a:ext cx="168250" cy="109988"/>
            </a:xfrm>
            <a:custGeom>
              <a:avLst/>
              <a:gdLst/>
              <a:ahLst/>
              <a:cxnLst/>
              <a:rect l="l" t="t" r="r" b="b"/>
              <a:pathLst>
                <a:path w="2729" h="1784" extrusionOk="0">
                  <a:moveTo>
                    <a:pt x="936" y="113"/>
                  </a:moveTo>
                  <a:cubicBezTo>
                    <a:pt x="1096" y="113"/>
                    <a:pt x="1273" y="146"/>
                    <a:pt x="1454" y="212"/>
                  </a:cubicBezTo>
                  <a:cubicBezTo>
                    <a:pt x="1628" y="275"/>
                    <a:pt x="1796" y="368"/>
                    <a:pt x="1943" y="476"/>
                  </a:cubicBezTo>
                  <a:cubicBezTo>
                    <a:pt x="2424" y="840"/>
                    <a:pt x="2557" y="1321"/>
                    <a:pt x="2237" y="1550"/>
                  </a:cubicBezTo>
                  <a:cubicBezTo>
                    <a:pt x="2125" y="1630"/>
                    <a:pt x="1970" y="1670"/>
                    <a:pt x="1793" y="1670"/>
                  </a:cubicBezTo>
                  <a:cubicBezTo>
                    <a:pt x="1633" y="1670"/>
                    <a:pt x="1455" y="1637"/>
                    <a:pt x="1274" y="1571"/>
                  </a:cubicBezTo>
                  <a:cubicBezTo>
                    <a:pt x="1101" y="1510"/>
                    <a:pt x="931" y="1418"/>
                    <a:pt x="786" y="1307"/>
                  </a:cubicBezTo>
                  <a:cubicBezTo>
                    <a:pt x="303" y="946"/>
                    <a:pt x="172" y="462"/>
                    <a:pt x="490" y="233"/>
                  </a:cubicBezTo>
                  <a:cubicBezTo>
                    <a:pt x="602" y="154"/>
                    <a:pt x="758" y="113"/>
                    <a:pt x="936" y="113"/>
                  </a:cubicBezTo>
                  <a:close/>
                  <a:moveTo>
                    <a:pt x="893" y="0"/>
                  </a:moveTo>
                  <a:cubicBezTo>
                    <a:pt x="685" y="0"/>
                    <a:pt x="502" y="48"/>
                    <a:pt x="372" y="142"/>
                  </a:cubicBezTo>
                  <a:cubicBezTo>
                    <a:pt x="0" y="410"/>
                    <a:pt x="143" y="963"/>
                    <a:pt x="690" y="1375"/>
                  </a:cubicBezTo>
                  <a:cubicBezTo>
                    <a:pt x="853" y="1498"/>
                    <a:pt x="1044" y="1601"/>
                    <a:pt x="1238" y="1672"/>
                  </a:cubicBezTo>
                  <a:cubicBezTo>
                    <a:pt x="1444" y="1746"/>
                    <a:pt x="1647" y="1783"/>
                    <a:pt x="1831" y="1783"/>
                  </a:cubicBezTo>
                  <a:cubicBezTo>
                    <a:pt x="2040" y="1783"/>
                    <a:pt x="2224" y="1735"/>
                    <a:pt x="2357" y="1639"/>
                  </a:cubicBezTo>
                  <a:cubicBezTo>
                    <a:pt x="2728" y="1374"/>
                    <a:pt x="2586" y="820"/>
                    <a:pt x="2037" y="408"/>
                  </a:cubicBezTo>
                  <a:cubicBezTo>
                    <a:pt x="1875" y="285"/>
                    <a:pt x="1686" y="183"/>
                    <a:pt x="1489" y="112"/>
                  </a:cubicBezTo>
                  <a:cubicBezTo>
                    <a:pt x="1282" y="38"/>
                    <a:pt x="1078" y="0"/>
                    <a:pt x="89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0"/>
            <p:cNvSpPr/>
            <p:nvPr/>
          </p:nvSpPr>
          <p:spPr>
            <a:xfrm>
              <a:off x="6400778" y="3767194"/>
              <a:ext cx="100925" cy="72997"/>
            </a:xfrm>
            <a:custGeom>
              <a:avLst/>
              <a:gdLst/>
              <a:ahLst/>
              <a:cxnLst/>
              <a:rect l="l" t="t" r="r" b="b"/>
              <a:pathLst>
                <a:path w="1637" h="1184" extrusionOk="0">
                  <a:moveTo>
                    <a:pt x="361" y="0"/>
                  </a:moveTo>
                  <a:cubicBezTo>
                    <a:pt x="211" y="69"/>
                    <a:pt x="97" y="197"/>
                    <a:pt x="54" y="297"/>
                  </a:cubicBezTo>
                  <a:cubicBezTo>
                    <a:pt x="1" y="419"/>
                    <a:pt x="60" y="564"/>
                    <a:pt x="187" y="686"/>
                  </a:cubicBezTo>
                  <a:cubicBezTo>
                    <a:pt x="297" y="791"/>
                    <a:pt x="446" y="844"/>
                    <a:pt x="592" y="844"/>
                  </a:cubicBezTo>
                  <a:cubicBezTo>
                    <a:pt x="620" y="844"/>
                    <a:pt x="647" y="842"/>
                    <a:pt x="675" y="838"/>
                  </a:cubicBezTo>
                  <a:cubicBezTo>
                    <a:pt x="840" y="813"/>
                    <a:pt x="960" y="726"/>
                    <a:pt x="1089" y="660"/>
                  </a:cubicBezTo>
                  <a:cubicBezTo>
                    <a:pt x="1153" y="626"/>
                    <a:pt x="1223" y="596"/>
                    <a:pt x="1304" y="579"/>
                  </a:cubicBezTo>
                  <a:cubicBezTo>
                    <a:pt x="1314" y="610"/>
                    <a:pt x="1311" y="636"/>
                    <a:pt x="1310" y="664"/>
                  </a:cubicBezTo>
                  <a:cubicBezTo>
                    <a:pt x="1300" y="783"/>
                    <a:pt x="1187" y="867"/>
                    <a:pt x="1073" y="925"/>
                  </a:cubicBezTo>
                  <a:cubicBezTo>
                    <a:pt x="1036" y="945"/>
                    <a:pt x="989" y="961"/>
                    <a:pt x="939" y="968"/>
                  </a:cubicBezTo>
                  <a:lnTo>
                    <a:pt x="1182" y="1184"/>
                  </a:lnTo>
                  <a:cubicBezTo>
                    <a:pt x="1304" y="1164"/>
                    <a:pt x="1408" y="1104"/>
                    <a:pt x="1481" y="1040"/>
                  </a:cubicBezTo>
                  <a:cubicBezTo>
                    <a:pt x="1588" y="943"/>
                    <a:pt x="1637" y="820"/>
                    <a:pt x="1595" y="674"/>
                  </a:cubicBezTo>
                  <a:cubicBezTo>
                    <a:pt x="1551" y="520"/>
                    <a:pt x="1373" y="349"/>
                    <a:pt x="1163" y="349"/>
                  </a:cubicBezTo>
                  <a:cubicBezTo>
                    <a:pt x="1144" y="349"/>
                    <a:pt x="1124" y="350"/>
                    <a:pt x="1104" y="353"/>
                  </a:cubicBezTo>
                  <a:cubicBezTo>
                    <a:pt x="897" y="384"/>
                    <a:pt x="753" y="497"/>
                    <a:pt x="579" y="564"/>
                  </a:cubicBezTo>
                  <a:cubicBezTo>
                    <a:pt x="529" y="584"/>
                    <a:pt x="466" y="593"/>
                    <a:pt x="404" y="597"/>
                  </a:cubicBezTo>
                  <a:cubicBezTo>
                    <a:pt x="396" y="597"/>
                    <a:pt x="389" y="597"/>
                    <a:pt x="381" y="594"/>
                  </a:cubicBezTo>
                  <a:cubicBezTo>
                    <a:pt x="361" y="514"/>
                    <a:pt x="458" y="423"/>
                    <a:pt x="516" y="372"/>
                  </a:cubicBezTo>
                  <a:cubicBezTo>
                    <a:pt x="569" y="327"/>
                    <a:pt x="629" y="287"/>
                    <a:pt x="698" y="256"/>
                  </a:cubicBezTo>
                  <a:cubicBezTo>
                    <a:pt x="703" y="255"/>
                    <a:pt x="709" y="250"/>
                    <a:pt x="715" y="249"/>
                  </a:cubicBezTo>
                  <a:lnTo>
                    <a:pt x="361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0"/>
            <p:cNvSpPr/>
            <p:nvPr/>
          </p:nvSpPr>
          <p:spPr>
            <a:xfrm>
              <a:off x="6398373" y="3769660"/>
              <a:ext cx="105179" cy="64304"/>
            </a:xfrm>
            <a:custGeom>
              <a:avLst/>
              <a:gdLst/>
              <a:ahLst/>
              <a:cxnLst/>
              <a:rect l="l" t="t" r="r" b="b"/>
              <a:pathLst>
                <a:path w="1706" h="1043" extrusionOk="0">
                  <a:moveTo>
                    <a:pt x="120" y="0"/>
                  </a:moveTo>
                  <a:lnTo>
                    <a:pt x="0" y="95"/>
                  </a:lnTo>
                  <a:lnTo>
                    <a:pt x="1654" y="1043"/>
                  </a:lnTo>
                  <a:lnTo>
                    <a:pt x="1706" y="973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0"/>
            <p:cNvSpPr/>
            <p:nvPr/>
          </p:nvSpPr>
          <p:spPr>
            <a:xfrm>
              <a:off x="4984070" y="4008994"/>
              <a:ext cx="208016" cy="136499"/>
            </a:xfrm>
            <a:custGeom>
              <a:avLst/>
              <a:gdLst/>
              <a:ahLst/>
              <a:cxnLst/>
              <a:rect l="l" t="t" r="r" b="b"/>
              <a:pathLst>
                <a:path w="3374" h="2214" extrusionOk="0">
                  <a:moveTo>
                    <a:pt x="1301" y="0"/>
                  </a:moveTo>
                  <a:cubicBezTo>
                    <a:pt x="999" y="0"/>
                    <a:pt x="720" y="72"/>
                    <a:pt x="511" y="222"/>
                  </a:cubicBezTo>
                  <a:cubicBezTo>
                    <a:pt x="0" y="588"/>
                    <a:pt x="112" y="1282"/>
                    <a:pt x="761" y="1771"/>
                  </a:cubicBezTo>
                  <a:cubicBezTo>
                    <a:pt x="1146" y="2061"/>
                    <a:pt x="1633" y="2213"/>
                    <a:pt x="2072" y="2213"/>
                  </a:cubicBezTo>
                  <a:cubicBezTo>
                    <a:pt x="2373" y="2213"/>
                    <a:pt x="2652" y="2141"/>
                    <a:pt x="2861" y="1993"/>
                  </a:cubicBezTo>
                  <a:cubicBezTo>
                    <a:pt x="3374" y="1627"/>
                    <a:pt x="3261" y="932"/>
                    <a:pt x="2613" y="444"/>
                  </a:cubicBezTo>
                  <a:cubicBezTo>
                    <a:pt x="2228" y="153"/>
                    <a:pt x="1740" y="0"/>
                    <a:pt x="130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0"/>
            <p:cNvSpPr/>
            <p:nvPr/>
          </p:nvSpPr>
          <p:spPr>
            <a:xfrm>
              <a:off x="4997942" y="4042594"/>
              <a:ext cx="165722" cy="95191"/>
            </a:xfrm>
            <a:custGeom>
              <a:avLst/>
              <a:gdLst/>
              <a:ahLst/>
              <a:cxnLst/>
              <a:rect l="l" t="t" r="r" b="b"/>
              <a:pathLst>
                <a:path w="2688" h="1544" extrusionOk="0">
                  <a:moveTo>
                    <a:pt x="39" y="0"/>
                  </a:moveTo>
                  <a:lnTo>
                    <a:pt x="39" y="0"/>
                  </a:lnTo>
                  <a:cubicBezTo>
                    <a:pt x="1" y="366"/>
                    <a:pt x="224" y="769"/>
                    <a:pt x="633" y="1079"/>
                  </a:cubicBezTo>
                  <a:cubicBezTo>
                    <a:pt x="815" y="1218"/>
                    <a:pt x="1022" y="1325"/>
                    <a:pt x="1236" y="1402"/>
                  </a:cubicBezTo>
                  <a:cubicBezTo>
                    <a:pt x="1492" y="1495"/>
                    <a:pt x="1762" y="1544"/>
                    <a:pt x="2017" y="1544"/>
                  </a:cubicBezTo>
                  <a:cubicBezTo>
                    <a:pt x="2262" y="1544"/>
                    <a:pt x="2494" y="1499"/>
                    <a:pt x="2687" y="1405"/>
                  </a:cubicBezTo>
                  <a:lnTo>
                    <a:pt x="2582" y="1305"/>
                  </a:lnTo>
                  <a:cubicBezTo>
                    <a:pt x="2407" y="1390"/>
                    <a:pt x="2198" y="1431"/>
                    <a:pt x="1976" y="1431"/>
                  </a:cubicBezTo>
                  <a:cubicBezTo>
                    <a:pt x="1555" y="1431"/>
                    <a:pt x="1089" y="1283"/>
                    <a:pt x="729" y="1012"/>
                  </a:cubicBezTo>
                  <a:cubicBezTo>
                    <a:pt x="358" y="731"/>
                    <a:pt x="158" y="367"/>
                    <a:pt x="191" y="37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0"/>
            <p:cNvSpPr/>
            <p:nvPr/>
          </p:nvSpPr>
          <p:spPr>
            <a:xfrm>
              <a:off x="5010026" y="4017933"/>
              <a:ext cx="168250" cy="109988"/>
            </a:xfrm>
            <a:custGeom>
              <a:avLst/>
              <a:gdLst/>
              <a:ahLst/>
              <a:cxnLst/>
              <a:rect l="l" t="t" r="r" b="b"/>
              <a:pathLst>
                <a:path w="2729" h="1784" extrusionOk="0">
                  <a:moveTo>
                    <a:pt x="934" y="112"/>
                  </a:moveTo>
                  <a:cubicBezTo>
                    <a:pt x="1095" y="112"/>
                    <a:pt x="1273" y="145"/>
                    <a:pt x="1455" y="212"/>
                  </a:cubicBezTo>
                  <a:cubicBezTo>
                    <a:pt x="1628" y="273"/>
                    <a:pt x="1798" y="366"/>
                    <a:pt x="1943" y="476"/>
                  </a:cubicBezTo>
                  <a:cubicBezTo>
                    <a:pt x="2426" y="838"/>
                    <a:pt x="2557" y="1321"/>
                    <a:pt x="2239" y="1549"/>
                  </a:cubicBezTo>
                  <a:cubicBezTo>
                    <a:pt x="2127" y="1629"/>
                    <a:pt x="1971" y="1669"/>
                    <a:pt x="1793" y="1669"/>
                  </a:cubicBezTo>
                  <a:cubicBezTo>
                    <a:pt x="1633" y="1669"/>
                    <a:pt x="1456" y="1637"/>
                    <a:pt x="1275" y="1571"/>
                  </a:cubicBezTo>
                  <a:cubicBezTo>
                    <a:pt x="1101" y="1508"/>
                    <a:pt x="933" y="1416"/>
                    <a:pt x="786" y="1307"/>
                  </a:cubicBezTo>
                  <a:cubicBezTo>
                    <a:pt x="305" y="943"/>
                    <a:pt x="172" y="461"/>
                    <a:pt x="492" y="232"/>
                  </a:cubicBezTo>
                  <a:cubicBezTo>
                    <a:pt x="603" y="152"/>
                    <a:pt x="757" y="112"/>
                    <a:pt x="934" y="112"/>
                  </a:cubicBezTo>
                  <a:close/>
                  <a:moveTo>
                    <a:pt x="895" y="1"/>
                  </a:moveTo>
                  <a:cubicBezTo>
                    <a:pt x="687" y="1"/>
                    <a:pt x="504" y="48"/>
                    <a:pt x="372" y="143"/>
                  </a:cubicBezTo>
                  <a:cubicBezTo>
                    <a:pt x="1" y="409"/>
                    <a:pt x="143" y="963"/>
                    <a:pt x="691" y="1374"/>
                  </a:cubicBezTo>
                  <a:cubicBezTo>
                    <a:pt x="856" y="1498"/>
                    <a:pt x="1047" y="1599"/>
                    <a:pt x="1241" y="1671"/>
                  </a:cubicBezTo>
                  <a:cubicBezTo>
                    <a:pt x="1448" y="1746"/>
                    <a:pt x="1651" y="1783"/>
                    <a:pt x="1835" y="1783"/>
                  </a:cubicBezTo>
                  <a:cubicBezTo>
                    <a:pt x="2044" y="1783"/>
                    <a:pt x="2226" y="1735"/>
                    <a:pt x="2357" y="1641"/>
                  </a:cubicBezTo>
                  <a:cubicBezTo>
                    <a:pt x="2728" y="1375"/>
                    <a:pt x="2586" y="821"/>
                    <a:pt x="2039" y="409"/>
                  </a:cubicBezTo>
                  <a:cubicBezTo>
                    <a:pt x="1876" y="286"/>
                    <a:pt x="1685" y="182"/>
                    <a:pt x="1491" y="113"/>
                  </a:cubicBezTo>
                  <a:cubicBezTo>
                    <a:pt x="1284" y="38"/>
                    <a:pt x="1080" y="1"/>
                    <a:pt x="895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0"/>
            <p:cNvSpPr/>
            <p:nvPr/>
          </p:nvSpPr>
          <p:spPr>
            <a:xfrm>
              <a:off x="5043996" y="4037662"/>
              <a:ext cx="100802" cy="72997"/>
            </a:xfrm>
            <a:custGeom>
              <a:avLst/>
              <a:gdLst/>
              <a:ahLst/>
              <a:cxnLst/>
              <a:rect l="l" t="t" r="r" b="b"/>
              <a:pathLst>
                <a:path w="1635" h="1184" extrusionOk="0">
                  <a:moveTo>
                    <a:pt x="362" y="0"/>
                  </a:moveTo>
                  <a:cubicBezTo>
                    <a:pt x="212" y="67"/>
                    <a:pt x="98" y="196"/>
                    <a:pt x="55" y="296"/>
                  </a:cubicBezTo>
                  <a:cubicBezTo>
                    <a:pt x="1" y="417"/>
                    <a:pt x="58" y="564"/>
                    <a:pt x="186" y="685"/>
                  </a:cubicBezTo>
                  <a:cubicBezTo>
                    <a:pt x="296" y="789"/>
                    <a:pt x="444" y="843"/>
                    <a:pt x="589" y="843"/>
                  </a:cubicBezTo>
                  <a:cubicBezTo>
                    <a:pt x="618" y="843"/>
                    <a:pt x="647" y="841"/>
                    <a:pt x="676" y="837"/>
                  </a:cubicBezTo>
                  <a:cubicBezTo>
                    <a:pt x="841" y="810"/>
                    <a:pt x="961" y="724"/>
                    <a:pt x="1090" y="658"/>
                  </a:cubicBezTo>
                  <a:cubicBezTo>
                    <a:pt x="1154" y="624"/>
                    <a:pt x="1224" y="594"/>
                    <a:pt x="1304" y="578"/>
                  </a:cubicBezTo>
                  <a:cubicBezTo>
                    <a:pt x="1312" y="608"/>
                    <a:pt x="1311" y="635"/>
                    <a:pt x="1310" y="664"/>
                  </a:cubicBezTo>
                  <a:cubicBezTo>
                    <a:pt x="1298" y="781"/>
                    <a:pt x="1185" y="865"/>
                    <a:pt x="1071" y="924"/>
                  </a:cubicBezTo>
                  <a:cubicBezTo>
                    <a:pt x="1034" y="944"/>
                    <a:pt x="988" y="959"/>
                    <a:pt x="938" y="967"/>
                  </a:cubicBezTo>
                  <a:lnTo>
                    <a:pt x="1181" y="1184"/>
                  </a:lnTo>
                  <a:cubicBezTo>
                    <a:pt x="1304" y="1164"/>
                    <a:pt x="1407" y="1102"/>
                    <a:pt x="1481" y="1038"/>
                  </a:cubicBezTo>
                  <a:cubicBezTo>
                    <a:pt x="1588" y="942"/>
                    <a:pt x="1635" y="820"/>
                    <a:pt x="1595" y="672"/>
                  </a:cubicBezTo>
                  <a:cubicBezTo>
                    <a:pt x="1552" y="519"/>
                    <a:pt x="1373" y="347"/>
                    <a:pt x="1163" y="347"/>
                  </a:cubicBezTo>
                  <a:cubicBezTo>
                    <a:pt x="1144" y="347"/>
                    <a:pt x="1125" y="348"/>
                    <a:pt x="1105" y="351"/>
                  </a:cubicBezTo>
                  <a:cubicBezTo>
                    <a:pt x="898" y="384"/>
                    <a:pt x="754" y="495"/>
                    <a:pt x="579" y="564"/>
                  </a:cubicBezTo>
                  <a:cubicBezTo>
                    <a:pt x="527" y="584"/>
                    <a:pt x="467" y="593"/>
                    <a:pt x="404" y="595"/>
                  </a:cubicBezTo>
                  <a:cubicBezTo>
                    <a:pt x="397" y="595"/>
                    <a:pt x="390" y="595"/>
                    <a:pt x="382" y="594"/>
                  </a:cubicBezTo>
                  <a:cubicBezTo>
                    <a:pt x="362" y="514"/>
                    <a:pt x="457" y="423"/>
                    <a:pt x="517" y="371"/>
                  </a:cubicBezTo>
                  <a:cubicBezTo>
                    <a:pt x="570" y="326"/>
                    <a:pt x="629" y="286"/>
                    <a:pt x="699" y="254"/>
                  </a:cubicBezTo>
                  <a:cubicBezTo>
                    <a:pt x="704" y="253"/>
                    <a:pt x="710" y="250"/>
                    <a:pt x="714" y="249"/>
                  </a:cubicBezTo>
                  <a:lnTo>
                    <a:pt x="362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0"/>
            <p:cNvSpPr/>
            <p:nvPr/>
          </p:nvSpPr>
          <p:spPr>
            <a:xfrm>
              <a:off x="5041592" y="4040190"/>
              <a:ext cx="105179" cy="64119"/>
            </a:xfrm>
            <a:custGeom>
              <a:avLst/>
              <a:gdLst/>
              <a:ahLst/>
              <a:cxnLst/>
              <a:rect l="l" t="t" r="r" b="b"/>
              <a:pathLst>
                <a:path w="1706" h="1040" extrusionOk="0">
                  <a:moveTo>
                    <a:pt x="118" y="1"/>
                  </a:moveTo>
                  <a:lnTo>
                    <a:pt x="1" y="95"/>
                  </a:lnTo>
                  <a:lnTo>
                    <a:pt x="1655" y="1040"/>
                  </a:lnTo>
                  <a:lnTo>
                    <a:pt x="1705" y="971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0"/>
            <p:cNvSpPr/>
            <p:nvPr/>
          </p:nvSpPr>
          <p:spPr>
            <a:xfrm>
              <a:off x="5565451" y="4076441"/>
              <a:ext cx="208016" cy="136499"/>
            </a:xfrm>
            <a:custGeom>
              <a:avLst/>
              <a:gdLst/>
              <a:ahLst/>
              <a:cxnLst/>
              <a:rect l="l" t="t" r="r" b="b"/>
              <a:pathLst>
                <a:path w="3374" h="2214" extrusionOk="0">
                  <a:moveTo>
                    <a:pt x="1300" y="0"/>
                  </a:moveTo>
                  <a:cubicBezTo>
                    <a:pt x="999" y="0"/>
                    <a:pt x="720" y="72"/>
                    <a:pt x="511" y="222"/>
                  </a:cubicBezTo>
                  <a:cubicBezTo>
                    <a:pt x="0" y="587"/>
                    <a:pt x="112" y="1283"/>
                    <a:pt x="761" y="1771"/>
                  </a:cubicBezTo>
                  <a:cubicBezTo>
                    <a:pt x="1145" y="2061"/>
                    <a:pt x="1631" y="2213"/>
                    <a:pt x="2070" y="2213"/>
                  </a:cubicBezTo>
                  <a:cubicBezTo>
                    <a:pt x="2372" y="2213"/>
                    <a:pt x="2652" y="2141"/>
                    <a:pt x="2861" y="1992"/>
                  </a:cubicBezTo>
                  <a:cubicBezTo>
                    <a:pt x="3373" y="1627"/>
                    <a:pt x="3261" y="931"/>
                    <a:pt x="2613" y="443"/>
                  </a:cubicBezTo>
                  <a:cubicBezTo>
                    <a:pt x="2227" y="154"/>
                    <a:pt x="1740" y="0"/>
                    <a:pt x="1300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0"/>
            <p:cNvSpPr/>
            <p:nvPr/>
          </p:nvSpPr>
          <p:spPr>
            <a:xfrm>
              <a:off x="5579323" y="4109980"/>
              <a:ext cx="165722" cy="95253"/>
            </a:xfrm>
            <a:custGeom>
              <a:avLst/>
              <a:gdLst/>
              <a:ahLst/>
              <a:cxnLst/>
              <a:rect l="l" t="t" r="r" b="b"/>
              <a:pathLst>
                <a:path w="2688" h="1545" extrusionOk="0">
                  <a:moveTo>
                    <a:pt x="39" y="1"/>
                  </a:moveTo>
                  <a:lnTo>
                    <a:pt x="39" y="1"/>
                  </a:lnTo>
                  <a:cubicBezTo>
                    <a:pt x="1" y="366"/>
                    <a:pt x="224" y="771"/>
                    <a:pt x="635" y="1080"/>
                  </a:cubicBezTo>
                  <a:cubicBezTo>
                    <a:pt x="816" y="1218"/>
                    <a:pt x="1022" y="1325"/>
                    <a:pt x="1236" y="1404"/>
                  </a:cubicBezTo>
                  <a:cubicBezTo>
                    <a:pt x="1493" y="1496"/>
                    <a:pt x="1762" y="1545"/>
                    <a:pt x="2016" y="1545"/>
                  </a:cubicBezTo>
                  <a:cubicBezTo>
                    <a:pt x="2262" y="1545"/>
                    <a:pt x="2494" y="1499"/>
                    <a:pt x="2687" y="1404"/>
                  </a:cubicBezTo>
                  <a:lnTo>
                    <a:pt x="2583" y="1305"/>
                  </a:lnTo>
                  <a:cubicBezTo>
                    <a:pt x="2408" y="1391"/>
                    <a:pt x="2199" y="1432"/>
                    <a:pt x="1977" y="1432"/>
                  </a:cubicBezTo>
                  <a:cubicBezTo>
                    <a:pt x="1556" y="1432"/>
                    <a:pt x="1089" y="1284"/>
                    <a:pt x="729" y="1013"/>
                  </a:cubicBezTo>
                  <a:cubicBezTo>
                    <a:pt x="358" y="733"/>
                    <a:pt x="158" y="369"/>
                    <a:pt x="192" y="39"/>
                  </a:cubicBezTo>
                  <a:lnTo>
                    <a:pt x="39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0"/>
            <p:cNvSpPr/>
            <p:nvPr/>
          </p:nvSpPr>
          <p:spPr>
            <a:xfrm>
              <a:off x="5591407" y="4085381"/>
              <a:ext cx="168311" cy="109988"/>
            </a:xfrm>
            <a:custGeom>
              <a:avLst/>
              <a:gdLst/>
              <a:ahLst/>
              <a:cxnLst/>
              <a:rect l="l" t="t" r="r" b="b"/>
              <a:pathLst>
                <a:path w="2730" h="1784" extrusionOk="0">
                  <a:moveTo>
                    <a:pt x="937" y="112"/>
                  </a:moveTo>
                  <a:cubicBezTo>
                    <a:pt x="1097" y="112"/>
                    <a:pt x="1275" y="145"/>
                    <a:pt x="1455" y="211"/>
                  </a:cubicBezTo>
                  <a:cubicBezTo>
                    <a:pt x="1631" y="274"/>
                    <a:pt x="1799" y="367"/>
                    <a:pt x="1945" y="475"/>
                  </a:cubicBezTo>
                  <a:cubicBezTo>
                    <a:pt x="2426" y="839"/>
                    <a:pt x="2558" y="1320"/>
                    <a:pt x="2239" y="1549"/>
                  </a:cubicBezTo>
                  <a:cubicBezTo>
                    <a:pt x="2127" y="1629"/>
                    <a:pt x="1972" y="1669"/>
                    <a:pt x="1794" y="1669"/>
                  </a:cubicBezTo>
                  <a:cubicBezTo>
                    <a:pt x="1634" y="1669"/>
                    <a:pt x="1456" y="1636"/>
                    <a:pt x="1275" y="1570"/>
                  </a:cubicBezTo>
                  <a:cubicBezTo>
                    <a:pt x="1102" y="1509"/>
                    <a:pt x="933" y="1417"/>
                    <a:pt x="786" y="1306"/>
                  </a:cubicBezTo>
                  <a:cubicBezTo>
                    <a:pt x="304" y="942"/>
                    <a:pt x="172" y="461"/>
                    <a:pt x="491" y="233"/>
                  </a:cubicBezTo>
                  <a:cubicBezTo>
                    <a:pt x="604" y="153"/>
                    <a:pt x="759" y="112"/>
                    <a:pt x="937" y="112"/>
                  </a:cubicBezTo>
                  <a:close/>
                  <a:moveTo>
                    <a:pt x="894" y="1"/>
                  </a:moveTo>
                  <a:cubicBezTo>
                    <a:pt x="686" y="1"/>
                    <a:pt x="504" y="48"/>
                    <a:pt x="372" y="143"/>
                  </a:cubicBezTo>
                  <a:cubicBezTo>
                    <a:pt x="0" y="411"/>
                    <a:pt x="143" y="963"/>
                    <a:pt x="691" y="1376"/>
                  </a:cubicBezTo>
                  <a:cubicBezTo>
                    <a:pt x="856" y="1499"/>
                    <a:pt x="1047" y="1600"/>
                    <a:pt x="1241" y="1671"/>
                  </a:cubicBezTo>
                  <a:cubicBezTo>
                    <a:pt x="1447" y="1746"/>
                    <a:pt x="1650" y="1783"/>
                    <a:pt x="1834" y="1783"/>
                  </a:cubicBezTo>
                  <a:cubicBezTo>
                    <a:pt x="2043" y="1783"/>
                    <a:pt x="2226" y="1735"/>
                    <a:pt x="2359" y="1640"/>
                  </a:cubicBezTo>
                  <a:cubicBezTo>
                    <a:pt x="2730" y="1374"/>
                    <a:pt x="2587" y="821"/>
                    <a:pt x="2039" y="408"/>
                  </a:cubicBezTo>
                  <a:cubicBezTo>
                    <a:pt x="1876" y="285"/>
                    <a:pt x="1685" y="184"/>
                    <a:pt x="1491" y="113"/>
                  </a:cubicBezTo>
                  <a:cubicBezTo>
                    <a:pt x="1283" y="38"/>
                    <a:pt x="1079" y="1"/>
                    <a:pt x="894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0"/>
            <p:cNvSpPr/>
            <p:nvPr/>
          </p:nvSpPr>
          <p:spPr>
            <a:xfrm>
              <a:off x="5625439" y="4105048"/>
              <a:ext cx="100925" cy="72997"/>
            </a:xfrm>
            <a:custGeom>
              <a:avLst/>
              <a:gdLst/>
              <a:ahLst/>
              <a:cxnLst/>
              <a:rect l="l" t="t" r="r" b="b"/>
              <a:pathLst>
                <a:path w="1637" h="1184" extrusionOk="0">
                  <a:moveTo>
                    <a:pt x="361" y="1"/>
                  </a:moveTo>
                  <a:cubicBezTo>
                    <a:pt x="211" y="69"/>
                    <a:pt x="97" y="198"/>
                    <a:pt x="54" y="297"/>
                  </a:cubicBezTo>
                  <a:cubicBezTo>
                    <a:pt x="1" y="419"/>
                    <a:pt x="58" y="564"/>
                    <a:pt x="186" y="686"/>
                  </a:cubicBezTo>
                  <a:cubicBezTo>
                    <a:pt x="295" y="790"/>
                    <a:pt x="442" y="844"/>
                    <a:pt x="586" y="844"/>
                  </a:cubicBezTo>
                  <a:cubicBezTo>
                    <a:pt x="616" y="844"/>
                    <a:pt x="646" y="842"/>
                    <a:pt x="675" y="837"/>
                  </a:cubicBezTo>
                  <a:cubicBezTo>
                    <a:pt x="840" y="811"/>
                    <a:pt x="960" y="726"/>
                    <a:pt x="1089" y="659"/>
                  </a:cubicBezTo>
                  <a:cubicBezTo>
                    <a:pt x="1153" y="626"/>
                    <a:pt x="1223" y="594"/>
                    <a:pt x="1304" y="579"/>
                  </a:cubicBezTo>
                  <a:cubicBezTo>
                    <a:pt x="1314" y="609"/>
                    <a:pt x="1311" y="636"/>
                    <a:pt x="1310" y="664"/>
                  </a:cubicBezTo>
                  <a:cubicBezTo>
                    <a:pt x="1300" y="783"/>
                    <a:pt x="1187" y="866"/>
                    <a:pt x="1073" y="926"/>
                  </a:cubicBezTo>
                  <a:cubicBezTo>
                    <a:pt x="1036" y="944"/>
                    <a:pt x="989" y="961"/>
                    <a:pt x="939" y="968"/>
                  </a:cubicBezTo>
                  <a:lnTo>
                    <a:pt x="1181" y="1184"/>
                  </a:lnTo>
                  <a:cubicBezTo>
                    <a:pt x="1304" y="1164"/>
                    <a:pt x="1408" y="1104"/>
                    <a:pt x="1481" y="1040"/>
                  </a:cubicBezTo>
                  <a:cubicBezTo>
                    <a:pt x="1588" y="943"/>
                    <a:pt x="1637" y="820"/>
                    <a:pt x="1595" y="673"/>
                  </a:cubicBezTo>
                  <a:cubicBezTo>
                    <a:pt x="1551" y="520"/>
                    <a:pt x="1372" y="347"/>
                    <a:pt x="1162" y="347"/>
                  </a:cubicBezTo>
                  <a:cubicBezTo>
                    <a:pt x="1143" y="347"/>
                    <a:pt x="1124" y="349"/>
                    <a:pt x="1104" y="352"/>
                  </a:cubicBezTo>
                  <a:cubicBezTo>
                    <a:pt x="897" y="385"/>
                    <a:pt x="753" y="494"/>
                    <a:pt x="579" y="564"/>
                  </a:cubicBezTo>
                  <a:cubicBezTo>
                    <a:pt x="529" y="584"/>
                    <a:pt x="466" y="593"/>
                    <a:pt x="403" y="597"/>
                  </a:cubicBezTo>
                  <a:cubicBezTo>
                    <a:pt x="396" y="597"/>
                    <a:pt x="389" y="597"/>
                    <a:pt x="381" y="594"/>
                  </a:cubicBezTo>
                  <a:cubicBezTo>
                    <a:pt x="361" y="514"/>
                    <a:pt x="458" y="423"/>
                    <a:pt x="516" y="372"/>
                  </a:cubicBezTo>
                  <a:cubicBezTo>
                    <a:pt x="569" y="327"/>
                    <a:pt x="629" y="288"/>
                    <a:pt x="697" y="256"/>
                  </a:cubicBezTo>
                  <a:cubicBezTo>
                    <a:pt x="703" y="253"/>
                    <a:pt x="709" y="250"/>
                    <a:pt x="715" y="249"/>
                  </a:cubicBezTo>
                  <a:lnTo>
                    <a:pt x="361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0"/>
            <p:cNvSpPr/>
            <p:nvPr/>
          </p:nvSpPr>
          <p:spPr>
            <a:xfrm>
              <a:off x="5622973" y="4107576"/>
              <a:ext cx="105179" cy="64365"/>
            </a:xfrm>
            <a:custGeom>
              <a:avLst/>
              <a:gdLst/>
              <a:ahLst/>
              <a:cxnLst/>
              <a:rect l="l" t="t" r="r" b="b"/>
              <a:pathLst>
                <a:path w="1706" h="1044" extrusionOk="0">
                  <a:moveTo>
                    <a:pt x="119" y="1"/>
                  </a:moveTo>
                  <a:lnTo>
                    <a:pt x="1" y="95"/>
                  </a:lnTo>
                  <a:lnTo>
                    <a:pt x="1655" y="1043"/>
                  </a:lnTo>
                  <a:lnTo>
                    <a:pt x="1705" y="97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0"/>
            <p:cNvSpPr/>
            <p:nvPr/>
          </p:nvSpPr>
          <p:spPr>
            <a:xfrm>
              <a:off x="6398497" y="4102274"/>
              <a:ext cx="208016" cy="136499"/>
            </a:xfrm>
            <a:custGeom>
              <a:avLst/>
              <a:gdLst/>
              <a:ahLst/>
              <a:cxnLst/>
              <a:rect l="l" t="t" r="r" b="b"/>
              <a:pathLst>
                <a:path w="3374" h="2214" extrusionOk="0">
                  <a:moveTo>
                    <a:pt x="1302" y="0"/>
                  </a:moveTo>
                  <a:cubicBezTo>
                    <a:pt x="1000" y="0"/>
                    <a:pt x="721" y="73"/>
                    <a:pt x="512" y="223"/>
                  </a:cubicBezTo>
                  <a:cubicBezTo>
                    <a:pt x="1" y="588"/>
                    <a:pt x="114" y="1282"/>
                    <a:pt x="762" y="1771"/>
                  </a:cubicBezTo>
                  <a:cubicBezTo>
                    <a:pt x="1146" y="2061"/>
                    <a:pt x="1633" y="2213"/>
                    <a:pt x="2072" y="2213"/>
                  </a:cubicBezTo>
                  <a:cubicBezTo>
                    <a:pt x="2374" y="2213"/>
                    <a:pt x="2653" y="2141"/>
                    <a:pt x="2862" y="1993"/>
                  </a:cubicBezTo>
                  <a:cubicBezTo>
                    <a:pt x="3374" y="1627"/>
                    <a:pt x="3264" y="932"/>
                    <a:pt x="2615" y="444"/>
                  </a:cubicBezTo>
                  <a:cubicBezTo>
                    <a:pt x="2230" y="154"/>
                    <a:pt x="1742" y="0"/>
                    <a:pt x="1302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0"/>
            <p:cNvSpPr/>
            <p:nvPr/>
          </p:nvSpPr>
          <p:spPr>
            <a:xfrm>
              <a:off x="6412430" y="4135874"/>
              <a:ext cx="165784" cy="95253"/>
            </a:xfrm>
            <a:custGeom>
              <a:avLst/>
              <a:gdLst/>
              <a:ahLst/>
              <a:cxnLst/>
              <a:rect l="l" t="t" r="r" b="b"/>
              <a:pathLst>
                <a:path w="2689" h="1545" extrusionOk="0">
                  <a:moveTo>
                    <a:pt x="40" y="0"/>
                  </a:moveTo>
                  <a:lnTo>
                    <a:pt x="40" y="0"/>
                  </a:lnTo>
                  <a:cubicBezTo>
                    <a:pt x="0" y="366"/>
                    <a:pt x="223" y="770"/>
                    <a:pt x="634" y="1079"/>
                  </a:cubicBezTo>
                  <a:cubicBezTo>
                    <a:pt x="815" y="1218"/>
                    <a:pt x="1021" y="1325"/>
                    <a:pt x="1235" y="1403"/>
                  </a:cubicBezTo>
                  <a:cubicBezTo>
                    <a:pt x="1492" y="1496"/>
                    <a:pt x="1761" y="1544"/>
                    <a:pt x="2016" y="1544"/>
                  </a:cubicBezTo>
                  <a:cubicBezTo>
                    <a:pt x="2262" y="1544"/>
                    <a:pt x="2494" y="1499"/>
                    <a:pt x="2688" y="1403"/>
                  </a:cubicBezTo>
                  <a:lnTo>
                    <a:pt x="2583" y="1305"/>
                  </a:lnTo>
                  <a:cubicBezTo>
                    <a:pt x="2408" y="1391"/>
                    <a:pt x="2199" y="1432"/>
                    <a:pt x="1977" y="1432"/>
                  </a:cubicBezTo>
                  <a:cubicBezTo>
                    <a:pt x="1555" y="1432"/>
                    <a:pt x="1088" y="1284"/>
                    <a:pt x="728" y="1012"/>
                  </a:cubicBezTo>
                  <a:cubicBezTo>
                    <a:pt x="357" y="731"/>
                    <a:pt x="157" y="368"/>
                    <a:pt x="192" y="37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0"/>
            <p:cNvSpPr/>
            <p:nvPr/>
          </p:nvSpPr>
          <p:spPr>
            <a:xfrm>
              <a:off x="6424637" y="4111213"/>
              <a:ext cx="168250" cy="109988"/>
            </a:xfrm>
            <a:custGeom>
              <a:avLst/>
              <a:gdLst/>
              <a:ahLst/>
              <a:cxnLst/>
              <a:rect l="l" t="t" r="r" b="b"/>
              <a:pathLst>
                <a:path w="2729" h="1784" extrusionOk="0">
                  <a:moveTo>
                    <a:pt x="933" y="112"/>
                  </a:moveTo>
                  <a:cubicBezTo>
                    <a:pt x="1094" y="112"/>
                    <a:pt x="1272" y="145"/>
                    <a:pt x="1453" y="212"/>
                  </a:cubicBezTo>
                  <a:cubicBezTo>
                    <a:pt x="1628" y="276"/>
                    <a:pt x="1798" y="366"/>
                    <a:pt x="1942" y="476"/>
                  </a:cubicBezTo>
                  <a:cubicBezTo>
                    <a:pt x="2423" y="840"/>
                    <a:pt x="2556" y="1321"/>
                    <a:pt x="2236" y="1549"/>
                  </a:cubicBezTo>
                  <a:cubicBezTo>
                    <a:pt x="2124" y="1629"/>
                    <a:pt x="1969" y="1670"/>
                    <a:pt x="1791" y="1670"/>
                  </a:cubicBezTo>
                  <a:cubicBezTo>
                    <a:pt x="1631" y="1670"/>
                    <a:pt x="1454" y="1637"/>
                    <a:pt x="1273" y="1571"/>
                  </a:cubicBezTo>
                  <a:cubicBezTo>
                    <a:pt x="1100" y="1508"/>
                    <a:pt x="930" y="1417"/>
                    <a:pt x="785" y="1307"/>
                  </a:cubicBezTo>
                  <a:cubicBezTo>
                    <a:pt x="302" y="943"/>
                    <a:pt x="171" y="462"/>
                    <a:pt x="489" y="233"/>
                  </a:cubicBezTo>
                  <a:cubicBezTo>
                    <a:pt x="601" y="153"/>
                    <a:pt x="756" y="112"/>
                    <a:pt x="933" y="112"/>
                  </a:cubicBezTo>
                  <a:close/>
                  <a:moveTo>
                    <a:pt x="895" y="1"/>
                  </a:moveTo>
                  <a:cubicBezTo>
                    <a:pt x="687" y="1"/>
                    <a:pt x="504" y="49"/>
                    <a:pt x="372" y="143"/>
                  </a:cubicBezTo>
                  <a:cubicBezTo>
                    <a:pt x="1" y="409"/>
                    <a:pt x="144" y="963"/>
                    <a:pt x="692" y="1375"/>
                  </a:cubicBezTo>
                  <a:cubicBezTo>
                    <a:pt x="853" y="1498"/>
                    <a:pt x="1044" y="1599"/>
                    <a:pt x="1238" y="1671"/>
                  </a:cubicBezTo>
                  <a:cubicBezTo>
                    <a:pt x="1445" y="1746"/>
                    <a:pt x="1649" y="1784"/>
                    <a:pt x="1833" y="1784"/>
                  </a:cubicBezTo>
                  <a:cubicBezTo>
                    <a:pt x="2042" y="1784"/>
                    <a:pt x="2225" y="1736"/>
                    <a:pt x="2358" y="1641"/>
                  </a:cubicBezTo>
                  <a:cubicBezTo>
                    <a:pt x="2729" y="1375"/>
                    <a:pt x="2586" y="821"/>
                    <a:pt x="2038" y="409"/>
                  </a:cubicBezTo>
                  <a:cubicBezTo>
                    <a:pt x="1877" y="286"/>
                    <a:pt x="1687" y="182"/>
                    <a:pt x="1491" y="113"/>
                  </a:cubicBezTo>
                  <a:cubicBezTo>
                    <a:pt x="1284" y="38"/>
                    <a:pt x="1080" y="1"/>
                    <a:pt x="895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0"/>
            <p:cNvSpPr/>
            <p:nvPr/>
          </p:nvSpPr>
          <p:spPr>
            <a:xfrm>
              <a:off x="6458546" y="4130942"/>
              <a:ext cx="100925" cy="72997"/>
            </a:xfrm>
            <a:custGeom>
              <a:avLst/>
              <a:gdLst/>
              <a:ahLst/>
              <a:cxnLst/>
              <a:rect l="l" t="t" r="r" b="b"/>
              <a:pathLst>
                <a:path w="1637" h="1184" extrusionOk="0">
                  <a:moveTo>
                    <a:pt x="360" y="0"/>
                  </a:moveTo>
                  <a:cubicBezTo>
                    <a:pt x="210" y="67"/>
                    <a:pt x="96" y="196"/>
                    <a:pt x="53" y="296"/>
                  </a:cubicBezTo>
                  <a:cubicBezTo>
                    <a:pt x="0" y="417"/>
                    <a:pt x="58" y="564"/>
                    <a:pt x="186" y="685"/>
                  </a:cubicBezTo>
                  <a:cubicBezTo>
                    <a:pt x="296" y="789"/>
                    <a:pt x="445" y="843"/>
                    <a:pt x="590" y="843"/>
                  </a:cubicBezTo>
                  <a:cubicBezTo>
                    <a:pt x="618" y="843"/>
                    <a:pt x="646" y="841"/>
                    <a:pt x="674" y="837"/>
                  </a:cubicBezTo>
                  <a:cubicBezTo>
                    <a:pt x="841" y="810"/>
                    <a:pt x="960" y="724"/>
                    <a:pt x="1088" y="658"/>
                  </a:cubicBezTo>
                  <a:cubicBezTo>
                    <a:pt x="1152" y="624"/>
                    <a:pt x="1222" y="594"/>
                    <a:pt x="1305" y="578"/>
                  </a:cubicBezTo>
                  <a:cubicBezTo>
                    <a:pt x="1314" y="608"/>
                    <a:pt x="1312" y="635"/>
                    <a:pt x="1309" y="664"/>
                  </a:cubicBezTo>
                  <a:cubicBezTo>
                    <a:pt x="1299" y="781"/>
                    <a:pt x="1187" y="865"/>
                    <a:pt x="1072" y="924"/>
                  </a:cubicBezTo>
                  <a:cubicBezTo>
                    <a:pt x="1035" y="944"/>
                    <a:pt x="988" y="960"/>
                    <a:pt x="938" y="967"/>
                  </a:cubicBezTo>
                  <a:lnTo>
                    <a:pt x="1181" y="1184"/>
                  </a:lnTo>
                  <a:cubicBezTo>
                    <a:pt x="1305" y="1164"/>
                    <a:pt x="1408" y="1102"/>
                    <a:pt x="1481" y="1038"/>
                  </a:cubicBezTo>
                  <a:cubicBezTo>
                    <a:pt x="1588" y="942"/>
                    <a:pt x="1636" y="820"/>
                    <a:pt x="1595" y="673"/>
                  </a:cubicBezTo>
                  <a:cubicBezTo>
                    <a:pt x="1552" y="518"/>
                    <a:pt x="1372" y="347"/>
                    <a:pt x="1163" y="347"/>
                  </a:cubicBezTo>
                  <a:cubicBezTo>
                    <a:pt x="1144" y="347"/>
                    <a:pt x="1125" y="348"/>
                    <a:pt x="1105" y="351"/>
                  </a:cubicBezTo>
                  <a:cubicBezTo>
                    <a:pt x="898" y="384"/>
                    <a:pt x="753" y="496"/>
                    <a:pt x="579" y="564"/>
                  </a:cubicBezTo>
                  <a:cubicBezTo>
                    <a:pt x="527" y="584"/>
                    <a:pt x="464" y="593"/>
                    <a:pt x="403" y="596"/>
                  </a:cubicBezTo>
                  <a:cubicBezTo>
                    <a:pt x="396" y="596"/>
                    <a:pt x="389" y="596"/>
                    <a:pt x="380" y="594"/>
                  </a:cubicBezTo>
                  <a:cubicBezTo>
                    <a:pt x="360" y="514"/>
                    <a:pt x="457" y="423"/>
                    <a:pt x="516" y="371"/>
                  </a:cubicBezTo>
                  <a:cubicBezTo>
                    <a:pt x="570" y="326"/>
                    <a:pt x="628" y="287"/>
                    <a:pt x="698" y="254"/>
                  </a:cubicBezTo>
                  <a:cubicBezTo>
                    <a:pt x="703" y="253"/>
                    <a:pt x="708" y="250"/>
                    <a:pt x="714" y="249"/>
                  </a:cubicBezTo>
                  <a:lnTo>
                    <a:pt x="360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0"/>
            <p:cNvSpPr/>
            <p:nvPr/>
          </p:nvSpPr>
          <p:spPr>
            <a:xfrm>
              <a:off x="6456080" y="4133408"/>
              <a:ext cx="105118" cy="64180"/>
            </a:xfrm>
            <a:custGeom>
              <a:avLst/>
              <a:gdLst/>
              <a:ahLst/>
              <a:cxnLst/>
              <a:rect l="l" t="t" r="r" b="b"/>
              <a:pathLst>
                <a:path w="1705" h="1041" extrusionOk="0">
                  <a:moveTo>
                    <a:pt x="120" y="0"/>
                  </a:moveTo>
                  <a:lnTo>
                    <a:pt x="0" y="96"/>
                  </a:lnTo>
                  <a:lnTo>
                    <a:pt x="1655" y="1041"/>
                  </a:lnTo>
                  <a:lnTo>
                    <a:pt x="1705" y="97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0"/>
            <p:cNvSpPr/>
            <p:nvPr/>
          </p:nvSpPr>
          <p:spPr>
            <a:xfrm>
              <a:off x="5302134" y="3323236"/>
              <a:ext cx="207954" cy="136437"/>
            </a:xfrm>
            <a:custGeom>
              <a:avLst/>
              <a:gdLst/>
              <a:ahLst/>
              <a:cxnLst/>
              <a:rect l="l" t="t" r="r" b="b"/>
              <a:pathLst>
                <a:path w="3373" h="2213" extrusionOk="0">
                  <a:moveTo>
                    <a:pt x="1300" y="0"/>
                  </a:moveTo>
                  <a:cubicBezTo>
                    <a:pt x="998" y="0"/>
                    <a:pt x="719" y="72"/>
                    <a:pt x="510" y="221"/>
                  </a:cubicBezTo>
                  <a:cubicBezTo>
                    <a:pt x="0" y="588"/>
                    <a:pt x="110" y="1282"/>
                    <a:pt x="760" y="1770"/>
                  </a:cubicBezTo>
                  <a:cubicBezTo>
                    <a:pt x="1144" y="2060"/>
                    <a:pt x="1631" y="2213"/>
                    <a:pt x="2070" y="2213"/>
                  </a:cubicBezTo>
                  <a:cubicBezTo>
                    <a:pt x="2372" y="2213"/>
                    <a:pt x="2652" y="2141"/>
                    <a:pt x="2861" y="1991"/>
                  </a:cubicBezTo>
                  <a:cubicBezTo>
                    <a:pt x="3372" y="1626"/>
                    <a:pt x="3259" y="932"/>
                    <a:pt x="2613" y="442"/>
                  </a:cubicBezTo>
                  <a:cubicBezTo>
                    <a:pt x="2228" y="153"/>
                    <a:pt x="1740" y="0"/>
                    <a:pt x="1300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0"/>
            <p:cNvSpPr/>
            <p:nvPr/>
          </p:nvSpPr>
          <p:spPr>
            <a:xfrm>
              <a:off x="5315944" y="3356713"/>
              <a:ext cx="165784" cy="95315"/>
            </a:xfrm>
            <a:custGeom>
              <a:avLst/>
              <a:gdLst/>
              <a:ahLst/>
              <a:cxnLst/>
              <a:rect l="l" t="t" r="r" b="b"/>
              <a:pathLst>
                <a:path w="2689" h="1546" extrusionOk="0">
                  <a:moveTo>
                    <a:pt x="40" y="1"/>
                  </a:moveTo>
                  <a:cubicBezTo>
                    <a:pt x="0" y="368"/>
                    <a:pt x="225" y="770"/>
                    <a:pt x="634" y="1081"/>
                  </a:cubicBezTo>
                  <a:cubicBezTo>
                    <a:pt x="817" y="1218"/>
                    <a:pt x="1021" y="1327"/>
                    <a:pt x="1235" y="1404"/>
                  </a:cubicBezTo>
                  <a:cubicBezTo>
                    <a:pt x="1491" y="1497"/>
                    <a:pt x="1760" y="1546"/>
                    <a:pt x="2013" y="1546"/>
                  </a:cubicBezTo>
                  <a:cubicBezTo>
                    <a:pt x="2261" y="1546"/>
                    <a:pt x="2494" y="1500"/>
                    <a:pt x="2688" y="1404"/>
                  </a:cubicBezTo>
                  <a:lnTo>
                    <a:pt x="2583" y="1305"/>
                  </a:lnTo>
                  <a:cubicBezTo>
                    <a:pt x="2408" y="1391"/>
                    <a:pt x="2199" y="1432"/>
                    <a:pt x="1977" y="1432"/>
                  </a:cubicBezTo>
                  <a:cubicBezTo>
                    <a:pt x="1555" y="1432"/>
                    <a:pt x="1089" y="1284"/>
                    <a:pt x="728" y="1013"/>
                  </a:cubicBezTo>
                  <a:cubicBezTo>
                    <a:pt x="357" y="733"/>
                    <a:pt x="157" y="369"/>
                    <a:pt x="192" y="39"/>
                  </a:cubicBezTo>
                  <a:lnTo>
                    <a:pt x="40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0"/>
            <p:cNvSpPr/>
            <p:nvPr/>
          </p:nvSpPr>
          <p:spPr>
            <a:xfrm>
              <a:off x="5328151" y="3332237"/>
              <a:ext cx="168435" cy="109926"/>
            </a:xfrm>
            <a:custGeom>
              <a:avLst/>
              <a:gdLst/>
              <a:ahLst/>
              <a:cxnLst/>
              <a:rect l="l" t="t" r="r" b="b"/>
              <a:pathLst>
                <a:path w="2732" h="1783" extrusionOk="0">
                  <a:moveTo>
                    <a:pt x="934" y="112"/>
                  </a:moveTo>
                  <a:cubicBezTo>
                    <a:pt x="1094" y="112"/>
                    <a:pt x="1273" y="145"/>
                    <a:pt x="1454" y="211"/>
                  </a:cubicBezTo>
                  <a:cubicBezTo>
                    <a:pt x="1628" y="274"/>
                    <a:pt x="1798" y="365"/>
                    <a:pt x="1942" y="476"/>
                  </a:cubicBezTo>
                  <a:cubicBezTo>
                    <a:pt x="2425" y="840"/>
                    <a:pt x="2556" y="1323"/>
                    <a:pt x="2236" y="1551"/>
                  </a:cubicBezTo>
                  <a:cubicBezTo>
                    <a:pt x="2125" y="1631"/>
                    <a:pt x="1971" y="1670"/>
                    <a:pt x="1794" y="1670"/>
                  </a:cubicBezTo>
                  <a:cubicBezTo>
                    <a:pt x="1633" y="1670"/>
                    <a:pt x="1455" y="1638"/>
                    <a:pt x="1273" y="1573"/>
                  </a:cubicBezTo>
                  <a:cubicBezTo>
                    <a:pt x="1100" y="1508"/>
                    <a:pt x="930" y="1417"/>
                    <a:pt x="785" y="1307"/>
                  </a:cubicBezTo>
                  <a:cubicBezTo>
                    <a:pt x="302" y="943"/>
                    <a:pt x="171" y="461"/>
                    <a:pt x="490" y="232"/>
                  </a:cubicBezTo>
                  <a:cubicBezTo>
                    <a:pt x="602" y="153"/>
                    <a:pt x="756" y="112"/>
                    <a:pt x="934" y="112"/>
                  </a:cubicBezTo>
                  <a:close/>
                  <a:moveTo>
                    <a:pt x="898" y="1"/>
                  </a:moveTo>
                  <a:cubicBezTo>
                    <a:pt x="689" y="1"/>
                    <a:pt x="505" y="49"/>
                    <a:pt x="372" y="144"/>
                  </a:cubicBezTo>
                  <a:cubicBezTo>
                    <a:pt x="1" y="409"/>
                    <a:pt x="144" y="962"/>
                    <a:pt x="692" y="1374"/>
                  </a:cubicBezTo>
                  <a:cubicBezTo>
                    <a:pt x="854" y="1498"/>
                    <a:pt x="1044" y="1601"/>
                    <a:pt x="1240" y="1671"/>
                  </a:cubicBezTo>
                  <a:cubicBezTo>
                    <a:pt x="1447" y="1746"/>
                    <a:pt x="1651" y="1783"/>
                    <a:pt x="1836" y="1783"/>
                  </a:cubicBezTo>
                  <a:cubicBezTo>
                    <a:pt x="2044" y="1783"/>
                    <a:pt x="2227" y="1736"/>
                    <a:pt x="2360" y="1641"/>
                  </a:cubicBezTo>
                  <a:cubicBezTo>
                    <a:pt x="2732" y="1374"/>
                    <a:pt x="2589" y="822"/>
                    <a:pt x="2041" y="409"/>
                  </a:cubicBezTo>
                  <a:cubicBezTo>
                    <a:pt x="1877" y="286"/>
                    <a:pt x="1685" y="184"/>
                    <a:pt x="1491" y="112"/>
                  </a:cubicBezTo>
                  <a:cubicBezTo>
                    <a:pt x="1285" y="38"/>
                    <a:pt x="1082" y="1"/>
                    <a:pt x="898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0"/>
            <p:cNvSpPr/>
            <p:nvPr/>
          </p:nvSpPr>
          <p:spPr>
            <a:xfrm>
              <a:off x="5361999" y="3351781"/>
              <a:ext cx="100863" cy="73058"/>
            </a:xfrm>
            <a:custGeom>
              <a:avLst/>
              <a:gdLst/>
              <a:ahLst/>
              <a:cxnLst/>
              <a:rect l="l" t="t" r="r" b="b"/>
              <a:pathLst>
                <a:path w="1636" h="1185" extrusionOk="0">
                  <a:moveTo>
                    <a:pt x="363" y="1"/>
                  </a:moveTo>
                  <a:cubicBezTo>
                    <a:pt x="213" y="69"/>
                    <a:pt x="98" y="198"/>
                    <a:pt x="53" y="298"/>
                  </a:cubicBezTo>
                  <a:cubicBezTo>
                    <a:pt x="0" y="419"/>
                    <a:pt x="57" y="565"/>
                    <a:pt x="186" y="686"/>
                  </a:cubicBezTo>
                  <a:cubicBezTo>
                    <a:pt x="296" y="791"/>
                    <a:pt x="446" y="845"/>
                    <a:pt x="591" y="845"/>
                  </a:cubicBezTo>
                  <a:cubicBezTo>
                    <a:pt x="619" y="845"/>
                    <a:pt x="647" y="843"/>
                    <a:pt x="674" y="839"/>
                  </a:cubicBezTo>
                  <a:cubicBezTo>
                    <a:pt x="841" y="812"/>
                    <a:pt x="959" y="726"/>
                    <a:pt x="1088" y="660"/>
                  </a:cubicBezTo>
                  <a:cubicBezTo>
                    <a:pt x="1152" y="626"/>
                    <a:pt x="1222" y="596"/>
                    <a:pt x="1305" y="579"/>
                  </a:cubicBezTo>
                  <a:cubicBezTo>
                    <a:pt x="1313" y="610"/>
                    <a:pt x="1312" y="636"/>
                    <a:pt x="1309" y="665"/>
                  </a:cubicBezTo>
                  <a:cubicBezTo>
                    <a:pt x="1300" y="783"/>
                    <a:pt x="1186" y="869"/>
                    <a:pt x="1072" y="926"/>
                  </a:cubicBezTo>
                  <a:cubicBezTo>
                    <a:pt x="1035" y="946"/>
                    <a:pt x="988" y="961"/>
                    <a:pt x="938" y="969"/>
                  </a:cubicBezTo>
                  <a:lnTo>
                    <a:pt x="1181" y="1184"/>
                  </a:lnTo>
                  <a:cubicBezTo>
                    <a:pt x="1305" y="1164"/>
                    <a:pt x="1407" y="1104"/>
                    <a:pt x="1480" y="1040"/>
                  </a:cubicBezTo>
                  <a:cubicBezTo>
                    <a:pt x="1587" y="943"/>
                    <a:pt x="1636" y="820"/>
                    <a:pt x="1594" y="675"/>
                  </a:cubicBezTo>
                  <a:cubicBezTo>
                    <a:pt x="1553" y="520"/>
                    <a:pt x="1374" y="349"/>
                    <a:pt x="1164" y="349"/>
                  </a:cubicBezTo>
                  <a:cubicBezTo>
                    <a:pt x="1145" y="349"/>
                    <a:pt x="1126" y="350"/>
                    <a:pt x="1106" y="353"/>
                  </a:cubicBezTo>
                  <a:cubicBezTo>
                    <a:pt x="899" y="385"/>
                    <a:pt x="754" y="498"/>
                    <a:pt x="580" y="565"/>
                  </a:cubicBezTo>
                  <a:cubicBezTo>
                    <a:pt x="528" y="585"/>
                    <a:pt x="467" y="593"/>
                    <a:pt x="405" y="597"/>
                  </a:cubicBezTo>
                  <a:cubicBezTo>
                    <a:pt x="398" y="597"/>
                    <a:pt x="391" y="597"/>
                    <a:pt x="381" y="596"/>
                  </a:cubicBezTo>
                  <a:cubicBezTo>
                    <a:pt x="363" y="515"/>
                    <a:pt x="458" y="423"/>
                    <a:pt x="517" y="372"/>
                  </a:cubicBezTo>
                  <a:cubicBezTo>
                    <a:pt x="571" y="328"/>
                    <a:pt x="630" y="289"/>
                    <a:pt x="699" y="256"/>
                  </a:cubicBezTo>
                  <a:cubicBezTo>
                    <a:pt x="705" y="255"/>
                    <a:pt x="709" y="251"/>
                    <a:pt x="715" y="249"/>
                  </a:cubicBezTo>
                  <a:lnTo>
                    <a:pt x="363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0"/>
            <p:cNvSpPr/>
            <p:nvPr/>
          </p:nvSpPr>
          <p:spPr>
            <a:xfrm>
              <a:off x="5359656" y="3354370"/>
              <a:ext cx="105056" cy="64304"/>
            </a:xfrm>
            <a:custGeom>
              <a:avLst/>
              <a:gdLst/>
              <a:ahLst/>
              <a:cxnLst/>
              <a:rect l="l" t="t" r="r" b="b"/>
              <a:pathLst>
                <a:path w="1704" h="1043" extrusionOk="0">
                  <a:moveTo>
                    <a:pt x="118" y="0"/>
                  </a:moveTo>
                  <a:lnTo>
                    <a:pt x="1" y="94"/>
                  </a:lnTo>
                  <a:lnTo>
                    <a:pt x="1654" y="1042"/>
                  </a:lnTo>
                  <a:lnTo>
                    <a:pt x="1704" y="971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0"/>
            <p:cNvSpPr/>
            <p:nvPr/>
          </p:nvSpPr>
          <p:spPr>
            <a:xfrm>
              <a:off x="6220137" y="3581805"/>
              <a:ext cx="208016" cy="136499"/>
            </a:xfrm>
            <a:custGeom>
              <a:avLst/>
              <a:gdLst/>
              <a:ahLst/>
              <a:cxnLst/>
              <a:rect l="l" t="t" r="r" b="b"/>
              <a:pathLst>
                <a:path w="3374" h="2214" extrusionOk="0">
                  <a:moveTo>
                    <a:pt x="1301" y="1"/>
                  </a:moveTo>
                  <a:cubicBezTo>
                    <a:pt x="999" y="1"/>
                    <a:pt x="719" y="73"/>
                    <a:pt x="510" y="222"/>
                  </a:cubicBezTo>
                  <a:cubicBezTo>
                    <a:pt x="0" y="588"/>
                    <a:pt x="110" y="1283"/>
                    <a:pt x="760" y="1771"/>
                  </a:cubicBezTo>
                  <a:cubicBezTo>
                    <a:pt x="1144" y="2061"/>
                    <a:pt x="1630" y="2214"/>
                    <a:pt x="2070" y="2214"/>
                  </a:cubicBezTo>
                  <a:cubicBezTo>
                    <a:pt x="2372" y="2214"/>
                    <a:pt x="2652" y="2142"/>
                    <a:pt x="2861" y="1993"/>
                  </a:cubicBezTo>
                  <a:cubicBezTo>
                    <a:pt x="3373" y="1627"/>
                    <a:pt x="3262" y="933"/>
                    <a:pt x="2613" y="444"/>
                  </a:cubicBezTo>
                  <a:cubicBezTo>
                    <a:pt x="2228" y="154"/>
                    <a:pt x="1741" y="1"/>
                    <a:pt x="1301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0"/>
            <p:cNvSpPr/>
            <p:nvPr/>
          </p:nvSpPr>
          <p:spPr>
            <a:xfrm>
              <a:off x="6234008" y="3615406"/>
              <a:ext cx="165722" cy="95253"/>
            </a:xfrm>
            <a:custGeom>
              <a:avLst/>
              <a:gdLst/>
              <a:ahLst/>
              <a:cxnLst/>
              <a:rect l="l" t="t" r="r" b="b"/>
              <a:pathLst>
                <a:path w="2688" h="1545" extrusionOk="0">
                  <a:moveTo>
                    <a:pt x="39" y="0"/>
                  </a:moveTo>
                  <a:lnTo>
                    <a:pt x="39" y="0"/>
                  </a:lnTo>
                  <a:cubicBezTo>
                    <a:pt x="1" y="367"/>
                    <a:pt x="224" y="771"/>
                    <a:pt x="633" y="1081"/>
                  </a:cubicBezTo>
                  <a:cubicBezTo>
                    <a:pt x="816" y="1218"/>
                    <a:pt x="1022" y="1325"/>
                    <a:pt x="1236" y="1403"/>
                  </a:cubicBezTo>
                  <a:cubicBezTo>
                    <a:pt x="1492" y="1496"/>
                    <a:pt x="1762" y="1544"/>
                    <a:pt x="2017" y="1544"/>
                  </a:cubicBezTo>
                  <a:cubicBezTo>
                    <a:pt x="2262" y="1544"/>
                    <a:pt x="2493" y="1499"/>
                    <a:pt x="2687" y="1405"/>
                  </a:cubicBezTo>
                  <a:lnTo>
                    <a:pt x="2582" y="1305"/>
                  </a:lnTo>
                  <a:cubicBezTo>
                    <a:pt x="2407" y="1390"/>
                    <a:pt x="2198" y="1431"/>
                    <a:pt x="1976" y="1431"/>
                  </a:cubicBezTo>
                  <a:cubicBezTo>
                    <a:pt x="1555" y="1431"/>
                    <a:pt x="1089" y="1283"/>
                    <a:pt x="729" y="1012"/>
                  </a:cubicBezTo>
                  <a:cubicBezTo>
                    <a:pt x="358" y="732"/>
                    <a:pt x="158" y="368"/>
                    <a:pt x="191" y="39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0"/>
            <p:cNvSpPr/>
            <p:nvPr/>
          </p:nvSpPr>
          <p:spPr>
            <a:xfrm>
              <a:off x="6246092" y="3590683"/>
              <a:ext cx="168250" cy="110050"/>
            </a:xfrm>
            <a:custGeom>
              <a:avLst/>
              <a:gdLst/>
              <a:ahLst/>
              <a:cxnLst/>
              <a:rect l="l" t="t" r="r" b="b"/>
              <a:pathLst>
                <a:path w="2729" h="1785" extrusionOk="0">
                  <a:moveTo>
                    <a:pt x="935" y="113"/>
                  </a:moveTo>
                  <a:cubicBezTo>
                    <a:pt x="1095" y="113"/>
                    <a:pt x="1274" y="146"/>
                    <a:pt x="1455" y="213"/>
                  </a:cubicBezTo>
                  <a:cubicBezTo>
                    <a:pt x="1629" y="277"/>
                    <a:pt x="1798" y="368"/>
                    <a:pt x="1943" y="477"/>
                  </a:cubicBezTo>
                  <a:cubicBezTo>
                    <a:pt x="2426" y="841"/>
                    <a:pt x="2557" y="1322"/>
                    <a:pt x="2239" y="1550"/>
                  </a:cubicBezTo>
                  <a:cubicBezTo>
                    <a:pt x="2127" y="1630"/>
                    <a:pt x="1971" y="1670"/>
                    <a:pt x="1793" y="1670"/>
                  </a:cubicBezTo>
                  <a:cubicBezTo>
                    <a:pt x="1633" y="1670"/>
                    <a:pt x="1456" y="1638"/>
                    <a:pt x="1275" y="1572"/>
                  </a:cubicBezTo>
                  <a:cubicBezTo>
                    <a:pt x="1101" y="1509"/>
                    <a:pt x="933" y="1419"/>
                    <a:pt x="786" y="1308"/>
                  </a:cubicBezTo>
                  <a:cubicBezTo>
                    <a:pt x="305" y="944"/>
                    <a:pt x="172" y="462"/>
                    <a:pt x="492" y="234"/>
                  </a:cubicBezTo>
                  <a:cubicBezTo>
                    <a:pt x="603" y="154"/>
                    <a:pt x="758" y="113"/>
                    <a:pt x="935" y="113"/>
                  </a:cubicBezTo>
                  <a:close/>
                  <a:moveTo>
                    <a:pt x="895" y="0"/>
                  </a:moveTo>
                  <a:cubicBezTo>
                    <a:pt x="686" y="0"/>
                    <a:pt x="503" y="48"/>
                    <a:pt x="372" y="143"/>
                  </a:cubicBezTo>
                  <a:cubicBezTo>
                    <a:pt x="0" y="410"/>
                    <a:pt x="143" y="964"/>
                    <a:pt x="691" y="1376"/>
                  </a:cubicBezTo>
                  <a:cubicBezTo>
                    <a:pt x="856" y="1499"/>
                    <a:pt x="1047" y="1603"/>
                    <a:pt x="1241" y="1672"/>
                  </a:cubicBezTo>
                  <a:cubicBezTo>
                    <a:pt x="1447" y="1747"/>
                    <a:pt x="1651" y="1784"/>
                    <a:pt x="1834" y="1784"/>
                  </a:cubicBezTo>
                  <a:cubicBezTo>
                    <a:pt x="2043" y="1784"/>
                    <a:pt x="2226" y="1736"/>
                    <a:pt x="2357" y="1640"/>
                  </a:cubicBezTo>
                  <a:cubicBezTo>
                    <a:pt x="2728" y="1375"/>
                    <a:pt x="2586" y="821"/>
                    <a:pt x="2039" y="408"/>
                  </a:cubicBezTo>
                  <a:cubicBezTo>
                    <a:pt x="1876" y="285"/>
                    <a:pt x="1685" y="184"/>
                    <a:pt x="1491" y="113"/>
                  </a:cubicBezTo>
                  <a:cubicBezTo>
                    <a:pt x="1284" y="38"/>
                    <a:pt x="1079" y="0"/>
                    <a:pt x="895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0"/>
            <p:cNvSpPr/>
            <p:nvPr/>
          </p:nvSpPr>
          <p:spPr>
            <a:xfrm>
              <a:off x="6280063" y="3610474"/>
              <a:ext cx="100802" cy="72997"/>
            </a:xfrm>
            <a:custGeom>
              <a:avLst/>
              <a:gdLst/>
              <a:ahLst/>
              <a:cxnLst/>
              <a:rect l="l" t="t" r="r" b="b"/>
              <a:pathLst>
                <a:path w="1635" h="1184" extrusionOk="0">
                  <a:moveTo>
                    <a:pt x="362" y="0"/>
                  </a:moveTo>
                  <a:cubicBezTo>
                    <a:pt x="212" y="69"/>
                    <a:pt x="98" y="197"/>
                    <a:pt x="55" y="297"/>
                  </a:cubicBezTo>
                  <a:cubicBezTo>
                    <a:pt x="0" y="418"/>
                    <a:pt x="58" y="564"/>
                    <a:pt x="186" y="685"/>
                  </a:cubicBezTo>
                  <a:cubicBezTo>
                    <a:pt x="297" y="790"/>
                    <a:pt x="445" y="843"/>
                    <a:pt x="589" y="843"/>
                  </a:cubicBezTo>
                  <a:cubicBezTo>
                    <a:pt x="618" y="843"/>
                    <a:pt x="647" y="841"/>
                    <a:pt x="676" y="837"/>
                  </a:cubicBezTo>
                  <a:cubicBezTo>
                    <a:pt x="841" y="812"/>
                    <a:pt x="961" y="727"/>
                    <a:pt x="1090" y="658"/>
                  </a:cubicBezTo>
                  <a:cubicBezTo>
                    <a:pt x="1154" y="625"/>
                    <a:pt x="1224" y="594"/>
                    <a:pt x="1304" y="578"/>
                  </a:cubicBezTo>
                  <a:cubicBezTo>
                    <a:pt x="1312" y="608"/>
                    <a:pt x="1311" y="635"/>
                    <a:pt x="1309" y="664"/>
                  </a:cubicBezTo>
                  <a:cubicBezTo>
                    <a:pt x="1299" y="782"/>
                    <a:pt x="1185" y="868"/>
                    <a:pt x="1071" y="925"/>
                  </a:cubicBezTo>
                  <a:cubicBezTo>
                    <a:pt x="1034" y="944"/>
                    <a:pt x="988" y="961"/>
                    <a:pt x="938" y="968"/>
                  </a:cubicBezTo>
                  <a:lnTo>
                    <a:pt x="1181" y="1184"/>
                  </a:lnTo>
                  <a:cubicBezTo>
                    <a:pt x="1304" y="1164"/>
                    <a:pt x="1407" y="1104"/>
                    <a:pt x="1481" y="1039"/>
                  </a:cubicBezTo>
                  <a:cubicBezTo>
                    <a:pt x="1588" y="942"/>
                    <a:pt x="1635" y="820"/>
                    <a:pt x="1595" y="672"/>
                  </a:cubicBezTo>
                  <a:cubicBezTo>
                    <a:pt x="1552" y="519"/>
                    <a:pt x="1373" y="347"/>
                    <a:pt x="1163" y="347"/>
                  </a:cubicBezTo>
                  <a:cubicBezTo>
                    <a:pt x="1144" y="347"/>
                    <a:pt x="1125" y="348"/>
                    <a:pt x="1105" y="351"/>
                  </a:cubicBezTo>
                  <a:cubicBezTo>
                    <a:pt x="898" y="384"/>
                    <a:pt x="754" y="497"/>
                    <a:pt x="579" y="564"/>
                  </a:cubicBezTo>
                  <a:cubicBezTo>
                    <a:pt x="529" y="584"/>
                    <a:pt x="467" y="593"/>
                    <a:pt x="404" y="595"/>
                  </a:cubicBezTo>
                  <a:cubicBezTo>
                    <a:pt x="397" y="595"/>
                    <a:pt x="390" y="595"/>
                    <a:pt x="382" y="594"/>
                  </a:cubicBezTo>
                  <a:cubicBezTo>
                    <a:pt x="362" y="515"/>
                    <a:pt x="457" y="423"/>
                    <a:pt x="517" y="371"/>
                  </a:cubicBezTo>
                  <a:cubicBezTo>
                    <a:pt x="570" y="327"/>
                    <a:pt x="629" y="287"/>
                    <a:pt x="699" y="256"/>
                  </a:cubicBezTo>
                  <a:cubicBezTo>
                    <a:pt x="704" y="253"/>
                    <a:pt x="710" y="250"/>
                    <a:pt x="714" y="249"/>
                  </a:cubicBezTo>
                  <a:lnTo>
                    <a:pt x="362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0"/>
            <p:cNvSpPr/>
            <p:nvPr/>
          </p:nvSpPr>
          <p:spPr>
            <a:xfrm>
              <a:off x="6277658" y="3613001"/>
              <a:ext cx="105179" cy="64304"/>
            </a:xfrm>
            <a:custGeom>
              <a:avLst/>
              <a:gdLst/>
              <a:ahLst/>
              <a:cxnLst/>
              <a:rect l="l" t="t" r="r" b="b"/>
              <a:pathLst>
                <a:path w="1706" h="1043" extrusionOk="0">
                  <a:moveTo>
                    <a:pt x="118" y="1"/>
                  </a:moveTo>
                  <a:lnTo>
                    <a:pt x="1" y="95"/>
                  </a:lnTo>
                  <a:lnTo>
                    <a:pt x="1655" y="1043"/>
                  </a:lnTo>
                  <a:lnTo>
                    <a:pt x="1705" y="971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0"/>
            <p:cNvSpPr/>
            <p:nvPr/>
          </p:nvSpPr>
          <p:spPr>
            <a:xfrm>
              <a:off x="5900285" y="3948451"/>
              <a:ext cx="217448" cy="127991"/>
            </a:xfrm>
            <a:custGeom>
              <a:avLst/>
              <a:gdLst/>
              <a:ahLst/>
              <a:cxnLst/>
              <a:rect l="l" t="t" r="r" b="b"/>
              <a:pathLst>
                <a:path w="3527" h="2076" extrusionOk="0">
                  <a:moveTo>
                    <a:pt x="1674" y="0"/>
                  </a:moveTo>
                  <a:cubicBezTo>
                    <a:pt x="1148" y="0"/>
                    <a:pt x="651" y="181"/>
                    <a:pt x="392" y="508"/>
                  </a:cubicBezTo>
                  <a:cubicBezTo>
                    <a:pt x="1" y="1000"/>
                    <a:pt x="298" y="1638"/>
                    <a:pt x="1056" y="1930"/>
                  </a:cubicBezTo>
                  <a:cubicBezTo>
                    <a:pt x="1312" y="2028"/>
                    <a:pt x="1588" y="2076"/>
                    <a:pt x="1856" y="2076"/>
                  </a:cubicBezTo>
                  <a:cubicBezTo>
                    <a:pt x="2382" y="2076"/>
                    <a:pt x="2878" y="1895"/>
                    <a:pt x="3137" y="1568"/>
                  </a:cubicBezTo>
                  <a:cubicBezTo>
                    <a:pt x="3527" y="1076"/>
                    <a:pt x="3230" y="438"/>
                    <a:pt x="2473" y="145"/>
                  </a:cubicBezTo>
                  <a:cubicBezTo>
                    <a:pt x="2217" y="47"/>
                    <a:pt x="1942" y="0"/>
                    <a:pt x="1674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0"/>
            <p:cNvSpPr/>
            <p:nvPr/>
          </p:nvSpPr>
          <p:spPr>
            <a:xfrm>
              <a:off x="5915081" y="4002705"/>
              <a:ext cx="180827" cy="63872"/>
            </a:xfrm>
            <a:custGeom>
              <a:avLst/>
              <a:gdLst/>
              <a:ahLst/>
              <a:cxnLst/>
              <a:rect l="l" t="t" r="r" b="b"/>
              <a:pathLst>
                <a:path w="2933" h="1036" extrusionOk="0">
                  <a:moveTo>
                    <a:pt x="158" y="0"/>
                  </a:moveTo>
                  <a:lnTo>
                    <a:pt x="1" y="6"/>
                  </a:lnTo>
                  <a:cubicBezTo>
                    <a:pt x="64" y="369"/>
                    <a:pt x="388" y="697"/>
                    <a:pt x="867" y="883"/>
                  </a:cubicBezTo>
                  <a:cubicBezTo>
                    <a:pt x="1080" y="964"/>
                    <a:pt x="1307" y="1013"/>
                    <a:pt x="1535" y="1030"/>
                  </a:cubicBezTo>
                  <a:cubicBezTo>
                    <a:pt x="1592" y="1034"/>
                    <a:pt x="1648" y="1035"/>
                    <a:pt x="1704" y="1035"/>
                  </a:cubicBezTo>
                  <a:cubicBezTo>
                    <a:pt x="2182" y="1035"/>
                    <a:pt x="2640" y="895"/>
                    <a:pt x="2933" y="633"/>
                  </a:cubicBezTo>
                  <a:lnTo>
                    <a:pt x="2804" y="567"/>
                  </a:lnTo>
                  <a:cubicBezTo>
                    <a:pt x="2541" y="803"/>
                    <a:pt x="2128" y="928"/>
                    <a:pt x="1698" y="928"/>
                  </a:cubicBezTo>
                  <a:cubicBezTo>
                    <a:pt x="1443" y="928"/>
                    <a:pt x="1181" y="884"/>
                    <a:pt x="941" y="791"/>
                  </a:cubicBezTo>
                  <a:cubicBezTo>
                    <a:pt x="507" y="624"/>
                    <a:pt x="215" y="327"/>
                    <a:pt x="158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0"/>
            <p:cNvSpPr/>
            <p:nvPr/>
          </p:nvSpPr>
          <p:spPr>
            <a:xfrm>
              <a:off x="5924699" y="3957884"/>
              <a:ext cx="178114" cy="97349"/>
            </a:xfrm>
            <a:custGeom>
              <a:avLst/>
              <a:gdLst/>
              <a:ahLst/>
              <a:cxnLst/>
              <a:rect l="l" t="t" r="r" b="b"/>
              <a:pathLst>
                <a:path w="2889" h="1579" extrusionOk="0">
                  <a:moveTo>
                    <a:pt x="1218" y="106"/>
                  </a:moveTo>
                  <a:cubicBezTo>
                    <a:pt x="1259" y="106"/>
                    <a:pt x="1302" y="108"/>
                    <a:pt x="1345" y="111"/>
                  </a:cubicBezTo>
                  <a:cubicBezTo>
                    <a:pt x="1529" y="124"/>
                    <a:pt x="1716" y="166"/>
                    <a:pt x="1889" y="232"/>
                  </a:cubicBezTo>
                  <a:cubicBezTo>
                    <a:pt x="2451" y="450"/>
                    <a:pt x="2710" y="879"/>
                    <a:pt x="2466" y="1186"/>
                  </a:cubicBezTo>
                  <a:cubicBezTo>
                    <a:pt x="2320" y="1367"/>
                    <a:pt x="2023" y="1473"/>
                    <a:pt x="1672" y="1473"/>
                  </a:cubicBezTo>
                  <a:cubicBezTo>
                    <a:pt x="1630" y="1473"/>
                    <a:pt x="1588" y="1471"/>
                    <a:pt x="1545" y="1468"/>
                  </a:cubicBezTo>
                  <a:cubicBezTo>
                    <a:pt x="1359" y="1455"/>
                    <a:pt x="1172" y="1413"/>
                    <a:pt x="1001" y="1347"/>
                  </a:cubicBezTo>
                  <a:cubicBezTo>
                    <a:pt x="439" y="1130"/>
                    <a:pt x="180" y="702"/>
                    <a:pt x="424" y="395"/>
                  </a:cubicBezTo>
                  <a:cubicBezTo>
                    <a:pt x="570" y="212"/>
                    <a:pt x="866" y="106"/>
                    <a:pt x="1218" y="106"/>
                  </a:cubicBezTo>
                  <a:close/>
                  <a:moveTo>
                    <a:pt x="1213" y="0"/>
                  </a:moveTo>
                  <a:cubicBezTo>
                    <a:pt x="803" y="0"/>
                    <a:pt x="455" y="126"/>
                    <a:pt x="283" y="341"/>
                  </a:cubicBezTo>
                  <a:cubicBezTo>
                    <a:pt x="0" y="700"/>
                    <a:pt x="289" y="1190"/>
                    <a:pt x="928" y="1438"/>
                  </a:cubicBezTo>
                  <a:cubicBezTo>
                    <a:pt x="1118" y="1514"/>
                    <a:pt x="1329" y="1560"/>
                    <a:pt x="1536" y="1574"/>
                  </a:cubicBezTo>
                  <a:cubicBezTo>
                    <a:pt x="1585" y="1577"/>
                    <a:pt x="1633" y="1579"/>
                    <a:pt x="1680" y="1579"/>
                  </a:cubicBezTo>
                  <a:cubicBezTo>
                    <a:pt x="2088" y="1579"/>
                    <a:pt x="2434" y="1453"/>
                    <a:pt x="2603" y="1238"/>
                  </a:cubicBezTo>
                  <a:cubicBezTo>
                    <a:pt x="2888" y="880"/>
                    <a:pt x="2597" y="389"/>
                    <a:pt x="1959" y="141"/>
                  </a:cubicBezTo>
                  <a:cubicBezTo>
                    <a:pt x="1768" y="67"/>
                    <a:pt x="1558" y="19"/>
                    <a:pt x="1351" y="5"/>
                  </a:cubicBezTo>
                  <a:cubicBezTo>
                    <a:pt x="1304" y="2"/>
                    <a:pt x="1258" y="0"/>
                    <a:pt x="121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0"/>
            <p:cNvSpPr/>
            <p:nvPr/>
          </p:nvSpPr>
          <p:spPr>
            <a:xfrm>
              <a:off x="5963047" y="3980264"/>
              <a:ext cx="103638" cy="56350"/>
            </a:xfrm>
            <a:custGeom>
              <a:avLst/>
              <a:gdLst/>
              <a:ahLst/>
              <a:cxnLst/>
              <a:rect l="l" t="t" r="r" b="b"/>
              <a:pathLst>
                <a:path w="1681" h="914" extrusionOk="0">
                  <a:moveTo>
                    <a:pt x="235" y="0"/>
                  </a:moveTo>
                  <a:cubicBezTo>
                    <a:pt x="109" y="106"/>
                    <a:pt x="34" y="262"/>
                    <a:pt x="18" y="370"/>
                  </a:cubicBezTo>
                  <a:cubicBezTo>
                    <a:pt x="1" y="500"/>
                    <a:pt x="95" y="627"/>
                    <a:pt x="252" y="710"/>
                  </a:cubicBezTo>
                  <a:cubicBezTo>
                    <a:pt x="336" y="753"/>
                    <a:pt x="428" y="773"/>
                    <a:pt x="519" y="773"/>
                  </a:cubicBezTo>
                  <a:cubicBezTo>
                    <a:pt x="605" y="773"/>
                    <a:pt x="689" y="755"/>
                    <a:pt x="764" y="720"/>
                  </a:cubicBezTo>
                  <a:cubicBezTo>
                    <a:pt x="916" y="650"/>
                    <a:pt x="1008" y="534"/>
                    <a:pt x="1113" y="436"/>
                  </a:cubicBezTo>
                  <a:cubicBezTo>
                    <a:pt x="1166" y="386"/>
                    <a:pt x="1224" y="336"/>
                    <a:pt x="1298" y="300"/>
                  </a:cubicBezTo>
                  <a:cubicBezTo>
                    <a:pt x="1314" y="327"/>
                    <a:pt x="1321" y="354"/>
                    <a:pt x="1327" y="382"/>
                  </a:cubicBezTo>
                  <a:cubicBezTo>
                    <a:pt x="1350" y="497"/>
                    <a:pt x="1264" y="610"/>
                    <a:pt x="1170" y="697"/>
                  </a:cubicBezTo>
                  <a:cubicBezTo>
                    <a:pt x="1138" y="726"/>
                    <a:pt x="1098" y="756"/>
                    <a:pt x="1051" y="774"/>
                  </a:cubicBezTo>
                  <a:lnTo>
                    <a:pt x="1344" y="914"/>
                  </a:lnTo>
                  <a:cubicBezTo>
                    <a:pt x="1458" y="863"/>
                    <a:pt x="1541" y="776"/>
                    <a:pt x="1592" y="693"/>
                  </a:cubicBezTo>
                  <a:cubicBezTo>
                    <a:pt x="1669" y="571"/>
                    <a:pt x="1681" y="440"/>
                    <a:pt x="1601" y="312"/>
                  </a:cubicBezTo>
                  <a:cubicBezTo>
                    <a:pt x="1531" y="199"/>
                    <a:pt x="1371" y="100"/>
                    <a:pt x="1205" y="100"/>
                  </a:cubicBezTo>
                  <a:cubicBezTo>
                    <a:pt x="1150" y="100"/>
                    <a:pt x="1095" y="111"/>
                    <a:pt x="1043" y="135"/>
                  </a:cubicBezTo>
                  <a:cubicBezTo>
                    <a:pt x="851" y="222"/>
                    <a:pt x="744" y="369"/>
                    <a:pt x="595" y="483"/>
                  </a:cubicBezTo>
                  <a:cubicBezTo>
                    <a:pt x="552" y="517"/>
                    <a:pt x="493" y="541"/>
                    <a:pt x="436" y="561"/>
                  </a:cubicBezTo>
                  <a:lnTo>
                    <a:pt x="415" y="567"/>
                  </a:lnTo>
                  <a:cubicBezTo>
                    <a:pt x="373" y="496"/>
                    <a:pt x="442" y="382"/>
                    <a:pt x="485" y="314"/>
                  </a:cubicBezTo>
                  <a:cubicBezTo>
                    <a:pt x="523" y="257"/>
                    <a:pt x="569" y="203"/>
                    <a:pt x="627" y="155"/>
                  </a:cubicBezTo>
                  <a:cubicBezTo>
                    <a:pt x="632" y="150"/>
                    <a:pt x="636" y="147"/>
                    <a:pt x="640" y="143"/>
                  </a:cubicBezTo>
                  <a:lnTo>
                    <a:pt x="235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0"/>
            <p:cNvSpPr/>
            <p:nvPr/>
          </p:nvSpPr>
          <p:spPr>
            <a:xfrm>
              <a:off x="5955648" y="3987477"/>
              <a:ext cx="116092" cy="35882"/>
            </a:xfrm>
            <a:custGeom>
              <a:avLst/>
              <a:gdLst/>
              <a:ahLst/>
              <a:cxnLst/>
              <a:rect l="l" t="t" r="r" b="b"/>
              <a:pathLst>
                <a:path w="1883" h="582" extrusionOk="0">
                  <a:moveTo>
                    <a:pt x="91" y="0"/>
                  </a:moveTo>
                  <a:lnTo>
                    <a:pt x="1" y="123"/>
                  </a:lnTo>
                  <a:lnTo>
                    <a:pt x="1854" y="581"/>
                  </a:lnTo>
                  <a:lnTo>
                    <a:pt x="1882" y="50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0"/>
            <p:cNvSpPr/>
            <p:nvPr/>
          </p:nvSpPr>
          <p:spPr>
            <a:xfrm>
              <a:off x="5110889" y="3974407"/>
              <a:ext cx="197165" cy="143774"/>
            </a:xfrm>
            <a:custGeom>
              <a:avLst/>
              <a:gdLst/>
              <a:ahLst/>
              <a:cxnLst/>
              <a:rect l="l" t="t" r="r" b="b"/>
              <a:pathLst>
                <a:path w="3198" h="2332" extrusionOk="0">
                  <a:moveTo>
                    <a:pt x="1130" y="0"/>
                  </a:moveTo>
                  <a:cubicBezTo>
                    <a:pt x="919" y="0"/>
                    <a:pt x="721" y="42"/>
                    <a:pt x="556" y="130"/>
                  </a:cubicBezTo>
                  <a:cubicBezTo>
                    <a:pt x="0" y="425"/>
                    <a:pt x="18" y="1126"/>
                    <a:pt x="593" y="1698"/>
                  </a:cubicBezTo>
                  <a:cubicBezTo>
                    <a:pt x="998" y="2100"/>
                    <a:pt x="1571" y="2331"/>
                    <a:pt x="2069" y="2331"/>
                  </a:cubicBezTo>
                  <a:cubicBezTo>
                    <a:pt x="2281" y="2331"/>
                    <a:pt x="2478" y="2290"/>
                    <a:pt x="2644" y="2202"/>
                  </a:cubicBezTo>
                  <a:cubicBezTo>
                    <a:pt x="3198" y="1907"/>
                    <a:pt x="3182" y="1206"/>
                    <a:pt x="2606" y="634"/>
                  </a:cubicBezTo>
                  <a:cubicBezTo>
                    <a:pt x="2202" y="232"/>
                    <a:pt x="1628" y="0"/>
                    <a:pt x="1130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0"/>
            <p:cNvSpPr/>
            <p:nvPr/>
          </p:nvSpPr>
          <p:spPr>
            <a:xfrm>
              <a:off x="5121678" y="3999993"/>
              <a:ext cx="155611" cy="111899"/>
            </a:xfrm>
            <a:custGeom>
              <a:avLst/>
              <a:gdLst/>
              <a:ahLst/>
              <a:cxnLst/>
              <a:rect l="l" t="t" r="r" b="b"/>
              <a:pathLst>
                <a:path w="2524" h="1815" extrusionOk="0">
                  <a:moveTo>
                    <a:pt x="89" y="0"/>
                  </a:moveTo>
                  <a:lnTo>
                    <a:pt x="89" y="0"/>
                  </a:lnTo>
                  <a:cubicBezTo>
                    <a:pt x="1" y="360"/>
                    <a:pt x="167" y="790"/>
                    <a:pt x="532" y="1152"/>
                  </a:cubicBezTo>
                  <a:cubicBezTo>
                    <a:pt x="695" y="1312"/>
                    <a:pt x="885" y="1448"/>
                    <a:pt x="1086" y="1553"/>
                  </a:cubicBezTo>
                  <a:cubicBezTo>
                    <a:pt x="1409" y="1721"/>
                    <a:pt x="1762" y="1815"/>
                    <a:pt x="2086" y="1815"/>
                  </a:cubicBezTo>
                  <a:cubicBezTo>
                    <a:pt x="2241" y="1815"/>
                    <a:pt x="2389" y="1794"/>
                    <a:pt x="2523" y="1749"/>
                  </a:cubicBezTo>
                  <a:lnTo>
                    <a:pt x="2433" y="1637"/>
                  </a:lnTo>
                  <a:cubicBezTo>
                    <a:pt x="2313" y="1677"/>
                    <a:pt x="2180" y="1696"/>
                    <a:pt x="2041" y="1696"/>
                  </a:cubicBezTo>
                  <a:cubicBezTo>
                    <a:pt x="1564" y="1696"/>
                    <a:pt x="1014" y="1472"/>
                    <a:pt x="636" y="1096"/>
                  </a:cubicBezTo>
                  <a:cubicBezTo>
                    <a:pt x="308" y="768"/>
                    <a:pt x="158" y="381"/>
                    <a:pt x="237" y="57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0"/>
            <p:cNvSpPr/>
            <p:nvPr/>
          </p:nvSpPr>
          <p:spPr>
            <a:xfrm>
              <a:off x="5136844" y="3983655"/>
              <a:ext cx="158632" cy="118249"/>
            </a:xfrm>
            <a:custGeom>
              <a:avLst/>
              <a:gdLst/>
              <a:ahLst/>
              <a:cxnLst/>
              <a:rect l="l" t="t" r="r" b="b"/>
              <a:pathLst>
                <a:path w="2573" h="1918" extrusionOk="0">
                  <a:moveTo>
                    <a:pt x="823" y="118"/>
                  </a:moveTo>
                  <a:cubicBezTo>
                    <a:pt x="1017" y="118"/>
                    <a:pt x="1244" y="179"/>
                    <a:pt x="1468" y="297"/>
                  </a:cubicBezTo>
                  <a:cubicBezTo>
                    <a:pt x="1632" y="382"/>
                    <a:pt x="1788" y="496"/>
                    <a:pt x="1916" y="625"/>
                  </a:cubicBezTo>
                  <a:cubicBezTo>
                    <a:pt x="2344" y="1050"/>
                    <a:pt x="2410" y="1544"/>
                    <a:pt x="2062" y="1728"/>
                  </a:cubicBezTo>
                  <a:cubicBezTo>
                    <a:pt x="1975" y="1774"/>
                    <a:pt x="1868" y="1797"/>
                    <a:pt x="1749" y="1797"/>
                  </a:cubicBezTo>
                  <a:cubicBezTo>
                    <a:pt x="1555" y="1797"/>
                    <a:pt x="1329" y="1737"/>
                    <a:pt x="1105" y="1620"/>
                  </a:cubicBezTo>
                  <a:cubicBezTo>
                    <a:pt x="941" y="1534"/>
                    <a:pt x="786" y="1420"/>
                    <a:pt x="656" y="1292"/>
                  </a:cubicBezTo>
                  <a:cubicBezTo>
                    <a:pt x="227" y="868"/>
                    <a:pt x="162" y="371"/>
                    <a:pt x="510" y="187"/>
                  </a:cubicBezTo>
                  <a:cubicBezTo>
                    <a:pt x="597" y="141"/>
                    <a:pt x="704" y="118"/>
                    <a:pt x="823" y="118"/>
                  </a:cubicBezTo>
                  <a:close/>
                  <a:moveTo>
                    <a:pt x="777" y="0"/>
                  </a:moveTo>
                  <a:cubicBezTo>
                    <a:pt x="636" y="0"/>
                    <a:pt x="509" y="28"/>
                    <a:pt x="404" y="82"/>
                  </a:cubicBezTo>
                  <a:cubicBezTo>
                    <a:pt x="1" y="297"/>
                    <a:pt x="68" y="862"/>
                    <a:pt x="554" y="1346"/>
                  </a:cubicBezTo>
                  <a:cubicBezTo>
                    <a:pt x="699" y="1490"/>
                    <a:pt x="874" y="1618"/>
                    <a:pt x="1057" y="1714"/>
                  </a:cubicBezTo>
                  <a:cubicBezTo>
                    <a:pt x="1313" y="1848"/>
                    <a:pt x="1571" y="1917"/>
                    <a:pt x="1795" y="1917"/>
                  </a:cubicBezTo>
                  <a:cubicBezTo>
                    <a:pt x="1936" y="1917"/>
                    <a:pt x="2064" y="1890"/>
                    <a:pt x="2169" y="1834"/>
                  </a:cubicBezTo>
                  <a:cubicBezTo>
                    <a:pt x="2573" y="1620"/>
                    <a:pt x="2506" y="1055"/>
                    <a:pt x="2019" y="571"/>
                  </a:cubicBezTo>
                  <a:cubicBezTo>
                    <a:pt x="1875" y="426"/>
                    <a:pt x="1699" y="299"/>
                    <a:pt x="1515" y="204"/>
                  </a:cubicBezTo>
                  <a:cubicBezTo>
                    <a:pt x="1261" y="69"/>
                    <a:pt x="1002" y="0"/>
                    <a:pt x="777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0"/>
            <p:cNvSpPr/>
            <p:nvPr/>
          </p:nvSpPr>
          <p:spPr>
            <a:xfrm>
              <a:off x="5167794" y="4004308"/>
              <a:ext cx="96733" cy="79039"/>
            </a:xfrm>
            <a:custGeom>
              <a:avLst/>
              <a:gdLst/>
              <a:ahLst/>
              <a:cxnLst/>
              <a:rect l="l" t="t" r="r" b="b"/>
              <a:pathLst>
                <a:path w="1569" h="1282" extrusionOk="0">
                  <a:moveTo>
                    <a:pt x="415" y="0"/>
                  </a:moveTo>
                  <a:cubicBezTo>
                    <a:pt x="258" y="47"/>
                    <a:pt x="127" y="159"/>
                    <a:pt x="69" y="251"/>
                  </a:cubicBezTo>
                  <a:cubicBezTo>
                    <a:pt x="1" y="364"/>
                    <a:pt x="38" y="518"/>
                    <a:pt x="148" y="655"/>
                  </a:cubicBezTo>
                  <a:cubicBezTo>
                    <a:pt x="259" y="793"/>
                    <a:pt x="431" y="871"/>
                    <a:pt x="599" y="871"/>
                  </a:cubicBezTo>
                  <a:cubicBezTo>
                    <a:pt x="603" y="871"/>
                    <a:pt x="607" y="871"/>
                    <a:pt x="612" y="871"/>
                  </a:cubicBezTo>
                  <a:cubicBezTo>
                    <a:pt x="780" y="868"/>
                    <a:pt x="910" y="800"/>
                    <a:pt x="1046" y="750"/>
                  </a:cubicBezTo>
                  <a:cubicBezTo>
                    <a:pt x="1116" y="725"/>
                    <a:pt x="1189" y="704"/>
                    <a:pt x="1271" y="700"/>
                  </a:cubicBezTo>
                  <a:lnTo>
                    <a:pt x="1271" y="700"/>
                  </a:lnTo>
                  <a:cubicBezTo>
                    <a:pt x="1274" y="730"/>
                    <a:pt x="1271" y="758"/>
                    <a:pt x="1266" y="785"/>
                  </a:cubicBezTo>
                  <a:cubicBezTo>
                    <a:pt x="1239" y="899"/>
                    <a:pt x="1117" y="969"/>
                    <a:pt x="996" y="1012"/>
                  </a:cubicBezTo>
                  <a:cubicBezTo>
                    <a:pt x="960" y="1026"/>
                    <a:pt x="915" y="1035"/>
                    <a:pt x="867" y="1035"/>
                  </a:cubicBezTo>
                  <a:cubicBezTo>
                    <a:pt x="864" y="1035"/>
                    <a:pt x="861" y="1035"/>
                    <a:pt x="857" y="1035"/>
                  </a:cubicBezTo>
                  <a:lnTo>
                    <a:pt x="857" y="1035"/>
                  </a:lnTo>
                  <a:lnTo>
                    <a:pt x="1069" y="1282"/>
                  </a:lnTo>
                  <a:cubicBezTo>
                    <a:pt x="1194" y="1279"/>
                    <a:pt x="1304" y="1233"/>
                    <a:pt x="1386" y="1178"/>
                  </a:cubicBezTo>
                  <a:cubicBezTo>
                    <a:pt x="1504" y="1098"/>
                    <a:pt x="1568" y="982"/>
                    <a:pt x="1547" y="832"/>
                  </a:cubicBezTo>
                  <a:cubicBezTo>
                    <a:pt x="1519" y="658"/>
                    <a:pt x="1341" y="444"/>
                    <a:pt x="1108" y="444"/>
                  </a:cubicBezTo>
                  <a:cubicBezTo>
                    <a:pt x="1106" y="444"/>
                    <a:pt x="1105" y="444"/>
                    <a:pt x="1103" y="444"/>
                  </a:cubicBezTo>
                  <a:cubicBezTo>
                    <a:pt x="895" y="448"/>
                    <a:pt x="736" y="540"/>
                    <a:pt x="552" y="584"/>
                  </a:cubicBezTo>
                  <a:cubicBezTo>
                    <a:pt x="516" y="592"/>
                    <a:pt x="476" y="595"/>
                    <a:pt x="436" y="595"/>
                  </a:cubicBezTo>
                  <a:cubicBezTo>
                    <a:pt x="415" y="595"/>
                    <a:pt x="394" y="594"/>
                    <a:pt x="374" y="593"/>
                  </a:cubicBezTo>
                  <a:cubicBezTo>
                    <a:pt x="366" y="593"/>
                    <a:pt x="359" y="591"/>
                    <a:pt x="352" y="590"/>
                  </a:cubicBezTo>
                  <a:cubicBezTo>
                    <a:pt x="344" y="507"/>
                    <a:pt x="451" y="428"/>
                    <a:pt x="516" y="387"/>
                  </a:cubicBezTo>
                  <a:cubicBezTo>
                    <a:pt x="575" y="350"/>
                    <a:pt x="639" y="320"/>
                    <a:pt x="712" y="296"/>
                  </a:cubicBezTo>
                  <a:cubicBezTo>
                    <a:pt x="718" y="294"/>
                    <a:pt x="723" y="293"/>
                    <a:pt x="730" y="293"/>
                  </a:cubicBezTo>
                  <a:lnTo>
                    <a:pt x="415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0"/>
            <p:cNvSpPr/>
            <p:nvPr/>
          </p:nvSpPr>
          <p:spPr>
            <a:xfrm>
              <a:off x="5167671" y="4004185"/>
              <a:ext cx="96856" cy="76449"/>
            </a:xfrm>
            <a:custGeom>
              <a:avLst/>
              <a:gdLst/>
              <a:ahLst/>
              <a:cxnLst/>
              <a:rect l="l" t="t" r="r" b="b"/>
              <a:pathLst>
                <a:path w="1571" h="1240" extrusionOk="0">
                  <a:moveTo>
                    <a:pt x="131" y="1"/>
                  </a:moveTo>
                  <a:lnTo>
                    <a:pt x="0" y="78"/>
                  </a:lnTo>
                  <a:lnTo>
                    <a:pt x="1512" y="1240"/>
                  </a:lnTo>
                  <a:lnTo>
                    <a:pt x="1570" y="1177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0"/>
            <p:cNvSpPr/>
            <p:nvPr/>
          </p:nvSpPr>
          <p:spPr>
            <a:xfrm>
              <a:off x="4721431" y="3631189"/>
              <a:ext cx="197411" cy="143712"/>
            </a:xfrm>
            <a:custGeom>
              <a:avLst/>
              <a:gdLst/>
              <a:ahLst/>
              <a:cxnLst/>
              <a:rect l="l" t="t" r="r" b="b"/>
              <a:pathLst>
                <a:path w="3202" h="2331" extrusionOk="0">
                  <a:moveTo>
                    <a:pt x="1131" y="0"/>
                  </a:moveTo>
                  <a:cubicBezTo>
                    <a:pt x="920" y="0"/>
                    <a:pt x="723" y="42"/>
                    <a:pt x="558" y="130"/>
                  </a:cubicBezTo>
                  <a:cubicBezTo>
                    <a:pt x="1" y="425"/>
                    <a:pt x="19" y="1126"/>
                    <a:pt x="596" y="1698"/>
                  </a:cubicBezTo>
                  <a:cubicBezTo>
                    <a:pt x="1000" y="2100"/>
                    <a:pt x="1574" y="2331"/>
                    <a:pt x="2072" y="2331"/>
                  </a:cubicBezTo>
                  <a:cubicBezTo>
                    <a:pt x="2283" y="2331"/>
                    <a:pt x="2480" y="2290"/>
                    <a:pt x="2646" y="2202"/>
                  </a:cubicBezTo>
                  <a:cubicBezTo>
                    <a:pt x="3201" y="1907"/>
                    <a:pt x="3184" y="1206"/>
                    <a:pt x="2609" y="633"/>
                  </a:cubicBezTo>
                  <a:cubicBezTo>
                    <a:pt x="2203" y="231"/>
                    <a:pt x="1629" y="0"/>
                    <a:pt x="113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0"/>
            <p:cNvSpPr/>
            <p:nvPr/>
          </p:nvSpPr>
          <p:spPr>
            <a:xfrm>
              <a:off x="4732467" y="3656898"/>
              <a:ext cx="155549" cy="111899"/>
            </a:xfrm>
            <a:custGeom>
              <a:avLst/>
              <a:gdLst/>
              <a:ahLst/>
              <a:cxnLst/>
              <a:rect l="l" t="t" r="r" b="b"/>
              <a:pathLst>
                <a:path w="2523" h="1815" extrusionOk="0">
                  <a:moveTo>
                    <a:pt x="89" y="1"/>
                  </a:moveTo>
                  <a:lnTo>
                    <a:pt x="89" y="1"/>
                  </a:lnTo>
                  <a:cubicBezTo>
                    <a:pt x="0" y="358"/>
                    <a:pt x="167" y="787"/>
                    <a:pt x="531" y="1150"/>
                  </a:cubicBezTo>
                  <a:cubicBezTo>
                    <a:pt x="693" y="1310"/>
                    <a:pt x="882" y="1445"/>
                    <a:pt x="1084" y="1551"/>
                  </a:cubicBezTo>
                  <a:cubicBezTo>
                    <a:pt x="1408" y="1720"/>
                    <a:pt x="1764" y="1815"/>
                    <a:pt x="2091" y="1815"/>
                  </a:cubicBezTo>
                  <a:cubicBezTo>
                    <a:pt x="2243" y="1815"/>
                    <a:pt x="2389" y="1794"/>
                    <a:pt x="2523" y="1751"/>
                  </a:cubicBezTo>
                  <a:lnTo>
                    <a:pt x="2431" y="1638"/>
                  </a:lnTo>
                  <a:cubicBezTo>
                    <a:pt x="2311" y="1678"/>
                    <a:pt x="2179" y="1696"/>
                    <a:pt x="2040" y="1696"/>
                  </a:cubicBezTo>
                  <a:cubicBezTo>
                    <a:pt x="1563" y="1696"/>
                    <a:pt x="1014" y="1472"/>
                    <a:pt x="634" y="1096"/>
                  </a:cubicBezTo>
                  <a:cubicBezTo>
                    <a:pt x="304" y="769"/>
                    <a:pt x="156" y="381"/>
                    <a:pt x="234" y="58"/>
                  </a:cubicBezTo>
                  <a:lnTo>
                    <a:pt x="89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0"/>
            <p:cNvSpPr/>
            <p:nvPr/>
          </p:nvSpPr>
          <p:spPr>
            <a:xfrm>
              <a:off x="4747325" y="3640498"/>
              <a:ext cx="158817" cy="118188"/>
            </a:xfrm>
            <a:custGeom>
              <a:avLst/>
              <a:gdLst/>
              <a:ahLst/>
              <a:cxnLst/>
              <a:rect l="l" t="t" r="r" b="b"/>
              <a:pathLst>
                <a:path w="2576" h="1917" extrusionOk="0">
                  <a:moveTo>
                    <a:pt x="825" y="119"/>
                  </a:moveTo>
                  <a:cubicBezTo>
                    <a:pt x="1019" y="119"/>
                    <a:pt x="1245" y="179"/>
                    <a:pt x="1469" y="297"/>
                  </a:cubicBezTo>
                  <a:cubicBezTo>
                    <a:pt x="1634" y="382"/>
                    <a:pt x="1789" y="495"/>
                    <a:pt x="1918" y="625"/>
                  </a:cubicBezTo>
                  <a:cubicBezTo>
                    <a:pt x="2346" y="1049"/>
                    <a:pt x="2411" y="1546"/>
                    <a:pt x="2063" y="1729"/>
                  </a:cubicBezTo>
                  <a:cubicBezTo>
                    <a:pt x="1976" y="1775"/>
                    <a:pt x="1869" y="1798"/>
                    <a:pt x="1750" y="1798"/>
                  </a:cubicBezTo>
                  <a:cubicBezTo>
                    <a:pt x="1556" y="1798"/>
                    <a:pt x="1330" y="1738"/>
                    <a:pt x="1107" y="1620"/>
                  </a:cubicBezTo>
                  <a:cubicBezTo>
                    <a:pt x="943" y="1534"/>
                    <a:pt x="787" y="1420"/>
                    <a:pt x="657" y="1292"/>
                  </a:cubicBezTo>
                  <a:cubicBezTo>
                    <a:pt x="229" y="865"/>
                    <a:pt x="163" y="371"/>
                    <a:pt x="512" y="187"/>
                  </a:cubicBezTo>
                  <a:cubicBezTo>
                    <a:pt x="599" y="141"/>
                    <a:pt x="706" y="119"/>
                    <a:pt x="825" y="119"/>
                  </a:cubicBezTo>
                  <a:close/>
                  <a:moveTo>
                    <a:pt x="779" y="1"/>
                  </a:moveTo>
                  <a:cubicBezTo>
                    <a:pt x="638" y="1"/>
                    <a:pt x="510" y="28"/>
                    <a:pt x="406" y="83"/>
                  </a:cubicBezTo>
                  <a:cubicBezTo>
                    <a:pt x="0" y="295"/>
                    <a:pt x="69" y="862"/>
                    <a:pt x="556" y="1346"/>
                  </a:cubicBezTo>
                  <a:cubicBezTo>
                    <a:pt x="700" y="1490"/>
                    <a:pt x="876" y="1617"/>
                    <a:pt x="1058" y="1713"/>
                  </a:cubicBezTo>
                  <a:cubicBezTo>
                    <a:pt x="1315" y="1847"/>
                    <a:pt x="1574" y="1916"/>
                    <a:pt x="1799" y="1916"/>
                  </a:cubicBezTo>
                  <a:cubicBezTo>
                    <a:pt x="1940" y="1916"/>
                    <a:pt x="2067" y="1889"/>
                    <a:pt x="2172" y="1834"/>
                  </a:cubicBezTo>
                  <a:cubicBezTo>
                    <a:pt x="2576" y="1620"/>
                    <a:pt x="2510" y="1055"/>
                    <a:pt x="2022" y="571"/>
                  </a:cubicBezTo>
                  <a:cubicBezTo>
                    <a:pt x="1876" y="427"/>
                    <a:pt x="1702" y="300"/>
                    <a:pt x="1519" y="204"/>
                  </a:cubicBezTo>
                  <a:cubicBezTo>
                    <a:pt x="1264" y="70"/>
                    <a:pt x="1004" y="1"/>
                    <a:pt x="779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0"/>
            <p:cNvSpPr/>
            <p:nvPr/>
          </p:nvSpPr>
          <p:spPr>
            <a:xfrm>
              <a:off x="4778398" y="3661028"/>
              <a:ext cx="96609" cy="79100"/>
            </a:xfrm>
            <a:custGeom>
              <a:avLst/>
              <a:gdLst/>
              <a:ahLst/>
              <a:cxnLst/>
              <a:rect l="l" t="t" r="r" b="b"/>
              <a:pathLst>
                <a:path w="1567" h="1283" extrusionOk="0">
                  <a:moveTo>
                    <a:pt x="414" y="1"/>
                  </a:moveTo>
                  <a:cubicBezTo>
                    <a:pt x="257" y="48"/>
                    <a:pt x="126" y="159"/>
                    <a:pt x="69" y="252"/>
                  </a:cubicBezTo>
                  <a:cubicBezTo>
                    <a:pt x="0" y="365"/>
                    <a:pt x="37" y="519"/>
                    <a:pt x="147" y="656"/>
                  </a:cubicBezTo>
                  <a:cubicBezTo>
                    <a:pt x="259" y="795"/>
                    <a:pt x="431" y="872"/>
                    <a:pt x="598" y="872"/>
                  </a:cubicBezTo>
                  <a:cubicBezTo>
                    <a:pt x="602" y="872"/>
                    <a:pt x="607" y="872"/>
                    <a:pt x="611" y="872"/>
                  </a:cubicBezTo>
                  <a:cubicBezTo>
                    <a:pt x="780" y="869"/>
                    <a:pt x="910" y="800"/>
                    <a:pt x="1045" y="750"/>
                  </a:cubicBezTo>
                  <a:cubicBezTo>
                    <a:pt x="1115" y="726"/>
                    <a:pt x="1188" y="705"/>
                    <a:pt x="1271" y="700"/>
                  </a:cubicBezTo>
                  <a:lnTo>
                    <a:pt x="1271" y="700"/>
                  </a:lnTo>
                  <a:cubicBezTo>
                    <a:pt x="1274" y="730"/>
                    <a:pt x="1271" y="759"/>
                    <a:pt x="1264" y="786"/>
                  </a:cubicBezTo>
                  <a:cubicBezTo>
                    <a:pt x="1238" y="900"/>
                    <a:pt x="1115" y="970"/>
                    <a:pt x="994" y="1013"/>
                  </a:cubicBezTo>
                  <a:cubicBezTo>
                    <a:pt x="956" y="1026"/>
                    <a:pt x="913" y="1036"/>
                    <a:pt x="864" y="1036"/>
                  </a:cubicBezTo>
                  <a:cubicBezTo>
                    <a:pt x="861" y="1036"/>
                    <a:pt x="857" y="1036"/>
                    <a:pt x="854" y="1036"/>
                  </a:cubicBezTo>
                  <a:lnTo>
                    <a:pt x="854" y="1036"/>
                  </a:lnTo>
                  <a:lnTo>
                    <a:pt x="1067" y="1283"/>
                  </a:lnTo>
                  <a:cubicBezTo>
                    <a:pt x="1192" y="1280"/>
                    <a:pt x="1302" y="1234"/>
                    <a:pt x="1382" y="1179"/>
                  </a:cubicBezTo>
                  <a:cubicBezTo>
                    <a:pt x="1502" y="1099"/>
                    <a:pt x="1566" y="983"/>
                    <a:pt x="1545" y="833"/>
                  </a:cubicBezTo>
                  <a:cubicBezTo>
                    <a:pt x="1521" y="658"/>
                    <a:pt x="1341" y="445"/>
                    <a:pt x="1105" y="445"/>
                  </a:cubicBezTo>
                  <a:cubicBezTo>
                    <a:pt x="1104" y="445"/>
                    <a:pt x="1103" y="445"/>
                    <a:pt x="1102" y="445"/>
                  </a:cubicBezTo>
                  <a:cubicBezTo>
                    <a:pt x="894" y="449"/>
                    <a:pt x="736" y="541"/>
                    <a:pt x="553" y="585"/>
                  </a:cubicBezTo>
                  <a:cubicBezTo>
                    <a:pt x="519" y="592"/>
                    <a:pt x="482" y="596"/>
                    <a:pt x="443" y="596"/>
                  </a:cubicBezTo>
                  <a:cubicBezTo>
                    <a:pt x="420" y="596"/>
                    <a:pt x="397" y="595"/>
                    <a:pt x="374" y="592"/>
                  </a:cubicBezTo>
                  <a:cubicBezTo>
                    <a:pt x="367" y="592"/>
                    <a:pt x="360" y="589"/>
                    <a:pt x="353" y="588"/>
                  </a:cubicBezTo>
                  <a:cubicBezTo>
                    <a:pt x="344" y="506"/>
                    <a:pt x="451" y="428"/>
                    <a:pt x="517" y="386"/>
                  </a:cubicBezTo>
                  <a:cubicBezTo>
                    <a:pt x="576" y="349"/>
                    <a:pt x="640" y="318"/>
                    <a:pt x="714" y="296"/>
                  </a:cubicBezTo>
                  <a:cubicBezTo>
                    <a:pt x="718" y="295"/>
                    <a:pt x="724" y="294"/>
                    <a:pt x="730" y="294"/>
                  </a:cubicBezTo>
                  <a:lnTo>
                    <a:pt x="414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0"/>
            <p:cNvSpPr/>
            <p:nvPr/>
          </p:nvSpPr>
          <p:spPr>
            <a:xfrm>
              <a:off x="4778213" y="3660967"/>
              <a:ext cx="96856" cy="76449"/>
            </a:xfrm>
            <a:custGeom>
              <a:avLst/>
              <a:gdLst/>
              <a:ahLst/>
              <a:cxnLst/>
              <a:rect l="l" t="t" r="r" b="b"/>
              <a:pathLst>
                <a:path w="1571" h="1240" extrusionOk="0">
                  <a:moveTo>
                    <a:pt x="133" y="1"/>
                  </a:moveTo>
                  <a:lnTo>
                    <a:pt x="1" y="78"/>
                  </a:lnTo>
                  <a:lnTo>
                    <a:pt x="1512" y="1240"/>
                  </a:lnTo>
                  <a:lnTo>
                    <a:pt x="1571" y="1178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0"/>
            <p:cNvSpPr/>
            <p:nvPr/>
          </p:nvSpPr>
          <p:spPr>
            <a:xfrm>
              <a:off x="4424576" y="4008131"/>
              <a:ext cx="197226" cy="1436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1130" y="0"/>
                  </a:moveTo>
                  <a:cubicBezTo>
                    <a:pt x="918" y="0"/>
                    <a:pt x="720" y="42"/>
                    <a:pt x="555" y="129"/>
                  </a:cubicBezTo>
                  <a:cubicBezTo>
                    <a:pt x="1" y="423"/>
                    <a:pt x="17" y="1124"/>
                    <a:pt x="593" y="1697"/>
                  </a:cubicBezTo>
                  <a:cubicBezTo>
                    <a:pt x="998" y="2098"/>
                    <a:pt x="1571" y="2329"/>
                    <a:pt x="2070" y="2329"/>
                  </a:cubicBezTo>
                  <a:cubicBezTo>
                    <a:pt x="2280" y="2329"/>
                    <a:pt x="2478" y="2288"/>
                    <a:pt x="2643" y="2201"/>
                  </a:cubicBezTo>
                  <a:cubicBezTo>
                    <a:pt x="3198" y="1907"/>
                    <a:pt x="3181" y="1206"/>
                    <a:pt x="2606" y="632"/>
                  </a:cubicBezTo>
                  <a:cubicBezTo>
                    <a:pt x="2200" y="230"/>
                    <a:pt x="1627" y="0"/>
                    <a:pt x="1130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0"/>
            <p:cNvSpPr/>
            <p:nvPr/>
          </p:nvSpPr>
          <p:spPr>
            <a:xfrm>
              <a:off x="4435365" y="4033778"/>
              <a:ext cx="155611" cy="111899"/>
            </a:xfrm>
            <a:custGeom>
              <a:avLst/>
              <a:gdLst/>
              <a:ahLst/>
              <a:cxnLst/>
              <a:rect l="l" t="t" r="r" b="b"/>
              <a:pathLst>
                <a:path w="2524" h="1815" extrusionOk="0">
                  <a:moveTo>
                    <a:pt x="90" y="0"/>
                  </a:moveTo>
                  <a:lnTo>
                    <a:pt x="90" y="0"/>
                  </a:lnTo>
                  <a:cubicBezTo>
                    <a:pt x="0" y="357"/>
                    <a:pt x="166" y="787"/>
                    <a:pt x="533" y="1149"/>
                  </a:cubicBezTo>
                  <a:cubicBezTo>
                    <a:pt x="694" y="1311"/>
                    <a:pt x="884" y="1446"/>
                    <a:pt x="1085" y="1551"/>
                  </a:cubicBezTo>
                  <a:cubicBezTo>
                    <a:pt x="1408" y="1721"/>
                    <a:pt x="1764" y="1815"/>
                    <a:pt x="2090" y="1815"/>
                  </a:cubicBezTo>
                  <a:cubicBezTo>
                    <a:pt x="2243" y="1815"/>
                    <a:pt x="2390" y="1794"/>
                    <a:pt x="2524" y="1750"/>
                  </a:cubicBezTo>
                  <a:lnTo>
                    <a:pt x="2432" y="1638"/>
                  </a:lnTo>
                  <a:cubicBezTo>
                    <a:pt x="2312" y="1677"/>
                    <a:pt x="2180" y="1696"/>
                    <a:pt x="2042" y="1696"/>
                  </a:cubicBezTo>
                  <a:cubicBezTo>
                    <a:pt x="1564" y="1696"/>
                    <a:pt x="1015" y="1472"/>
                    <a:pt x="635" y="1097"/>
                  </a:cubicBezTo>
                  <a:cubicBezTo>
                    <a:pt x="307" y="768"/>
                    <a:pt x="157" y="380"/>
                    <a:pt x="236" y="57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0"/>
            <p:cNvSpPr/>
            <p:nvPr/>
          </p:nvSpPr>
          <p:spPr>
            <a:xfrm>
              <a:off x="4450408" y="4017379"/>
              <a:ext cx="158632" cy="118188"/>
            </a:xfrm>
            <a:custGeom>
              <a:avLst/>
              <a:gdLst/>
              <a:ahLst/>
              <a:cxnLst/>
              <a:rect l="l" t="t" r="r" b="b"/>
              <a:pathLst>
                <a:path w="2573" h="1917" extrusionOk="0">
                  <a:moveTo>
                    <a:pt x="823" y="119"/>
                  </a:moveTo>
                  <a:cubicBezTo>
                    <a:pt x="1017" y="119"/>
                    <a:pt x="1244" y="179"/>
                    <a:pt x="1468" y="296"/>
                  </a:cubicBezTo>
                  <a:cubicBezTo>
                    <a:pt x="1632" y="382"/>
                    <a:pt x="1787" y="496"/>
                    <a:pt x="1916" y="625"/>
                  </a:cubicBezTo>
                  <a:cubicBezTo>
                    <a:pt x="2344" y="1051"/>
                    <a:pt x="2410" y="1545"/>
                    <a:pt x="2061" y="1729"/>
                  </a:cubicBezTo>
                  <a:cubicBezTo>
                    <a:pt x="1975" y="1776"/>
                    <a:pt x="1868" y="1798"/>
                    <a:pt x="1749" y="1798"/>
                  </a:cubicBezTo>
                  <a:cubicBezTo>
                    <a:pt x="1555" y="1798"/>
                    <a:pt x="1329" y="1738"/>
                    <a:pt x="1105" y="1621"/>
                  </a:cubicBezTo>
                  <a:cubicBezTo>
                    <a:pt x="941" y="1535"/>
                    <a:pt x="785" y="1421"/>
                    <a:pt x="655" y="1293"/>
                  </a:cubicBezTo>
                  <a:cubicBezTo>
                    <a:pt x="227" y="867"/>
                    <a:pt x="161" y="372"/>
                    <a:pt x="510" y="188"/>
                  </a:cubicBezTo>
                  <a:cubicBezTo>
                    <a:pt x="597" y="142"/>
                    <a:pt x="704" y="119"/>
                    <a:pt x="823" y="119"/>
                  </a:cubicBezTo>
                  <a:close/>
                  <a:moveTo>
                    <a:pt x="775" y="1"/>
                  </a:moveTo>
                  <a:cubicBezTo>
                    <a:pt x="635" y="1"/>
                    <a:pt x="508" y="27"/>
                    <a:pt x="404" y="82"/>
                  </a:cubicBezTo>
                  <a:cubicBezTo>
                    <a:pt x="0" y="296"/>
                    <a:pt x="67" y="862"/>
                    <a:pt x="554" y="1346"/>
                  </a:cubicBezTo>
                  <a:cubicBezTo>
                    <a:pt x="698" y="1490"/>
                    <a:pt x="874" y="1617"/>
                    <a:pt x="1057" y="1714"/>
                  </a:cubicBezTo>
                  <a:cubicBezTo>
                    <a:pt x="1313" y="1848"/>
                    <a:pt x="1574" y="1917"/>
                    <a:pt x="1799" y="1917"/>
                  </a:cubicBezTo>
                  <a:cubicBezTo>
                    <a:pt x="1939" y="1917"/>
                    <a:pt x="2065" y="1890"/>
                    <a:pt x="2169" y="1835"/>
                  </a:cubicBezTo>
                  <a:cubicBezTo>
                    <a:pt x="2572" y="1621"/>
                    <a:pt x="2505" y="1056"/>
                    <a:pt x="2019" y="572"/>
                  </a:cubicBezTo>
                  <a:cubicBezTo>
                    <a:pt x="1874" y="429"/>
                    <a:pt x="1699" y="301"/>
                    <a:pt x="1515" y="204"/>
                  </a:cubicBezTo>
                  <a:cubicBezTo>
                    <a:pt x="1260" y="70"/>
                    <a:pt x="1001" y="1"/>
                    <a:pt x="775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0"/>
            <p:cNvSpPr/>
            <p:nvPr/>
          </p:nvSpPr>
          <p:spPr>
            <a:xfrm>
              <a:off x="4481357" y="4037970"/>
              <a:ext cx="96609" cy="79100"/>
            </a:xfrm>
            <a:custGeom>
              <a:avLst/>
              <a:gdLst/>
              <a:ahLst/>
              <a:cxnLst/>
              <a:rect l="l" t="t" r="r" b="b"/>
              <a:pathLst>
                <a:path w="1567" h="1283" extrusionOk="0">
                  <a:moveTo>
                    <a:pt x="415" y="1"/>
                  </a:moveTo>
                  <a:cubicBezTo>
                    <a:pt x="258" y="47"/>
                    <a:pt x="126" y="159"/>
                    <a:pt x="69" y="252"/>
                  </a:cubicBezTo>
                  <a:cubicBezTo>
                    <a:pt x="1" y="365"/>
                    <a:pt x="38" y="518"/>
                    <a:pt x="148" y="657"/>
                  </a:cubicBezTo>
                  <a:cubicBezTo>
                    <a:pt x="260" y="798"/>
                    <a:pt x="434" y="873"/>
                    <a:pt x="602" y="873"/>
                  </a:cubicBezTo>
                  <a:cubicBezTo>
                    <a:pt x="605" y="873"/>
                    <a:pt x="608" y="873"/>
                    <a:pt x="612" y="873"/>
                  </a:cubicBezTo>
                  <a:cubicBezTo>
                    <a:pt x="780" y="869"/>
                    <a:pt x="910" y="802"/>
                    <a:pt x="1046" y="752"/>
                  </a:cubicBezTo>
                  <a:cubicBezTo>
                    <a:pt x="1116" y="726"/>
                    <a:pt x="1187" y="705"/>
                    <a:pt x="1271" y="702"/>
                  </a:cubicBezTo>
                  <a:lnTo>
                    <a:pt x="1271" y="702"/>
                  </a:lnTo>
                  <a:cubicBezTo>
                    <a:pt x="1274" y="732"/>
                    <a:pt x="1271" y="759"/>
                    <a:pt x="1264" y="787"/>
                  </a:cubicBezTo>
                  <a:cubicBezTo>
                    <a:pt x="1238" y="902"/>
                    <a:pt x="1116" y="972"/>
                    <a:pt x="994" y="1014"/>
                  </a:cubicBezTo>
                  <a:cubicBezTo>
                    <a:pt x="957" y="1028"/>
                    <a:pt x="913" y="1037"/>
                    <a:pt x="864" y="1037"/>
                  </a:cubicBezTo>
                  <a:cubicBezTo>
                    <a:pt x="861" y="1037"/>
                    <a:pt x="858" y="1037"/>
                    <a:pt x="854" y="1037"/>
                  </a:cubicBezTo>
                  <a:lnTo>
                    <a:pt x="854" y="1037"/>
                  </a:lnTo>
                  <a:lnTo>
                    <a:pt x="1067" y="1283"/>
                  </a:lnTo>
                  <a:cubicBezTo>
                    <a:pt x="1193" y="1281"/>
                    <a:pt x="1303" y="1236"/>
                    <a:pt x="1382" y="1180"/>
                  </a:cubicBezTo>
                  <a:cubicBezTo>
                    <a:pt x="1502" y="1100"/>
                    <a:pt x="1567" y="983"/>
                    <a:pt x="1545" y="833"/>
                  </a:cubicBezTo>
                  <a:cubicBezTo>
                    <a:pt x="1521" y="658"/>
                    <a:pt x="1343" y="446"/>
                    <a:pt x="1110" y="446"/>
                  </a:cubicBezTo>
                  <a:cubicBezTo>
                    <a:pt x="1107" y="446"/>
                    <a:pt x="1105" y="446"/>
                    <a:pt x="1103" y="446"/>
                  </a:cubicBezTo>
                  <a:cubicBezTo>
                    <a:pt x="894" y="451"/>
                    <a:pt x="736" y="540"/>
                    <a:pt x="553" y="586"/>
                  </a:cubicBezTo>
                  <a:cubicBezTo>
                    <a:pt x="520" y="593"/>
                    <a:pt x="482" y="597"/>
                    <a:pt x="443" y="597"/>
                  </a:cubicBezTo>
                  <a:cubicBezTo>
                    <a:pt x="421" y="597"/>
                    <a:pt x="398" y="596"/>
                    <a:pt x="375" y="593"/>
                  </a:cubicBezTo>
                  <a:cubicBezTo>
                    <a:pt x="368" y="593"/>
                    <a:pt x="360" y="590"/>
                    <a:pt x="353" y="589"/>
                  </a:cubicBezTo>
                  <a:cubicBezTo>
                    <a:pt x="345" y="508"/>
                    <a:pt x="452" y="429"/>
                    <a:pt x="517" y="388"/>
                  </a:cubicBezTo>
                  <a:cubicBezTo>
                    <a:pt x="576" y="351"/>
                    <a:pt x="640" y="319"/>
                    <a:pt x="714" y="298"/>
                  </a:cubicBezTo>
                  <a:lnTo>
                    <a:pt x="730" y="29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0"/>
            <p:cNvSpPr/>
            <p:nvPr/>
          </p:nvSpPr>
          <p:spPr>
            <a:xfrm>
              <a:off x="4481172" y="4037786"/>
              <a:ext cx="96856" cy="76572"/>
            </a:xfrm>
            <a:custGeom>
              <a:avLst/>
              <a:gdLst/>
              <a:ahLst/>
              <a:cxnLst/>
              <a:rect l="l" t="t" r="r" b="b"/>
              <a:pathLst>
                <a:path w="1571" h="1242" extrusionOk="0">
                  <a:moveTo>
                    <a:pt x="132" y="1"/>
                  </a:moveTo>
                  <a:lnTo>
                    <a:pt x="1" y="80"/>
                  </a:lnTo>
                  <a:lnTo>
                    <a:pt x="1512" y="1241"/>
                  </a:lnTo>
                  <a:lnTo>
                    <a:pt x="1571" y="1179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0"/>
            <p:cNvSpPr/>
            <p:nvPr/>
          </p:nvSpPr>
          <p:spPr>
            <a:xfrm>
              <a:off x="5414958" y="4235134"/>
              <a:ext cx="197165" cy="143712"/>
            </a:xfrm>
            <a:custGeom>
              <a:avLst/>
              <a:gdLst/>
              <a:ahLst/>
              <a:cxnLst/>
              <a:rect l="l" t="t" r="r" b="b"/>
              <a:pathLst>
                <a:path w="3198" h="2331" extrusionOk="0">
                  <a:moveTo>
                    <a:pt x="1131" y="1"/>
                  </a:moveTo>
                  <a:cubicBezTo>
                    <a:pt x="919" y="1"/>
                    <a:pt x="721" y="43"/>
                    <a:pt x="556" y="130"/>
                  </a:cubicBezTo>
                  <a:cubicBezTo>
                    <a:pt x="0" y="424"/>
                    <a:pt x="17" y="1125"/>
                    <a:pt x="593" y="1699"/>
                  </a:cubicBezTo>
                  <a:cubicBezTo>
                    <a:pt x="998" y="2100"/>
                    <a:pt x="1571" y="2331"/>
                    <a:pt x="2069" y="2331"/>
                  </a:cubicBezTo>
                  <a:cubicBezTo>
                    <a:pt x="2280" y="2331"/>
                    <a:pt x="2478" y="2289"/>
                    <a:pt x="2644" y="2202"/>
                  </a:cubicBezTo>
                  <a:cubicBezTo>
                    <a:pt x="3198" y="1909"/>
                    <a:pt x="3182" y="1207"/>
                    <a:pt x="2605" y="633"/>
                  </a:cubicBezTo>
                  <a:cubicBezTo>
                    <a:pt x="2202" y="231"/>
                    <a:pt x="1629" y="1"/>
                    <a:pt x="1131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0"/>
            <p:cNvSpPr/>
            <p:nvPr/>
          </p:nvSpPr>
          <p:spPr>
            <a:xfrm>
              <a:off x="5425747" y="4260720"/>
              <a:ext cx="155611" cy="111961"/>
            </a:xfrm>
            <a:custGeom>
              <a:avLst/>
              <a:gdLst/>
              <a:ahLst/>
              <a:cxnLst/>
              <a:rect l="l" t="t" r="r" b="b"/>
              <a:pathLst>
                <a:path w="2524" h="1816" extrusionOk="0">
                  <a:moveTo>
                    <a:pt x="89" y="1"/>
                  </a:moveTo>
                  <a:lnTo>
                    <a:pt x="89" y="1"/>
                  </a:lnTo>
                  <a:cubicBezTo>
                    <a:pt x="1" y="359"/>
                    <a:pt x="167" y="789"/>
                    <a:pt x="532" y="1151"/>
                  </a:cubicBezTo>
                  <a:cubicBezTo>
                    <a:pt x="695" y="1313"/>
                    <a:pt x="885" y="1448"/>
                    <a:pt x="1086" y="1552"/>
                  </a:cubicBezTo>
                  <a:cubicBezTo>
                    <a:pt x="1407" y="1721"/>
                    <a:pt x="1762" y="1815"/>
                    <a:pt x="2087" y="1815"/>
                  </a:cubicBezTo>
                  <a:cubicBezTo>
                    <a:pt x="2242" y="1815"/>
                    <a:pt x="2389" y="1794"/>
                    <a:pt x="2523" y="1749"/>
                  </a:cubicBezTo>
                  <a:lnTo>
                    <a:pt x="2433" y="1637"/>
                  </a:lnTo>
                  <a:cubicBezTo>
                    <a:pt x="2312" y="1677"/>
                    <a:pt x="2179" y="1696"/>
                    <a:pt x="2040" y="1696"/>
                  </a:cubicBezTo>
                  <a:cubicBezTo>
                    <a:pt x="1563" y="1696"/>
                    <a:pt x="1014" y="1471"/>
                    <a:pt x="636" y="1096"/>
                  </a:cubicBezTo>
                  <a:cubicBezTo>
                    <a:pt x="308" y="767"/>
                    <a:pt x="158" y="381"/>
                    <a:pt x="236" y="58"/>
                  </a:cubicBezTo>
                  <a:lnTo>
                    <a:pt x="89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0"/>
            <p:cNvSpPr/>
            <p:nvPr/>
          </p:nvSpPr>
          <p:spPr>
            <a:xfrm>
              <a:off x="5440852" y="4244444"/>
              <a:ext cx="158694" cy="118188"/>
            </a:xfrm>
            <a:custGeom>
              <a:avLst/>
              <a:gdLst/>
              <a:ahLst/>
              <a:cxnLst/>
              <a:rect l="l" t="t" r="r" b="b"/>
              <a:pathLst>
                <a:path w="2574" h="1917" extrusionOk="0">
                  <a:moveTo>
                    <a:pt x="824" y="119"/>
                  </a:moveTo>
                  <a:cubicBezTo>
                    <a:pt x="1019" y="119"/>
                    <a:pt x="1245" y="179"/>
                    <a:pt x="1469" y="296"/>
                  </a:cubicBezTo>
                  <a:cubicBezTo>
                    <a:pt x="1632" y="382"/>
                    <a:pt x="1786" y="495"/>
                    <a:pt x="1917" y="626"/>
                  </a:cubicBezTo>
                  <a:cubicBezTo>
                    <a:pt x="2345" y="1051"/>
                    <a:pt x="2411" y="1545"/>
                    <a:pt x="2063" y="1729"/>
                  </a:cubicBezTo>
                  <a:cubicBezTo>
                    <a:pt x="1976" y="1775"/>
                    <a:pt x="1869" y="1798"/>
                    <a:pt x="1751" y="1798"/>
                  </a:cubicBezTo>
                  <a:cubicBezTo>
                    <a:pt x="1557" y="1798"/>
                    <a:pt x="1330" y="1738"/>
                    <a:pt x="1106" y="1621"/>
                  </a:cubicBezTo>
                  <a:cubicBezTo>
                    <a:pt x="942" y="1535"/>
                    <a:pt x="787" y="1421"/>
                    <a:pt x="657" y="1293"/>
                  </a:cubicBezTo>
                  <a:cubicBezTo>
                    <a:pt x="228" y="867"/>
                    <a:pt x="163" y="372"/>
                    <a:pt x="510" y="188"/>
                  </a:cubicBezTo>
                  <a:cubicBezTo>
                    <a:pt x="597" y="142"/>
                    <a:pt x="705" y="119"/>
                    <a:pt x="824" y="119"/>
                  </a:cubicBezTo>
                  <a:close/>
                  <a:moveTo>
                    <a:pt x="777" y="0"/>
                  </a:moveTo>
                  <a:cubicBezTo>
                    <a:pt x="636" y="0"/>
                    <a:pt x="509" y="27"/>
                    <a:pt x="405" y="82"/>
                  </a:cubicBezTo>
                  <a:cubicBezTo>
                    <a:pt x="0" y="296"/>
                    <a:pt x="69" y="863"/>
                    <a:pt x="555" y="1345"/>
                  </a:cubicBezTo>
                  <a:cubicBezTo>
                    <a:pt x="699" y="1491"/>
                    <a:pt x="875" y="1617"/>
                    <a:pt x="1058" y="1714"/>
                  </a:cubicBezTo>
                  <a:cubicBezTo>
                    <a:pt x="1313" y="1847"/>
                    <a:pt x="1573" y="1917"/>
                    <a:pt x="1798" y="1917"/>
                  </a:cubicBezTo>
                  <a:cubicBezTo>
                    <a:pt x="1939" y="1917"/>
                    <a:pt x="2066" y="1890"/>
                    <a:pt x="2170" y="1835"/>
                  </a:cubicBezTo>
                  <a:cubicBezTo>
                    <a:pt x="2574" y="1621"/>
                    <a:pt x="2507" y="1056"/>
                    <a:pt x="2020" y="572"/>
                  </a:cubicBezTo>
                  <a:cubicBezTo>
                    <a:pt x="1876" y="429"/>
                    <a:pt x="1700" y="300"/>
                    <a:pt x="1516" y="203"/>
                  </a:cubicBezTo>
                  <a:cubicBezTo>
                    <a:pt x="1262" y="70"/>
                    <a:pt x="1002" y="0"/>
                    <a:pt x="777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0"/>
            <p:cNvSpPr/>
            <p:nvPr/>
          </p:nvSpPr>
          <p:spPr>
            <a:xfrm>
              <a:off x="5471863" y="4265036"/>
              <a:ext cx="96609" cy="79039"/>
            </a:xfrm>
            <a:custGeom>
              <a:avLst/>
              <a:gdLst/>
              <a:ahLst/>
              <a:cxnLst/>
              <a:rect l="l" t="t" r="r" b="b"/>
              <a:pathLst>
                <a:path w="1567" h="1282" extrusionOk="0">
                  <a:moveTo>
                    <a:pt x="415" y="1"/>
                  </a:moveTo>
                  <a:cubicBezTo>
                    <a:pt x="258" y="46"/>
                    <a:pt x="127" y="159"/>
                    <a:pt x="69" y="252"/>
                  </a:cubicBezTo>
                  <a:cubicBezTo>
                    <a:pt x="1" y="365"/>
                    <a:pt x="38" y="517"/>
                    <a:pt x="148" y="655"/>
                  </a:cubicBezTo>
                  <a:cubicBezTo>
                    <a:pt x="260" y="795"/>
                    <a:pt x="434" y="872"/>
                    <a:pt x="603" y="872"/>
                  </a:cubicBezTo>
                  <a:cubicBezTo>
                    <a:pt x="606" y="872"/>
                    <a:pt x="609" y="872"/>
                    <a:pt x="612" y="872"/>
                  </a:cubicBezTo>
                  <a:cubicBezTo>
                    <a:pt x="780" y="867"/>
                    <a:pt x="910" y="800"/>
                    <a:pt x="1046" y="750"/>
                  </a:cubicBezTo>
                  <a:cubicBezTo>
                    <a:pt x="1116" y="724"/>
                    <a:pt x="1187" y="703"/>
                    <a:pt x="1271" y="700"/>
                  </a:cubicBezTo>
                  <a:lnTo>
                    <a:pt x="1271" y="700"/>
                  </a:lnTo>
                  <a:cubicBezTo>
                    <a:pt x="1274" y="730"/>
                    <a:pt x="1271" y="757"/>
                    <a:pt x="1264" y="786"/>
                  </a:cubicBezTo>
                  <a:cubicBezTo>
                    <a:pt x="1239" y="900"/>
                    <a:pt x="1116" y="969"/>
                    <a:pt x="994" y="1011"/>
                  </a:cubicBezTo>
                  <a:cubicBezTo>
                    <a:pt x="957" y="1025"/>
                    <a:pt x="913" y="1036"/>
                    <a:pt x="864" y="1036"/>
                  </a:cubicBezTo>
                  <a:cubicBezTo>
                    <a:pt x="861" y="1036"/>
                    <a:pt x="858" y="1036"/>
                    <a:pt x="855" y="1036"/>
                  </a:cubicBezTo>
                  <a:lnTo>
                    <a:pt x="855" y="1036"/>
                  </a:lnTo>
                  <a:lnTo>
                    <a:pt x="1067" y="1281"/>
                  </a:lnTo>
                  <a:cubicBezTo>
                    <a:pt x="1193" y="1280"/>
                    <a:pt x="1301" y="1233"/>
                    <a:pt x="1383" y="1178"/>
                  </a:cubicBezTo>
                  <a:cubicBezTo>
                    <a:pt x="1503" y="1097"/>
                    <a:pt x="1567" y="981"/>
                    <a:pt x="1545" y="832"/>
                  </a:cubicBezTo>
                  <a:cubicBezTo>
                    <a:pt x="1518" y="658"/>
                    <a:pt x="1340" y="445"/>
                    <a:pt x="1105" y="445"/>
                  </a:cubicBezTo>
                  <a:cubicBezTo>
                    <a:pt x="1104" y="445"/>
                    <a:pt x="1104" y="445"/>
                    <a:pt x="1103" y="445"/>
                  </a:cubicBezTo>
                  <a:cubicBezTo>
                    <a:pt x="895" y="448"/>
                    <a:pt x="736" y="539"/>
                    <a:pt x="553" y="583"/>
                  </a:cubicBezTo>
                  <a:cubicBezTo>
                    <a:pt x="518" y="592"/>
                    <a:pt x="477" y="595"/>
                    <a:pt x="435" y="595"/>
                  </a:cubicBezTo>
                  <a:cubicBezTo>
                    <a:pt x="415" y="595"/>
                    <a:pt x="395" y="595"/>
                    <a:pt x="375" y="593"/>
                  </a:cubicBezTo>
                  <a:cubicBezTo>
                    <a:pt x="368" y="593"/>
                    <a:pt x="361" y="590"/>
                    <a:pt x="354" y="589"/>
                  </a:cubicBezTo>
                  <a:cubicBezTo>
                    <a:pt x="345" y="507"/>
                    <a:pt x="452" y="429"/>
                    <a:pt x="518" y="388"/>
                  </a:cubicBezTo>
                  <a:cubicBezTo>
                    <a:pt x="576" y="350"/>
                    <a:pt x="640" y="319"/>
                    <a:pt x="715" y="296"/>
                  </a:cubicBezTo>
                  <a:cubicBezTo>
                    <a:pt x="719" y="295"/>
                    <a:pt x="725" y="293"/>
                    <a:pt x="730" y="293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0"/>
            <p:cNvSpPr/>
            <p:nvPr/>
          </p:nvSpPr>
          <p:spPr>
            <a:xfrm>
              <a:off x="5471740" y="4264851"/>
              <a:ext cx="96856" cy="76572"/>
            </a:xfrm>
            <a:custGeom>
              <a:avLst/>
              <a:gdLst/>
              <a:ahLst/>
              <a:cxnLst/>
              <a:rect l="l" t="t" r="r" b="b"/>
              <a:pathLst>
                <a:path w="1571" h="1242" extrusionOk="0">
                  <a:moveTo>
                    <a:pt x="131" y="1"/>
                  </a:moveTo>
                  <a:lnTo>
                    <a:pt x="0" y="78"/>
                  </a:lnTo>
                  <a:lnTo>
                    <a:pt x="1510" y="1241"/>
                  </a:lnTo>
                  <a:lnTo>
                    <a:pt x="1570" y="1177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0"/>
            <p:cNvSpPr/>
            <p:nvPr/>
          </p:nvSpPr>
          <p:spPr>
            <a:xfrm>
              <a:off x="5135981" y="4260967"/>
              <a:ext cx="217448" cy="127929"/>
            </a:xfrm>
            <a:custGeom>
              <a:avLst/>
              <a:gdLst/>
              <a:ahLst/>
              <a:cxnLst/>
              <a:rect l="l" t="t" r="r" b="b"/>
              <a:pathLst>
                <a:path w="3527" h="2075" extrusionOk="0">
                  <a:moveTo>
                    <a:pt x="1679" y="1"/>
                  </a:moveTo>
                  <a:cubicBezTo>
                    <a:pt x="1149" y="1"/>
                    <a:pt x="649" y="184"/>
                    <a:pt x="390" y="514"/>
                  </a:cubicBezTo>
                  <a:cubicBezTo>
                    <a:pt x="0" y="1009"/>
                    <a:pt x="300" y="1644"/>
                    <a:pt x="1059" y="1932"/>
                  </a:cubicBezTo>
                  <a:cubicBezTo>
                    <a:pt x="1312" y="2029"/>
                    <a:pt x="1583" y="2075"/>
                    <a:pt x="1848" y="2075"/>
                  </a:cubicBezTo>
                  <a:cubicBezTo>
                    <a:pt x="2377" y="2075"/>
                    <a:pt x="2878" y="1891"/>
                    <a:pt x="3138" y="1561"/>
                  </a:cubicBezTo>
                  <a:cubicBezTo>
                    <a:pt x="3526" y="1067"/>
                    <a:pt x="3226" y="432"/>
                    <a:pt x="2468" y="142"/>
                  </a:cubicBezTo>
                  <a:cubicBezTo>
                    <a:pt x="2215" y="46"/>
                    <a:pt x="1944" y="1"/>
                    <a:pt x="1679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0"/>
            <p:cNvSpPr/>
            <p:nvPr/>
          </p:nvSpPr>
          <p:spPr>
            <a:xfrm>
              <a:off x="5150839" y="4315714"/>
              <a:ext cx="181012" cy="63317"/>
            </a:xfrm>
            <a:custGeom>
              <a:avLst/>
              <a:gdLst/>
              <a:ahLst/>
              <a:cxnLst/>
              <a:rect l="l" t="t" r="r" b="b"/>
              <a:pathLst>
                <a:path w="2936" h="1027" extrusionOk="0">
                  <a:moveTo>
                    <a:pt x="158" y="1"/>
                  </a:moveTo>
                  <a:lnTo>
                    <a:pt x="0" y="8"/>
                  </a:lnTo>
                  <a:cubicBezTo>
                    <a:pt x="65" y="371"/>
                    <a:pt x="392" y="695"/>
                    <a:pt x="871" y="879"/>
                  </a:cubicBezTo>
                  <a:cubicBezTo>
                    <a:pt x="1084" y="959"/>
                    <a:pt x="1311" y="1007"/>
                    <a:pt x="1539" y="1022"/>
                  </a:cubicBezTo>
                  <a:cubicBezTo>
                    <a:pt x="1591" y="1025"/>
                    <a:pt x="1644" y="1027"/>
                    <a:pt x="1696" y="1027"/>
                  </a:cubicBezTo>
                  <a:cubicBezTo>
                    <a:pt x="2176" y="1027"/>
                    <a:pt x="2639" y="885"/>
                    <a:pt x="2935" y="620"/>
                  </a:cubicBezTo>
                  <a:lnTo>
                    <a:pt x="2807" y="553"/>
                  </a:lnTo>
                  <a:cubicBezTo>
                    <a:pt x="2542" y="793"/>
                    <a:pt x="2126" y="921"/>
                    <a:pt x="1692" y="921"/>
                  </a:cubicBezTo>
                  <a:cubicBezTo>
                    <a:pt x="1439" y="921"/>
                    <a:pt x="1181" y="877"/>
                    <a:pt x="944" y="788"/>
                  </a:cubicBezTo>
                  <a:cubicBezTo>
                    <a:pt x="512" y="622"/>
                    <a:pt x="216" y="328"/>
                    <a:pt x="158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0"/>
            <p:cNvSpPr/>
            <p:nvPr/>
          </p:nvSpPr>
          <p:spPr>
            <a:xfrm>
              <a:off x="5160149" y="4270584"/>
              <a:ext cx="178176" cy="97164"/>
            </a:xfrm>
            <a:custGeom>
              <a:avLst/>
              <a:gdLst/>
              <a:ahLst/>
              <a:cxnLst/>
              <a:rect l="l" t="t" r="r" b="b"/>
              <a:pathLst>
                <a:path w="2890" h="1576" extrusionOk="0">
                  <a:moveTo>
                    <a:pt x="1230" y="104"/>
                  </a:moveTo>
                  <a:cubicBezTo>
                    <a:pt x="1268" y="104"/>
                    <a:pt x="1306" y="105"/>
                    <a:pt x="1345" y="108"/>
                  </a:cubicBezTo>
                  <a:cubicBezTo>
                    <a:pt x="1528" y="121"/>
                    <a:pt x="1718" y="162"/>
                    <a:pt x="1891" y="226"/>
                  </a:cubicBezTo>
                  <a:cubicBezTo>
                    <a:pt x="2453" y="440"/>
                    <a:pt x="2713" y="867"/>
                    <a:pt x="2470" y="1175"/>
                  </a:cubicBezTo>
                  <a:cubicBezTo>
                    <a:pt x="2327" y="1360"/>
                    <a:pt x="2026" y="1468"/>
                    <a:pt x="1673" y="1468"/>
                  </a:cubicBezTo>
                  <a:cubicBezTo>
                    <a:pt x="1633" y="1468"/>
                    <a:pt x="1593" y="1467"/>
                    <a:pt x="1552" y="1464"/>
                  </a:cubicBezTo>
                  <a:cubicBezTo>
                    <a:pt x="1367" y="1452"/>
                    <a:pt x="1178" y="1412"/>
                    <a:pt x="1007" y="1347"/>
                  </a:cubicBezTo>
                  <a:cubicBezTo>
                    <a:pt x="443" y="1133"/>
                    <a:pt x="184" y="706"/>
                    <a:pt x="426" y="398"/>
                  </a:cubicBezTo>
                  <a:cubicBezTo>
                    <a:pt x="571" y="212"/>
                    <a:pt x="873" y="104"/>
                    <a:pt x="1230" y="104"/>
                  </a:cubicBezTo>
                  <a:close/>
                  <a:moveTo>
                    <a:pt x="1217" y="1"/>
                  </a:moveTo>
                  <a:cubicBezTo>
                    <a:pt x="806" y="1"/>
                    <a:pt x="454" y="128"/>
                    <a:pt x="283" y="346"/>
                  </a:cubicBezTo>
                  <a:cubicBezTo>
                    <a:pt x="1" y="704"/>
                    <a:pt x="292" y="1195"/>
                    <a:pt x="933" y="1440"/>
                  </a:cubicBezTo>
                  <a:cubicBezTo>
                    <a:pt x="1126" y="1512"/>
                    <a:pt x="1335" y="1557"/>
                    <a:pt x="1542" y="1571"/>
                  </a:cubicBezTo>
                  <a:cubicBezTo>
                    <a:pt x="1588" y="1574"/>
                    <a:pt x="1634" y="1575"/>
                    <a:pt x="1678" y="1575"/>
                  </a:cubicBezTo>
                  <a:cubicBezTo>
                    <a:pt x="2089" y="1575"/>
                    <a:pt x="2438" y="1448"/>
                    <a:pt x="2609" y="1233"/>
                  </a:cubicBezTo>
                  <a:cubicBezTo>
                    <a:pt x="2890" y="871"/>
                    <a:pt x="2599" y="382"/>
                    <a:pt x="1959" y="136"/>
                  </a:cubicBezTo>
                  <a:cubicBezTo>
                    <a:pt x="1767" y="63"/>
                    <a:pt x="1555" y="19"/>
                    <a:pt x="1348" y="5"/>
                  </a:cubicBezTo>
                  <a:cubicBezTo>
                    <a:pt x="1304" y="2"/>
                    <a:pt x="1260" y="1"/>
                    <a:pt x="1217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0"/>
            <p:cNvSpPr/>
            <p:nvPr/>
          </p:nvSpPr>
          <p:spPr>
            <a:xfrm>
              <a:off x="5198743" y="4293026"/>
              <a:ext cx="103638" cy="55980"/>
            </a:xfrm>
            <a:custGeom>
              <a:avLst/>
              <a:gdLst/>
              <a:ahLst/>
              <a:cxnLst/>
              <a:rect l="l" t="t" r="r" b="b"/>
              <a:pathLst>
                <a:path w="1681" h="908" extrusionOk="0">
                  <a:moveTo>
                    <a:pt x="231" y="1"/>
                  </a:moveTo>
                  <a:cubicBezTo>
                    <a:pt x="107" y="106"/>
                    <a:pt x="34" y="263"/>
                    <a:pt x="17" y="370"/>
                  </a:cubicBezTo>
                  <a:cubicBezTo>
                    <a:pt x="0" y="500"/>
                    <a:pt x="96" y="626"/>
                    <a:pt x="253" y="707"/>
                  </a:cubicBezTo>
                  <a:cubicBezTo>
                    <a:pt x="336" y="751"/>
                    <a:pt x="428" y="771"/>
                    <a:pt x="519" y="771"/>
                  </a:cubicBezTo>
                  <a:cubicBezTo>
                    <a:pt x="605" y="771"/>
                    <a:pt x="689" y="753"/>
                    <a:pt x="765" y="717"/>
                  </a:cubicBezTo>
                  <a:cubicBezTo>
                    <a:pt x="916" y="646"/>
                    <a:pt x="1009" y="529"/>
                    <a:pt x="1113" y="432"/>
                  </a:cubicBezTo>
                  <a:cubicBezTo>
                    <a:pt x="1166" y="380"/>
                    <a:pt x="1223" y="330"/>
                    <a:pt x="1298" y="293"/>
                  </a:cubicBezTo>
                  <a:cubicBezTo>
                    <a:pt x="1313" y="320"/>
                    <a:pt x="1320" y="348"/>
                    <a:pt x="1326" y="375"/>
                  </a:cubicBezTo>
                  <a:cubicBezTo>
                    <a:pt x="1349" y="490"/>
                    <a:pt x="1265" y="603"/>
                    <a:pt x="1171" y="690"/>
                  </a:cubicBezTo>
                  <a:cubicBezTo>
                    <a:pt x="1141" y="719"/>
                    <a:pt x="1099" y="749"/>
                    <a:pt x="1052" y="769"/>
                  </a:cubicBezTo>
                  <a:lnTo>
                    <a:pt x="1345" y="907"/>
                  </a:lnTo>
                  <a:cubicBezTo>
                    <a:pt x="1457" y="854"/>
                    <a:pt x="1540" y="769"/>
                    <a:pt x="1593" y="684"/>
                  </a:cubicBezTo>
                  <a:cubicBezTo>
                    <a:pt x="1670" y="562"/>
                    <a:pt x="1680" y="432"/>
                    <a:pt x="1600" y="303"/>
                  </a:cubicBezTo>
                  <a:cubicBezTo>
                    <a:pt x="1531" y="192"/>
                    <a:pt x="1372" y="96"/>
                    <a:pt x="1207" y="96"/>
                  </a:cubicBezTo>
                  <a:cubicBezTo>
                    <a:pt x="1151" y="96"/>
                    <a:pt x="1095" y="107"/>
                    <a:pt x="1041" y="132"/>
                  </a:cubicBezTo>
                  <a:cubicBezTo>
                    <a:pt x="849" y="219"/>
                    <a:pt x="742" y="368"/>
                    <a:pt x="594" y="482"/>
                  </a:cubicBezTo>
                  <a:cubicBezTo>
                    <a:pt x="551" y="515"/>
                    <a:pt x="494" y="540"/>
                    <a:pt x="435" y="562"/>
                  </a:cubicBezTo>
                  <a:lnTo>
                    <a:pt x="414" y="567"/>
                  </a:lnTo>
                  <a:cubicBezTo>
                    <a:pt x="373" y="496"/>
                    <a:pt x="438" y="379"/>
                    <a:pt x="484" y="315"/>
                  </a:cubicBezTo>
                  <a:cubicBezTo>
                    <a:pt x="522" y="258"/>
                    <a:pt x="567" y="203"/>
                    <a:pt x="627" y="153"/>
                  </a:cubicBezTo>
                  <a:cubicBezTo>
                    <a:pt x="631" y="149"/>
                    <a:pt x="635" y="146"/>
                    <a:pt x="641" y="142"/>
                  </a:cubicBezTo>
                  <a:lnTo>
                    <a:pt x="231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0"/>
            <p:cNvSpPr/>
            <p:nvPr/>
          </p:nvSpPr>
          <p:spPr>
            <a:xfrm>
              <a:off x="5191345" y="4300239"/>
              <a:ext cx="116030" cy="35450"/>
            </a:xfrm>
            <a:custGeom>
              <a:avLst/>
              <a:gdLst/>
              <a:ahLst/>
              <a:cxnLst/>
              <a:rect l="l" t="t" r="r" b="b"/>
              <a:pathLst>
                <a:path w="1882" h="575" extrusionOk="0">
                  <a:moveTo>
                    <a:pt x="87" y="1"/>
                  </a:moveTo>
                  <a:lnTo>
                    <a:pt x="0" y="123"/>
                  </a:lnTo>
                  <a:lnTo>
                    <a:pt x="1853" y="575"/>
                  </a:lnTo>
                  <a:lnTo>
                    <a:pt x="1882" y="493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0"/>
            <p:cNvSpPr/>
            <p:nvPr/>
          </p:nvSpPr>
          <p:spPr>
            <a:xfrm>
              <a:off x="6122541" y="3735196"/>
              <a:ext cx="217448" cy="127991"/>
            </a:xfrm>
            <a:custGeom>
              <a:avLst/>
              <a:gdLst/>
              <a:ahLst/>
              <a:cxnLst/>
              <a:rect l="l" t="t" r="r" b="b"/>
              <a:pathLst>
                <a:path w="3527" h="2076" extrusionOk="0">
                  <a:moveTo>
                    <a:pt x="1682" y="1"/>
                  </a:moveTo>
                  <a:cubicBezTo>
                    <a:pt x="1151" y="1"/>
                    <a:pt x="649" y="184"/>
                    <a:pt x="390" y="515"/>
                  </a:cubicBezTo>
                  <a:cubicBezTo>
                    <a:pt x="0" y="1009"/>
                    <a:pt x="300" y="1643"/>
                    <a:pt x="1059" y="1933"/>
                  </a:cubicBezTo>
                  <a:cubicBezTo>
                    <a:pt x="1312" y="2029"/>
                    <a:pt x="1584" y="2075"/>
                    <a:pt x="1849" y="2075"/>
                  </a:cubicBezTo>
                  <a:cubicBezTo>
                    <a:pt x="2378" y="2075"/>
                    <a:pt x="2878" y="1892"/>
                    <a:pt x="3138" y="1562"/>
                  </a:cubicBezTo>
                  <a:cubicBezTo>
                    <a:pt x="3526" y="1068"/>
                    <a:pt x="3226" y="432"/>
                    <a:pt x="2468" y="141"/>
                  </a:cubicBezTo>
                  <a:cubicBezTo>
                    <a:pt x="2217" y="46"/>
                    <a:pt x="1946" y="1"/>
                    <a:pt x="1682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0"/>
            <p:cNvSpPr/>
            <p:nvPr/>
          </p:nvSpPr>
          <p:spPr>
            <a:xfrm>
              <a:off x="6137399" y="3789882"/>
              <a:ext cx="180888" cy="63317"/>
            </a:xfrm>
            <a:custGeom>
              <a:avLst/>
              <a:gdLst/>
              <a:ahLst/>
              <a:cxnLst/>
              <a:rect l="l" t="t" r="r" b="b"/>
              <a:pathLst>
                <a:path w="2934" h="1027" extrusionOk="0">
                  <a:moveTo>
                    <a:pt x="158" y="1"/>
                  </a:moveTo>
                  <a:lnTo>
                    <a:pt x="1" y="8"/>
                  </a:lnTo>
                  <a:cubicBezTo>
                    <a:pt x="65" y="370"/>
                    <a:pt x="392" y="695"/>
                    <a:pt x="871" y="879"/>
                  </a:cubicBezTo>
                  <a:cubicBezTo>
                    <a:pt x="1084" y="959"/>
                    <a:pt x="1311" y="1007"/>
                    <a:pt x="1539" y="1021"/>
                  </a:cubicBezTo>
                  <a:cubicBezTo>
                    <a:pt x="1593" y="1025"/>
                    <a:pt x="1647" y="1027"/>
                    <a:pt x="1701" y="1027"/>
                  </a:cubicBezTo>
                  <a:cubicBezTo>
                    <a:pt x="2180" y="1027"/>
                    <a:pt x="2643" y="885"/>
                    <a:pt x="2934" y="620"/>
                  </a:cubicBezTo>
                  <a:lnTo>
                    <a:pt x="2806" y="553"/>
                  </a:lnTo>
                  <a:cubicBezTo>
                    <a:pt x="2542" y="793"/>
                    <a:pt x="2125" y="922"/>
                    <a:pt x="1691" y="922"/>
                  </a:cubicBezTo>
                  <a:cubicBezTo>
                    <a:pt x="1439" y="922"/>
                    <a:pt x="1181" y="878"/>
                    <a:pt x="944" y="787"/>
                  </a:cubicBezTo>
                  <a:cubicBezTo>
                    <a:pt x="512" y="622"/>
                    <a:pt x="216" y="328"/>
                    <a:pt x="158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0"/>
            <p:cNvSpPr/>
            <p:nvPr/>
          </p:nvSpPr>
          <p:spPr>
            <a:xfrm>
              <a:off x="6146894" y="3744629"/>
              <a:ext cx="178114" cy="97288"/>
            </a:xfrm>
            <a:custGeom>
              <a:avLst/>
              <a:gdLst/>
              <a:ahLst/>
              <a:cxnLst/>
              <a:rect l="l" t="t" r="r" b="b"/>
              <a:pathLst>
                <a:path w="2889" h="1578" extrusionOk="0">
                  <a:moveTo>
                    <a:pt x="1227" y="106"/>
                  </a:moveTo>
                  <a:cubicBezTo>
                    <a:pt x="1265" y="106"/>
                    <a:pt x="1304" y="107"/>
                    <a:pt x="1343" y="110"/>
                  </a:cubicBezTo>
                  <a:cubicBezTo>
                    <a:pt x="1528" y="122"/>
                    <a:pt x="1715" y="164"/>
                    <a:pt x="1886" y="228"/>
                  </a:cubicBezTo>
                  <a:cubicBezTo>
                    <a:pt x="2450" y="442"/>
                    <a:pt x="2710" y="869"/>
                    <a:pt x="2467" y="1177"/>
                  </a:cubicBezTo>
                  <a:cubicBezTo>
                    <a:pt x="2324" y="1362"/>
                    <a:pt x="2023" y="1470"/>
                    <a:pt x="1670" y="1470"/>
                  </a:cubicBezTo>
                  <a:cubicBezTo>
                    <a:pt x="1630" y="1470"/>
                    <a:pt x="1590" y="1468"/>
                    <a:pt x="1550" y="1466"/>
                  </a:cubicBezTo>
                  <a:cubicBezTo>
                    <a:pt x="1364" y="1456"/>
                    <a:pt x="1176" y="1414"/>
                    <a:pt x="1004" y="1349"/>
                  </a:cubicBezTo>
                  <a:cubicBezTo>
                    <a:pt x="440" y="1134"/>
                    <a:pt x="181" y="708"/>
                    <a:pt x="423" y="399"/>
                  </a:cubicBezTo>
                  <a:cubicBezTo>
                    <a:pt x="568" y="214"/>
                    <a:pt x="871" y="106"/>
                    <a:pt x="1227" y="106"/>
                  </a:cubicBezTo>
                  <a:close/>
                  <a:moveTo>
                    <a:pt x="1211" y="1"/>
                  </a:moveTo>
                  <a:cubicBezTo>
                    <a:pt x="802" y="1"/>
                    <a:pt x="453" y="129"/>
                    <a:pt x="282" y="345"/>
                  </a:cubicBezTo>
                  <a:cubicBezTo>
                    <a:pt x="1" y="706"/>
                    <a:pt x="290" y="1197"/>
                    <a:pt x="931" y="1441"/>
                  </a:cubicBezTo>
                  <a:cubicBezTo>
                    <a:pt x="1124" y="1514"/>
                    <a:pt x="1335" y="1561"/>
                    <a:pt x="1542" y="1573"/>
                  </a:cubicBezTo>
                  <a:cubicBezTo>
                    <a:pt x="1588" y="1576"/>
                    <a:pt x="1633" y="1577"/>
                    <a:pt x="1678" y="1577"/>
                  </a:cubicBezTo>
                  <a:cubicBezTo>
                    <a:pt x="2087" y="1577"/>
                    <a:pt x="2436" y="1449"/>
                    <a:pt x="2607" y="1230"/>
                  </a:cubicBezTo>
                  <a:cubicBezTo>
                    <a:pt x="2888" y="872"/>
                    <a:pt x="2599" y="381"/>
                    <a:pt x="1958" y="137"/>
                  </a:cubicBezTo>
                  <a:cubicBezTo>
                    <a:pt x="1765" y="64"/>
                    <a:pt x="1554" y="20"/>
                    <a:pt x="1347" y="5"/>
                  </a:cubicBezTo>
                  <a:cubicBezTo>
                    <a:pt x="1301" y="2"/>
                    <a:pt x="1256" y="1"/>
                    <a:pt x="1211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0"/>
            <p:cNvSpPr/>
            <p:nvPr/>
          </p:nvSpPr>
          <p:spPr>
            <a:xfrm>
              <a:off x="6185303" y="3767132"/>
              <a:ext cx="103515" cy="55980"/>
            </a:xfrm>
            <a:custGeom>
              <a:avLst/>
              <a:gdLst/>
              <a:ahLst/>
              <a:cxnLst/>
              <a:rect l="l" t="t" r="r" b="b"/>
              <a:pathLst>
                <a:path w="1679" h="908" extrusionOk="0">
                  <a:moveTo>
                    <a:pt x="231" y="0"/>
                  </a:moveTo>
                  <a:cubicBezTo>
                    <a:pt x="107" y="107"/>
                    <a:pt x="33" y="263"/>
                    <a:pt x="17" y="370"/>
                  </a:cubicBezTo>
                  <a:cubicBezTo>
                    <a:pt x="0" y="500"/>
                    <a:pt x="96" y="624"/>
                    <a:pt x="253" y="707"/>
                  </a:cubicBezTo>
                  <a:cubicBezTo>
                    <a:pt x="336" y="750"/>
                    <a:pt x="427" y="770"/>
                    <a:pt x="516" y="770"/>
                  </a:cubicBezTo>
                  <a:cubicBezTo>
                    <a:pt x="603" y="770"/>
                    <a:pt x="689" y="751"/>
                    <a:pt x="765" y="715"/>
                  </a:cubicBezTo>
                  <a:cubicBezTo>
                    <a:pt x="917" y="644"/>
                    <a:pt x="1009" y="528"/>
                    <a:pt x="1114" y="430"/>
                  </a:cubicBezTo>
                  <a:cubicBezTo>
                    <a:pt x="1166" y="378"/>
                    <a:pt x="1223" y="330"/>
                    <a:pt x="1298" y="293"/>
                  </a:cubicBezTo>
                  <a:cubicBezTo>
                    <a:pt x="1313" y="320"/>
                    <a:pt x="1320" y="346"/>
                    <a:pt x="1326" y="373"/>
                  </a:cubicBezTo>
                  <a:cubicBezTo>
                    <a:pt x="1349" y="488"/>
                    <a:pt x="1265" y="601"/>
                    <a:pt x="1171" y="691"/>
                  </a:cubicBezTo>
                  <a:cubicBezTo>
                    <a:pt x="1139" y="720"/>
                    <a:pt x="1099" y="749"/>
                    <a:pt x="1052" y="769"/>
                  </a:cubicBezTo>
                  <a:lnTo>
                    <a:pt x="1345" y="908"/>
                  </a:lnTo>
                  <a:cubicBezTo>
                    <a:pt x="1458" y="855"/>
                    <a:pt x="1539" y="769"/>
                    <a:pt x="1592" y="685"/>
                  </a:cubicBezTo>
                  <a:cubicBezTo>
                    <a:pt x="1667" y="562"/>
                    <a:pt x="1679" y="431"/>
                    <a:pt x="1599" y="303"/>
                  </a:cubicBezTo>
                  <a:cubicBezTo>
                    <a:pt x="1530" y="194"/>
                    <a:pt x="1373" y="97"/>
                    <a:pt x="1207" y="97"/>
                  </a:cubicBezTo>
                  <a:cubicBezTo>
                    <a:pt x="1151" y="97"/>
                    <a:pt x="1095" y="108"/>
                    <a:pt x="1041" y="133"/>
                  </a:cubicBezTo>
                  <a:cubicBezTo>
                    <a:pt x="851" y="220"/>
                    <a:pt x="742" y="368"/>
                    <a:pt x="594" y="483"/>
                  </a:cubicBezTo>
                  <a:cubicBezTo>
                    <a:pt x="551" y="514"/>
                    <a:pt x="494" y="541"/>
                    <a:pt x="435" y="561"/>
                  </a:cubicBezTo>
                  <a:lnTo>
                    <a:pt x="414" y="565"/>
                  </a:lnTo>
                  <a:cubicBezTo>
                    <a:pt x="373" y="494"/>
                    <a:pt x="438" y="378"/>
                    <a:pt x="484" y="314"/>
                  </a:cubicBezTo>
                  <a:cubicBezTo>
                    <a:pt x="523" y="256"/>
                    <a:pt x="567" y="201"/>
                    <a:pt x="627" y="151"/>
                  </a:cubicBezTo>
                  <a:cubicBezTo>
                    <a:pt x="631" y="149"/>
                    <a:pt x="635" y="144"/>
                    <a:pt x="640" y="141"/>
                  </a:cubicBezTo>
                  <a:lnTo>
                    <a:pt x="231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0"/>
            <p:cNvSpPr/>
            <p:nvPr/>
          </p:nvSpPr>
          <p:spPr>
            <a:xfrm>
              <a:off x="6177966" y="3774407"/>
              <a:ext cx="116030" cy="35450"/>
            </a:xfrm>
            <a:custGeom>
              <a:avLst/>
              <a:gdLst/>
              <a:ahLst/>
              <a:cxnLst/>
              <a:rect l="l" t="t" r="r" b="b"/>
              <a:pathLst>
                <a:path w="1882" h="575" extrusionOk="0">
                  <a:moveTo>
                    <a:pt x="89" y="1"/>
                  </a:moveTo>
                  <a:lnTo>
                    <a:pt x="1" y="123"/>
                  </a:lnTo>
                  <a:lnTo>
                    <a:pt x="1853" y="574"/>
                  </a:lnTo>
                  <a:lnTo>
                    <a:pt x="1882" y="49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0"/>
            <p:cNvSpPr/>
            <p:nvPr/>
          </p:nvSpPr>
          <p:spPr>
            <a:xfrm>
              <a:off x="5438447" y="3610843"/>
              <a:ext cx="205673" cy="138163"/>
            </a:xfrm>
            <a:custGeom>
              <a:avLst/>
              <a:gdLst/>
              <a:ahLst/>
              <a:cxnLst/>
              <a:rect l="l" t="t" r="r" b="b"/>
              <a:pathLst>
                <a:path w="3336" h="2241" extrusionOk="0">
                  <a:moveTo>
                    <a:pt x="1258" y="0"/>
                  </a:moveTo>
                  <a:cubicBezTo>
                    <a:pt x="979" y="0"/>
                    <a:pt x="721" y="64"/>
                    <a:pt x="523" y="198"/>
                  </a:cubicBezTo>
                  <a:cubicBezTo>
                    <a:pt x="0" y="548"/>
                    <a:pt x="89" y="1243"/>
                    <a:pt x="721" y="1754"/>
                  </a:cubicBezTo>
                  <a:cubicBezTo>
                    <a:pt x="1113" y="2070"/>
                    <a:pt x="1622" y="2240"/>
                    <a:pt x="2077" y="2240"/>
                  </a:cubicBezTo>
                  <a:cubicBezTo>
                    <a:pt x="2355" y="2240"/>
                    <a:pt x="2614" y="2177"/>
                    <a:pt x="2813" y="2044"/>
                  </a:cubicBezTo>
                  <a:cubicBezTo>
                    <a:pt x="3335" y="1693"/>
                    <a:pt x="3245" y="998"/>
                    <a:pt x="2614" y="487"/>
                  </a:cubicBezTo>
                  <a:cubicBezTo>
                    <a:pt x="2221" y="171"/>
                    <a:pt x="1712" y="0"/>
                    <a:pt x="1258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0"/>
            <p:cNvSpPr/>
            <p:nvPr/>
          </p:nvSpPr>
          <p:spPr>
            <a:xfrm>
              <a:off x="5451456" y="3642409"/>
              <a:ext cx="163687" cy="99137"/>
            </a:xfrm>
            <a:custGeom>
              <a:avLst/>
              <a:gdLst/>
              <a:ahLst/>
              <a:cxnLst/>
              <a:rect l="l" t="t" r="r" b="b"/>
              <a:pathLst>
                <a:path w="2655" h="1608" extrusionOk="0">
                  <a:moveTo>
                    <a:pt x="54" y="0"/>
                  </a:moveTo>
                  <a:lnTo>
                    <a:pt x="54" y="0"/>
                  </a:lnTo>
                  <a:cubicBezTo>
                    <a:pt x="1" y="363"/>
                    <a:pt x="212" y="774"/>
                    <a:pt x="612" y="1097"/>
                  </a:cubicBezTo>
                  <a:cubicBezTo>
                    <a:pt x="789" y="1239"/>
                    <a:pt x="990" y="1356"/>
                    <a:pt x="1203" y="1439"/>
                  </a:cubicBezTo>
                  <a:cubicBezTo>
                    <a:pt x="1476" y="1549"/>
                    <a:pt x="1766" y="1607"/>
                    <a:pt x="2039" y="1607"/>
                  </a:cubicBezTo>
                  <a:cubicBezTo>
                    <a:pt x="2262" y="1607"/>
                    <a:pt x="2473" y="1569"/>
                    <a:pt x="2654" y="1488"/>
                  </a:cubicBezTo>
                  <a:lnTo>
                    <a:pt x="2553" y="1386"/>
                  </a:lnTo>
                  <a:cubicBezTo>
                    <a:pt x="2391" y="1459"/>
                    <a:pt x="2202" y="1493"/>
                    <a:pt x="2001" y="1493"/>
                  </a:cubicBezTo>
                  <a:cubicBezTo>
                    <a:pt x="1565" y="1493"/>
                    <a:pt x="1077" y="1329"/>
                    <a:pt x="710" y="1032"/>
                  </a:cubicBezTo>
                  <a:cubicBezTo>
                    <a:pt x="348" y="741"/>
                    <a:pt x="161" y="370"/>
                    <a:pt x="205" y="4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0"/>
            <p:cNvSpPr/>
            <p:nvPr/>
          </p:nvSpPr>
          <p:spPr>
            <a:xfrm>
              <a:off x="5464403" y="3619721"/>
              <a:ext cx="166153" cy="111961"/>
            </a:xfrm>
            <a:custGeom>
              <a:avLst/>
              <a:gdLst/>
              <a:ahLst/>
              <a:cxnLst/>
              <a:rect l="l" t="t" r="r" b="b"/>
              <a:pathLst>
                <a:path w="2695" h="1816" extrusionOk="0">
                  <a:moveTo>
                    <a:pt x="906" y="117"/>
                  </a:moveTo>
                  <a:cubicBezTo>
                    <a:pt x="1075" y="117"/>
                    <a:pt x="1266" y="155"/>
                    <a:pt x="1459" y="231"/>
                  </a:cubicBezTo>
                  <a:cubicBezTo>
                    <a:pt x="1631" y="300"/>
                    <a:pt x="1796" y="397"/>
                    <a:pt x="1942" y="513"/>
                  </a:cubicBezTo>
                  <a:cubicBezTo>
                    <a:pt x="2410" y="891"/>
                    <a:pt x="2527" y="1378"/>
                    <a:pt x="2200" y="1595"/>
                  </a:cubicBezTo>
                  <a:cubicBezTo>
                    <a:pt x="2095" y="1666"/>
                    <a:pt x="1952" y="1702"/>
                    <a:pt x="1790" y="1702"/>
                  </a:cubicBezTo>
                  <a:cubicBezTo>
                    <a:pt x="1620" y="1702"/>
                    <a:pt x="1429" y="1663"/>
                    <a:pt x="1237" y="1586"/>
                  </a:cubicBezTo>
                  <a:cubicBezTo>
                    <a:pt x="1064" y="1519"/>
                    <a:pt x="897" y="1422"/>
                    <a:pt x="754" y="1306"/>
                  </a:cubicBezTo>
                  <a:cubicBezTo>
                    <a:pt x="286" y="928"/>
                    <a:pt x="169" y="441"/>
                    <a:pt x="496" y="223"/>
                  </a:cubicBezTo>
                  <a:cubicBezTo>
                    <a:pt x="601" y="152"/>
                    <a:pt x="744" y="117"/>
                    <a:pt x="906" y="117"/>
                  </a:cubicBezTo>
                  <a:close/>
                  <a:moveTo>
                    <a:pt x="865" y="1"/>
                  </a:moveTo>
                  <a:cubicBezTo>
                    <a:pt x="673" y="1"/>
                    <a:pt x="504" y="43"/>
                    <a:pt x="377" y="127"/>
                  </a:cubicBezTo>
                  <a:cubicBezTo>
                    <a:pt x="1" y="381"/>
                    <a:pt x="125" y="938"/>
                    <a:pt x="659" y="1369"/>
                  </a:cubicBezTo>
                  <a:cubicBezTo>
                    <a:pt x="817" y="1497"/>
                    <a:pt x="1004" y="1606"/>
                    <a:pt x="1197" y="1683"/>
                  </a:cubicBezTo>
                  <a:cubicBezTo>
                    <a:pt x="1417" y="1771"/>
                    <a:pt x="1636" y="1815"/>
                    <a:pt x="1831" y="1815"/>
                  </a:cubicBezTo>
                  <a:cubicBezTo>
                    <a:pt x="2021" y="1815"/>
                    <a:pt x="2189" y="1773"/>
                    <a:pt x="2315" y="1689"/>
                  </a:cubicBezTo>
                  <a:cubicBezTo>
                    <a:pt x="2694" y="1433"/>
                    <a:pt x="2570" y="877"/>
                    <a:pt x="2036" y="445"/>
                  </a:cubicBezTo>
                  <a:cubicBezTo>
                    <a:pt x="1875" y="317"/>
                    <a:pt x="1689" y="208"/>
                    <a:pt x="1497" y="131"/>
                  </a:cubicBezTo>
                  <a:cubicBezTo>
                    <a:pt x="1277" y="44"/>
                    <a:pt x="1059" y="1"/>
                    <a:pt x="865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0"/>
            <p:cNvSpPr/>
            <p:nvPr/>
          </p:nvSpPr>
          <p:spPr>
            <a:xfrm>
              <a:off x="5497572" y="3639820"/>
              <a:ext cx="99939" cy="74600"/>
            </a:xfrm>
            <a:custGeom>
              <a:avLst/>
              <a:gdLst/>
              <a:ahLst/>
              <a:cxnLst/>
              <a:rect l="l" t="t" r="r" b="b"/>
              <a:pathLst>
                <a:path w="1621" h="1210" extrusionOk="0">
                  <a:moveTo>
                    <a:pt x="376" y="1"/>
                  </a:moveTo>
                  <a:cubicBezTo>
                    <a:pt x="223" y="62"/>
                    <a:pt x="106" y="188"/>
                    <a:pt x="58" y="286"/>
                  </a:cubicBezTo>
                  <a:cubicBezTo>
                    <a:pt x="1" y="405"/>
                    <a:pt x="52" y="553"/>
                    <a:pt x="178" y="680"/>
                  </a:cubicBezTo>
                  <a:cubicBezTo>
                    <a:pt x="290" y="793"/>
                    <a:pt x="444" y="851"/>
                    <a:pt x="595" y="851"/>
                  </a:cubicBezTo>
                  <a:cubicBezTo>
                    <a:pt x="617" y="851"/>
                    <a:pt x="640" y="850"/>
                    <a:pt x="662" y="847"/>
                  </a:cubicBezTo>
                  <a:cubicBezTo>
                    <a:pt x="827" y="826"/>
                    <a:pt x="950" y="746"/>
                    <a:pt x="1080" y="683"/>
                  </a:cubicBezTo>
                  <a:cubicBezTo>
                    <a:pt x="1147" y="652"/>
                    <a:pt x="1216" y="623"/>
                    <a:pt x="1298" y="610"/>
                  </a:cubicBezTo>
                  <a:cubicBezTo>
                    <a:pt x="1305" y="640"/>
                    <a:pt x="1304" y="669"/>
                    <a:pt x="1300" y="696"/>
                  </a:cubicBezTo>
                  <a:cubicBezTo>
                    <a:pt x="1285" y="815"/>
                    <a:pt x="1171" y="895"/>
                    <a:pt x="1056" y="950"/>
                  </a:cubicBezTo>
                  <a:cubicBezTo>
                    <a:pt x="1019" y="967"/>
                    <a:pt x="970" y="983"/>
                    <a:pt x="920" y="987"/>
                  </a:cubicBezTo>
                  <a:lnTo>
                    <a:pt x="1156" y="1210"/>
                  </a:lnTo>
                  <a:cubicBezTo>
                    <a:pt x="1278" y="1194"/>
                    <a:pt x="1384" y="1137"/>
                    <a:pt x="1458" y="1074"/>
                  </a:cubicBezTo>
                  <a:cubicBezTo>
                    <a:pt x="1570" y="982"/>
                    <a:pt x="1621" y="860"/>
                    <a:pt x="1584" y="712"/>
                  </a:cubicBezTo>
                  <a:cubicBezTo>
                    <a:pt x="1546" y="551"/>
                    <a:pt x="1368" y="369"/>
                    <a:pt x="1153" y="369"/>
                  </a:cubicBezTo>
                  <a:cubicBezTo>
                    <a:pt x="1138" y="369"/>
                    <a:pt x="1123" y="370"/>
                    <a:pt x="1107" y="372"/>
                  </a:cubicBezTo>
                  <a:cubicBezTo>
                    <a:pt x="900" y="396"/>
                    <a:pt x="752" y="503"/>
                    <a:pt x="573" y="566"/>
                  </a:cubicBezTo>
                  <a:cubicBezTo>
                    <a:pt x="522" y="583"/>
                    <a:pt x="459" y="590"/>
                    <a:pt x="398" y="593"/>
                  </a:cubicBezTo>
                  <a:cubicBezTo>
                    <a:pt x="390" y="593"/>
                    <a:pt x="383" y="593"/>
                    <a:pt x="376" y="590"/>
                  </a:cubicBezTo>
                  <a:cubicBezTo>
                    <a:pt x="358" y="511"/>
                    <a:pt x="458" y="422"/>
                    <a:pt x="519" y="374"/>
                  </a:cubicBezTo>
                  <a:cubicBezTo>
                    <a:pt x="572" y="331"/>
                    <a:pt x="633" y="294"/>
                    <a:pt x="704" y="265"/>
                  </a:cubicBezTo>
                  <a:cubicBezTo>
                    <a:pt x="709" y="262"/>
                    <a:pt x="714" y="259"/>
                    <a:pt x="720" y="259"/>
                  </a:cubicBezTo>
                  <a:lnTo>
                    <a:pt x="376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0"/>
            <p:cNvSpPr/>
            <p:nvPr/>
          </p:nvSpPr>
          <p:spPr>
            <a:xfrm>
              <a:off x="5495722" y="3641546"/>
              <a:ext cx="103391" cy="67263"/>
            </a:xfrm>
            <a:custGeom>
              <a:avLst/>
              <a:gdLst/>
              <a:ahLst/>
              <a:cxnLst/>
              <a:rect l="l" t="t" r="r" b="b"/>
              <a:pathLst>
                <a:path w="1677" h="1091" extrusionOk="0">
                  <a:moveTo>
                    <a:pt x="122" y="0"/>
                  </a:moveTo>
                  <a:lnTo>
                    <a:pt x="1" y="90"/>
                  </a:lnTo>
                  <a:lnTo>
                    <a:pt x="1622" y="1091"/>
                  </a:lnTo>
                  <a:lnTo>
                    <a:pt x="1677" y="102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0"/>
            <p:cNvSpPr/>
            <p:nvPr/>
          </p:nvSpPr>
          <p:spPr>
            <a:xfrm>
              <a:off x="6153675" y="4154123"/>
              <a:ext cx="205673" cy="138225"/>
            </a:xfrm>
            <a:custGeom>
              <a:avLst/>
              <a:gdLst/>
              <a:ahLst/>
              <a:cxnLst/>
              <a:rect l="l" t="t" r="r" b="b"/>
              <a:pathLst>
                <a:path w="3336" h="2242" extrusionOk="0">
                  <a:moveTo>
                    <a:pt x="1260" y="1"/>
                  </a:moveTo>
                  <a:cubicBezTo>
                    <a:pt x="981" y="1"/>
                    <a:pt x="722" y="65"/>
                    <a:pt x="523" y="198"/>
                  </a:cubicBezTo>
                  <a:cubicBezTo>
                    <a:pt x="1" y="548"/>
                    <a:pt x="91" y="1244"/>
                    <a:pt x="721" y="1754"/>
                  </a:cubicBezTo>
                  <a:cubicBezTo>
                    <a:pt x="1114" y="2071"/>
                    <a:pt x="1624" y="2242"/>
                    <a:pt x="2079" y="2242"/>
                  </a:cubicBezTo>
                  <a:cubicBezTo>
                    <a:pt x="2357" y="2242"/>
                    <a:pt x="2615" y="2178"/>
                    <a:pt x="2813" y="2045"/>
                  </a:cubicBezTo>
                  <a:cubicBezTo>
                    <a:pt x="3335" y="1696"/>
                    <a:pt x="3247" y="997"/>
                    <a:pt x="2614" y="488"/>
                  </a:cubicBezTo>
                  <a:cubicBezTo>
                    <a:pt x="2223" y="171"/>
                    <a:pt x="1714" y="1"/>
                    <a:pt x="1260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0"/>
            <p:cNvSpPr/>
            <p:nvPr/>
          </p:nvSpPr>
          <p:spPr>
            <a:xfrm>
              <a:off x="6166807" y="4185689"/>
              <a:ext cx="163502" cy="99199"/>
            </a:xfrm>
            <a:custGeom>
              <a:avLst/>
              <a:gdLst/>
              <a:ahLst/>
              <a:cxnLst/>
              <a:rect l="l" t="t" r="r" b="b"/>
              <a:pathLst>
                <a:path w="2652" h="1609" extrusionOk="0">
                  <a:moveTo>
                    <a:pt x="50" y="0"/>
                  </a:moveTo>
                  <a:lnTo>
                    <a:pt x="50" y="0"/>
                  </a:lnTo>
                  <a:cubicBezTo>
                    <a:pt x="0" y="364"/>
                    <a:pt x="210" y="775"/>
                    <a:pt x="610" y="1098"/>
                  </a:cubicBezTo>
                  <a:cubicBezTo>
                    <a:pt x="787" y="1241"/>
                    <a:pt x="988" y="1356"/>
                    <a:pt x="1201" y="1440"/>
                  </a:cubicBezTo>
                  <a:cubicBezTo>
                    <a:pt x="1476" y="1550"/>
                    <a:pt x="1766" y="1609"/>
                    <a:pt x="2039" y="1609"/>
                  </a:cubicBezTo>
                  <a:cubicBezTo>
                    <a:pt x="2261" y="1609"/>
                    <a:pt x="2471" y="1570"/>
                    <a:pt x="2651" y="1489"/>
                  </a:cubicBezTo>
                  <a:lnTo>
                    <a:pt x="2550" y="1388"/>
                  </a:lnTo>
                  <a:cubicBezTo>
                    <a:pt x="2388" y="1460"/>
                    <a:pt x="2198" y="1495"/>
                    <a:pt x="1998" y="1495"/>
                  </a:cubicBezTo>
                  <a:cubicBezTo>
                    <a:pt x="1562" y="1495"/>
                    <a:pt x="1075" y="1330"/>
                    <a:pt x="707" y="1034"/>
                  </a:cubicBezTo>
                  <a:cubicBezTo>
                    <a:pt x="344" y="742"/>
                    <a:pt x="156" y="374"/>
                    <a:pt x="202" y="43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0"/>
            <p:cNvSpPr/>
            <p:nvPr/>
          </p:nvSpPr>
          <p:spPr>
            <a:xfrm>
              <a:off x="6179631" y="4163063"/>
              <a:ext cx="166338" cy="111899"/>
            </a:xfrm>
            <a:custGeom>
              <a:avLst/>
              <a:gdLst/>
              <a:ahLst/>
              <a:cxnLst/>
              <a:rect l="l" t="t" r="r" b="b"/>
              <a:pathLst>
                <a:path w="2698" h="1815" extrusionOk="0">
                  <a:moveTo>
                    <a:pt x="907" y="115"/>
                  </a:moveTo>
                  <a:cubicBezTo>
                    <a:pt x="1077" y="115"/>
                    <a:pt x="1268" y="154"/>
                    <a:pt x="1461" y="230"/>
                  </a:cubicBezTo>
                  <a:cubicBezTo>
                    <a:pt x="1634" y="300"/>
                    <a:pt x="1799" y="396"/>
                    <a:pt x="1941" y="510"/>
                  </a:cubicBezTo>
                  <a:cubicBezTo>
                    <a:pt x="2409" y="888"/>
                    <a:pt x="2526" y="1375"/>
                    <a:pt x="2199" y="1593"/>
                  </a:cubicBezTo>
                  <a:cubicBezTo>
                    <a:pt x="2093" y="1664"/>
                    <a:pt x="1950" y="1700"/>
                    <a:pt x="1786" y="1700"/>
                  </a:cubicBezTo>
                  <a:cubicBezTo>
                    <a:pt x="1617" y="1700"/>
                    <a:pt x="1427" y="1662"/>
                    <a:pt x="1235" y="1585"/>
                  </a:cubicBezTo>
                  <a:cubicBezTo>
                    <a:pt x="1064" y="1516"/>
                    <a:pt x="899" y="1418"/>
                    <a:pt x="756" y="1304"/>
                  </a:cubicBezTo>
                  <a:cubicBezTo>
                    <a:pt x="286" y="927"/>
                    <a:pt x="171" y="439"/>
                    <a:pt x="497" y="222"/>
                  </a:cubicBezTo>
                  <a:cubicBezTo>
                    <a:pt x="603" y="150"/>
                    <a:pt x="745" y="115"/>
                    <a:pt x="907" y="115"/>
                  </a:cubicBezTo>
                  <a:close/>
                  <a:moveTo>
                    <a:pt x="866" y="1"/>
                  </a:moveTo>
                  <a:cubicBezTo>
                    <a:pt x="676" y="1"/>
                    <a:pt x="507" y="43"/>
                    <a:pt x="380" y="126"/>
                  </a:cubicBezTo>
                  <a:cubicBezTo>
                    <a:pt x="1" y="381"/>
                    <a:pt x="126" y="938"/>
                    <a:pt x="659" y="1369"/>
                  </a:cubicBezTo>
                  <a:cubicBezTo>
                    <a:pt x="819" y="1498"/>
                    <a:pt x="1006" y="1606"/>
                    <a:pt x="1198" y="1683"/>
                  </a:cubicBezTo>
                  <a:cubicBezTo>
                    <a:pt x="1418" y="1771"/>
                    <a:pt x="1636" y="1815"/>
                    <a:pt x="1830" y="1815"/>
                  </a:cubicBezTo>
                  <a:cubicBezTo>
                    <a:pt x="2022" y="1815"/>
                    <a:pt x="2191" y="1773"/>
                    <a:pt x="2318" y="1688"/>
                  </a:cubicBezTo>
                  <a:cubicBezTo>
                    <a:pt x="2697" y="1433"/>
                    <a:pt x="2572" y="877"/>
                    <a:pt x="2039" y="446"/>
                  </a:cubicBezTo>
                  <a:cubicBezTo>
                    <a:pt x="1878" y="317"/>
                    <a:pt x="1692" y="209"/>
                    <a:pt x="1500" y="132"/>
                  </a:cubicBezTo>
                  <a:cubicBezTo>
                    <a:pt x="1280" y="44"/>
                    <a:pt x="1061" y="1"/>
                    <a:pt x="866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0"/>
            <p:cNvSpPr/>
            <p:nvPr/>
          </p:nvSpPr>
          <p:spPr>
            <a:xfrm>
              <a:off x="6212985" y="4183100"/>
              <a:ext cx="99877" cy="74723"/>
            </a:xfrm>
            <a:custGeom>
              <a:avLst/>
              <a:gdLst/>
              <a:ahLst/>
              <a:cxnLst/>
              <a:rect l="l" t="t" r="r" b="b"/>
              <a:pathLst>
                <a:path w="1620" h="1212" extrusionOk="0">
                  <a:moveTo>
                    <a:pt x="375" y="1"/>
                  </a:moveTo>
                  <a:cubicBezTo>
                    <a:pt x="223" y="64"/>
                    <a:pt x="106" y="189"/>
                    <a:pt x="58" y="286"/>
                  </a:cubicBezTo>
                  <a:cubicBezTo>
                    <a:pt x="1" y="406"/>
                    <a:pt x="54" y="555"/>
                    <a:pt x="178" y="682"/>
                  </a:cubicBezTo>
                  <a:cubicBezTo>
                    <a:pt x="289" y="795"/>
                    <a:pt x="444" y="853"/>
                    <a:pt x="594" y="853"/>
                  </a:cubicBezTo>
                  <a:cubicBezTo>
                    <a:pt x="616" y="853"/>
                    <a:pt x="638" y="851"/>
                    <a:pt x="660" y="849"/>
                  </a:cubicBezTo>
                  <a:cubicBezTo>
                    <a:pt x="827" y="827"/>
                    <a:pt x="950" y="747"/>
                    <a:pt x="1080" y="685"/>
                  </a:cubicBezTo>
                  <a:cubicBezTo>
                    <a:pt x="1146" y="653"/>
                    <a:pt x="1217" y="625"/>
                    <a:pt x="1298" y="612"/>
                  </a:cubicBezTo>
                  <a:cubicBezTo>
                    <a:pt x="1305" y="642"/>
                    <a:pt x="1303" y="669"/>
                    <a:pt x="1300" y="697"/>
                  </a:cubicBezTo>
                  <a:cubicBezTo>
                    <a:pt x="1285" y="814"/>
                    <a:pt x="1171" y="896"/>
                    <a:pt x="1053" y="950"/>
                  </a:cubicBezTo>
                  <a:cubicBezTo>
                    <a:pt x="1016" y="969"/>
                    <a:pt x="967" y="984"/>
                    <a:pt x="917" y="989"/>
                  </a:cubicBezTo>
                  <a:lnTo>
                    <a:pt x="1153" y="1211"/>
                  </a:lnTo>
                  <a:cubicBezTo>
                    <a:pt x="1277" y="1196"/>
                    <a:pt x="1381" y="1138"/>
                    <a:pt x="1457" y="1076"/>
                  </a:cubicBezTo>
                  <a:cubicBezTo>
                    <a:pt x="1567" y="983"/>
                    <a:pt x="1619" y="862"/>
                    <a:pt x="1581" y="713"/>
                  </a:cubicBezTo>
                  <a:cubicBezTo>
                    <a:pt x="1545" y="551"/>
                    <a:pt x="1366" y="369"/>
                    <a:pt x="1151" y="369"/>
                  </a:cubicBezTo>
                  <a:cubicBezTo>
                    <a:pt x="1136" y="369"/>
                    <a:pt x="1122" y="370"/>
                    <a:pt x="1107" y="372"/>
                  </a:cubicBezTo>
                  <a:cubicBezTo>
                    <a:pt x="899" y="398"/>
                    <a:pt x="752" y="505"/>
                    <a:pt x="573" y="567"/>
                  </a:cubicBezTo>
                  <a:cubicBezTo>
                    <a:pt x="522" y="585"/>
                    <a:pt x="459" y="592"/>
                    <a:pt x="396" y="593"/>
                  </a:cubicBezTo>
                  <a:cubicBezTo>
                    <a:pt x="389" y="593"/>
                    <a:pt x="382" y="593"/>
                    <a:pt x="375" y="592"/>
                  </a:cubicBezTo>
                  <a:cubicBezTo>
                    <a:pt x="358" y="512"/>
                    <a:pt x="458" y="422"/>
                    <a:pt x="517" y="375"/>
                  </a:cubicBezTo>
                  <a:cubicBezTo>
                    <a:pt x="572" y="332"/>
                    <a:pt x="632" y="293"/>
                    <a:pt x="703" y="265"/>
                  </a:cubicBezTo>
                  <a:lnTo>
                    <a:pt x="720" y="261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0"/>
            <p:cNvSpPr/>
            <p:nvPr/>
          </p:nvSpPr>
          <p:spPr>
            <a:xfrm>
              <a:off x="6211135" y="4184765"/>
              <a:ext cx="103206" cy="67386"/>
            </a:xfrm>
            <a:custGeom>
              <a:avLst/>
              <a:gdLst/>
              <a:ahLst/>
              <a:cxnLst/>
              <a:rect l="l" t="t" r="r" b="b"/>
              <a:pathLst>
                <a:path w="1674" h="1093" extrusionOk="0">
                  <a:moveTo>
                    <a:pt x="122" y="1"/>
                  </a:moveTo>
                  <a:lnTo>
                    <a:pt x="1" y="92"/>
                  </a:lnTo>
                  <a:lnTo>
                    <a:pt x="1622" y="1093"/>
                  </a:lnTo>
                  <a:lnTo>
                    <a:pt x="1674" y="1023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0"/>
            <p:cNvSpPr/>
            <p:nvPr/>
          </p:nvSpPr>
          <p:spPr>
            <a:xfrm>
              <a:off x="5483330" y="3952890"/>
              <a:ext cx="217448" cy="128176"/>
            </a:xfrm>
            <a:custGeom>
              <a:avLst/>
              <a:gdLst/>
              <a:ahLst/>
              <a:cxnLst/>
              <a:rect l="l" t="t" r="r" b="b"/>
              <a:pathLst>
                <a:path w="3527" h="2079" extrusionOk="0">
                  <a:moveTo>
                    <a:pt x="1657" y="1"/>
                  </a:moveTo>
                  <a:cubicBezTo>
                    <a:pt x="1142" y="1"/>
                    <a:pt x="656" y="175"/>
                    <a:pt x="397" y="493"/>
                  </a:cubicBezTo>
                  <a:cubicBezTo>
                    <a:pt x="0" y="981"/>
                    <a:pt x="289" y="1621"/>
                    <a:pt x="1044" y="1923"/>
                  </a:cubicBezTo>
                  <a:cubicBezTo>
                    <a:pt x="1306" y="2028"/>
                    <a:pt x="1590" y="2078"/>
                    <a:pt x="1866" y="2078"/>
                  </a:cubicBezTo>
                  <a:cubicBezTo>
                    <a:pt x="2382" y="2078"/>
                    <a:pt x="2869" y="1903"/>
                    <a:pt x="3128" y="1585"/>
                  </a:cubicBezTo>
                  <a:cubicBezTo>
                    <a:pt x="3526" y="1098"/>
                    <a:pt x="3237" y="457"/>
                    <a:pt x="2481" y="156"/>
                  </a:cubicBezTo>
                  <a:cubicBezTo>
                    <a:pt x="2219" y="51"/>
                    <a:pt x="1934" y="1"/>
                    <a:pt x="1657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0"/>
            <p:cNvSpPr/>
            <p:nvPr/>
          </p:nvSpPr>
          <p:spPr>
            <a:xfrm>
              <a:off x="5498312" y="4006404"/>
              <a:ext cx="180210" cy="64797"/>
            </a:xfrm>
            <a:custGeom>
              <a:avLst/>
              <a:gdLst/>
              <a:ahLst/>
              <a:cxnLst/>
              <a:rect l="l" t="t" r="r" b="b"/>
              <a:pathLst>
                <a:path w="2923" h="1051" extrusionOk="0">
                  <a:moveTo>
                    <a:pt x="157" y="0"/>
                  </a:moveTo>
                  <a:lnTo>
                    <a:pt x="0" y="3"/>
                  </a:lnTo>
                  <a:cubicBezTo>
                    <a:pt x="59" y="366"/>
                    <a:pt x="378" y="698"/>
                    <a:pt x="857" y="888"/>
                  </a:cubicBezTo>
                  <a:cubicBezTo>
                    <a:pt x="1066" y="972"/>
                    <a:pt x="1295" y="1024"/>
                    <a:pt x="1522" y="1042"/>
                  </a:cubicBezTo>
                  <a:cubicBezTo>
                    <a:pt x="1587" y="1048"/>
                    <a:pt x="1652" y="1050"/>
                    <a:pt x="1717" y="1050"/>
                  </a:cubicBezTo>
                  <a:cubicBezTo>
                    <a:pt x="2185" y="1050"/>
                    <a:pt x="2633" y="916"/>
                    <a:pt x="2922" y="664"/>
                  </a:cubicBezTo>
                  <a:lnTo>
                    <a:pt x="2795" y="596"/>
                  </a:lnTo>
                  <a:cubicBezTo>
                    <a:pt x="2534" y="824"/>
                    <a:pt x="2130" y="945"/>
                    <a:pt x="1708" y="945"/>
                  </a:cubicBezTo>
                  <a:cubicBezTo>
                    <a:pt x="1445" y="945"/>
                    <a:pt x="1175" y="898"/>
                    <a:pt x="929" y="800"/>
                  </a:cubicBezTo>
                  <a:cubicBezTo>
                    <a:pt x="500" y="627"/>
                    <a:pt x="210" y="329"/>
                    <a:pt x="157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0"/>
            <p:cNvSpPr/>
            <p:nvPr/>
          </p:nvSpPr>
          <p:spPr>
            <a:xfrm>
              <a:off x="5507991" y="3962323"/>
              <a:ext cx="177929" cy="97719"/>
            </a:xfrm>
            <a:custGeom>
              <a:avLst/>
              <a:gdLst/>
              <a:ahLst/>
              <a:cxnLst/>
              <a:rect l="l" t="t" r="r" b="b"/>
              <a:pathLst>
                <a:path w="2886" h="1585" extrusionOk="0">
                  <a:moveTo>
                    <a:pt x="1203" y="106"/>
                  </a:moveTo>
                  <a:cubicBezTo>
                    <a:pt x="1251" y="106"/>
                    <a:pt x="1300" y="108"/>
                    <a:pt x="1349" y="112"/>
                  </a:cubicBezTo>
                  <a:cubicBezTo>
                    <a:pt x="1535" y="126"/>
                    <a:pt x="1722" y="170"/>
                    <a:pt x="1892" y="239"/>
                  </a:cubicBezTo>
                  <a:cubicBezTo>
                    <a:pt x="2451" y="464"/>
                    <a:pt x="2705" y="894"/>
                    <a:pt x="2457" y="1199"/>
                  </a:cubicBezTo>
                  <a:cubicBezTo>
                    <a:pt x="2313" y="1375"/>
                    <a:pt x="2023" y="1478"/>
                    <a:pt x="1681" y="1478"/>
                  </a:cubicBezTo>
                  <a:cubicBezTo>
                    <a:pt x="1632" y="1478"/>
                    <a:pt x="1583" y="1476"/>
                    <a:pt x="1532" y="1472"/>
                  </a:cubicBezTo>
                  <a:cubicBezTo>
                    <a:pt x="1346" y="1458"/>
                    <a:pt x="1159" y="1413"/>
                    <a:pt x="989" y="1345"/>
                  </a:cubicBezTo>
                  <a:cubicBezTo>
                    <a:pt x="430" y="1121"/>
                    <a:pt x="176" y="690"/>
                    <a:pt x="424" y="386"/>
                  </a:cubicBezTo>
                  <a:cubicBezTo>
                    <a:pt x="568" y="208"/>
                    <a:pt x="860" y="106"/>
                    <a:pt x="1203" y="106"/>
                  </a:cubicBezTo>
                  <a:close/>
                  <a:moveTo>
                    <a:pt x="1188" y="0"/>
                  </a:moveTo>
                  <a:cubicBezTo>
                    <a:pt x="794" y="0"/>
                    <a:pt x="456" y="122"/>
                    <a:pt x="287" y="330"/>
                  </a:cubicBezTo>
                  <a:cubicBezTo>
                    <a:pt x="0" y="683"/>
                    <a:pt x="281" y="1179"/>
                    <a:pt x="918" y="1435"/>
                  </a:cubicBezTo>
                  <a:cubicBezTo>
                    <a:pt x="1108" y="1510"/>
                    <a:pt x="1318" y="1559"/>
                    <a:pt x="1525" y="1578"/>
                  </a:cubicBezTo>
                  <a:cubicBezTo>
                    <a:pt x="1580" y="1582"/>
                    <a:pt x="1634" y="1584"/>
                    <a:pt x="1687" y="1584"/>
                  </a:cubicBezTo>
                  <a:cubicBezTo>
                    <a:pt x="2086" y="1584"/>
                    <a:pt x="2425" y="1463"/>
                    <a:pt x="2595" y="1254"/>
                  </a:cubicBezTo>
                  <a:cubicBezTo>
                    <a:pt x="2885" y="901"/>
                    <a:pt x="2601" y="404"/>
                    <a:pt x="1964" y="150"/>
                  </a:cubicBezTo>
                  <a:cubicBezTo>
                    <a:pt x="1775" y="73"/>
                    <a:pt x="1565" y="24"/>
                    <a:pt x="1358" y="7"/>
                  </a:cubicBezTo>
                  <a:cubicBezTo>
                    <a:pt x="1300" y="2"/>
                    <a:pt x="1244" y="0"/>
                    <a:pt x="1188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0"/>
            <p:cNvSpPr/>
            <p:nvPr/>
          </p:nvSpPr>
          <p:spPr>
            <a:xfrm>
              <a:off x="5545969" y="3984456"/>
              <a:ext cx="103946" cy="57090"/>
            </a:xfrm>
            <a:custGeom>
              <a:avLst/>
              <a:gdLst/>
              <a:ahLst/>
              <a:cxnLst/>
              <a:rect l="l" t="t" r="r" b="b"/>
              <a:pathLst>
                <a:path w="1686" h="926" extrusionOk="0">
                  <a:moveTo>
                    <a:pt x="239" y="1"/>
                  </a:moveTo>
                  <a:cubicBezTo>
                    <a:pt x="114" y="105"/>
                    <a:pt x="37" y="259"/>
                    <a:pt x="21" y="366"/>
                  </a:cubicBezTo>
                  <a:cubicBezTo>
                    <a:pt x="1" y="498"/>
                    <a:pt x="95" y="623"/>
                    <a:pt x="251" y="708"/>
                  </a:cubicBezTo>
                  <a:cubicBezTo>
                    <a:pt x="336" y="753"/>
                    <a:pt x="431" y="775"/>
                    <a:pt x="525" y="775"/>
                  </a:cubicBezTo>
                  <a:cubicBezTo>
                    <a:pt x="608" y="775"/>
                    <a:pt x="690" y="758"/>
                    <a:pt x="763" y="726"/>
                  </a:cubicBezTo>
                  <a:cubicBezTo>
                    <a:pt x="916" y="658"/>
                    <a:pt x="1009" y="543"/>
                    <a:pt x="1114" y="445"/>
                  </a:cubicBezTo>
                  <a:cubicBezTo>
                    <a:pt x="1169" y="395"/>
                    <a:pt x="1227" y="348"/>
                    <a:pt x="1301" y="312"/>
                  </a:cubicBezTo>
                  <a:cubicBezTo>
                    <a:pt x="1318" y="338"/>
                    <a:pt x="1326" y="365"/>
                    <a:pt x="1330" y="392"/>
                  </a:cubicBezTo>
                  <a:cubicBezTo>
                    <a:pt x="1351" y="508"/>
                    <a:pt x="1264" y="620"/>
                    <a:pt x="1170" y="706"/>
                  </a:cubicBezTo>
                  <a:cubicBezTo>
                    <a:pt x="1140" y="735"/>
                    <a:pt x="1099" y="763"/>
                    <a:pt x="1051" y="780"/>
                  </a:cubicBezTo>
                  <a:lnTo>
                    <a:pt x="1343" y="926"/>
                  </a:lnTo>
                  <a:cubicBezTo>
                    <a:pt x="1457" y="873"/>
                    <a:pt x="1540" y="790"/>
                    <a:pt x="1593" y="708"/>
                  </a:cubicBezTo>
                  <a:cubicBezTo>
                    <a:pt x="1671" y="586"/>
                    <a:pt x="1685" y="456"/>
                    <a:pt x="1607" y="326"/>
                  </a:cubicBezTo>
                  <a:cubicBezTo>
                    <a:pt x="1536" y="212"/>
                    <a:pt x="1374" y="111"/>
                    <a:pt x="1206" y="111"/>
                  </a:cubicBezTo>
                  <a:cubicBezTo>
                    <a:pt x="1153" y="111"/>
                    <a:pt x="1100" y="121"/>
                    <a:pt x="1049" y="144"/>
                  </a:cubicBezTo>
                  <a:cubicBezTo>
                    <a:pt x="857" y="228"/>
                    <a:pt x="747" y="374"/>
                    <a:pt x="595" y="486"/>
                  </a:cubicBezTo>
                  <a:cubicBezTo>
                    <a:pt x="550" y="519"/>
                    <a:pt x="493" y="545"/>
                    <a:pt x="435" y="563"/>
                  </a:cubicBezTo>
                  <a:cubicBezTo>
                    <a:pt x="428" y="565"/>
                    <a:pt x="421" y="566"/>
                    <a:pt x="413" y="566"/>
                  </a:cubicBezTo>
                  <a:cubicBezTo>
                    <a:pt x="372" y="495"/>
                    <a:pt x="442" y="381"/>
                    <a:pt x="486" y="316"/>
                  </a:cubicBezTo>
                  <a:cubicBezTo>
                    <a:pt x="526" y="259"/>
                    <a:pt x="572" y="206"/>
                    <a:pt x="630" y="158"/>
                  </a:cubicBezTo>
                  <a:cubicBezTo>
                    <a:pt x="636" y="155"/>
                    <a:pt x="640" y="151"/>
                    <a:pt x="645" y="148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0"/>
            <p:cNvSpPr/>
            <p:nvPr/>
          </p:nvSpPr>
          <p:spPr>
            <a:xfrm>
              <a:off x="5538941" y="3991361"/>
              <a:ext cx="115722" cy="37176"/>
            </a:xfrm>
            <a:custGeom>
              <a:avLst/>
              <a:gdLst/>
              <a:ahLst/>
              <a:cxnLst/>
              <a:rect l="l" t="t" r="r" b="b"/>
              <a:pathLst>
                <a:path w="1877" h="603" extrusionOk="0">
                  <a:moveTo>
                    <a:pt x="92" y="0"/>
                  </a:moveTo>
                  <a:lnTo>
                    <a:pt x="1" y="123"/>
                  </a:lnTo>
                  <a:lnTo>
                    <a:pt x="1846" y="603"/>
                  </a:lnTo>
                  <a:lnTo>
                    <a:pt x="1876" y="523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0"/>
            <p:cNvSpPr/>
            <p:nvPr/>
          </p:nvSpPr>
          <p:spPr>
            <a:xfrm>
              <a:off x="5724761" y="3745307"/>
              <a:ext cx="217387" cy="128176"/>
            </a:xfrm>
            <a:custGeom>
              <a:avLst/>
              <a:gdLst/>
              <a:ahLst/>
              <a:cxnLst/>
              <a:rect l="l" t="t" r="r" b="b"/>
              <a:pathLst>
                <a:path w="3526" h="2079" extrusionOk="0">
                  <a:moveTo>
                    <a:pt x="1658" y="0"/>
                  </a:moveTo>
                  <a:cubicBezTo>
                    <a:pt x="1142" y="0"/>
                    <a:pt x="657" y="175"/>
                    <a:pt x="398" y="494"/>
                  </a:cubicBezTo>
                  <a:cubicBezTo>
                    <a:pt x="0" y="981"/>
                    <a:pt x="290" y="1622"/>
                    <a:pt x="1045" y="1923"/>
                  </a:cubicBezTo>
                  <a:cubicBezTo>
                    <a:pt x="1308" y="2028"/>
                    <a:pt x="1592" y="2078"/>
                    <a:pt x="1869" y="2078"/>
                  </a:cubicBezTo>
                  <a:cubicBezTo>
                    <a:pt x="2384" y="2078"/>
                    <a:pt x="2870" y="1904"/>
                    <a:pt x="3129" y="1586"/>
                  </a:cubicBezTo>
                  <a:cubicBezTo>
                    <a:pt x="3526" y="1098"/>
                    <a:pt x="3238" y="458"/>
                    <a:pt x="2482" y="156"/>
                  </a:cubicBezTo>
                  <a:cubicBezTo>
                    <a:pt x="2219" y="51"/>
                    <a:pt x="1934" y="0"/>
                    <a:pt x="1658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0"/>
            <p:cNvSpPr/>
            <p:nvPr/>
          </p:nvSpPr>
          <p:spPr>
            <a:xfrm>
              <a:off x="5739680" y="3798760"/>
              <a:ext cx="180334" cy="64797"/>
            </a:xfrm>
            <a:custGeom>
              <a:avLst/>
              <a:gdLst/>
              <a:ahLst/>
              <a:cxnLst/>
              <a:rect l="l" t="t" r="r" b="b"/>
              <a:pathLst>
                <a:path w="2925" h="1051" extrusionOk="0">
                  <a:moveTo>
                    <a:pt x="158" y="1"/>
                  </a:moveTo>
                  <a:lnTo>
                    <a:pt x="1" y="4"/>
                  </a:lnTo>
                  <a:cubicBezTo>
                    <a:pt x="61" y="366"/>
                    <a:pt x="379" y="699"/>
                    <a:pt x="857" y="890"/>
                  </a:cubicBezTo>
                  <a:cubicBezTo>
                    <a:pt x="1068" y="973"/>
                    <a:pt x="1297" y="1026"/>
                    <a:pt x="1524" y="1043"/>
                  </a:cubicBezTo>
                  <a:cubicBezTo>
                    <a:pt x="1589" y="1048"/>
                    <a:pt x="1654" y="1051"/>
                    <a:pt x="1719" y="1051"/>
                  </a:cubicBezTo>
                  <a:cubicBezTo>
                    <a:pt x="2185" y="1051"/>
                    <a:pt x="2635" y="917"/>
                    <a:pt x="2924" y="665"/>
                  </a:cubicBezTo>
                  <a:lnTo>
                    <a:pt x="2797" y="598"/>
                  </a:lnTo>
                  <a:cubicBezTo>
                    <a:pt x="2537" y="825"/>
                    <a:pt x="2133" y="946"/>
                    <a:pt x="1712" y="946"/>
                  </a:cubicBezTo>
                  <a:cubicBezTo>
                    <a:pt x="1449" y="946"/>
                    <a:pt x="1178" y="899"/>
                    <a:pt x="933" y="800"/>
                  </a:cubicBezTo>
                  <a:cubicBezTo>
                    <a:pt x="500" y="628"/>
                    <a:pt x="212" y="329"/>
                    <a:pt x="158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0"/>
            <p:cNvSpPr/>
            <p:nvPr/>
          </p:nvSpPr>
          <p:spPr>
            <a:xfrm>
              <a:off x="5749175" y="3754555"/>
              <a:ext cx="177929" cy="97843"/>
            </a:xfrm>
            <a:custGeom>
              <a:avLst/>
              <a:gdLst/>
              <a:ahLst/>
              <a:cxnLst/>
              <a:rect l="l" t="t" r="r" b="b"/>
              <a:pathLst>
                <a:path w="2886" h="1587" extrusionOk="0">
                  <a:moveTo>
                    <a:pt x="1207" y="108"/>
                  </a:moveTo>
                  <a:cubicBezTo>
                    <a:pt x="1255" y="108"/>
                    <a:pt x="1303" y="110"/>
                    <a:pt x="1353" y="114"/>
                  </a:cubicBezTo>
                  <a:cubicBezTo>
                    <a:pt x="1537" y="130"/>
                    <a:pt x="1724" y="174"/>
                    <a:pt x="1895" y="241"/>
                  </a:cubicBezTo>
                  <a:cubicBezTo>
                    <a:pt x="2456" y="467"/>
                    <a:pt x="2709" y="896"/>
                    <a:pt x="2462" y="1202"/>
                  </a:cubicBezTo>
                  <a:cubicBezTo>
                    <a:pt x="2318" y="1378"/>
                    <a:pt x="2028" y="1481"/>
                    <a:pt x="1686" y="1481"/>
                  </a:cubicBezTo>
                  <a:cubicBezTo>
                    <a:pt x="1637" y="1481"/>
                    <a:pt x="1588" y="1479"/>
                    <a:pt x="1537" y="1475"/>
                  </a:cubicBezTo>
                  <a:cubicBezTo>
                    <a:pt x="1353" y="1460"/>
                    <a:pt x="1164" y="1416"/>
                    <a:pt x="994" y="1347"/>
                  </a:cubicBezTo>
                  <a:cubicBezTo>
                    <a:pt x="435" y="1123"/>
                    <a:pt x="181" y="694"/>
                    <a:pt x="429" y="388"/>
                  </a:cubicBezTo>
                  <a:cubicBezTo>
                    <a:pt x="573" y="210"/>
                    <a:pt x="865" y="108"/>
                    <a:pt x="1207" y="108"/>
                  </a:cubicBezTo>
                  <a:close/>
                  <a:moveTo>
                    <a:pt x="1199" y="1"/>
                  </a:moveTo>
                  <a:cubicBezTo>
                    <a:pt x="801" y="1"/>
                    <a:pt x="459" y="122"/>
                    <a:pt x="289" y="331"/>
                  </a:cubicBezTo>
                  <a:cubicBezTo>
                    <a:pt x="1" y="685"/>
                    <a:pt x="285" y="1182"/>
                    <a:pt x="922" y="1437"/>
                  </a:cubicBezTo>
                  <a:cubicBezTo>
                    <a:pt x="1110" y="1514"/>
                    <a:pt x="1321" y="1564"/>
                    <a:pt x="1528" y="1580"/>
                  </a:cubicBezTo>
                  <a:cubicBezTo>
                    <a:pt x="1583" y="1585"/>
                    <a:pt x="1638" y="1587"/>
                    <a:pt x="1691" y="1587"/>
                  </a:cubicBezTo>
                  <a:cubicBezTo>
                    <a:pt x="2089" y="1587"/>
                    <a:pt x="2429" y="1466"/>
                    <a:pt x="2599" y="1255"/>
                  </a:cubicBezTo>
                  <a:cubicBezTo>
                    <a:pt x="2886" y="902"/>
                    <a:pt x="2605" y="405"/>
                    <a:pt x="1967" y="150"/>
                  </a:cubicBezTo>
                  <a:cubicBezTo>
                    <a:pt x="1778" y="74"/>
                    <a:pt x="1567" y="24"/>
                    <a:pt x="1360" y="7"/>
                  </a:cubicBezTo>
                  <a:cubicBezTo>
                    <a:pt x="1305" y="3"/>
                    <a:pt x="1252" y="1"/>
                    <a:pt x="1199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0"/>
            <p:cNvSpPr/>
            <p:nvPr/>
          </p:nvSpPr>
          <p:spPr>
            <a:xfrm>
              <a:off x="5787399" y="3777058"/>
              <a:ext cx="103700" cy="57275"/>
            </a:xfrm>
            <a:custGeom>
              <a:avLst/>
              <a:gdLst/>
              <a:ahLst/>
              <a:cxnLst/>
              <a:rect l="l" t="t" r="r" b="b"/>
              <a:pathLst>
                <a:path w="1682" h="929" extrusionOk="0">
                  <a:moveTo>
                    <a:pt x="239" y="0"/>
                  </a:moveTo>
                  <a:cubicBezTo>
                    <a:pt x="112" y="103"/>
                    <a:pt x="36" y="259"/>
                    <a:pt x="19" y="366"/>
                  </a:cubicBezTo>
                  <a:cubicBezTo>
                    <a:pt x="0" y="496"/>
                    <a:pt x="95" y="623"/>
                    <a:pt x="250" y="707"/>
                  </a:cubicBezTo>
                  <a:cubicBezTo>
                    <a:pt x="335" y="752"/>
                    <a:pt x="429" y="774"/>
                    <a:pt x="523" y="774"/>
                  </a:cubicBezTo>
                  <a:cubicBezTo>
                    <a:pt x="605" y="774"/>
                    <a:pt x="687" y="757"/>
                    <a:pt x="761" y="724"/>
                  </a:cubicBezTo>
                  <a:cubicBezTo>
                    <a:pt x="915" y="657"/>
                    <a:pt x="1008" y="543"/>
                    <a:pt x="1114" y="444"/>
                  </a:cubicBezTo>
                  <a:cubicBezTo>
                    <a:pt x="1167" y="394"/>
                    <a:pt x="1225" y="346"/>
                    <a:pt x="1301" y="310"/>
                  </a:cubicBezTo>
                  <a:cubicBezTo>
                    <a:pt x="1317" y="337"/>
                    <a:pt x="1324" y="364"/>
                    <a:pt x="1328" y="393"/>
                  </a:cubicBezTo>
                  <a:cubicBezTo>
                    <a:pt x="1349" y="509"/>
                    <a:pt x="1261" y="618"/>
                    <a:pt x="1167" y="707"/>
                  </a:cubicBezTo>
                  <a:cubicBezTo>
                    <a:pt x="1137" y="736"/>
                    <a:pt x="1095" y="764"/>
                    <a:pt x="1050" y="783"/>
                  </a:cubicBezTo>
                  <a:lnTo>
                    <a:pt x="1339" y="928"/>
                  </a:lnTo>
                  <a:cubicBezTo>
                    <a:pt x="1454" y="875"/>
                    <a:pt x="1536" y="793"/>
                    <a:pt x="1589" y="710"/>
                  </a:cubicBezTo>
                  <a:cubicBezTo>
                    <a:pt x="1668" y="588"/>
                    <a:pt x="1682" y="459"/>
                    <a:pt x="1603" y="329"/>
                  </a:cubicBezTo>
                  <a:cubicBezTo>
                    <a:pt x="1536" y="210"/>
                    <a:pt x="1374" y="108"/>
                    <a:pt x="1205" y="108"/>
                  </a:cubicBezTo>
                  <a:cubicBezTo>
                    <a:pt x="1152" y="108"/>
                    <a:pt x="1098" y="118"/>
                    <a:pt x="1047" y="140"/>
                  </a:cubicBezTo>
                  <a:cubicBezTo>
                    <a:pt x="857" y="224"/>
                    <a:pt x="746" y="372"/>
                    <a:pt x="594" y="483"/>
                  </a:cubicBezTo>
                  <a:cubicBezTo>
                    <a:pt x="550" y="516"/>
                    <a:pt x="493" y="540"/>
                    <a:pt x="433" y="560"/>
                  </a:cubicBezTo>
                  <a:lnTo>
                    <a:pt x="412" y="566"/>
                  </a:lnTo>
                  <a:cubicBezTo>
                    <a:pt x="372" y="494"/>
                    <a:pt x="440" y="380"/>
                    <a:pt x="486" y="316"/>
                  </a:cubicBezTo>
                  <a:cubicBezTo>
                    <a:pt x="524" y="259"/>
                    <a:pt x="571" y="203"/>
                    <a:pt x="630" y="157"/>
                  </a:cubicBezTo>
                  <a:cubicBezTo>
                    <a:pt x="636" y="153"/>
                    <a:pt x="639" y="150"/>
                    <a:pt x="644" y="146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0"/>
            <p:cNvSpPr/>
            <p:nvPr/>
          </p:nvSpPr>
          <p:spPr>
            <a:xfrm>
              <a:off x="5780371" y="3783840"/>
              <a:ext cx="115598" cy="37176"/>
            </a:xfrm>
            <a:custGeom>
              <a:avLst/>
              <a:gdLst/>
              <a:ahLst/>
              <a:cxnLst/>
              <a:rect l="l" t="t" r="r" b="b"/>
              <a:pathLst>
                <a:path w="1875" h="603" extrusionOk="0">
                  <a:moveTo>
                    <a:pt x="90" y="0"/>
                  </a:moveTo>
                  <a:lnTo>
                    <a:pt x="0" y="122"/>
                  </a:lnTo>
                  <a:lnTo>
                    <a:pt x="1845" y="603"/>
                  </a:lnTo>
                  <a:lnTo>
                    <a:pt x="1875" y="52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0"/>
            <p:cNvSpPr/>
            <p:nvPr/>
          </p:nvSpPr>
          <p:spPr>
            <a:xfrm>
              <a:off x="5169212" y="3850486"/>
              <a:ext cx="217448" cy="128114"/>
            </a:xfrm>
            <a:custGeom>
              <a:avLst/>
              <a:gdLst/>
              <a:ahLst/>
              <a:cxnLst/>
              <a:rect l="l" t="t" r="r" b="b"/>
              <a:pathLst>
                <a:path w="3527" h="2078" extrusionOk="0">
                  <a:moveTo>
                    <a:pt x="1660" y="1"/>
                  </a:moveTo>
                  <a:cubicBezTo>
                    <a:pt x="1143" y="1"/>
                    <a:pt x="657" y="175"/>
                    <a:pt x="399" y="492"/>
                  </a:cubicBezTo>
                  <a:cubicBezTo>
                    <a:pt x="1" y="981"/>
                    <a:pt x="289" y="1622"/>
                    <a:pt x="1044" y="1923"/>
                  </a:cubicBezTo>
                  <a:cubicBezTo>
                    <a:pt x="1307" y="2028"/>
                    <a:pt x="1591" y="2078"/>
                    <a:pt x="1867" y="2078"/>
                  </a:cubicBezTo>
                  <a:cubicBezTo>
                    <a:pt x="2383" y="2078"/>
                    <a:pt x="2869" y="1903"/>
                    <a:pt x="3128" y="1586"/>
                  </a:cubicBezTo>
                  <a:cubicBezTo>
                    <a:pt x="3527" y="1098"/>
                    <a:pt x="3235" y="457"/>
                    <a:pt x="2483" y="155"/>
                  </a:cubicBezTo>
                  <a:cubicBezTo>
                    <a:pt x="2221" y="51"/>
                    <a:pt x="1936" y="1"/>
                    <a:pt x="1660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0"/>
            <p:cNvSpPr/>
            <p:nvPr/>
          </p:nvSpPr>
          <p:spPr>
            <a:xfrm>
              <a:off x="5184193" y="3903938"/>
              <a:ext cx="180149" cy="64858"/>
            </a:xfrm>
            <a:custGeom>
              <a:avLst/>
              <a:gdLst/>
              <a:ahLst/>
              <a:cxnLst/>
              <a:rect l="l" t="t" r="r" b="b"/>
              <a:pathLst>
                <a:path w="2922" h="1052" extrusionOk="0">
                  <a:moveTo>
                    <a:pt x="158" y="1"/>
                  </a:moveTo>
                  <a:lnTo>
                    <a:pt x="0" y="4"/>
                  </a:lnTo>
                  <a:cubicBezTo>
                    <a:pt x="59" y="366"/>
                    <a:pt x="379" y="699"/>
                    <a:pt x="857" y="889"/>
                  </a:cubicBezTo>
                  <a:cubicBezTo>
                    <a:pt x="1067" y="973"/>
                    <a:pt x="1295" y="1026"/>
                    <a:pt x="1522" y="1043"/>
                  </a:cubicBezTo>
                  <a:cubicBezTo>
                    <a:pt x="1590" y="1048"/>
                    <a:pt x="1657" y="1051"/>
                    <a:pt x="1724" y="1051"/>
                  </a:cubicBezTo>
                  <a:cubicBezTo>
                    <a:pt x="2189" y="1051"/>
                    <a:pt x="2634" y="918"/>
                    <a:pt x="2921" y="665"/>
                  </a:cubicBezTo>
                  <a:lnTo>
                    <a:pt x="2794" y="597"/>
                  </a:lnTo>
                  <a:cubicBezTo>
                    <a:pt x="2535" y="826"/>
                    <a:pt x="2132" y="947"/>
                    <a:pt x="1712" y="947"/>
                  </a:cubicBezTo>
                  <a:cubicBezTo>
                    <a:pt x="1448" y="947"/>
                    <a:pt x="1176" y="899"/>
                    <a:pt x="930" y="800"/>
                  </a:cubicBezTo>
                  <a:cubicBezTo>
                    <a:pt x="500" y="627"/>
                    <a:pt x="210" y="329"/>
                    <a:pt x="158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0"/>
            <p:cNvSpPr/>
            <p:nvPr/>
          </p:nvSpPr>
          <p:spPr>
            <a:xfrm>
              <a:off x="5193873" y="3859980"/>
              <a:ext cx="177929" cy="97658"/>
            </a:xfrm>
            <a:custGeom>
              <a:avLst/>
              <a:gdLst/>
              <a:ahLst/>
              <a:cxnLst/>
              <a:rect l="l" t="t" r="r" b="b"/>
              <a:pathLst>
                <a:path w="2886" h="1584" extrusionOk="0">
                  <a:moveTo>
                    <a:pt x="1200" y="105"/>
                  </a:moveTo>
                  <a:cubicBezTo>
                    <a:pt x="1249" y="105"/>
                    <a:pt x="1299" y="107"/>
                    <a:pt x="1349" y="111"/>
                  </a:cubicBezTo>
                  <a:cubicBezTo>
                    <a:pt x="1535" y="127"/>
                    <a:pt x="1722" y="170"/>
                    <a:pt x="1892" y="237"/>
                  </a:cubicBezTo>
                  <a:cubicBezTo>
                    <a:pt x="2451" y="463"/>
                    <a:pt x="2706" y="892"/>
                    <a:pt x="2457" y="1198"/>
                  </a:cubicBezTo>
                  <a:cubicBezTo>
                    <a:pt x="2314" y="1374"/>
                    <a:pt x="2023" y="1477"/>
                    <a:pt x="1682" y="1477"/>
                  </a:cubicBezTo>
                  <a:cubicBezTo>
                    <a:pt x="1634" y="1477"/>
                    <a:pt x="1584" y="1475"/>
                    <a:pt x="1534" y="1470"/>
                  </a:cubicBezTo>
                  <a:cubicBezTo>
                    <a:pt x="1348" y="1456"/>
                    <a:pt x="1160" y="1412"/>
                    <a:pt x="991" y="1343"/>
                  </a:cubicBezTo>
                  <a:cubicBezTo>
                    <a:pt x="430" y="1119"/>
                    <a:pt x="178" y="690"/>
                    <a:pt x="424" y="384"/>
                  </a:cubicBezTo>
                  <a:cubicBezTo>
                    <a:pt x="568" y="208"/>
                    <a:pt x="858" y="105"/>
                    <a:pt x="1200" y="105"/>
                  </a:cubicBezTo>
                  <a:close/>
                  <a:moveTo>
                    <a:pt x="1195" y="1"/>
                  </a:moveTo>
                  <a:cubicBezTo>
                    <a:pt x="797" y="1"/>
                    <a:pt x="457" y="121"/>
                    <a:pt x="287" y="330"/>
                  </a:cubicBezTo>
                  <a:cubicBezTo>
                    <a:pt x="1" y="684"/>
                    <a:pt x="282" y="1179"/>
                    <a:pt x="920" y="1435"/>
                  </a:cubicBezTo>
                  <a:cubicBezTo>
                    <a:pt x="1108" y="1512"/>
                    <a:pt x="1320" y="1562"/>
                    <a:pt x="1526" y="1577"/>
                  </a:cubicBezTo>
                  <a:cubicBezTo>
                    <a:pt x="1582" y="1582"/>
                    <a:pt x="1636" y="1584"/>
                    <a:pt x="1689" y="1584"/>
                  </a:cubicBezTo>
                  <a:cubicBezTo>
                    <a:pt x="2087" y="1584"/>
                    <a:pt x="2427" y="1464"/>
                    <a:pt x="2597" y="1255"/>
                  </a:cubicBezTo>
                  <a:cubicBezTo>
                    <a:pt x="2885" y="901"/>
                    <a:pt x="2601" y="403"/>
                    <a:pt x="1965" y="150"/>
                  </a:cubicBezTo>
                  <a:cubicBezTo>
                    <a:pt x="1776" y="73"/>
                    <a:pt x="1565" y="23"/>
                    <a:pt x="1358" y="7"/>
                  </a:cubicBezTo>
                  <a:cubicBezTo>
                    <a:pt x="1303" y="3"/>
                    <a:pt x="1249" y="1"/>
                    <a:pt x="1195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0"/>
            <p:cNvSpPr/>
            <p:nvPr/>
          </p:nvSpPr>
          <p:spPr>
            <a:xfrm>
              <a:off x="5231912" y="3882298"/>
              <a:ext cx="103823" cy="57275"/>
            </a:xfrm>
            <a:custGeom>
              <a:avLst/>
              <a:gdLst/>
              <a:ahLst/>
              <a:cxnLst/>
              <a:rect l="l" t="t" r="r" b="b"/>
              <a:pathLst>
                <a:path w="1684" h="929" extrusionOk="0">
                  <a:moveTo>
                    <a:pt x="240" y="1"/>
                  </a:moveTo>
                  <a:cubicBezTo>
                    <a:pt x="113" y="103"/>
                    <a:pt x="36" y="259"/>
                    <a:pt x="20" y="366"/>
                  </a:cubicBezTo>
                  <a:cubicBezTo>
                    <a:pt x="0" y="496"/>
                    <a:pt x="93" y="623"/>
                    <a:pt x="250" y="707"/>
                  </a:cubicBezTo>
                  <a:cubicBezTo>
                    <a:pt x="335" y="753"/>
                    <a:pt x="430" y="774"/>
                    <a:pt x="524" y="774"/>
                  </a:cubicBezTo>
                  <a:cubicBezTo>
                    <a:pt x="607" y="774"/>
                    <a:pt x="689" y="757"/>
                    <a:pt x="762" y="724"/>
                  </a:cubicBezTo>
                  <a:cubicBezTo>
                    <a:pt x="917" y="657"/>
                    <a:pt x="1008" y="543"/>
                    <a:pt x="1114" y="445"/>
                  </a:cubicBezTo>
                  <a:cubicBezTo>
                    <a:pt x="1168" y="395"/>
                    <a:pt x="1226" y="346"/>
                    <a:pt x="1302" y="310"/>
                  </a:cubicBezTo>
                  <a:cubicBezTo>
                    <a:pt x="1318" y="338"/>
                    <a:pt x="1325" y="365"/>
                    <a:pt x="1331" y="393"/>
                  </a:cubicBezTo>
                  <a:cubicBezTo>
                    <a:pt x="1352" y="509"/>
                    <a:pt x="1264" y="620"/>
                    <a:pt x="1169" y="707"/>
                  </a:cubicBezTo>
                  <a:cubicBezTo>
                    <a:pt x="1139" y="736"/>
                    <a:pt x="1098" y="764"/>
                    <a:pt x="1049" y="784"/>
                  </a:cubicBezTo>
                  <a:lnTo>
                    <a:pt x="1341" y="928"/>
                  </a:lnTo>
                  <a:cubicBezTo>
                    <a:pt x="1455" y="877"/>
                    <a:pt x="1538" y="793"/>
                    <a:pt x="1590" y="709"/>
                  </a:cubicBezTo>
                  <a:cubicBezTo>
                    <a:pt x="1669" y="587"/>
                    <a:pt x="1683" y="457"/>
                    <a:pt x="1605" y="328"/>
                  </a:cubicBezTo>
                  <a:cubicBezTo>
                    <a:pt x="1535" y="210"/>
                    <a:pt x="1375" y="108"/>
                    <a:pt x="1208" y="108"/>
                  </a:cubicBezTo>
                  <a:cubicBezTo>
                    <a:pt x="1154" y="108"/>
                    <a:pt x="1100" y="118"/>
                    <a:pt x="1048" y="142"/>
                  </a:cubicBezTo>
                  <a:cubicBezTo>
                    <a:pt x="857" y="225"/>
                    <a:pt x="747" y="372"/>
                    <a:pt x="595" y="485"/>
                  </a:cubicBezTo>
                  <a:cubicBezTo>
                    <a:pt x="550" y="516"/>
                    <a:pt x="493" y="540"/>
                    <a:pt x="434" y="560"/>
                  </a:cubicBezTo>
                  <a:lnTo>
                    <a:pt x="413" y="566"/>
                  </a:lnTo>
                  <a:cubicBezTo>
                    <a:pt x="371" y="495"/>
                    <a:pt x="441" y="380"/>
                    <a:pt x="486" y="316"/>
                  </a:cubicBezTo>
                  <a:cubicBezTo>
                    <a:pt x="525" y="259"/>
                    <a:pt x="571" y="206"/>
                    <a:pt x="631" y="158"/>
                  </a:cubicBezTo>
                  <a:cubicBezTo>
                    <a:pt x="635" y="153"/>
                    <a:pt x="640" y="151"/>
                    <a:pt x="645" y="146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0"/>
            <p:cNvSpPr/>
            <p:nvPr/>
          </p:nvSpPr>
          <p:spPr>
            <a:xfrm>
              <a:off x="5224822" y="3889019"/>
              <a:ext cx="115722" cy="37238"/>
            </a:xfrm>
            <a:custGeom>
              <a:avLst/>
              <a:gdLst/>
              <a:ahLst/>
              <a:cxnLst/>
              <a:rect l="l" t="t" r="r" b="b"/>
              <a:pathLst>
                <a:path w="1877" h="604" extrusionOk="0">
                  <a:moveTo>
                    <a:pt x="92" y="0"/>
                  </a:moveTo>
                  <a:lnTo>
                    <a:pt x="1" y="121"/>
                  </a:lnTo>
                  <a:lnTo>
                    <a:pt x="1847" y="604"/>
                  </a:lnTo>
                  <a:lnTo>
                    <a:pt x="1877" y="52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0"/>
            <p:cNvSpPr/>
            <p:nvPr/>
          </p:nvSpPr>
          <p:spPr>
            <a:xfrm>
              <a:off x="6118410" y="3964481"/>
              <a:ext cx="217448" cy="128114"/>
            </a:xfrm>
            <a:custGeom>
              <a:avLst/>
              <a:gdLst/>
              <a:ahLst/>
              <a:cxnLst/>
              <a:rect l="l" t="t" r="r" b="b"/>
              <a:pathLst>
                <a:path w="3527" h="2078" extrusionOk="0">
                  <a:moveTo>
                    <a:pt x="1658" y="0"/>
                  </a:moveTo>
                  <a:cubicBezTo>
                    <a:pt x="1142" y="0"/>
                    <a:pt x="656" y="175"/>
                    <a:pt x="398" y="492"/>
                  </a:cubicBezTo>
                  <a:cubicBezTo>
                    <a:pt x="0" y="980"/>
                    <a:pt x="289" y="1621"/>
                    <a:pt x="1044" y="1922"/>
                  </a:cubicBezTo>
                  <a:cubicBezTo>
                    <a:pt x="1306" y="2027"/>
                    <a:pt x="1591" y="2077"/>
                    <a:pt x="1867" y="2077"/>
                  </a:cubicBezTo>
                  <a:cubicBezTo>
                    <a:pt x="2382" y="2077"/>
                    <a:pt x="2868" y="1903"/>
                    <a:pt x="3128" y="1585"/>
                  </a:cubicBezTo>
                  <a:cubicBezTo>
                    <a:pt x="3526" y="1097"/>
                    <a:pt x="3236" y="456"/>
                    <a:pt x="2483" y="155"/>
                  </a:cubicBezTo>
                  <a:cubicBezTo>
                    <a:pt x="2219" y="50"/>
                    <a:pt x="1935" y="0"/>
                    <a:pt x="1658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0"/>
            <p:cNvSpPr/>
            <p:nvPr/>
          </p:nvSpPr>
          <p:spPr>
            <a:xfrm>
              <a:off x="6133330" y="4017933"/>
              <a:ext cx="180210" cy="64797"/>
            </a:xfrm>
            <a:custGeom>
              <a:avLst/>
              <a:gdLst/>
              <a:ahLst/>
              <a:cxnLst/>
              <a:rect l="l" t="t" r="r" b="b"/>
              <a:pathLst>
                <a:path w="2923" h="1051" extrusionOk="0">
                  <a:moveTo>
                    <a:pt x="158" y="0"/>
                  </a:moveTo>
                  <a:lnTo>
                    <a:pt x="1" y="3"/>
                  </a:lnTo>
                  <a:cubicBezTo>
                    <a:pt x="59" y="366"/>
                    <a:pt x="379" y="698"/>
                    <a:pt x="857" y="890"/>
                  </a:cubicBezTo>
                  <a:cubicBezTo>
                    <a:pt x="1067" y="972"/>
                    <a:pt x="1296" y="1022"/>
                    <a:pt x="1523" y="1042"/>
                  </a:cubicBezTo>
                  <a:cubicBezTo>
                    <a:pt x="1590" y="1048"/>
                    <a:pt x="1657" y="1051"/>
                    <a:pt x="1724" y="1051"/>
                  </a:cubicBezTo>
                  <a:cubicBezTo>
                    <a:pt x="2189" y="1051"/>
                    <a:pt x="2635" y="917"/>
                    <a:pt x="2923" y="664"/>
                  </a:cubicBezTo>
                  <a:lnTo>
                    <a:pt x="2797" y="597"/>
                  </a:lnTo>
                  <a:cubicBezTo>
                    <a:pt x="2536" y="824"/>
                    <a:pt x="2131" y="945"/>
                    <a:pt x="1710" y="945"/>
                  </a:cubicBezTo>
                  <a:cubicBezTo>
                    <a:pt x="1446" y="945"/>
                    <a:pt x="1176" y="898"/>
                    <a:pt x="930" y="800"/>
                  </a:cubicBezTo>
                  <a:cubicBezTo>
                    <a:pt x="500" y="627"/>
                    <a:pt x="211" y="329"/>
                    <a:pt x="158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0"/>
            <p:cNvSpPr/>
            <p:nvPr/>
          </p:nvSpPr>
          <p:spPr>
            <a:xfrm>
              <a:off x="6142948" y="3973975"/>
              <a:ext cx="177806" cy="97658"/>
            </a:xfrm>
            <a:custGeom>
              <a:avLst/>
              <a:gdLst/>
              <a:ahLst/>
              <a:cxnLst/>
              <a:rect l="l" t="t" r="r" b="b"/>
              <a:pathLst>
                <a:path w="2884" h="1584" extrusionOk="0">
                  <a:moveTo>
                    <a:pt x="1202" y="105"/>
                  </a:moveTo>
                  <a:cubicBezTo>
                    <a:pt x="1250" y="105"/>
                    <a:pt x="1300" y="107"/>
                    <a:pt x="1351" y="111"/>
                  </a:cubicBezTo>
                  <a:cubicBezTo>
                    <a:pt x="1535" y="127"/>
                    <a:pt x="1722" y="171"/>
                    <a:pt x="1893" y="239"/>
                  </a:cubicBezTo>
                  <a:cubicBezTo>
                    <a:pt x="2453" y="462"/>
                    <a:pt x="2707" y="892"/>
                    <a:pt x="2459" y="1197"/>
                  </a:cubicBezTo>
                  <a:cubicBezTo>
                    <a:pt x="2315" y="1373"/>
                    <a:pt x="2025" y="1476"/>
                    <a:pt x="1684" y="1476"/>
                  </a:cubicBezTo>
                  <a:cubicBezTo>
                    <a:pt x="1635" y="1476"/>
                    <a:pt x="1585" y="1474"/>
                    <a:pt x="1535" y="1470"/>
                  </a:cubicBezTo>
                  <a:cubicBezTo>
                    <a:pt x="1349" y="1456"/>
                    <a:pt x="1161" y="1411"/>
                    <a:pt x="993" y="1343"/>
                  </a:cubicBezTo>
                  <a:cubicBezTo>
                    <a:pt x="432" y="1120"/>
                    <a:pt x="179" y="691"/>
                    <a:pt x="426" y="385"/>
                  </a:cubicBezTo>
                  <a:cubicBezTo>
                    <a:pt x="570" y="208"/>
                    <a:pt x="860" y="105"/>
                    <a:pt x="1202" y="105"/>
                  </a:cubicBezTo>
                  <a:close/>
                  <a:moveTo>
                    <a:pt x="1196" y="0"/>
                  </a:moveTo>
                  <a:cubicBezTo>
                    <a:pt x="798" y="0"/>
                    <a:pt x="457" y="120"/>
                    <a:pt x="287" y="329"/>
                  </a:cubicBezTo>
                  <a:cubicBezTo>
                    <a:pt x="0" y="683"/>
                    <a:pt x="282" y="1179"/>
                    <a:pt x="918" y="1434"/>
                  </a:cubicBezTo>
                  <a:cubicBezTo>
                    <a:pt x="1108" y="1511"/>
                    <a:pt x="1318" y="1561"/>
                    <a:pt x="1525" y="1577"/>
                  </a:cubicBezTo>
                  <a:cubicBezTo>
                    <a:pt x="1580" y="1581"/>
                    <a:pt x="1635" y="1584"/>
                    <a:pt x="1688" y="1584"/>
                  </a:cubicBezTo>
                  <a:cubicBezTo>
                    <a:pt x="2087" y="1584"/>
                    <a:pt x="2426" y="1463"/>
                    <a:pt x="2596" y="1254"/>
                  </a:cubicBezTo>
                  <a:cubicBezTo>
                    <a:pt x="2884" y="900"/>
                    <a:pt x="2601" y="405"/>
                    <a:pt x="1965" y="150"/>
                  </a:cubicBezTo>
                  <a:cubicBezTo>
                    <a:pt x="1775" y="72"/>
                    <a:pt x="1565" y="25"/>
                    <a:pt x="1358" y="7"/>
                  </a:cubicBezTo>
                  <a:cubicBezTo>
                    <a:pt x="1303" y="2"/>
                    <a:pt x="1249" y="0"/>
                    <a:pt x="1196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0"/>
            <p:cNvSpPr/>
            <p:nvPr/>
          </p:nvSpPr>
          <p:spPr>
            <a:xfrm>
              <a:off x="6180987" y="3996294"/>
              <a:ext cx="103884" cy="56967"/>
            </a:xfrm>
            <a:custGeom>
              <a:avLst/>
              <a:gdLst/>
              <a:ahLst/>
              <a:cxnLst/>
              <a:rect l="l" t="t" r="r" b="b"/>
              <a:pathLst>
                <a:path w="1685" h="924" extrusionOk="0">
                  <a:moveTo>
                    <a:pt x="240" y="0"/>
                  </a:moveTo>
                  <a:cubicBezTo>
                    <a:pt x="113" y="103"/>
                    <a:pt x="36" y="259"/>
                    <a:pt x="20" y="366"/>
                  </a:cubicBezTo>
                  <a:cubicBezTo>
                    <a:pt x="0" y="496"/>
                    <a:pt x="94" y="623"/>
                    <a:pt x="250" y="707"/>
                  </a:cubicBezTo>
                  <a:cubicBezTo>
                    <a:pt x="335" y="752"/>
                    <a:pt x="430" y="774"/>
                    <a:pt x="524" y="774"/>
                  </a:cubicBezTo>
                  <a:cubicBezTo>
                    <a:pt x="607" y="774"/>
                    <a:pt x="689" y="757"/>
                    <a:pt x="762" y="724"/>
                  </a:cubicBezTo>
                  <a:cubicBezTo>
                    <a:pt x="915" y="657"/>
                    <a:pt x="1008" y="543"/>
                    <a:pt x="1114" y="444"/>
                  </a:cubicBezTo>
                  <a:cubicBezTo>
                    <a:pt x="1168" y="394"/>
                    <a:pt x="1226" y="346"/>
                    <a:pt x="1301" y="310"/>
                  </a:cubicBezTo>
                  <a:cubicBezTo>
                    <a:pt x="1318" y="337"/>
                    <a:pt x="1325" y="364"/>
                    <a:pt x="1328" y="391"/>
                  </a:cubicBezTo>
                  <a:cubicBezTo>
                    <a:pt x="1349" y="507"/>
                    <a:pt x="1262" y="620"/>
                    <a:pt x="1168" y="705"/>
                  </a:cubicBezTo>
                  <a:cubicBezTo>
                    <a:pt x="1136" y="734"/>
                    <a:pt x="1096" y="762"/>
                    <a:pt x="1049" y="780"/>
                  </a:cubicBezTo>
                  <a:lnTo>
                    <a:pt x="1341" y="924"/>
                  </a:lnTo>
                  <a:cubicBezTo>
                    <a:pt x="1455" y="872"/>
                    <a:pt x="1539" y="788"/>
                    <a:pt x="1592" y="707"/>
                  </a:cubicBezTo>
                  <a:cubicBezTo>
                    <a:pt x="1670" y="585"/>
                    <a:pt x="1685" y="456"/>
                    <a:pt x="1606" y="324"/>
                  </a:cubicBezTo>
                  <a:cubicBezTo>
                    <a:pt x="1537" y="209"/>
                    <a:pt x="1376" y="108"/>
                    <a:pt x="1208" y="108"/>
                  </a:cubicBezTo>
                  <a:cubicBezTo>
                    <a:pt x="1155" y="108"/>
                    <a:pt x="1100" y="118"/>
                    <a:pt x="1048" y="142"/>
                  </a:cubicBezTo>
                  <a:cubicBezTo>
                    <a:pt x="857" y="227"/>
                    <a:pt x="747" y="371"/>
                    <a:pt x="594" y="484"/>
                  </a:cubicBezTo>
                  <a:cubicBezTo>
                    <a:pt x="550" y="516"/>
                    <a:pt x="493" y="543"/>
                    <a:pt x="434" y="560"/>
                  </a:cubicBezTo>
                  <a:lnTo>
                    <a:pt x="413" y="566"/>
                  </a:lnTo>
                  <a:cubicBezTo>
                    <a:pt x="371" y="494"/>
                    <a:pt x="441" y="380"/>
                    <a:pt x="485" y="316"/>
                  </a:cubicBezTo>
                  <a:cubicBezTo>
                    <a:pt x="525" y="259"/>
                    <a:pt x="571" y="206"/>
                    <a:pt x="630" y="157"/>
                  </a:cubicBezTo>
                  <a:cubicBezTo>
                    <a:pt x="635" y="153"/>
                    <a:pt x="640" y="150"/>
                    <a:pt x="644" y="146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0"/>
            <p:cNvSpPr/>
            <p:nvPr/>
          </p:nvSpPr>
          <p:spPr>
            <a:xfrm>
              <a:off x="6174021" y="4002952"/>
              <a:ext cx="115598" cy="37300"/>
            </a:xfrm>
            <a:custGeom>
              <a:avLst/>
              <a:gdLst/>
              <a:ahLst/>
              <a:cxnLst/>
              <a:rect l="l" t="t" r="r" b="b"/>
              <a:pathLst>
                <a:path w="1875" h="605" extrusionOk="0">
                  <a:moveTo>
                    <a:pt x="90" y="1"/>
                  </a:moveTo>
                  <a:lnTo>
                    <a:pt x="0" y="123"/>
                  </a:lnTo>
                  <a:lnTo>
                    <a:pt x="1846" y="605"/>
                  </a:lnTo>
                  <a:lnTo>
                    <a:pt x="1875" y="522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0"/>
            <p:cNvSpPr/>
            <p:nvPr/>
          </p:nvSpPr>
          <p:spPr>
            <a:xfrm>
              <a:off x="5724761" y="3955110"/>
              <a:ext cx="190938" cy="155303"/>
            </a:xfrm>
            <a:custGeom>
              <a:avLst/>
              <a:gdLst/>
              <a:ahLst/>
              <a:cxnLst/>
              <a:rect l="l" t="t" r="r" b="b"/>
              <a:pathLst>
                <a:path w="3097" h="2519" extrusionOk="0">
                  <a:moveTo>
                    <a:pt x="1038" y="0"/>
                  </a:moveTo>
                  <a:cubicBezTo>
                    <a:pt x="926" y="0"/>
                    <a:pt x="818" y="15"/>
                    <a:pt x="718" y="46"/>
                  </a:cubicBezTo>
                  <a:cubicBezTo>
                    <a:pt x="116" y="229"/>
                    <a:pt x="0" y="921"/>
                    <a:pt x="460" y="1592"/>
                  </a:cubicBezTo>
                  <a:cubicBezTo>
                    <a:pt x="841" y="2151"/>
                    <a:pt x="1501" y="2518"/>
                    <a:pt x="2059" y="2518"/>
                  </a:cubicBezTo>
                  <a:cubicBezTo>
                    <a:pt x="2171" y="2518"/>
                    <a:pt x="2279" y="2504"/>
                    <a:pt x="2380" y="2473"/>
                  </a:cubicBezTo>
                  <a:cubicBezTo>
                    <a:pt x="2981" y="2288"/>
                    <a:pt x="3096" y="1596"/>
                    <a:pt x="2638" y="925"/>
                  </a:cubicBezTo>
                  <a:cubicBezTo>
                    <a:pt x="2256" y="366"/>
                    <a:pt x="1595" y="0"/>
                    <a:pt x="1038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0"/>
            <p:cNvSpPr/>
            <p:nvPr/>
          </p:nvSpPr>
          <p:spPr>
            <a:xfrm>
              <a:off x="5738632" y="3972003"/>
              <a:ext cx="136560" cy="134649"/>
            </a:xfrm>
            <a:custGeom>
              <a:avLst/>
              <a:gdLst/>
              <a:ahLst/>
              <a:cxnLst/>
              <a:rect l="l" t="t" r="r" b="b"/>
              <a:pathLst>
                <a:path w="2215" h="2184" extrusionOk="0">
                  <a:moveTo>
                    <a:pt x="153" y="0"/>
                  </a:moveTo>
                  <a:lnTo>
                    <a:pt x="153" y="0"/>
                  </a:lnTo>
                  <a:cubicBezTo>
                    <a:pt x="1" y="336"/>
                    <a:pt x="82" y="788"/>
                    <a:pt x="373" y="1214"/>
                  </a:cubicBezTo>
                  <a:cubicBezTo>
                    <a:pt x="502" y="1401"/>
                    <a:pt x="663" y="1570"/>
                    <a:pt x="841" y="1710"/>
                  </a:cubicBezTo>
                  <a:cubicBezTo>
                    <a:pt x="1212" y="2004"/>
                    <a:pt x="1657" y="2183"/>
                    <a:pt x="2054" y="2183"/>
                  </a:cubicBezTo>
                  <a:cubicBezTo>
                    <a:pt x="2109" y="2183"/>
                    <a:pt x="2162" y="2180"/>
                    <a:pt x="2215" y="2173"/>
                  </a:cubicBezTo>
                  <a:lnTo>
                    <a:pt x="2148" y="2046"/>
                  </a:lnTo>
                  <a:cubicBezTo>
                    <a:pt x="2100" y="2052"/>
                    <a:pt x="2052" y="2055"/>
                    <a:pt x="2002" y="2055"/>
                  </a:cubicBezTo>
                  <a:cubicBezTo>
                    <a:pt x="1469" y="2055"/>
                    <a:pt x="840" y="1697"/>
                    <a:pt x="485" y="1178"/>
                  </a:cubicBezTo>
                  <a:cubicBezTo>
                    <a:pt x="222" y="795"/>
                    <a:pt x="148" y="386"/>
                    <a:pt x="286" y="83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0"/>
            <p:cNvSpPr/>
            <p:nvPr/>
          </p:nvSpPr>
          <p:spPr>
            <a:xfrm>
              <a:off x="5754662" y="3965467"/>
              <a:ext cx="145623" cy="130210"/>
            </a:xfrm>
            <a:custGeom>
              <a:avLst/>
              <a:gdLst/>
              <a:ahLst/>
              <a:cxnLst/>
              <a:rect l="l" t="t" r="r" b="b"/>
              <a:pathLst>
                <a:path w="2362" h="2112" extrusionOk="0">
                  <a:moveTo>
                    <a:pt x="733" y="130"/>
                  </a:moveTo>
                  <a:cubicBezTo>
                    <a:pt x="960" y="130"/>
                    <a:pt x="1233" y="239"/>
                    <a:pt x="1484" y="439"/>
                  </a:cubicBezTo>
                  <a:cubicBezTo>
                    <a:pt x="1628" y="556"/>
                    <a:pt x="1759" y="696"/>
                    <a:pt x="1862" y="846"/>
                  </a:cubicBezTo>
                  <a:cubicBezTo>
                    <a:pt x="2203" y="1344"/>
                    <a:pt x="2174" y="1843"/>
                    <a:pt x="1799" y="1958"/>
                  </a:cubicBezTo>
                  <a:cubicBezTo>
                    <a:pt x="1746" y="1974"/>
                    <a:pt x="1688" y="1982"/>
                    <a:pt x="1627" y="1982"/>
                  </a:cubicBezTo>
                  <a:cubicBezTo>
                    <a:pt x="1401" y="1982"/>
                    <a:pt x="1129" y="1872"/>
                    <a:pt x="878" y="1672"/>
                  </a:cubicBezTo>
                  <a:cubicBezTo>
                    <a:pt x="734" y="1558"/>
                    <a:pt x="601" y="1417"/>
                    <a:pt x="499" y="1265"/>
                  </a:cubicBezTo>
                  <a:cubicBezTo>
                    <a:pt x="160" y="767"/>
                    <a:pt x="186" y="270"/>
                    <a:pt x="563" y="153"/>
                  </a:cubicBezTo>
                  <a:cubicBezTo>
                    <a:pt x="615" y="137"/>
                    <a:pt x="672" y="130"/>
                    <a:pt x="733" y="130"/>
                  </a:cubicBezTo>
                  <a:close/>
                  <a:moveTo>
                    <a:pt x="679" y="1"/>
                  </a:moveTo>
                  <a:cubicBezTo>
                    <a:pt x="608" y="1"/>
                    <a:pt x="540" y="10"/>
                    <a:pt x="477" y="29"/>
                  </a:cubicBezTo>
                  <a:cubicBezTo>
                    <a:pt x="40" y="165"/>
                    <a:pt x="0" y="734"/>
                    <a:pt x="389" y="1300"/>
                  </a:cubicBezTo>
                  <a:cubicBezTo>
                    <a:pt x="504" y="1469"/>
                    <a:pt x="653" y="1628"/>
                    <a:pt x="814" y="1756"/>
                  </a:cubicBezTo>
                  <a:cubicBezTo>
                    <a:pt x="1103" y="1985"/>
                    <a:pt x="1419" y="2111"/>
                    <a:pt x="1684" y="2111"/>
                  </a:cubicBezTo>
                  <a:cubicBezTo>
                    <a:pt x="1755" y="2111"/>
                    <a:pt x="1822" y="2102"/>
                    <a:pt x="1885" y="2083"/>
                  </a:cubicBezTo>
                  <a:cubicBezTo>
                    <a:pt x="2323" y="1949"/>
                    <a:pt x="2361" y="1380"/>
                    <a:pt x="1975" y="814"/>
                  </a:cubicBezTo>
                  <a:cubicBezTo>
                    <a:pt x="1859" y="644"/>
                    <a:pt x="1711" y="486"/>
                    <a:pt x="1548" y="357"/>
                  </a:cubicBezTo>
                  <a:cubicBezTo>
                    <a:pt x="1259" y="127"/>
                    <a:pt x="944" y="1"/>
                    <a:pt x="679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0"/>
            <p:cNvSpPr/>
            <p:nvPr/>
          </p:nvSpPr>
          <p:spPr>
            <a:xfrm>
              <a:off x="5782837" y="3988279"/>
              <a:ext cx="88841" cy="85759"/>
            </a:xfrm>
            <a:custGeom>
              <a:avLst/>
              <a:gdLst/>
              <a:ahLst/>
              <a:cxnLst/>
              <a:rect l="l" t="t" r="r" b="b"/>
              <a:pathLst>
                <a:path w="1441" h="1391" extrusionOk="0">
                  <a:moveTo>
                    <a:pt x="476" y="0"/>
                  </a:moveTo>
                  <a:cubicBezTo>
                    <a:pt x="313" y="16"/>
                    <a:pt x="163" y="102"/>
                    <a:pt x="90" y="182"/>
                  </a:cubicBezTo>
                  <a:cubicBezTo>
                    <a:pt x="0" y="280"/>
                    <a:pt x="7" y="437"/>
                    <a:pt x="92" y="594"/>
                  </a:cubicBezTo>
                  <a:cubicBezTo>
                    <a:pt x="177" y="754"/>
                    <a:pt x="339" y="864"/>
                    <a:pt x="507" y="894"/>
                  </a:cubicBezTo>
                  <a:cubicBezTo>
                    <a:pt x="546" y="901"/>
                    <a:pt x="584" y="903"/>
                    <a:pt x="621" y="903"/>
                  </a:cubicBezTo>
                  <a:cubicBezTo>
                    <a:pt x="740" y="903"/>
                    <a:pt x="847" y="874"/>
                    <a:pt x="955" y="857"/>
                  </a:cubicBezTo>
                  <a:cubicBezTo>
                    <a:pt x="1001" y="849"/>
                    <a:pt x="1049" y="844"/>
                    <a:pt x="1100" y="844"/>
                  </a:cubicBezTo>
                  <a:cubicBezTo>
                    <a:pt x="1128" y="844"/>
                    <a:pt x="1156" y="846"/>
                    <a:pt x="1185" y="850"/>
                  </a:cubicBezTo>
                  <a:cubicBezTo>
                    <a:pt x="1184" y="880"/>
                    <a:pt x="1175" y="907"/>
                    <a:pt x="1162" y="932"/>
                  </a:cubicBezTo>
                  <a:cubicBezTo>
                    <a:pt x="1116" y="1042"/>
                    <a:pt x="982" y="1087"/>
                    <a:pt x="854" y="1104"/>
                  </a:cubicBezTo>
                  <a:cubicBezTo>
                    <a:pt x="835" y="1107"/>
                    <a:pt x="814" y="1109"/>
                    <a:pt x="792" y="1109"/>
                  </a:cubicBezTo>
                  <a:cubicBezTo>
                    <a:pt x="767" y="1109"/>
                    <a:pt x="740" y="1106"/>
                    <a:pt x="713" y="1101"/>
                  </a:cubicBezTo>
                  <a:lnTo>
                    <a:pt x="713" y="1101"/>
                  </a:lnTo>
                  <a:lnTo>
                    <a:pt x="875" y="1382"/>
                  </a:lnTo>
                  <a:cubicBezTo>
                    <a:pt x="907" y="1388"/>
                    <a:pt x="938" y="1390"/>
                    <a:pt x="968" y="1390"/>
                  </a:cubicBezTo>
                  <a:cubicBezTo>
                    <a:pt x="1056" y="1390"/>
                    <a:pt x="1137" y="1369"/>
                    <a:pt x="1205" y="1339"/>
                  </a:cubicBezTo>
                  <a:cubicBezTo>
                    <a:pt x="1338" y="1282"/>
                    <a:pt x="1421" y="1181"/>
                    <a:pt x="1431" y="1030"/>
                  </a:cubicBezTo>
                  <a:cubicBezTo>
                    <a:pt x="1441" y="855"/>
                    <a:pt x="1303" y="611"/>
                    <a:pt x="1069" y="570"/>
                  </a:cubicBezTo>
                  <a:cubicBezTo>
                    <a:pt x="1023" y="562"/>
                    <a:pt x="979" y="559"/>
                    <a:pt x="936" y="559"/>
                  </a:cubicBezTo>
                  <a:cubicBezTo>
                    <a:pt x="785" y="559"/>
                    <a:pt x="649" y="597"/>
                    <a:pt x="503" y="603"/>
                  </a:cubicBezTo>
                  <a:cubicBezTo>
                    <a:pt x="497" y="603"/>
                    <a:pt x="491" y="603"/>
                    <a:pt x="486" y="603"/>
                  </a:cubicBezTo>
                  <a:cubicBezTo>
                    <a:pt x="435" y="603"/>
                    <a:pt x="379" y="593"/>
                    <a:pt x="326" y="578"/>
                  </a:cubicBezTo>
                  <a:cubicBezTo>
                    <a:pt x="319" y="576"/>
                    <a:pt x="311" y="573"/>
                    <a:pt x="304" y="568"/>
                  </a:cubicBezTo>
                  <a:cubicBezTo>
                    <a:pt x="310" y="487"/>
                    <a:pt x="431" y="430"/>
                    <a:pt x="504" y="401"/>
                  </a:cubicBezTo>
                  <a:cubicBezTo>
                    <a:pt x="568" y="376"/>
                    <a:pt x="638" y="357"/>
                    <a:pt x="713" y="350"/>
                  </a:cubicBezTo>
                  <a:cubicBezTo>
                    <a:pt x="718" y="350"/>
                    <a:pt x="725" y="347"/>
                    <a:pt x="731" y="347"/>
                  </a:cubicBezTo>
                  <a:lnTo>
                    <a:pt x="476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0"/>
            <p:cNvSpPr/>
            <p:nvPr/>
          </p:nvSpPr>
          <p:spPr>
            <a:xfrm>
              <a:off x="5786166" y="3985011"/>
              <a:ext cx="82429" cy="91122"/>
            </a:xfrm>
            <a:custGeom>
              <a:avLst/>
              <a:gdLst/>
              <a:ahLst/>
              <a:cxnLst/>
              <a:rect l="l" t="t" r="r" b="b"/>
              <a:pathLst>
                <a:path w="1337" h="1478" extrusionOk="0">
                  <a:moveTo>
                    <a:pt x="143" y="1"/>
                  </a:moveTo>
                  <a:lnTo>
                    <a:pt x="0" y="52"/>
                  </a:lnTo>
                  <a:lnTo>
                    <a:pt x="1267" y="1478"/>
                  </a:lnTo>
                  <a:lnTo>
                    <a:pt x="1337" y="14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0"/>
            <p:cNvSpPr/>
            <p:nvPr/>
          </p:nvSpPr>
          <p:spPr>
            <a:xfrm>
              <a:off x="5331419" y="3245800"/>
              <a:ext cx="190938" cy="155241"/>
            </a:xfrm>
            <a:custGeom>
              <a:avLst/>
              <a:gdLst/>
              <a:ahLst/>
              <a:cxnLst/>
              <a:rect l="l" t="t" r="r" b="b"/>
              <a:pathLst>
                <a:path w="3097" h="2518" extrusionOk="0">
                  <a:moveTo>
                    <a:pt x="1036" y="0"/>
                  </a:moveTo>
                  <a:cubicBezTo>
                    <a:pt x="925" y="0"/>
                    <a:pt x="817" y="15"/>
                    <a:pt x="717" y="45"/>
                  </a:cubicBezTo>
                  <a:cubicBezTo>
                    <a:pt x="116" y="228"/>
                    <a:pt x="1" y="920"/>
                    <a:pt x="460" y="1591"/>
                  </a:cubicBezTo>
                  <a:cubicBezTo>
                    <a:pt x="842" y="2151"/>
                    <a:pt x="1504" y="2517"/>
                    <a:pt x="2062" y="2517"/>
                  </a:cubicBezTo>
                  <a:cubicBezTo>
                    <a:pt x="2173" y="2517"/>
                    <a:pt x="2280" y="2503"/>
                    <a:pt x="2380" y="2472"/>
                  </a:cubicBezTo>
                  <a:cubicBezTo>
                    <a:pt x="2981" y="2288"/>
                    <a:pt x="3097" y="1596"/>
                    <a:pt x="2639" y="925"/>
                  </a:cubicBezTo>
                  <a:cubicBezTo>
                    <a:pt x="2256" y="367"/>
                    <a:pt x="1594" y="0"/>
                    <a:pt x="1036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0"/>
            <p:cNvSpPr/>
            <p:nvPr/>
          </p:nvSpPr>
          <p:spPr>
            <a:xfrm>
              <a:off x="5345352" y="3262631"/>
              <a:ext cx="136560" cy="134649"/>
            </a:xfrm>
            <a:custGeom>
              <a:avLst/>
              <a:gdLst/>
              <a:ahLst/>
              <a:cxnLst/>
              <a:rect l="l" t="t" r="r" b="b"/>
              <a:pathLst>
                <a:path w="2215" h="2184" extrusionOk="0">
                  <a:moveTo>
                    <a:pt x="154" y="1"/>
                  </a:moveTo>
                  <a:lnTo>
                    <a:pt x="154" y="1"/>
                  </a:lnTo>
                  <a:cubicBezTo>
                    <a:pt x="0" y="336"/>
                    <a:pt x="83" y="789"/>
                    <a:pt x="373" y="1214"/>
                  </a:cubicBezTo>
                  <a:cubicBezTo>
                    <a:pt x="501" y="1401"/>
                    <a:pt x="663" y="1571"/>
                    <a:pt x="841" y="1711"/>
                  </a:cubicBezTo>
                  <a:cubicBezTo>
                    <a:pt x="1210" y="2005"/>
                    <a:pt x="1658" y="2184"/>
                    <a:pt x="2054" y="2184"/>
                  </a:cubicBezTo>
                  <a:cubicBezTo>
                    <a:pt x="2109" y="2184"/>
                    <a:pt x="2162" y="2180"/>
                    <a:pt x="2214" y="2173"/>
                  </a:cubicBezTo>
                  <a:lnTo>
                    <a:pt x="2147" y="2046"/>
                  </a:lnTo>
                  <a:cubicBezTo>
                    <a:pt x="2100" y="2053"/>
                    <a:pt x="2052" y="2056"/>
                    <a:pt x="2002" y="2056"/>
                  </a:cubicBezTo>
                  <a:cubicBezTo>
                    <a:pt x="1470" y="2056"/>
                    <a:pt x="840" y="1697"/>
                    <a:pt x="484" y="1178"/>
                  </a:cubicBezTo>
                  <a:cubicBezTo>
                    <a:pt x="221" y="796"/>
                    <a:pt x="149" y="385"/>
                    <a:pt x="286" y="84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0"/>
            <p:cNvSpPr/>
            <p:nvPr/>
          </p:nvSpPr>
          <p:spPr>
            <a:xfrm>
              <a:off x="5361259" y="3256158"/>
              <a:ext cx="145562" cy="130087"/>
            </a:xfrm>
            <a:custGeom>
              <a:avLst/>
              <a:gdLst/>
              <a:ahLst/>
              <a:cxnLst/>
              <a:rect l="l" t="t" r="r" b="b"/>
              <a:pathLst>
                <a:path w="2361" h="2110" extrusionOk="0">
                  <a:moveTo>
                    <a:pt x="733" y="129"/>
                  </a:moveTo>
                  <a:cubicBezTo>
                    <a:pt x="960" y="129"/>
                    <a:pt x="1233" y="239"/>
                    <a:pt x="1484" y="438"/>
                  </a:cubicBezTo>
                  <a:cubicBezTo>
                    <a:pt x="1628" y="555"/>
                    <a:pt x="1761" y="695"/>
                    <a:pt x="1862" y="845"/>
                  </a:cubicBezTo>
                  <a:cubicBezTo>
                    <a:pt x="2203" y="1343"/>
                    <a:pt x="2176" y="1842"/>
                    <a:pt x="1799" y="1957"/>
                  </a:cubicBezTo>
                  <a:cubicBezTo>
                    <a:pt x="1746" y="1974"/>
                    <a:pt x="1688" y="1982"/>
                    <a:pt x="1627" y="1982"/>
                  </a:cubicBezTo>
                  <a:cubicBezTo>
                    <a:pt x="1401" y="1982"/>
                    <a:pt x="1129" y="1872"/>
                    <a:pt x="878" y="1672"/>
                  </a:cubicBezTo>
                  <a:cubicBezTo>
                    <a:pt x="734" y="1558"/>
                    <a:pt x="602" y="1416"/>
                    <a:pt x="499" y="1265"/>
                  </a:cubicBezTo>
                  <a:cubicBezTo>
                    <a:pt x="158" y="767"/>
                    <a:pt x="186" y="270"/>
                    <a:pt x="563" y="153"/>
                  </a:cubicBezTo>
                  <a:cubicBezTo>
                    <a:pt x="616" y="137"/>
                    <a:pt x="673" y="129"/>
                    <a:pt x="733" y="129"/>
                  </a:cubicBezTo>
                  <a:close/>
                  <a:moveTo>
                    <a:pt x="680" y="0"/>
                  </a:moveTo>
                  <a:cubicBezTo>
                    <a:pt x="608" y="0"/>
                    <a:pt x="540" y="9"/>
                    <a:pt x="477" y="29"/>
                  </a:cubicBezTo>
                  <a:cubicBezTo>
                    <a:pt x="41" y="164"/>
                    <a:pt x="1" y="734"/>
                    <a:pt x="389" y="1299"/>
                  </a:cubicBezTo>
                  <a:cubicBezTo>
                    <a:pt x="504" y="1469"/>
                    <a:pt x="653" y="1626"/>
                    <a:pt x="814" y="1756"/>
                  </a:cubicBezTo>
                  <a:cubicBezTo>
                    <a:pt x="1103" y="1984"/>
                    <a:pt x="1415" y="2109"/>
                    <a:pt x="1677" y="2109"/>
                  </a:cubicBezTo>
                  <a:cubicBezTo>
                    <a:pt x="1750" y="2109"/>
                    <a:pt x="1819" y="2100"/>
                    <a:pt x="1882" y="2080"/>
                  </a:cubicBezTo>
                  <a:cubicBezTo>
                    <a:pt x="2320" y="1947"/>
                    <a:pt x="2360" y="1378"/>
                    <a:pt x="1973" y="812"/>
                  </a:cubicBezTo>
                  <a:cubicBezTo>
                    <a:pt x="1856" y="642"/>
                    <a:pt x="1711" y="484"/>
                    <a:pt x="1548" y="356"/>
                  </a:cubicBezTo>
                  <a:cubicBezTo>
                    <a:pt x="1260" y="127"/>
                    <a:pt x="944" y="0"/>
                    <a:pt x="680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0"/>
            <p:cNvSpPr/>
            <p:nvPr/>
          </p:nvSpPr>
          <p:spPr>
            <a:xfrm>
              <a:off x="5389619" y="3279031"/>
              <a:ext cx="88656" cy="85635"/>
            </a:xfrm>
            <a:custGeom>
              <a:avLst/>
              <a:gdLst/>
              <a:ahLst/>
              <a:cxnLst/>
              <a:rect l="l" t="t" r="r" b="b"/>
              <a:pathLst>
                <a:path w="1438" h="1389" extrusionOk="0">
                  <a:moveTo>
                    <a:pt x="474" y="0"/>
                  </a:moveTo>
                  <a:cubicBezTo>
                    <a:pt x="311" y="16"/>
                    <a:pt x="162" y="102"/>
                    <a:pt x="89" y="182"/>
                  </a:cubicBezTo>
                  <a:cubicBezTo>
                    <a:pt x="0" y="280"/>
                    <a:pt x="9" y="437"/>
                    <a:pt x="90" y="594"/>
                  </a:cubicBezTo>
                  <a:cubicBezTo>
                    <a:pt x="176" y="755"/>
                    <a:pt x="337" y="864"/>
                    <a:pt x="507" y="894"/>
                  </a:cubicBezTo>
                  <a:cubicBezTo>
                    <a:pt x="546" y="901"/>
                    <a:pt x="584" y="903"/>
                    <a:pt x="620" y="903"/>
                  </a:cubicBezTo>
                  <a:cubicBezTo>
                    <a:pt x="739" y="903"/>
                    <a:pt x="848" y="874"/>
                    <a:pt x="957" y="857"/>
                  </a:cubicBezTo>
                  <a:cubicBezTo>
                    <a:pt x="1003" y="849"/>
                    <a:pt x="1050" y="844"/>
                    <a:pt x="1100" y="844"/>
                  </a:cubicBezTo>
                  <a:cubicBezTo>
                    <a:pt x="1128" y="844"/>
                    <a:pt x="1157" y="846"/>
                    <a:pt x="1186" y="850"/>
                  </a:cubicBezTo>
                  <a:cubicBezTo>
                    <a:pt x="1185" y="880"/>
                    <a:pt x="1175" y="907"/>
                    <a:pt x="1165" y="931"/>
                  </a:cubicBezTo>
                  <a:cubicBezTo>
                    <a:pt x="1118" y="1041"/>
                    <a:pt x="985" y="1084"/>
                    <a:pt x="857" y="1102"/>
                  </a:cubicBezTo>
                  <a:cubicBezTo>
                    <a:pt x="838" y="1106"/>
                    <a:pt x="817" y="1107"/>
                    <a:pt x="795" y="1107"/>
                  </a:cubicBezTo>
                  <a:cubicBezTo>
                    <a:pt x="770" y="1107"/>
                    <a:pt x="742" y="1105"/>
                    <a:pt x="715" y="1099"/>
                  </a:cubicBezTo>
                  <a:lnTo>
                    <a:pt x="715" y="1099"/>
                  </a:lnTo>
                  <a:lnTo>
                    <a:pt x="878" y="1381"/>
                  </a:lnTo>
                  <a:cubicBezTo>
                    <a:pt x="910" y="1386"/>
                    <a:pt x="941" y="1389"/>
                    <a:pt x="972" y="1389"/>
                  </a:cubicBezTo>
                  <a:cubicBezTo>
                    <a:pt x="1059" y="1389"/>
                    <a:pt x="1140" y="1368"/>
                    <a:pt x="1208" y="1341"/>
                  </a:cubicBezTo>
                  <a:cubicBezTo>
                    <a:pt x="1339" y="1284"/>
                    <a:pt x="1423" y="1181"/>
                    <a:pt x="1431" y="1029"/>
                  </a:cubicBezTo>
                  <a:cubicBezTo>
                    <a:pt x="1438" y="855"/>
                    <a:pt x="1301" y="610"/>
                    <a:pt x="1068" y="570"/>
                  </a:cubicBezTo>
                  <a:cubicBezTo>
                    <a:pt x="1021" y="562"/>
                    <a:pt x="976" y="559"/>
                    <a:pt x="933" y="559"/>
                  </a:cubicBezTo>
                  <a:cubicBezTo>
                    <a:pt x="783" y="559"/>
                    <a:pt x="647" y="596"/>
                    <a:pt x="501" y="603"/>
                  </a:cubicBezTo>
                  <a:cubicBezTo>
                    <a:pt x="495" y="603"/>
                    <a:pt x="490" y="603"/>
                    <a:pt x="484" y="603"/>
                  </a:cubicBezTo>
                  <a:cubicBezTo>
                    <a:pt x="433" y="603"/>
                    <a:pt x="379" y="592"/>
                    <a:pt x="324" y="578"/>
                  </a:cubicBezTo>
                  <a:cubicBezTo>
                    <a:pt x="317" y="577"/>
                    <a:pt x="310" y="573"/>
                    <a:pt x="303" y="570"/>
                  </a:cubicBezTo>
                  <a:cubicBezTo>
                    <a:pt x="310" y="487"/>
                    <a:pt x="430" y="430"/>
                    <a:pt x="503" y="401"/>
                  </a:cubicBezTo>
                  <a:cubicBezTo>
                    <a:pt x="567" y="377"/>
                    <a:pt x="637" y="357"/>
                    <a:pt x="711" y="350"/>
                  </a:cubicBezTo>
                  <a:cubicBezTo>
                    <a:pt x="717" y="350"/>
                    <a:pt x="723" y="349"/>
                    <a:pt x="730" y="349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0"/>
            <p:cNvSpPr/>
            <p:nvPr/>
          </p:nvSpPr>
          <p:spPr>
            <a:xfrm>
              <a:off x="5392886" y="3275825"/>
              <a:ext cx="82306" cy="90999"/>
            </a:xfrm>
            <a:custGeom>
              <a:avLst/>
              <a:gdLst/>
              <a:ahLst/>
              <a:cxnLst/>
              <a:rect l="l" t="t" r="r" b="b"/>
              <a:pathLst>
                <a:path w="1335" h="1476" extrusionOk="0">
                  <a:moveTo>
                    <a:pt x="143" y="1"/>
                  </a:moveTo>
                  <a:lnTo>
                    <a:pt x="0" y="51"/>
                  </a:lnTo>
                  <a:lnTo>
                    <a:pt x="1265" y="1475"/>
                  </a:lnTo>
                  <a:lnTo>
                    <a:pt x="1335" y="1426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0"/>
            <p:cNvSpPr/>
            <p:nvPr/>
          </p:nvSpPr>
          <p:spPr>
            <a:xfrm>
              <a:off x="5647880" y="3661152"/>
              <a:ext cx="167941" cy="107275"/>
            </a:xfrm>
            <a:custGeom>
              <a:avLst/>
              <a:gdLst/>
              <a:ahLst/>
              <a:cxnLst/>
              <a:rect l="l" t="t" r="r" b="b"/>
              <a:pathLst>
                <a:path w="2724" h="1740" extrusionOk="0">
                  <a:moveTo>
                    <a:pt x="1087" y="0"/>
                  </a:moveTo>
                  <a:cubicBezTo>
                    <a:pt x="819" y="0"/>
                    <a:pt x="571" y="68"/>
                    <a:pt x="395" y="207"/>
                  </a:cubicBezTo>
                  <a:cubicBezTo>
                    <a:pt x="1" y="519"/>
                    <a:pt x="112" y="1068"/>
                    <a:pt x="648" y="1434"/>
                  </a:cubicBezTo>
                  <a:cubicBezTo>
                    <a:pt x="943" y="1636"/>
                    <a:pt x="1306" y="1740"/>
                    <a:pt x="1637" y="1740"/>
                  </a:cubicBezTo>
                  <a:cubicBezTo>
                    <a:pt x="1905" y="1740"/>
                    <a:pt x="2153" y="1672"/>
                    <a:pt x="2329" y="1533"/>
                  </a:cubicBezTo>
                  <a:cubicBezTo>
                    <a:pt x="2723" y="1224"/>
                    <a:pt x="2609" y="674"/>
                    <a:pt x="2075" y="307"/>
                  </a:cubicBezTo>
                  <a:cubicBezTo>
                    <a:pt x="1781" y="104"/>
                    <a:pt x="1418" y="0"/>
                    <a:pt x="1087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0"/>
            <p:cNvSpPr/>
            <p:nvPr/>
          </p:nvSpPr>
          <p:spPr>
            <a:xfrm>
              <a:off x="5659594" y="3690375"/>
              <a:ext cx="134402" cy="71517"/>
            </a:xfrm>
            <a:custGeom>
              <a:avLst/>
              <a:gdLst/>
              <a:ahLst/>
              <a:cxnLst/>
              <a:rect l="l" t="t" r="r" b="b"/>
              <a:pathLst>
                <a:path w="2180" h="1160" extrusionOk="0">
                  <a:moveTo>
                    <a:pt x="19" y="0"/>
                  </a:moveTo>
                  <a:lnTo>
                    <a:pt x="19" y="0"/>
                  </a:lnTo>
                  <a:cubicBezTo>
                    <a:pt x="1" y="293"/>
                    <a:pt x="192" y="607"/>
                    <a:pt x="532" y="838"/>
                  </a:cubicBezTo>
                  <a:cubicBezTo>
                    <a:pt x="682" y="940"/>
                    <a:pt x="849" y="1021"/>
                    <a:pt x="1021" y="1074"/>
                  </a:cubicBezTo>
                  <a:cubicBezTo>
                    <a:pt x="1205" y="1131"/>
                    <a:pt x="1394" y="1160"/>
                    <a:pt x="1575" y="1160"/>
                  </a:cubicBezTo>
                  <a:cubicBezTo>
                    <a:pt x="1798" y="1160"/>
                    <a:pt x="2009" y="1115"/>
                    <a:pt x="2179" y="1024"/>
                  </a:cubicBezTo>
                  <a:lnTo>
                    <a:pt x="2092" y="948"/>
                  </a:lnTo>
                  <a:cubicBezTo>
                    <a:pt x="1939" y="1031"/>
                    <a:pt x="1749" y="1071"/>
                    <a:pt x="1548" y="1071"/>
                  </a:cubicBezTo>
                  <a:cubicBezTo>
                    <a:pt x="1229" y="1071"/>
                    <a:pt x="882" y="971"/>
                    <a:pt x="605" y="781"/>
                  </a:cubicBezTo>
                  <a:cubicBezTo>
                    <a:pt x="299" y="573"/>
                    <a:pt x="126" y="289"/>
                    <a:pt x="142" y="25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0"/>
            <p:cNvSpPr/>
            <p:nvPr/>
          </p:nvSpPr>
          <p:spPr>
            <a:xfrm>
              <a:off x="5668410" y="3668180"/>
              <a:ext cx="136314" cy="85697"/>
            </a:xfrm>
            <a:custGeom>
              <a:avLst/>
              <a:gdLst/>
              <a:ahLst/>
              <a:cxnLst/>
              <a:rect l="l" t="t" r="r" b="b"/>
              <a:pathLst>
                <a:path w="2211" h="1390" extrusionOk="0">
                  <a:moveTo>
                    <a:pt x="778" y="90"/>
                  </a:moveTo>
                  <a:cubicBezTo>
                    <a:pt x="894" y="90"/>
                    <a:pt x="1023" y="110"/>
                    <a:pt x="1154" y="150"/>
                  </a:cubicBezTo>
                  <a:cubicBezTo>
                    <a:pt x="1292" y="193"/>
                    <a:pt x="1432" y="262"/>
                    <a:pt x="1554" y="343"/>
                  </a:cubicBezTo>
                  <a:cubicBezTo>
                    <a:pt x="1949" y="616"/>
                    <a:pt x="2072" y="996"/>
                    <a:pt x="1826" y="1190"/>
                  </a:cubicBezTo>
                  <a:cubicBezTo>
                    <a:pt x="1731" y="1264"/>
                    <a:pt x="1593" y="1301"/>
                    <a:pt x="1434" y="1301"/>
                  </a:cubicBezTo>
                  <a:cubicBezTo>
                    <a:pt x="1317" y="1301"/>
                    <a:pt x="1190" y="1281"/>
                    <a:pt x="1060" y="1241"/>
                  </a:cubicBezTo>
                  <a:cubicBezTo>
                    <a:pt x="918" y="1198"/>
                    <a:pt x="778" y="1130"/>
                    <a:pt x="660" y="1048"/>
                  </a:cubicBezTo>
                  <a:cubicBezTo>
                    <a:pt x="263" y="776"/>
                    <a:pt x="140" y="397"/>
                    <a:pt x="386" y="202"/>
                  </a:cubicBezTo>
                  <a:cubicBezTo>
                    <a:pt x="481" y="128"/>
                    <a:pt x="619" y="90"/>
                    <a:pt x="778" y="90"/>
                  </a:cubicBezTo>
                  <a:close/>
                  <a:moveTo>
                    <a:pt x="750" y="1"/>
                  </a:moveTo>
                  <a:cubicBezTo>
                    <a:pt x="562" y="1"/>
                    <a:pt x="399" y="46"/>
                    <a:pt x="286" y="135"/>
                  </a:cubicBezTo>
                  <a:cubicBezTo>
                    <a:pt x="0" y="362"/>
                    <a:pt x="135" y="797"/>
                    <a:pt x="586" y="1105"/>
                  </a:cubicBezTo>
                  <a:cubicBezTo>
                    <a:pt x="721" y="1197"/>
                    <a:pt x="876" y="1271"/>
                    <a:pt x="1034" y="1321"/>
                  </a:cubicBezTo>
                  <a:cubicBezTo>
                    <a:pt x="1182" y="1367"/>
                    <a:pt x="1328" y="1390"/>
                    <a:pt x="1461" y="1390"/>
                  </a:cubicBezTo>
                  <a:cubicBezTo>
                    <a:pt x="1648" y="1390"/>
                    <a:pt x="1811" y="1345"/>
                    <a:pt x="1923" y="1258"/>
                  </a:cubicBezTo>
                  <a:cubicBezTo>
                    <a:pt x="2210" y="1033"/>
                    <a:pt x="2076" y="597"/>
                    <a:pt x="1625" y="288"/>
                  </a:cubicBezTo>
                  <a:cubicBezTo>
                    <a:pt x="1489" y="195"/>
                    <a:pt x="1334" y="120"/>
                    <a:pt x="1177" y="71"/>
                  </a:cubicBezTo>
                  <a:cubicBezTo>
                    <a:pt x="1029" y="24"/>
                    <a:pt x="883" y="1"/>
                    <a:pt x="750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0"/>
            <p:cNvSpPr/>
            <p:nvPr/>
          </p:nvSpPr>
          <p:spPr>
            <a:xfrm>
              <a:off x="5696277" y="3683963"/>
              <a:ext cx="81320" cy="56165"/>
            </a:xfrm>
            <a:custGeom>
              <a:avLst/>
              <a:gdLst/>
              <a:ahLst/>
              <a:cxnLst/>
              <a:rect l="l" t="t" r="r" b="b"/>
              <a:pathLst>
                <a:path w="1319" h="911" extrusionOk="0">
                  <a:moveTo>
                    <a:pt x="274" y="0"/>
                  </a:moveTo>
                  <a:cubicBezTo>
                    <a:pt x="158" y="59"/>
                    <a:pt x="70" y="166"/>
                    <a:pt x="40" y="247"/>
                  </a:cubicBezTo>
                  <a:cubicBezTo>
                    <a:pt x="1" y="344"/>
                    <a:pt x="52" y="458"/>
                    <a:pt x="159" y="551"/>
                  </a:cubicBezTo>
                  <a:cubicBezTo>
                    <a:pt x="246" y="626"/>
                    <a:pt x="356" y="664"/>
                    <a:pt x="464" y="664"/>
                  </a:cubicBezTo>
                  <a:cubicBezTo>
                    <a:pt x="494" y="664"/>
                    <a:pt x="524" y="661"/>
                    <a:pt x="553" y="655"/>
                  </a:cubicBezTo>
                  <a:cubicBezTo>
                    <a:pt x="683" y="628"/>
                    <a:pt x="779" y="557"/>
                    <a:pt x="876" y="498"/>
                  </a:cubicBezTo>
                  <a:cubicBezTo>
                    <a:pt x="926" y="470"/>
                    <a:pt x="982" y="441"/>
                    <a:pt x="1046" y="427"/>
                  </a:cubicBezTo>
                  <a:cubicBezTo>
                    <a:pt x="1053" y="450"/>
                    <a:pt x="1054" y="473"/>
                    <a:pt x="1053" y="494"/>
                  </a:cubicBezTo>
                  <a:cubicBezTo>
                    <a:pt x="1050" y="590"/>
                    <a:pt x="962" y="661"/>
                    <a:pt x="873" y="711"/>
                  </a:cubicBezTo>
                  <a:cubicBezTo>
                    <a:pt x="845" y="728"/>
                    <a:pt x="808" y="742"/>
                    <a:pt x="768" y="748"/>
                  </a:cubicBezTo>
                  <a:lnTo>
                    <a:pt x="969" y="911"/>
                  </a:lnTo>
                  <a:cubicBezTo>
                    <a:pt x="1067" y="891"/>
                    <a:pt x="1146" y="839"/>
                    <a:pt x="1203" y="784"/>
                  </a:cubicBezTo>
                  <a:cubicBezTo>
                    <a:pt x="1286" y="704"/>
                    <a:pt x="1319" y="604"/>
                    <a:pt x="1280" y="490"/>
                  </a:cubicBezTo>
                  <a:cubicBezTo>
                    <a:pt x="1241" y="376"/>
                    <a:pt x="1101" y="248"/>
                    <a:pt x="940" y="248"/>
                  </a:cubicBezTo>
                  <a:cubicBezTo>
                    <a:pt x="920" y="248"/>
                    <a:pt x="900" y="250"/>
                    <a:pt x="879" y="254"/>
                  </a:cubicBezTo>
                  <a:cubicBezTo>
                    <a:pt x="715" y="286"/>
                    <a:pt x="603" y="380"/>
                    <a:pt x="466" y="441"/>
                  </a:cubicBezTo>
                  <a:cubicBezTo>
                    <a:pt x="426" y="458"/>
                    <a:pt x="376" y="470"/>
                    <a:pt x="328" y="473"/>
                  </a:cubicBezTo>
                  <a:lnTo>
                    <a:pt x="311" y="473"/>
                  </a:lnTo>
                  <a:cubicBezTo>
                    <a:pt x="291" y="411"/>
                    <a:pt x="366" y="334"/>
                    <a:pt x="411" y="291"/>
                  </a:cubicBezTo>
                  <a:cubicBezTo>
                    <a:pt x="452" y="254"/>
                    <a:pt x="496" y="220"/>
                    <a:pt x="552" y="191"/>
                  </a:cubicBezTo>
                  <a:cubicBezTo>
                    <a:pt x="555" y="189"/>
                    <a:pt x="561" y="187"/>
                    <a:pt x="565" y="186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0"/>
            <p:cNvSpPr/>
            <p:nvPr/>
          </p:nvSpPr>
          <p:spPr>
            <a:xfrm>
              <a:off x="5693688" y="3686552"/>
              <a:ext cx="85697" cy="47904"/>
            </a:xfrm>
            <a:custGeom>
              <a:avLst/>
              <a:gdLst/>
              <a:ahLst/>
              <a:cxnLst/>
              <a:rect l="l" t="t" r="r" b="b"/>
              <a:pathLst>
                <a:path w="1390" h="777" extrusionOk="0">
                  <a:moveTo>
                    <a:pt x="93" y="1"/>
                  </a:moveTo>
                  <a:lnTo>
                    <a:pt x="0" y="79"/>
                  </a:lnTo>
                  <a:lnTo>
                    <a:pt x="1352" y="776"/>
                  </a:lnTo>
                  <a:lnTo>
                    <a:pt x="1389" y="716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0"/>
            <p:cNvSpPr/>
            <p:nvPr/>
          </p:nvSpPr>
          <p:spPr>
            <a:xfrm>
              <a:off x="5917054" y="3835998"/>
              <a:ext cx="167941" cy="107275"/>
            </a:xfrm>
            <a:custGeom>
              <a:avLst/>
              <a:gdLst/>
              <a:ahLst/>
              <a:cxnLst/>
              <a:rect l="l" t="t" r="r" b="b"/>
              <a:pathLst>
                <a:path w="2724" h="1740" extrusionOk="0">
                  <a:moveTo>
                    <a:pt x="1084" y="0"/>
                  </a:moveTo>
                  <a:cubicBezTo>
                    <a:pt x="817" y="0"/>
                    <a:pt x="570" y="67"/>
                    <a:pt x="396" y="205"/>
                  </a:cubicBezTo>
                  <a:cubicBezTo>
                    <a:pt x="0" y="516"/>
                    <a:pt x="114" y="1066"/>
                    <a:pt x="648" y="1431"/>
                  </a:cubicBezTo>
                  <a:cubicBezTo>
                    <a:pt x="944" y="1634"/>
                    <a:pt x="1307" y="1739"/>
                    <a:pt x="1639" y="1739"/>
                  </a:cubicBezTo>
                  <a:cubicBezTo>
                    <a:pt x="1906" y="1739"/>
                    <a:pt x="2153" y="1671"/>
                    <a:pt x="2330" y="1532"/>
                  </a:cubicBezTo>
                  <a:cubicBezTo>
                    <a:pt x="2724" y="1223"/>
                    <a:pt x="2610" y="673"/>
                    <a:pt x="2076" y="308"/>
                  </a:cubicBezTo>
                  <a:cubicBezTo>
                    <a:pt x="1779" y="104"/>
                    <a:pt x="1416" y="0"/>
                    <a:pt x="1084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0"/>
            <p:cNvSpPr/>
            <p:nvPr/>
          </p:nvSpPr>
          <p:spPr>
            <a:xfrm>
              <a:off x="5928830" y="3865221"/>
              <a:ext cx="134341" cy="71579"/>
            </a:xfrm>
            <a:custGeom>
              <a:avLst/>
              <a:gdLst/>
              <a:ahLst/>
              <a:cxnLst/>
              <a:rect l="l" t="t" r="r" b="b"/>
              <a:pathLst>
                <a:path w="2179" h="1161" extrusionOk="0">
                  <a:moveTo>
                    <a:pt x="18" y="1"/>
                  </a:moveTo>
                  <a:lnTo>
                    <a:pt x="18" y="1"/>
                  </a:lnTo>
                  <a:cubicBezTo>
                    <a:pt x="0" y="293"/>
                    <a:pt x="192" y="607"/>
                    <a:pt x="530" y="840"/>
                  </a:cubicBezTo>
                  <a:cubicBezTo>
                    <a:pt x="680" y="941"/>
                    <a:pt x="848" y="1021"/>
                    <a:pt x="1021" y="1076"/>
                  </a:cubicBezTo>
                  <a:cubicBezTo>
                    <a:pt x="1204" y="1132"/>
                    <a:pt x="1393" y="1161"/>
                    <a:pt x="1573" y="1161"/>
                  </a:cubicBezTo>
                  <a:cubicBezTo>
                    <a:pt x="1797" y="1161"/>
                    <a:pt x="2008" y="1117"/>
                    <a:pt x="2179" y="1024"/>
                  </a:cubicBezTo>
                  <a:lnTo>
                    <a:pt x="2092" y="950"/>
                  </a:lnTo>
                  <a:cubicBezTo>
                    <a:pt x="1938" y="1033"/>
                    <a:pt x="1748" y="1073"/>
                    <a:pt x="1547" y="1073"/>
                  </a:cubicBezTo>
                  <a:cubicBezTo>
                    <a:pt x="1229" y="1073"/>
                    <a:pt x="881" y="972"/>
                    <a:pt x="603" y="782"/>
                  </a:cubicBezTo>
                  <a:cubicBezTo>
                    <a:pt x="299" y="573"/>
                    <a:pt x="125" y="290"/>
                    <a:pt x="142" y="26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0"/>
            <p:cNvSpPr/>
            <p:nvPr/>
          </p:nvSpPr>
          <p:spPr>
            <a:xfrm>
              <a:off x="5937646" y="3843149"/>
              <a:ext cx="136252" cy="85635"/>
            </a:xfrm>
            <a:custGeom>
              <a:avLst/>
              <a:gdLst/>
              <a:ahLst/>
              <a:cxnLst/>
              <a:rect l="l" t="t" r="r" b="b"/>
              <a:pathLst>
                <a:path w="2210" h="1389" extrusionOk="0">
                  <a:moveTo>
                    <a:pt x="777" y="88"/>
                  </a:moveTo>
                  <a:cubicBezTo>
                    <a:pt x="893" y="88"/>
                    <a:pt x="1020" y="108"/>
                    <a:pt x="1151" y="149"/>
                  </a:cubicBezTo>
                  <a:cubicBezTo>
                    <a:pt x="1292" y="193"/>
                    <a:pt x="1432" y="259"/>
                    <a:pt x="1550" y="342"/>
                  </a:cubicBezTo>
                  <a:cubicBezTo>
                    <a:pt x="1947" y="614"/>
                    <a:pt x="2070" y="993"/>
                    <a:pt x="1824" y="1187"/>
                  </a:cubicBezTo>
                  <a:cubicBezTo>
                    <a:pt x="1729" y="1261"/>
                    <a:pt x="1590" y="1299"/>
                    <a:pt x="1430" y="1299"/>
                  </a:cubicBezTo>
                  <a:cubicBezTo>
                    <a:pt x="1314" y="1299"/>
                    <a:pt x="1186" y="1279"/>
                    <a:pt x="1056" y="1238"/>
                  </a:cubicBezTo>
                  <a:cubicBezTo>
                    <a:pt x="915" y="1195"/>
                    <a:pt x="777" y="1128"/>
                    <a:pt x="657" y="1045"/>
                  </a:cubicBezTo>
                  <a:cubicBezTo>
                    <a:pt x="261" y="773"/>
                    <a:pt x="137" y="394"/>
                    <a:pt x="384" y="200"/>
                  </a:cubicBezTo>
                  <a:cubicBezTo>
                    <a:pt x="479" y="126"/>
                    <a:pt x="617" y="88"/>
                    <a:pt x="777" y="88"/>
                  </a:cubicBezTo>
                  <a:close/>
                  <a:moveTo>
                    <a:pt x="749" y="0"/>
                  </a:moveTo>
                  <a:cubicBezTo>
                    <a:pt x="561" y="0"/>
                    <a:pt x="398" y="45"/>
                    <a:pt x="286" y="135"/>
                  </a:cubicBezTo>
                  <a:cubicBezTo>
                    <a:pt x="0" y="360"/>
                    <a:pt x="134" y="796"/>
                    <a:pt x="585" y="1104"/>
                  </a:cubicBezTo>
                  <a:cubicBezTo>
                    <a:pt x="720" y="1195"/>
                    <a:pt x="875" y="1271"/>
                    <a:pt x="1034" y="1321"/>
                  </a:cubicBezTo>
                  <a:cubicBezTo>
                    <a:pt x="1181" y="1366"/>
                    <a:pt x="1327" y="1389"/>
                    <a:pt x="1459" y="1389"/>
                  </a:cubicBezTo>
                  <a:cubicBezTo>
                    <a:pt x="1647" y="1389"/>
                    <a:pt x="1810" y="1344"/>
                    <a:pt x="1922" y="1255"/>
                  </a:cubicBezTo>
                  <a:cubicBezTo>
                    <a:pt x="2210" y="1030"/>
                    <a:pt x="2076" y="594"/>
                    <a:pt x="1625" y="286"/>
                  </a:cubicBezTo>
                  <a:cubicBezTo>
                    <a:pt x="1489" y="193"/>
                    <a:pt x="1333" y="117"/>
                    <a:pt x="1176" y="69"/>
                  </a:cubicBezTo>
                  <a:cubicBezTo>
                    <a:pt x="1028" y="23"/>
                    <a:pt x="882" y="0"/>
                    <a:pt x="749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0"/>
            <p:cNvSpPr/>
            <p:nvPr/>
          </p:nvSpPr>
          <p:spPr>
            <a:xfrm>
              <a:off x="5965328" y="3858994"/>
              <a:ext cx="81381" cy="56104"/>
            </a:xfrm>
            <a:custGeom>
              <a:avLst/>
              <a:gdLst/>
              <a:ahLst/>
              <a:cxnLst/>
              <a:rect l="l" t="t" r="r" b="b"/>
              <a:pathLst>
                <a:path w="1320" h="910" extrusionOk="0">
                  <a:moveTo>
                    <a:pt x="273" y="0"/>
                  </a:moveTo>
                  <a:cubicBezTo>
                    <a:pt x="158" y="59"/>
                    <a:pt x="71" y="166"/>
                    <a:pt x="41" y="246"/>
                  </a:cubicBezTo>
                  <a:cubicBezTo>
                    <a:pt x="1" y="344"/>
                    <a:pt x="52" y="459"/>
                    <a:pt x="159" y="551"/>
                  </a:cubicBezTo>
                  <a:cubicBezTo>
                    <a:pt x="247" y="626"/>
                    <a:pt x="359" y="664"/>
                    <a:pt x="468" y="664"/>
                  </a:cubicBezTo>
                  <a:cubicBezTo>
                    <a:pt x="498" y="664"/>
                    <a:pt x="526" y="661"/>
                    <a:pt x="555" y="656"/>
                  </a:cubicBezTo>
                  <a:cubicBezTo>
                    <a:pt x="685" y="628"/>
                    <a:pt x="779" y="556"/>
                    <a:pt x="877" y="499"/>
                  </a:cubicBezTo>
                  <a:cubicBezTo>
                    <a:pt x="927" y="470"/>
                    <a:pt x="983" y="441"/>
                    <a:pt x="1047" y="427"/>
                  </a:cubicBezTo>
                  <a:cubicBezTo>
                    <a:pt x="1054" y="450"/>
                    <a:pt x="1056" y="473"/>
                    <a:pt x="1054" y="494"/>
                  </a:cubicBezTo>
                  <a:cubicBezTo>
                    <a:pt x="1050" y="588"/>
                    <a:pt x="963" y="660"/>
                    <a:pt x="873" y="710"/>
                  </a:cubicBezTo>
                  <a:cubicBezTo>
                    <a:pt x="844" y="727"/>
                    <a:pt x="807" y="743"/>
                    <a:pt x="769" y="748"/>
                  </a:cubicBezTo>
                  <a:lnTo>
                    <a:pt x="970" y="910"/>
                  </a:lnTo>
                  <a:cubicBezTo>
                    <a:pt x="1069" y="891"/>
                    <a:pt x="1147" y="838"/>
                    <a:pt x="1204" y="784"/>
                  </a:cubicBezTo>
                  <a:cubicBezTo>
                    <a:pt x="1286" y="703"/>
                    <a:pt x="1320" y="603"/>
                    <a:pt x="1280" y="489"/>
                  </a:cubicBezTo>
                  <a:cubicBezTo>
                    <a:pt x="1242" y="372"/>
                    <a:pt x="1101" y="246"/>
                    <a:pt x="939" y="246"/>
                  </a:cubicBezTo>
                  <a:cubicBezTo>
                    <a:pt x="919" y="246"/>
                    <a:pt x="899" y="248"/>
                    <a:pt x="879" y="252"/>
                  </a:cubicBezTo>
                  <a:cubicBezTo>
                    <a:pt x="715" y="284"/>
                    <a:pt x="605" y="379"/>
                    <a:pt x="466" y="439"/>
                  </a:cubicBezTo>
                  <a:cubicBezTo>
                    <a:pt x="428" y="457"/>
                    <a:pt x="378" y="466"/>
                    <a:pt x="329" y="471"/>
                  </a:cubicBezTo>
                  <a:lnTo>
                    <a:pt x="312" y="471"/>
                  </a:lnTo>
                  <a:cubicBezTo>
                    <a:pt x="292" y="409"/>
                    <a:pt x="365" y="332"/>
                    <a:pt x="412" y="289"/>
                  </a:cubicBezTo>
                  <a:cubicBezTo>
                    <a:pt x="452" y="252"/>
                    <a:pt x="496" y="217"/>
                    <a:pt x="552" y="192"/>
                  </a:cubicBezTo>
                  <a:cubicBezTo>
                    <a:pt x="556" y="189"/>
                    <a:pt x="562" y="187"/>
                    <a:pt x="565" y="186"/>
                  </a:cubicBezTo>
                  <a:lnTo>
                    <a:pt x="273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0"/>
            <p:cNvSpPr/>
            <p:nvPr/>
          </p:nvSpPr>
          <p:spPr>
            <a:xfrm>
              <a:off x="5962800" y="3861337"/>
              <a:ext cx="85759" cy="47966"/>
            </a:xfrm>
            <a:custGeom>
              <a:avLst/>
              <a:gdLst/>
              <a:ahLst/>
              <a:cxnLst/>
              <a:rect l="l" t="t" r="r" b="b"/>
              <a:pathLst>
                <a:path w="1391" h="778" extrusionOk="0">
                  <a:moveTo>
                    <a:pt x="92" y="1"/>
                  </a:moveTo>
                  <a:lnTo>
                    <a:pt x="0" y="82"/>
                  </a:lnTo>
                  <a:lnTo>
                    <a:pt x="1354" y="777"/>
                  </a:lnTo>
                  <a:lnTo>
                    <a:pt x="1391" y="719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0"/>
            <p:cNvSpPr/>
            <p:nvPr/>
          </p:nvSpPr>
          <p:spPr>
            <a:xfrm>
              <a:off x="5411629" y="4126072"/>
              <a:ext cx="167880" cy="107275"/>
            </a:xfrm>
            <a:custGeom>
              <a:avLst/>
              <a:gdLst/>
              <a:ahLst/>
              <a:cxnLst/>
              <a:rect l="l" t="t" r="r" b="b"/>
              <a:pathLst>
                <a:path w="2723" h="1740" extrusionOk="0">
                  <a:moveTo>
                    <a:pt x="1083" y="0"/>
                  </a:moveTo>
                  <a:cubicBezTo>
                    <a:pt x="816" y="0"/>
                    <a:pt x="569" y="68"/>
                    <a:pt x="394" y="206"/>
                  </a:cubicBezTo>
                  <a:cubicBezTo>
                    <a:pt x="0" y="516"/>
                    <a:pt x="114" y="1066"/>
                    <a:pt x="647" y="1431"/>
                  </a:cubicBezTo>
                  <a:cubicBezTo>
                    <a:pt x="942" y="1635"/>
                    <a:pt x="1305" y="1739"/>
                    <a:pt x="1637" y="1739"/>
                  </a:cubicBezTo>
                  <a:cubicBezTo>
                    <a:pt x="1905" y="1739"/>
                    <a:pt x="2152" y="1671"/>
                    <a:pt x="2328" y="1532"/>
                  </a:cubicBezTo>
                  <a:cubicBezTo>
                    <a:pt x="2722" y="1223"/>
                    <a:pt x="2608" y="673"/>
                    <a:pt x="2074" y="308"/>
                  </a:cubicBezTo>
                  <a:cubicBezTo>
                    <a:pt x="1778" y="105"/>
                    <a:pt x="1415" y="0"/>
                    <a:pt x="1083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0"/>
            <p:cNvSpPr/>
            <p:nvPr/>
          </p:nvSpPr>
          <p:spPr>
            <a:xfrm>
              <a:off x="5423281" y="4155233"/>
              <a:ext cx="134402" cy="71579"/>
            </a:xfrm>
            <a:custGeom>
              <a:avLst/>
              <a:gdLst/>
              <a:ahLst/>
              <a:cxnLst/>
              <a:rect l="l" t="t" r="r" b="b"/>
              <a:pathLst>
                <a:path w="2180" h="1161" extrusionOk="0">
                  <a:moveTo>
                    <a:pt x="20" y="0"/>
                  </a:moveTo>
                  <a:cubicBezTo>
                    <a:pt x="1" y="293"/>
                    <a:pt x="192" y="607"/>
                    <a:pt x="532" y="840"/>
                  </a:cubicBezTo>
                  <a:cubicBezTo>
                    <a:pt x="682" y="941"/>
                    <a:pt x="849" y="1021"/>
                    <a:pt x="1022" y="1074"/>
                  </a:cubicBezTo>
                  <a:cubicBezTo>
                    <a:pt x="1205" y="1131"/>
                    <a:pt x="1395" y="1160"/>
                    <a:pt x="1577" y="1160"/>
                  </a:cubicBezTo>
                  <a:cubicBezTo>
                    <a:pt x="1800" y="1160"/>
                    <a:pt x="2009" y="1116"/>
                    <a:pt x="2179" y="1024"/>
                  </a:cubicBezTo>
                  <a:lnTo>
                    <a:pt x="2092" y="950"/>
                  </a:lnTo>
                  <a:cubicBezTo>
                    <a:pt x="1939" y="1032"/>
                    <a:pt x="1750" y="1072"/>
                    <a:pt x="1548" y="1072"/>
                  </a:cubicBezTo>
                  <a:cubicBezTo>
                    <a:pt x="1230" y="1072"/>
                    <a:pt x="882" y="972"/>
                    <a:pt x="605" y="781"/>
                  </a:cubicBezTo>
                  <a:cubicBezTo>
                    <a:pt x="299" y="573"/>
                    <a:pt x="127" y="289"/>
                    <a:pt x="142" y="25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0"/>
            <p:cNvSpPr/>
            <p:nvPr/>
          </p:nvSpPr>
          <p:spPr>
            <a:xfrm>
              <a:off x="5432097" y="4133100"/>
              <a:ext cx="136314" cy="85697"/>
            </a:xfrm>
            <a:custGeom>
              <a:avLst/>
              <a:gdLst/>
              <a:ahLst/>
              <a:cxnLst/>
              <a:rect l="l" t="t" r="r" b="b"/>
              <a:pathLst>
                <a:path w="2211" h="1390" extrusionOk="0">
                  <a:moveTo>
                    <a:pt x="778" y="90"/>
                  </a:moveTo>
                  <a:cubicBezTo>
                    <a:pt x="894" y="90"/>
                    <a:pt x="1022" y="110"/>
                    <a:pt x="1153" y="151"/>
                  </a:cubicBezTo>
                  <a:cubicBezTo>
                    <a:pt x="1293" y="195"/>
                    <a:pt x="1432" y="261"/>
                    <a:pt x="1552" y="344"/>
                  </a:cubicBezTo>
                  <a:cubicBezTo>
                    <a:pt x="1948" y="616"/>
                    <a:pt x="2071" y="994"/>
                    <a:pt x="1825" y="1189"/>
                  </a:cubicBezTo>
                  <a:cubicBezTo>
                    <a:pt x="1730" y="1263"/>
                    <a:pt x="1591" y="1301"/>
                    <a:pt x="1431" y="1301"/>
                  </a:cubicBezTo>
                  <a:cubicBezTo>
                    <a:pt x="1314" y="1301"/>
                    <a:pt x="1187" y="1281"/>
                    <a:pt x="1057" y="1240"/>
                  </a:cubicBezTo>
                  <a:cubicBezTo>
                    <a:pt x="917" y="1197"/>
                    <a:pt x="779" y="1130"/>
                    <a:pt x="657" y="1047"/>
                  </a:cubicBezTo>
                  <a:cubicBezTo>
                    <a:pt x="262" y="775"/>
                    <a:pt x="139" y="396"/>
                    <a:pt x="385" y="202"/>
                  </a:cubicBezTo>
                  <a:cubicBezTo>
                    <a:pt x="480" y="128"/>
                    <a:pt x="618" y="90"/>
                    <a:pt x="778" y="90"/>
                  </a:cubicBezTo>
                  <a:close/>
                  <a:moveTo>
                    <a:pt x="748" y="1"/>
                  </a:moveTo>
                  <a:cubicBezTo>
                    <a:pt x="561" y="1"/>
                    <a:pt x="399" y="46"/>
                    <a:pt x="286" y="135"/>
                  </a:cubicBezTo>
                  <a:cubicBezTo>
                    <a:pt x="1" y="361"/>
                    <a:pt x="135" y="796"/>
                    <a:pt x="586" y="1106"/>
                  </a:cubicBezTo>
                  <a:cubicBezTo>
                    <a:pt x="720" y="1196"/>
                    <a:pt x="876" y="1271"/>
                    <a:pt x="1034" y="1321"/>
                  </a:cubicBezTo>
                  <a:cubicBezTo>
                    <a:pt x="1183" y="1367"/>
                    <a:pt x="1328" y="1390"/>
                    <a:pt x="1462" y="1390"/>
                  </a:cubicBezTo>
                  <a:cubicBezTo>
                    <a:pt x="1649" y="1390"/>
                    <a:pt x="1812" y="1345"/>
                    <a:pt x="1924" y="1256"/>
                  </a:cubicBezTo>
                  <a:cubicBezTo>
                    <a:pt x="2210" y="1030"/>
                    <a:pt x="2076" y="595"/>
                    <a:pt x="1625" y="286"/>
                  </a:cubicBezTo>
                  <a:cubicBezTo>
                    <a:pt x="1490" y="194"/>
                    <a:pt x="1335" y="118"/>
                    <a:pt x="1177" y="71"/>
                  </a:cubicBezTo>
                  <a:cubicBezTo>
                    <a:pt x="1028" y="24"/>
                    <a:pt x="882" y="1"/>
                    <a:pt x="748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0"/>
            <p:cNvSpPr/>
            <p:nvPr/>
          </p:nvSpPr>
          <p:spPr>
            <a:xfrm>
              <a:off x="5460026" y="4148945"/>
              <a:ext cx="81196" cy="56042"/>
            </a:xfrm>
            <a:custGeom>
              <a:avLst/>
              <a:gdLst/>
              <a:ahLst/>
              <a:cxnLst/>
              <a:rect l="l" t="t" r="r" b="b"/>
              <a:pathLst>
                <a:path w="1317" h="909" extrusionOk="0">
                  <a:moveTo>
                    <a:pt x="273" y="1"/>
                  </a:moveTo>
                  <a:cubicBezTo>
                    <a:pt x="157" y="59"/>
                    <a:pt x="69" y="166"/>
                    <a:pt x="37" y="246"/>
                  </a:cubicBezTo>
                  <a:cubicBezTo>
                    <a:pt x="0" y="345"/>
                    <a:pt x="50" y="461"/>
                    <a:pt x="157" y="552"/>
                  </a:cubicBezTo>
                  <a:cubicBezTo>
                    <a:pt x="242" y="625"/>
                    <a:pt x="352" y="663"/>
                    <a:pt x="459" y="663"/>
                  </a:cubicBezTo>
                  <a:cubicBezTo>
                    <a:pt x="490" y="663"/>
                    <a:pt x="521" y="660"/>
                    <a:pt x="551" y="653"/>
                  </a:cubicBezTo>
                  <a:cubicBezTo>
                    <a:pt x="681" y="628"/>
                    <a:pt x="775" y="556"/>
                    <a:pt x="874" y="496"/>
                  </a:cubicBezTo>
                  <a:cubicBezTo>
                    <a:pt x="924" y="468"/>
                    <a:pt x="979" y="439"/>
                    <a:pt x="1044" y="425"/>
                  </a:cubicBezTo>
                  <a:cubicBezTo>
                    <a:pt x="1051" y="449"/>
                    <a:pt x="1051" y="472"/>
                    <a:pt x="1051" y="493"/>
                  </a:cubicBezTo>
                  <a:cubicBezTo>
                    <a:pt x="1047" y="588"/>
                    <a:pt x="959" y="659"/>
                    <a:pt x="871" y="709"/>
                  </a:cubicBezTo>
                  <a:cubicBezTo>
                    <a:pt x="842" y="725"/>
                    <a:pt x="804" y="742"/>
                    <a:pt x="765" y="746"/>
                  </a:cubicBezTo>
                  <a:lnTo>
                    <a:pt x="967" y="909"/>
                  </a:lnTo>
                  <a:cubicBezTo>
                    <a:pt x="1065" y="889"/>
                    <a:pt x="1144" y="837"/>
                    <a:pt x="1201" y="782"/>
                  </a:cubicBezTo>
                  <a:cubicBezTo>
                    <a:pt x="1282" y="702"/>
                    <a:pt x="1316" y="602"/>
                    <a:pt x="1278" y="488"/>
                  </a:cubicBezTo>
                  <a:cubicBezTo>
                    <a:pt x="1240" y="373"/>
                    <a:pt x="1096" y="247"/>
                    <a:pt x="936" y="247"/>
                  </a:cubicBezTo>
                  <a:cubicBezTo>
                    <a:pt x="917" y="247"/>
                    <a:pt x="897" y="248"/>
                    <a:pt x="878" y="252"/>
                  </a:cubicBezTo>
                  <a:cubicBezTo>
                    <a:pt x="714" y="285"/>
                    <a:pt x="603" y="379"/>
                    <a:pt x="466" y="439"/>
                  </a:cubicBezTo>
                  <a:cubicBezTo>
                    <a:pt x="426" y="458"/>
                    <a:pt x="376" y="466"/>
                    <a:pt x="329" y="472"/>
                  </a:cubicBezTo>
                  <a:lnTo>
                    <a:pt x="310" y="472"/>
                  </a:lnTo>
                  <a:cubicBezTo>
                    <a:pt x="290" y="409"/>
                    <a:pt x="366" y="332"/>
                    <a:pt x="410" y="289"/>
                  </a:cubicBezTo>
                  <a:cubicBezTo>
                    <a:pt x="451" y="252"/>
                    <a:pt x="496" y="218"/>
                    <a:pt x="551" y="192"/>
                  </a:cubicBezTo>
                  <a:cubicBezTo>
                    <a:pt x="556" y="189"/>
                    <a:pt x="560" y="188"/>
                    <a:pt x="564" y="186"/>
                  </a:cubicBezTo>
                  <a:lnTo>
                    <a:pt x="273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0"/>
            <p:cNvSpPr/>
            <p:nvPr/>
          </p:nvSpPr>
          <p:spPr>
            <a:xfrm>
              <a:off x="5457375" y="4151534"/>
              <a:ext cx="85697" cy="47719"/>
            </a:xfrm>
            <a:custGeom>
              <a:avLst/>
              <a:gdLst/>
              <a:ahLst/>
              <a:cxnLst/>
              <a:rect l="l" t="t" r="r" b="b"/>
              <a:pathLst>
                <a:path w="1390" h="774" extrusionOk="0">
                  <a:moveTo>
                    <a:pt x="90" y="0"/>
                  </a:moveTo>
                  <a:lnTo>
                    <a:pt x="0" y="80"/>
                  </a:lnTo>
                  <a:lnTo>
                    <a:pt x="1352" y="774"/>
                  </a:lnTo>
                  <a:lnTo>
                    <a:pt x="1389" y="717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0"/>
            <p:cNvSpPr/>
            <p:nvPr/>
          </p:nvSpPr>
          <p:spPr>
            <a:xfrm>
              <a:off x="4779693" y="3896602"/>
              <a:ext cx="167880" cy="107337"/>
            </a:xfrm>
            <a:custGeom>
              <a:avLst/>
              <a:gdLst/>
              <a:ahLst/>
              <a:cxnLst/>
              <a:rect l="l" t="t" r="r" b="b"/>
              <a:pathLst>
                <a:path w="2723" h="1741" extrusionOk="0">
                  <a:moveTo>
                    <a:pt x="1084" y="1"/>
                  </a:moveTo>
                  <a:cubicBezTo>
                    <a:pt x="817" y="1"/>
                    <a:pt x="570" y="69"/>
                    <a:pt x="395" y="207"/>
                  </a:cubicBezTo>
                  <a:cubicBezTo>
                    <a:pt x="1" y="518"/>
                    <a:pt x="115" y="1068"/>
                    <a:pt x="647" y="1433"/>
                  </a:cubicBezTo>
                  <a:cubicBezTo>
                    <a:pt x="943" y="1636"/>
                    <a:pt x="1307" y="1741"/>
                    <a:pt x="1639" y="1741"/>
                  </a:cubicBezTo>
                  <a:cubicBezTo>
                    <a:pt x="1906" y="1741"/>
                    <a:pt x="2153" y="1673"/>
                    <a:pt x="2329" y="1534"/>
                  </a:cubicBezTo>
                  <a:cubicBezTo>
                    <a:pt x="2723" y="1225"/>
                    <a:pt x="2609" y="675"/>
                    <a:pt x="2075" y="308"/>
                  </a:cubicBezTo>
                  <a:cubicBezTo>
                    <a:pt x="1779" y="105"/>
                    <a:pt x="1416" y="1"/>
                    <a:pt x="1084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0"/>
            <p:cNvSpPr/>
            <p:nvPr/>
          </p:nvSpPr>
          <p:spPr>
            <a:xfrm>
              <a:off x="4791407" y="3925887"/>
              <a:ext cx="134526" cy="71517"/>
            </a:xfrm>
            <a:custGeom>
              <a:avLst/>
              <a:gdLst/>
              <a:ahLst/>
              <a:cxnLst/>
              <a:rect l="l" t="t" r="r" b="b"/>
              <a:pathLst>
                <a:path w="2182" h="1160" extrusionOk="0">
                  <a:moveTo>
                    <a:pt x="19" y="0"/>
                  </a:moveTo>
                  <a:lnTo>
                    <a:pt x="19" y="0"/>
                  </a:lnTo>
                  <a:cubicBezTo>
                    <a:pt x="1" y="293"/>
                    <a:pt x="192" y="607"/>
                    <a:pt x="532" y="838"/>
                  </a:cubicBezTo>
                  <a:cubicBezTo>
                    <a:pt x="682" y="940"/>
                    <a:pt x="849" y="1021"/>
                    <a:pt x="1021" y="1074"/>
                  </a:cubicBezTo>
                  <a:cubicBezTo>
                    <a:pt x="1205" y="1131"/>
                    <a:pt x="1394" y="1160"/>
                    <a:pt x="1575" y="1160"/>
                  </a:cubicBezTo>
                  <a:cubicBezTo>
                    <a:pt x="1798" y="1160"/>
                    <a:pt x="2009" y="1115"/>
                    <a:pt x="2182" y="1024"/>
                  </a:cubicBezTo>
                  <a:lnTo>
                    <a:pt x="2093" y="950"/>
                  </a:lnTo>
                  <a:cubicBezTo>
                    <a:pt x="1940" y="1032"/>
                    <a:pt x="1751" y="1072"/>
                    <a:pt x="1550" y="1072"/>
                  </a:cubicBezTo>
                  <a:cubicBezTo>
                    <a:pt x="1231" y="1072"/>
                    <a:pt x="883" y="972"/>
                    <a:pt x="606" y="781"/>
                  </a:cubicBezTo>
                  <a:cubicBezTo>
                    <a:pt x="299" y="573"/>
                    <a:pt x="126" y="289"/>
                    <a:pt x="142" y="25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0"/>
            <p:cNvSpPr/>
            <p:nvPr/>
          </p:nvSpPr>
          <p:spPr>
            <a:xfrm>
              <a:off x="4800223" y="3903753"/>
              <a:ext cx="136314" cy="85697"/>
            </a:xfrm>
            <a:custGeom>
              <a:avLst/>
              <a:gdLst/>
              <a:ahLst/>
              <a:cxnLst/>
              <a:rect l="l" t="t" r="r" b="b"/>
              <a:pathLst>
                <a:path w="2211" h="1390" extrusionOk="0">
                  <a:moveTo>
                    <a:pt x="778" y="90"/>
                  </a:moveTo>
                  <a:cubicBezTo>
                    <a:pt x="894" y="90"/>
                    <a:pt x="1022" y="110"/>
                    <a:pt x="1152" y="151"/>
                  </a:cubicBezTo>
                  <a:cubicBezTo>
                    <a:pt x="1292" y="192"/>
                    <a:pt x="1431" y="261"/>
                    <a:pt x="1552" y="341"/>
                  </a:cubicBezTo>
                  <a:cubicBezTo>
                    <a:pt x="1947" y="615"/>
                    <a:pt x="2070" y="993"/>
                    <a:pt x="1825" y="1187"/>
                  </a:cubicBezTo>
                  <a:cubicBezTo>
                    <a:pt x="1730" y="1261"/>
                    <a:pt x="1592" y="1299"/>
                    <a:pt x="1432" y="1299"/>
                  </a:cubicBezTo>
                  <a:cubicBezTo>
                    <a:pt x="1315" y="1299"/>
                    <a:pt x="1187" y="1279"/>
                    <a:pt x="1057" y="1239"/>
                  </a:cubicBezTo>
                  <a:cubicBezTo>
                    <a:pt x="917" y="1196"/>
                    <a:pt x="778" y="1129"/>
                    <a:pt x="657" y="1046"/>
                  </a:cubicBezTo>
                  <a:cubicBezTo>
                    <a:pt x="262" y="775"/>
                    <a:pt x="139" y="396"/>
                    <a:pt x="384" y="202"/>
                  </a:cubicBezTo>
                  <a:cubicBezTo>
                    <a:pt x="479" y="128"/>
                    <a:pt x="618" y="90"/>
                    <a:pt x="778" y="90"/>
                  </a:cubicBezTo>
                  <a:close/>
                  <a:moveTo>
                    <a:pt x="749" y="0"/>
                  </a:moveTo>
                  <a:cubicBezTo>
                    <a:pt x="562" y="0"/>
                    <a:pt x="398" y="45"/>
                    <a:pt x="286" y="134"/>
                  </a:cubicBezTo>
                  <a:cubicBezTo>
                    <a:pt x="0" y="361"/>
                    <a:pt x="135" y="796"/>
                    <a:pt x="586" y="1104"/>
                  </a:cubicBezTo>
                  <a:cubicBezTo>
                    <a:pt x="720" y="1197"/>
                    <a:pt x="875" y="1271"/>
                    <a:pt x="1034" y="1321"/>
                  </a:cubicBezTo>
                  <a:cubicBezTo>
                    <a:pt x="1181" y="1367"/>
                    <a:pt x="1326" y="1389"/>
                    <a:pt x="1459" y="1389"/>
                  </a:cubicBezTo>
                  <a:cubicBezTo>
                    <a:pt x="1647" y="1389"/>
                    <a:pt x="1811" y="1344"/>
                    <a:pt x="1923" y="1257"/>
                  </a:cubicBezTo>
                  <a:cubicBezTo>
                    <a:pt x="2210" y="1030"/>
                    <a:pt x="2076" y="595"/>
                    <a:pt x="1625" y="286"/>
                  </a:cubicBezTo>
                  <a:cubicBezTo>
                    <a:pt x="1489" y="192"/>
                    <a:pt x="1335" y="119"/>
                    <a:pt x="1177" y="69"/>
                  </a:cubicBezTo>
                  <a:cubicBezTo>
                    <a:pt x="1028" y="23"/>
                    <a:pt x="882" y="0"/>
                    <a:pt x="749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0"/>
            <p:cNvSpPr/>
            <p:nvPr/>
          </p:nvSpPr>
          <p:spPr>
            <a:xfrm>
              <a:off x="4827967" y="3919598"/>
              <a:ext cx="81381" cy="56165"/>
            </a:xfrm>
            <a:custGeom>
              <a:avLst/>
              <a:gdLst/>
              <a:ahLst/>
              <a:cxnLst/>
              <a:rect l="l" t="t" r="r" b="b"/>
              <a:pathLst>
                <a:path w="1320" h="911" extrusionOk="0">
                  <a:moveTo>
                    <a:pt x="274" y="1"/>
                  </a:moveTo>
                  <a:cubicBezTo>
                    <a:pt x="157" y="59"/>
                    <a:pt x="70" y="166"/>
                    <a:pt x="40" y="246"/>
                  </a:cubicBezTo>
                  <a:cubicBezTo>
                    <a:pt x="0" y="345"/>
                    <a:pt x="53" y="459"/>
                    <a:pt x="160" y="552"/>
                  </a:cubicBezTo>
                  <a:cubicBezTo>
                    <a:pt x="245" y="625"/>
                    <a:pt x="354" y="663"/>
                    <a:pt x="462" y="663"/>
                  </a:cubicBezTo>
                  <a:cubicBezTo>
                    <a:pt x="493" y="663"/>
                    <a:pt x="524" y="660"/>
                    <a:pt x="554" y="653"/>
                  </a:cubicBezTo>
                  <a:cubicBezTo>
                    <a:pt x="684" y="626"/>
                    <a:pt x="777" y="555"/>
                    <a:pt x="877" y="496"/>
                  </a:cubicBezTo>
                  <a:cubicBezTo>
                    <a:pt x="926" y="468"/>
                    <a:pt x="982" y="439"/>
                    <a:pt x="1046" y="425"/>
                  </a:cubicBezTo>
                  <a:cubicBezTo>
                    <a:pt x="1054" y="448"/>
                    <a:pt x="1055" y="469"/>
                    <a:pt x="1054" y="493"/>
                  </a:cubicBezTo>
                  <a:cubicBezTo>
                    <a:pt x="1049" y="588"/>
                    <a:pt x="962" y="659"/>
                    <a:pt x="874" y="710"/>
                  </a:cubicBezTo>
                  <a:cubicBezTo>
                    <a:pt x="845" y="726"/>
                    <a:pt x="807" y="743"/>
                    <a:pt x="768" y="747"/>
                  </a:cubicBezTo>
                  <a:lnTo>
                    <a:pt x="969" y="910"/>
                  </a:lnTo>
                  <a:cubicBezTo>
                    <a:pt x="1068" y="890"/>
                    <a:pt x="1146" y="839"/>
                    <a:pt x="1203" y="783"/>
                  </a:cubicBezTo>
                  <a:cubicBezTo>
                    <a:pt x="1285" y="703"/>
                    <a:pt x="1319" y="603"/>
                    <a:pt x="1281" y="488"/>
                  </a:cubicBezTo>
                  <a:cubicBezTo>
                    <a:pt x="1242" y="373"/>
                    <a:pt x="1100" y="246"/>
                    <a:pt x="938" y="246"/>
                  </a:cubicBezTo>
                  <a:cubicBezTo>
                    <a:pt x="918" y="246"/>
                    <a:pt x="898" y="248"/>
                    <a:pt x="878" y="252"/>
                  </a:cubicBezTo>
                  <a:cubicBezTo>
                    <a:pt x="714" y="284"/>
                    <a:pt x="604" y="379"/>
                    <a:pt x="467" y="439"/>
                  </a:cubicBezTo>
                  <a:cubicBezTo>
                    <a:pt x="427" y="458"/>
                    <a:pt x="377" y="466"/>
                    <a:pt x="328" y="472"/>
                  </a:cubicBezTo>
                  <a:cubicBezTo>
                    <a:pt x="327" y="472"/>
                    <a:pt x="325" y="473"/>
                    <a:pt x="323" y="473"/>
                  </a:cubicBezTo>
                  <a:cubicBezTo>
                    <a:pt x="319" y="473"/>
                    <a:pt x="314" y="472"/>
                    <a:pt x="311" y="472"/>
                  </a:cubicBezTo>
                  <a:cubicBezTo>
                    <a:pt x="291" y="409"/>
                    <a:pt x="367" y="332"/>
                    <a:pt x="411" y="289"/>
                  </a:cubicBezTo>
                  <a:cubicBezTo>
                    <a:pt x="453" y="252"/>
                    <a:pt x="497" y="218"/>
                    <a:pt x="552" y="191"/>
                  </a:cubicBezTo>
                  <a:cubicBezTo>
                    <a:pt x="555" y="189"/>
                    <a:pt x="561" y="188"/>
                    <a:pt x="564" y="186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0"/>
            <p:cNvSpPr/>
            <p:nvPr/>
          </p:nvSpPr>
          <p:spPr>
            <a:xfrm>
              <a:off x="4825500" y="3922064"/>
              <a:ext cx="85697" cy="47842"/>
            </a:xfrm>
            <a:custGeom>
              <a:avLst/>
              <a:gdLst/>
              <a:ahLst/>
              <a:cxnLst/>
              <a:rect l="l" t="t" r="r" b="b"/>
              <a:pathLst>
                <a:path w="1390" h="776" extrusionOk="0">
                  <a:moveTo>
                    <a:pt x="90" y="1"/>
                  </a:moveTo>
                  <a:lnTo>
                    <a:pt x="0" y="79"/>
                  </a:lnTo>
                  <a:lnTo>
                    <a:pt x="1352" y="776"/>
                  </a:lnTo>
                  <a:lnTo>
                    <a:pt x="1389" y="716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0"/>
            <p:cNvSpPr/>
            <p:nvPr/>
          </p:nvSpPr>
          <p:spPr>
            <a:xfrm>
              <a:off x="5331357" y="3477181"/>
              <a:ext cx="167941" cy="107214"/>
            </a:xfrm>
            <a:custGeom>
              <a:avLst/>
              <a:gdLst/>
              <a:ahLst/>
              <a:cxnLst/>
              <a:rect l="l" t="t" r="r" b="b"/>
              <a:pathLst>
                <a:path w="2724" h="1739" extrusionOk="0">
                  <a:moveTo>
                    <a:pt x="1086" y="0"/>
                  </a:moveTo>
                  <a:cubicBezTo>
                    <a:pt x="818" y="0"/>
                    <a:pt x="570" y="68"/>
                    <a:pt x="394" y="207"/>
                  </a:cubicBezTo>
                  <a:cubicBezTo>
                    <a:pt x="0" y="516"/>
                    <a:pt x="114" y="1066"/>
                    <a:pt x="648" y="1433"/>
                  </a:cubicBezTo>
                  <a:cubicBezTo>
                    <a:pt x="944" y="1635"/>
                    <a:pt x="1306" y="1739"/>
                    <a:pt x="1638" y="1739"/>
                  </a:cubicBezTo>
                  <a:cubicBezTo>
                    <a:pt x="1905" y="1739"/>
                    <a:pt x="2153" y="1671"/>
                    <a:pt x="2330" y="1533"/>
                  </a:cubicBezTo>
                  <a:cubicBezTo>
                    <a:pt x="2724" y="1221"/>
                    <a:pt x="2610" y="672"/>
                    <a:pt x="2076" y="306"/>
                  </a:cubicBezTo>
                  <a:cubicBezTo>
                    <a:pt x="1780" y="104"/>
                    <a:pt x="1417" y="0"/>
                    <a:pt x="1086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0"/>
            <p:cNvSpPr/>
            <p:nvPr/>
          </p:nvSpPr>
          <p:spPr>
            <a:xfrm>
              <a:off x="5343133" y="3506281"/>
              <a:ext cx="134341" cy="71579"/>
            </a:xfrm>
            <a:custGeom>
              <a:avLst/>
              <a:gdLst/>
              <a:ahLst/>
              <a:cxnLst/>
              <a:rect l="l" t="t" r="r" b="b"/>
              <a:pathLst>
                <a:path w="2179" h="1161" extrusionOk="0">
                  <a:moveTo>
                    <a:pt x="19" y="0"/>
                  </a:moveTo>
                  <a:lnTo>
                    <a:pt x="19" y="0"/>
                  </a:lnTo>
                  <a:cubicBezTo>
                    <a:pt x="1" y="293"/>
                    <a:pt x="192" y="607"/>
                    <a:pt x="530" y="839"/>
                  </a:cubicBezTo>
                  <a:cubicBezTo>
                    <a:pt x="680" y="941"/>
                    <a:pt x="848" y="1021"/>
                    <a:pt x="1021" y="1075"/>
                  </a:cubicBezTo>
                  <a:cubicBezTo>
                    <a:pt x="1204" y="1132"/>
                    <a:pt x="1393" y="1161"/>
                    <a:pt x="1574" y="1161"/>
                  </a:cubicBezTo>
                  <a:cubicBezTo>
                    <a:pt x="1798" y="1161"/>
                    <a:pt x="2008" y="1116"/>
                    <a:pt x="2179" y="1025"/>
                  </a:cubicBezTo>
                  <a:lnTo>
                    <a:pt x="2092" y="949"/>
                  </a:lnTo>
                  <a:cubicBezTo>
                    <a:pt x="1939" y="1032"/>
                    <a:pt x="1749" y="1072"/>
                    <a:pt x="1547" y="1072"/>
                  </a:cubicBezTo>
                  <a:cubicBezTo>
                    <a:pt x="1229" y="1072"/>
                    <a:pt x="881" y="972"/>
                    <a:pt x="603" y="782"/>
                  </a:cubicBezTo>
                  <a:cubicBezTo>
                    <a:pt x="299" y="572"/>
                    <a:pt x="126" y="290"/>
                    <a:pt x="142" y="26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0"/>
            <p:cNvSpPr/>
            <p:nvPr/>
          </p:nvSpPr>
          <p:spPr>
            <a:xfrm>
              <a:off x="5351949" y="3484086"/>
              <a:ext cx="136252" cy="85759"/>
            </a:xfrm>
            <a:custGeom>
              <a:avLst/>
              <a:gdLst/>
              <a:ahLst/>
              <a:cxnLst/>
              <a:rect l="l" t="t" r="r" b="b"/>
              <a:pathLst>
                <a:path w="2210" h="1391" extrusionOk="0">
                  <a:moveTo>
                    <a:pt x="778" y="91"/>
                  </a:moveTo>
                  <a:cubicBezTo>
                    <a:pt x="894" y="91"/>
                    <a:pt x="1022" y="111"/>
                    <a:pt x="1154" y="152"/>
                  </a:cubicBezTo>
                  <a:cubicBezTo>
                    <a:pt x="1292" y="196"/>
                    <a:pt x="1432" y="263"/>
                    <a:pt x="1553" y="346"/>
                  </a:cubicBezTo>
                  <a:cubicBezTo>
                    <a:pt x="1949" y="617"/>
                    <a:pt x="2072" y="995"/>
                    <a:pt x="1826" y="1191"/>
                  </a:cubicBezTo>
                  <a:cubicBezTo>
                    <a:pt x="1731" y="1265"/>
                    <a:pt x="1592" y="1303"/>
                    <a:pt x="1433" y="1303"/>
                  </a:cubicBezTo>
                  <a:cubicBezTo>
                    <a:pt x="1316" y="1303"/>
                    <a:pt x="1188" y="1283"/>
                    <a:pt x="1058" y="1242"/>
                  </a:cubicBezTo>
                  <a:cubicBezTo>
                    <a:pt x="917" y="1199"/>
                    <a:pt x="778" y="1131"/>
                    <a:pt x="658" y="1049"/>
                  </a:cubicBezTo>
                  <a:cubicBezTo>
                    <a:pt x="263" y="777"/>
                    <a:pt x="140" y="397"/>
                    <a:pt x="386" y="203"/>
                  </a:cubicBezTo>
                  <a:cubicBezTo>
                    <a:pt x="481" y="129"/>
                    <a:pt x="618" y="91"/>
                    <a:pt x="778" y="91"/>
                  </a:cubicBezTo>
                  <a:close/>
                  <a:moveTo>
                    <a:pt x="747" y="1"/>
                  </a:moveTo>
                  <a:cubicBezTo>
                    <a:pt x="561" y="1"/>
                    <a:pt x="398" y="46"/>
                    <a:pt x="286" y="134"/>
                  </a:cubicBezTo>
                  <a:cubicBezTo>
                    <a:pt x="0" y="360"/>
                    <a:pt x="134" y="795"/>
                    <a:pt x="586" y="1105"/>
                  </a:cubicBezTo>
                  <a:cubicBezTo>
                    <a:pt x="720" y="1198"/>
                    <a:pt x="875" y="1272"/>
                    <a:pt x="1034" y="1322"/>
                  </a:cubicBezTo>
                  <a:cubicBezTo>
                    <a:pt x="1182" y="1368"/>
                    <a:pt x="1328" y="1391"/>
                    <a:pt x="1461" y="1391"/>
                  </a:cubicBezTo>
                  <a:cubicBezTo>
                    <a:pt x="1648" y="1391"/>
                    <a:pt x="1811" y="1346"/>
                    <a:pt x="1922" y="1256"/>
                  </a:cubicBezTo>
                  <a:cubicBezTo>
                    <a:pt x="2210" y="1030"/>
                    <a:pt x="2076" y="594"/>
                    <a:pt x="1625" y="286"/>
                  </a:cubicBezTo>
                  <a:cubicBezTo>
                    <a:pt x="1489" y="194"/>
                    <a:pt x="1334" y="120"/>
                    <a:pt x="1177" y="70"/>
                  </a:cubicBezTo>
                  <a:cubicBezTo>
                    <a:pt x="1027" y="24"/>
                    <a:pt x="881" y="1"/>
                    <a:pt x="747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0"/>
            <p:cNvSpPr/>
            <p:nvPr/>
          </p:nvSpPr>
          <p:spPr>
            <a:xfrm>
              <a:off x="5379631" y="3499993"/>
              <a:ext cx="81381" cy="56042"/>
            </a:xfrm>
            <a:custGeom>
              <a:avLst/>
              <a:gdLst/>
              <a:ahLst/>
              <a:cxnLst/>
              <a:rect l="l" t="t" r="r" b="b"/>
              <a:pathLst>
                <a:path w="1320" h="909" extrusionOk="0">
                  <a:moveTo>
                    <a:pt x="274" y="1"/>
                  </a:moveTo>
                  <a:cubicBezTo>
                    <a:pt x="158" y="59"/>
                    <a:pt x="71" y="166"/>
                    <a:pt x="41" y="248"/>
                  </a:cubicBezTo>
                  <a:cubicBezTo>
                    <a:pt x="1" y="345"/>
                    <a:pt x="52" y="459"/>
                    <a:pt x="159" y="552"/>
                  </a:cubicBezTo>
                  <a:cubicBezTo>
                    <a:pt x="246" y="626"/>
                    <a:pt x="355" y="664"/>
                    <a:pt x="463" y="664"/>
                  </a:cubicBezTo>
                  <a:cubicBezTo>
                    <a:pt x="494" y="664"/>
                    <a:pt x="525" y="661"/>
                    <a:pt x="555" y="654"/>
                  </a:cubicBezTo>
                  <a:cubicBezTo>
                    <a:pt x="685" y="627"/>
                    <a:pt x="779" y="556"/>
                    <a:pt x="877" y="497"/>
                  </a:cubicBezTo>
                  <a:cubicBezTo>
                    <a:pt x="927" y="466"/>
                    <a:pt x="983" y="440"/>
                    <a:pt x="1047" y="426"/>
                  </a:cubicBezTo>
                  <a:cubicBezTo>
                    <a:pt x="1054" y="449"/>
                    <a:pt x="1054" y="472"/>
                    <a:pt x="1054" y="493"/>
                  </a:cubicBezTo>
                  <a:cubicBezTo>
                    <a:pt x="1050" y="587"/>
                    <a:pt x="963" y="659"/>
                    <a:pt x="873" y="709"/>
                  </a:cubicBezTo>
                  <a:cubicBezTo>
                    <a:pt x="845" y="726"/>
                    <a:pt x="807" y="742"/>
                    <a:pt x="769" y="747"/>
                  </a:cubicBezTo>
                  <a:lnTo>
                    <a:pt x="970" y="909"/>
                  </a:lnTo>
                  <a:cubicBezTo>
                    <a:pt x="1069" y="890"/>
                    <a:pt x="1147" y="837"/>
                    <a:pt x="1204" y="783"/>
                  </a:cubicBezTo>
                  <a:cubicBezTo>
                    <a:pt x="1286" y="702"/>
                    <a:pt x="1320" y="602"/>
                    <a:pt x="1280" y="487"/>
                  </a:cubicBezTo>
                  <a:cubicBezTo>
                    <a:pt x="1242" y="373"/>
                    <a:pt x="1100" y="246"/>
                    <a:pt x="938" y="246"/>
                  </a:cubicBezTo>
                  <a:cubicBezTo>
                    <a:pt x="919" y="246"/>
                    <a:pt x="900" y="248"/>
                    <a:pt x="880" y="252"/>
                  </a:cubicBezTo>
                  <a:cubicBezTo>
                    <a:pt x="716" y="285"/>
                    <a:pt x="606" y="379"/>
                    <a:pt x="469" y="440"/>
                  </a:cubicBezTo>
                  <a:cubicBezTo>
                    <a:pt x="429" y="457"/>
                    <a:pt x="379" y="466"/>
                    <a:pt x="329" y="472"/>
                  </a:cubicBezTo>
                  <a:lnTo>
                    <a:pt x="312" y="472"/>
                  </a:lnTo>
                  <a:cubicBezTo>
                    <a:pt x="292" y="409"/>
                    <a:pt x="366" y="333"/>
                    <a:pt x="412" y="290"/>
                  </a:cubicBezTo>
                  <a:cubicBezTo>
                    <a:pt x="452" y="252"/>
                    <a:pt x="498" y="219"/>
                    <a:pt x="552" y="192"/>
                  </a:cubicBezTo>
                  <a:cubicBezTo>
                    <a:pt x="556" y="191"/>
                    <a:pt x="562" y="188"/>
                    <a:pt x="565" y="186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0"/>
            <p:cNvSpPr/>
            <p:nvPr/>
          </p:nvSpPr>
          <p:spPr>
            <a:xfrm>
              <a:off x="5377103" y="3502582"/>
              <a:ext cx="85759" cy="47719"/>
            </a:xfrm>
            <a:custGeom>
              <a:avLst/>
              <a:gdLst/>
              <a:ahLst/>
              <a:cxnLst/>
              <a:rect l="l" t="t" r="r" b="b"/>
              <a:pathLst>
                <a:path w="1391" h="774" extrusionOk="0">
                  <a:moveTo>
                    <a:pt x="93" y="0"/>
                  </a:moveTo>
                  <a:lnTo>
                    <a:pt x="1" y="80"/>
                  </a:lnTo>
                  <a:lnTo>
                    <a:pt x="1354" y="774"/>
                  </a:lnTo>
                  <a:lnTo>
                    <a:pt x="1391" y="717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0"/>
            <p:cNvSpPr/>
            <p:nvPr/>
          </p:nvSpPr>
          <p:spPr>
            <a:xfrm>
              <a:off x="5235858" y="3787046"/>
              <a:ext cx="168003" cy="107337"/>
            </a:xfrm>
            <a:custGeom>
              <a:avLst/>
              <a:gdLst/>
              <a:ahLst/>
              <a:cxnLst/>
              <a:rect l="l" t="t" r="r" b="b"/>
              <a:pathLst>
                <a:path w="2725" h="1741" extrusionOk="0">
                  <a:moveTo>
                    <a:pt x="1084" y="1"/>
                  </a:moveTo>
                  <a:cubicBezTo>
                    <a:pt x="817" y="1"/>
                    <a:pt x="569" y="69"/>
                    <a:pt x="393" y="207"/>
                  </a:cubicBezTo>
                  <a:cubicBezTo>
                    <a:pt x="0" y="518"/>
                    <a:pt x="113" y="1067"/>
                    <a:pt x="648" y="1433"/>
                  </a:cubicBezTo>
                  <a:cubicBezTo>
                    <a:pt x="944" y="1636"/>
                    <a:pt x="1307" y="1741"/>
                    <a:pt x="1639" y="1741"/>
                  </a:cubicBezTo>
                  <a:cubicBezTo>
                    <a:pt x="1906" y="1741"/>
                    <a:pt x="2154" y="1673"/>
                    <a:pt x="2330" y="1534"/>
                  </a:cubicBezTo>
                  <a:cubicBezTo>
                    <a:pt x="2724" y="1224"/>
                    <a:pt x="2610" y="675"/>
                    <a:pt x="2076" y="309"/>
                  </a:cubicBezTo>
                  <a:cubicBezTo>
                    <a:pt x="1779" y="105"/>
                    <a:pt x="1416" y="1"/>
                    <a:pt x="1084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0"/>
            <p:cNvSpPr/>
            <p:nvPr/>
          </p:nvSpPr>
          <p:spPr>
            <a:xfrm>
              <a:off x="5247634" y="3816331"/>
              <a:ext cx="134464" cy="71517"/>
            </a:xfrm>
            <a:custGeom>
              <a:avLst/>
              <a:gdLst/>
              <a:ahLst/>
              <a:cxnLst/>
              <a:rect l="l" t="t" r="r" b="b"/>
              <a:pathLst>
                <a:path w="2181" h="1160" extrusionOk="0">
                  <a:moveTo>
                    <a:pt x="19" y="0"/>
                  </a:moveTo>
                  <a:lnTo>
                    <a:pt x="19" y="0"/>
                  </a:lnTo>
                  <a:cubicBezTo>
                    <a:pt x="1" y="293"/>
                    <a:pt x="192" y="607"/>
                    <a:pt x="530" y="838"/>
                  </a:cubicBezTo>
                  <a:cubicBezTo>
                    <a:pt x="680" y="942"/>
                    <a:pt x="849" y="1021"/>
                    <a:pt x="1021" y="1073"/>
                  </a:cubicBezTo>
                  <a:cubicBezTo>
                    <a:pt x="1205" y="1131"/>
                    <a:pt x="1394" y="1160"/>
                    <a:pt x="1576" y="1160"/>
                  </a:cubicBezTo>
                  <a:cubicBezTo>
                    <a:pt x="1799" y="1160"/>
                    <a:pt x="2010" y="1116"/>
                    <a:pt x="2180" y="1024"/>
                  </a:cubicBezTo>
                  <a:lnTo>
                    <a:pt x="2093" y="949"/>
                  </a:lnTo>
                  <a:cubicBezTo>
                    <a:pt x="1940" y="1032"/>
                    <a:pt x="1751" y="1072"/>
                    <a:pt x="1550" y="1072"/>
                  </a:cubicBezTo>
                  <a:cubicBezTo>
                    <a:pt x="1231" y="1072"/>
                    <a:pt x="883" y="972"/>
                    <a:pt x="606" y="781"/>
                  </a:cubicBezTo>
                  <a:cubicBezTo>
                    <a:pt x="299" y="572"/>
                    <a:pt x="126" y="288"/>
                    <a:pt x="142" y="24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0"/>
            <p:cNvSpPr/>
            <p:nvPr/>
          </p:nvSpPr>
          <p:spPr>
            <a:xfrm>
              <a:off x="5256450" y="3794259"/>
              <a:ext cx="136314" cy="85635"/>
            </a:xfrm>
            <a:custGeom>
              <a:avLst/>
              <a:gdLst/>
              <a:ahLst/>
              <a:cxnLst/>
              <a:rect l="l" t="t" r="r" b="b"/>
              <a:pathLst>
                <a:path w="2211" h="1389" extrusionOk="0">
                  <a:moveTo>
                    <a:pt x="779" y="88"/>
                  </a:moveTo>
                  <a:cubicBezTo>
                    <a:pt x="895" y="88"/>
                    <a:pt x="1022" y="108"/>
                    <a:pt x="1151" y="148"/>
                  </a:cubicBezTo>
                  <a:cubicBezTo>
                    <a:pt x="1292" y="192"/>
                    <a:pt x="1432" y="260"/>
                    <a:pt x="1551" y="342"/>
                  </a:cubicBezTo>
                  <a:cubicBezTo>
                    <a:pt x="1948" y="615"/>
                    <a:pt x="2070" y="993"/>
                    <a:pt x="1823" y="1187"/>
                  </a:cubicBezTo>
                  <a:cubicBezTo>
                    <a:pt x="1728" y="1262"/>
                    <a:pt x="1590" y="1300"/>
                    <a:pt x="1430" y="1300"/>
                  </a:cubicBezTo>
                  <a:cubicBezTo>
                    <a:pt x="1314" y="1300"/>
                    <a:pt x="1187" y="1280"/>
                    <a:pt x="1057" y="1239"/>
                  </a:cubicBezTo>
                  <a:cubicBezTo>
                    <a:pt x="915" y="1196"/>
                    <a:pt x="777" y="1129"/>
                    <a:pt x="657" y="1046"/>
                  </a:cubicBezTo>
                  <a:cubicBezTo>
                    <a:pt x="262" y="773"/>
                    <a:pt x="137" y="395"/>
                    <a:pt x="384" y="201"/>
                  </a:cubicBezTo>
                  <a:cubicBezTo>
                    <a:pt x="480" y="126"/>
                    <a:pt x="619" y="88"/>
                    <a:pt x="779" y="88"/>
                  </a:cubicBezTo>
                  <a:close/>
                  <a:moveTo>
                    <a:pt x="750" y="0"/>
                  </a:moveTo>
                  <a:cubicBezTo>
                    <a:pt x="562" y="0"/>
                    <a:pt x="399" y="45"/>
                    <a:pt x="286" y="132"/>
                  </a:cubicBezTo>
                  <a:cubicBezTo>
                    <a:pt x="0" y="359"/>
                    <a:pt x="135" y="795"/>
                    <a:pt x="586" y="1103"/>
                  </a:cubicBezTo>
                  <a:cubicBezTo>
                    <a:pt x="720" y="1196"/>
                    <a:pt x="875" y="1270"/>
                    <a:pt x="1034" y="1320"/>
                  </a:cubicBezTo>
                  <a:cubicBezTo>
                    <a:pt x="1181" y="1366"/>
                    <a:pt x="1326" y="1388"/>
                    <a:pt x="1459" y="1388"/>
                  </a:cubicBezTo>
                  <a:cubicBezTo>
                    <a:pt x="1647" y="1388"/>
                    <a:pt x="1810" y="1343"/>
                    <a:pt x="1922" y="1253"/>
                  </a:cubicBezTo>
                  <a:cubicBezTo>
                    <a:pt x="2210" y="1029"/>
                    <a:pt x="2076" y="594"/>
                    <a:pt x="1625" y="285"/>
                  </a:cubicBezTo>
                  <a:cubicBezTo>
                    <a:pt x="1489" y="194"/>
                    <a:pt x="1334" y="118"/>
                    <a:pt x="1177" y="68"/>
                  </a:cubicBezTo>
                  <a:cubicBezTo>
                    <a:pt x="1029" y="23"/>
                    <a:pt x="883" y="0"/>
                    <a:pt x="750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0"/>
            <p:cNvSpPr/>
            <p:nvPr/>
          </p:nvSpPr>
          <p:spPr>
            <a:xfrm>
              <a:off x="5284255" y="3810042"/>
              <a:ext cx="81320" cy="56104"/>
            </a:xfrm>
            <a:custGeom>
              <a:avLst/>
              <a:gdLst/>
              <a:ahLst/>
              <a:cxnLst/>
              <a:rect l="l" t="t" r="r" b="b"/>
              <a:pathLst>
                <a:path w="1319" h="910" extrusionOk="0">
                  <a:moveTo>
                    <a:pt x="272" y="1"/>
                  </a:moveTo>
                  <a:cubicBezTo>
                    <a:pt x="156" y="59"/>
                    <a:pt x="69" y="166"/>
                    <a:pt x="39" y="246"/>
                  </a:cubicBezTo>
                  <a:cubicBezTo>
                    <a:pt x="1" y="345"/>
                    <a:pt x="50" y="459"/>
                    <a:pt x="158" y="552"/>
                  </a:cubicBezTo>
                  <a:cubicBezTo>
                    <a:pt x="245" y="625"/>
                    <a:pt x="355" y="663"/>
                    <a:pt x="464" y="663"/>
                  </a:cubicBezTo>
                  <a:cubicBezTo>
                    <a:pt x="494" y="663"/>
                    <a:pt x="524" y="660"/>
                    <a:pt x="553" y="654"/>
                  </a:cubicBezTo>
                  <a:cubicBezTo>
                    <a:pt x="683" y="629"/>
                    <a:pt x="777" y="557"/>
                    <a:pt x="876" y="497"/>
                  </a:cubicBezTo>
                  <a:cubicBezTo>
                    <a:pt x="926" y="469"/>
                    <a:pt x="981" y="440"/>
                    <a:pt x="1045" y="426"/>
                  </a:cubicBezTo>
                  <a:cubicBezTo>
                    <a:pt x="1053" y="450"/>
                    <a:pt x="1054" y="473"/>
                    <a:pt x="1053" y="495"/>
                  </a:cubicBezTo>
                  <a:cubicBezTo>
                    <a:pt x="1048" y="589"/>
                    <a:pt x="961" y="660"/>
                    <a:pt x="871" y="710"/>
                  </a:cubicBezTo>
                  <a:cubicBezTo>
                    <a:pt x="843" y="726"/>
                    <a:pt x="806" y="743"/>
                    <a:pt x="767" y="747"/>
                  </a:cubicBezTo>
                  <a:lnTo>
                    <a:pt x="968" y="910"/>
                  </a:lnTo>
                  <a:cubicBezTo>
                    <a:pt x="1067" y="890"/>
                    <a:pt x="1145" y="839"/>
                    <a:pt x="1202" y="783"/>
                  </a:cubicBezTo>
                  <a:cubicBezTo>
                    <a:pt x="1284" y="703"/>
                    <a:pt x="1318" y="603"/>
                    <a:pt x="1278" y="489"/>
                  </a:cubicBezTo>
                  <a:cubicBezTo>
                    <a:pt x="1240" y="373"/>
                    <a:pt x="1099" y="246"/>
                    <a:pt x="939" y="246"/>
                  </a:cubicBezTo>
                  <a:cubicBezTo>
                    <a:pt x="919" y="246"/>
                    <a:pt x="899" y="248"/>
                    <a:pt x="878" y="252"/>
                  </a:cubicBezTo>
                  <a:cubicBezTo>
                    <a:pt x="714" y="283"/>
                    <a:pt x="604" y="379"/>
                    <a:pt x="467" y="439"/>
                  </a:cubicBezTo>
                  <a:cubicBezTo>
                    <a:pt x="427" y="457"/>
                    <a:pt x="377" y="466"/>
                    <a:pt x="327" y="472"/>
                  </a:cubicBezTo>
                  <a:lnTo>
                    <a:pt x="310" y="472"/>
                  </a:lnTo>
                  <a:cubicBezTo>
                    <a:pt x="290" y="409"/>
                    <a:pt x="365" y="332"/>
                    <a:pt x="410" y="289"/>
                  </a:cubicBezTo>
                  <a:cubicBezTo>
                    <a:pt x="450" y="252"/>
                    <a:pt x="497" y="218"/>
                    <a:pt x="550" y="191"/>
                  </a:cubicBezTo>
                  <a:cubicBezTo>
                    <a:pt x="554" y="189"/>
                    <a:pt x="560" y="188"/>
                    <a:pt x="563" y="186"/>
                  </a:cubicBezTo>
                  <a:lnTo>
                    <a:pt x="272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0"/>
            <p:cNvSpPr/>
            <p:nvPr/>
          </p:nvSpPr>
          <p:spPr>
            <a:xfrm>
              <a:off x="5281604" y="3812508"/>
              <a:ext cx="85820" cy="47842"/>
            </a:xfrm>
            <a:custGeom>
              <a:avLst/>
              <a:gdLst/>
              <a:ahLst/>
              <a:cxnLst/>
              <a:rect l="l" t="t" r="r" b="b"/>
              <a:pathLst>
                <a:path w="1392" h="776" extrusionOk="0">
                  <a:moveTo>
                    <a:pt x="92" y="1"/>
                  </a:moveTo>
                  <a:lnTo>
                    <a:pt x="1" y="79"/>
                  </a:lnTo>
                  <a:lnTo>
                    <a:pt x="1354" y="776"/>
                  </a:lnTo>
                  <a:lnTo>
                    <a:pt x="1391" y="717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0"/>
            <p:cNvSpPr/>
            <p:nvPr/>
          </p:nvSpPr>
          <p:spPr>
            <a:xfrm>
              <a:off x="6506080" y="4106651"/>
              <a:ext cx="173428" cy="101788"/>
            </a:xfrm>
            <a:custGeom>
              <a:avLst/>
              <a:gdLst/>
              <a:ahLst/>
              <a:cxnLst/>
              <a:rect l="l" t="t" r="r" b="b"/>
              <a:pathLst>
                <a:path w="2813" h="1651" extrusionOk="0">
                  <a:moveTo>
                    <a:pt x="1386" y="0"/>
                  </a:moveTo>
                  <a:cubicBezTo>
                    <a:pt x="931" y="0"/>
                    <a:pt x="498" y="170"/>
                    <a:pt x="291" y="461"/>
                  </a:cubicBezTo>
                  <a:cubicBezTo>
                    <a:pt x="0" y="872"/>
                    <a:pt x="264" y="1366"/>
                    <a:pt x="880" y="1566"/>
                  </a:cubicBezTo>
                  <a:cubicBezTo>
                    <a:pt x="1055" y="1624"/>
                    <a:pt x="1241" y="1651"/>
                    <a:pt x="1423" y="1651"/>
                  </a:cubicBezTo>
                  <a:cubicBezTo>
                    <a:pt x="1879" y="1651"/>
                    <a:pt x="2313" y="1481"/>
                    <a:pt x="2521" y="1189"/>
                  </a:cubicBezTo>
                  <a:cubicBezTo>
                    <a:pt x="2812" y="781"/>
                    <a:pt x="2548" y="287"/>
                    <a:pt x="1933" y="86"/>
                  </a:cubicBezTo>
                  <a:cubicBezTo>
                    <a:pt x="1756" y="28"/>
                    <a:pt x="1570" y="0"/>
                    <a:pt x="1386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0"/>
            <p:cNvSpPr/>
            <p:nvPr/>
          </p:nvSpPr>
          <p:spPr>
            <a:xfrm>
              <a:off x="6517670" y="4153445"/>
              <a:ext cx="145747" cy="46794"/>
            </a:xfrm>
            <a:custGeom>
              <a:avLst/>
              <a:gdLst/>
              <a:ahLst/>
              <a:cxnLst/>
              <a:rect l="l" t="t" r="r" b="b"/>
              <a:pathLst>
                <a:path w="2364" h="759" extrusionOk="0">
                  <a:moveTo>
                    <a:pt x="126" y="1"/>
                  </a:moveTo>
                  <a:lnTo>
                    <a:pt x="1" y="12"/>
                  </a:lnTo>
                  <a:cubicBezTo>
                    <a:pt x="66" y="298"/>
                    <a:pt x="339" y="545"/>
                    <a:pt x="729" y="672"/>
                  </a:cubicBezTo>
                  <a:cubicBezTo>
                    <a:pt x="900" y="727"/>
                    <a:pt x="1084" y="756"/>
                    <a:pt x="1267" y="759"/>
                  </a:cubicBezTo>
                  <a:cubicBezTo>
                    <a:pt x="1278" y="759"/>
                    <a:pt x="1288" y="759"/>
                    <a:pt x="1299" y="759"/>
                  </a:cubicBezTo>
                  <a:cubicBezTo>
                    <a:pt x="1713" y="759"/>
                    <a:pt x="2118" y="624"/>
                    <a:pt x="2363" y="385"/>
                  </a:cubicBezTo>
                  <a:lnTo>
                    <a:pt x="2259" y="338"/>
                  </a:lnTo>
                  <a:cubicBezTo>
                    <a:pt x="2041" y="556"/>
                    <a:pt x="1675" y="676"/>
                    <a:pt x="1298" y="676"/>
                  </a:cubicBezTo>
                  <a:cubicBezTo>
                    <a:pt x="1125" y="676"/>
                    <a:pt x="949" y="650"/>
                    <a:pt x="784" y="597"/>
                  </a:cubicBezTo>
                  <a:cubicBezTo>
                    <a:pt x="432" y="483"/>
                    <a:pt x="185" y="259"/>
                    <a:pt x="126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6525069" y="4114358"/>
              <a:ext cx="142294" cy="76572"/>
            </a:xfrm>
            <a:custGeom>
              <a:avLst/>
              <a:gdLst/>
              <a:ahLst/>
              <a:cxnLst/>
              <a:rect l="l" t="t" r="r" b="b"/>
              <a:pathLst>
                <a:path w="2308" h="1242" extrusionOk="0">
                  <a:moveTo>
                    <a:pt x="1021" y="85"/>
                  </a:moveTo>
                  <a:cubicBezTo>
                    <a:pt x="1030" y="85"/>
                    <a:pt x="1038" y="85"/>
                    <a:pt x="1047" y="85"/>
                  </a:cubicBezTo>
                  <a:cubicBezTo>
                    <a:pt x="1194" y="87"/>
                    <a:pt x="1347" y="112"/>
                    <a:pt x="1485" y="158"/>
                  </a:cubicBezTo>
                  <a:cubicBezTo>
                    <a:pt x="1942" y="306"/>
                    <a:pt x="2167" y="636"/>
                    <a:pt x="1985" y="892"/>
                  </a:cubicBezTo>
                  <a:cubicBezTo>
                    <a:pt x="1868" y="1057"/>
                    <a:pt x="1601" y="1157"/>
                    <a:pt x="1290" y="1157"/>
                  </a:cubicBezTo>
                  <a:cubicBezTo>
                    <a:pt x="1281" y="1157"/>
                    <a:pt x="1273" y="1157"/>
                    <a:pt x="1264" y="1157"/>
                  </a:cubicBezTo>
                  <a:cubicBezTo>
                    <a:pt x="1115" y="1156"/>
                    <a:pt x="964" y="1129"/>
                    <a:pt x="826" y="1084"/>
                  </a:cubicBezTo>
                  <a:cubicBezTo>
                    <a:pt x="369" y="936"/>
                    <a:pt x="143" y="606"/>
                    <a:pt x="326" y="351"/>
                  </a:cubicBezTo>
                  <a:cubicBezTo>
                    <a:pt x="441" y="187"/>
                    <a:pt x="707" y="85"/>
                    <a:pt x="1021" y="85"/>
                  </a:cubicBezTo>
                  <a:close/>
                  <a:moveTo>
                    <a:pt x="1015" y="1"/>
                  </a:moveTo>
                  <a:cubicBezTo>
                    <a:pt x="655" y="1"/>
                    <a:pt x="348" y="119"/>
                    <a:pt x="212" y="314"/>
                  </a:cubicBezTo>
                  <a:cubicBezTo>
                    <a:pt x="1" y="610"/>
                    <a:pt x="250" y="990"/>
                    <a:pt x="771" y="1160"/>
                  </a:cubicBezTo>
                  <a:cubicBezTo>
                    <a:pt x="927" y="1211"/>
                    <a:pt x="1097" y="1240"/>
                    <a:pt x="1262" y="1241"/>
                  </a:cubicBezTo>
                  <a:cubicBezTo>
                    <a:pt x="1271" y="1242"/>
                    <a:pt x="1280" y="1242"/>
                    <a:pt x="1288" y="1242"/>
                  </a:cubicBezTo>
                  <a:cubicBezTo>
                    <a:pt x="1651" y="1242"/>
                    <a:pt x="1959" y="1123"/>
                    <a:pt x="2098" y="929"/>
                  </a:cubicBezTo>
                  <a:cubicBezTo>
                    <a:pt x="2307" y="633"/>
                    <a:pt x="2056" y="254"/>
                    <a:pt x="1537" y="84"/>
                  </a:cubicBezTo>
                  <a:cubicBezTo>
                    <a:pt x="1381" y="32"/>
                    <a:pt x="1213" y="5"/>
                    <a:pt x="1047" y="1"/>
                  </a:cubicBezTo>
                  <a:cubicBezTo>
                    <a:pt x="1036" y="1"/>
                    <a:pt x="1026" y="1"/>
                    <a:pt x="1015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6555956" y="4133470"/>
              <a:ext cx="82429" cy="41985"/>
            </a:xfrm>
            <a:custGeom>
              <a:avLst/>
              <a:gdLst/>
              <a:ahLst/>
              <a:cxnLst/>
              <a:rect l="l" t="t" r="r" b="b"/>
              <a:pathLst>
                <a:path w="1337" h="681" extrusionOk="0">
                  <a:moveTo>
                    <a:pt x="165" y="1"/>
                  </a:moveTo>
                  <a:cubicBezTo>
                    <a:pt x="71" y="89"/>
                    <a:pt x="18" y="216"/>
                    <a:pt x="11" y="303"/>
                  </a:cubicBezTo>
                  <a:cubicBezTo>
                    <a:pt x="1" y="409"/>
                    <a:pt x="83" y="503"/>
                    <a:pt x="212" y="562"/>
                  </a:cubicBezTo>
                  <a:cubicBezTo>
                    <a:pt x="272" y="590"/>
                    <a:pt x="338" y="603"/>
                    <a:pt x="403" y="603"/>
                  </a:cubicBezTo>
                  <a:cubicBezTo>
                    <a:pt x="479" y="603"/>
                    <a:pt x="554" y="585"/>
                    <a:pt x="619" y="550"/>
                  </a:cubicBezTo>
                  <a:cubicBezTo>
                    <a:pt x="736" y="487"/>
                    <a:pt x="806" y="390"/>
                    <a:pt x="884" y="309"/>
                  </a:cubicBezTo>
                  <a:cubicBezTo>
                    <a:pt x="926" y="266"/>
                    <a:pt x="968" y="225"/>
                    <a:pt x="1026" y="193"/>
                  </a:cubicBezTo>
                  <a:cubicBezTo>
                    <a:pt x="1040" y="212"/>
                    <a:pt x="1047" y="233"/>
                    <a:pt x="1051" y="255"/>
                  </a:cubicBezTo>
                  <a:cubicBezTo>
                    <a:pt x="1076" y="346"/>
                    <a:pt x="1011" y="440"/>
                    <a:pt x="941" y="515"/>
                  </a:cubicBezTo>
                  <a:cubicBezTo>
                    <a:pt x="918" y="539"/>
                    <a:pt x="887" y="565"/>
                    <a:pt x="850" y="580"/>
                  </a:cubicBezTo>
                  <a:lnTo>
                    <a:pt x="1090" y="680"/>
                  </a:lnTo>
                  <a:cubicBezTo>
                    <a:pt x="1177" y="633"/>
                    <a:pt x="1240" y="560"/>
                    <a:pt x="1277" y="493"/>
                  </a:cubicBezTo>
                  <a:cubicBezTo>
                    <a:pt x="1332" y="393"/>
                    <a:pt x="1337" y="288"/>
                    <a:pt x="1268" y="188"/>
                  </a:cubicBezTo>
                  <a:cubicBezTo>
                    <a:pt x="1212" y="104"/>
                    <a:pt x="1090" y="34"/>
                    <a:pt x="963" y="34"/>
                  </a:cubicBezTo>
                  <a:cubicBezTo>
                    <a:pt x="914" y="34"/>
                    <a:pt x="864" y="45"/>
                    <a:pt x="817" y="69"/>
                  </a:cubicBezTo>
                  <a:cubicBezTo>
                    <a:pt x="669" y="146"/>
                    <a:pt x="589" y="269"/>
                    <a:pt x="475" y="366"/>
                  </a:cubicBezTo>
                  <a:cubicBezTo>
                    <a:pt x="440" y="395"/>
                    <a:pt x="396" y="417"/>
                    <a:pt x="350" y="436"/>
                  </a:cubicBezTo>
                  <a:cubicBezTo>
                    <a:pt x="346" y="439"/>
                    <a:pt x="340" y="439"/>
                    <a:pt x="333" y="440"/>
                  </a:cubicBezTo>
                  <a:cubicBezTo>
                    <a:pt x="298" y="386"/>
                    <a:pt x="346" y="290"/>
                    <a:pt x="377" y="238"/>
                  </a:cubicBezTo>
                  <a:cubicBezTo>
                    <a:pt x="406" y="189"/>
                    <a:pt x="440" y="145"/>
                    <a:pt x="485" y="103"/>
                  </a:cubicBezTo>
                  <a:cubicBezTo>
                    <a:pt x="489" y="101"/>
                    <a:pt x="492" y="98"/>
                    <a:pt x="496" y="95"/>
                  </a:cubicBezTo>
                  <a:lnTo>
                    <a:pt x="165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0"/>
            <p:cNvSpPr/>
            <p:nvPr/>
          </p:nvSpPr>
          <p:spPr>
            <a:xfrm>
              <a:off x="6549606" y="4139635"/>
              <a:ext cx="93342" cy="23983"/>
            </a:xfrm>
            <a:custGeom>
              <a:avLst/>
              <a:gdLst/>
              <a:ahLst/>
              <a:cxnLst/>
              <a:rect l="l" t="t" r="r" b="b"/>
              <a:pathLst>
                <a:path w="1514" h="389" extrusionOk="0">
                  <a:moveTo>
                    <a:pt x="65" y="1"/>
                  </a:moveTo>
                  <a:lnTo>
                    <a:pt x="1" y="102"/>
                  </a:lnTo>
                  <a:lnTo>
                    <a:pt x="1494" y="389"/>
                  </a:lnTo>
                  <a:lnTo>
                    <a:pt x="1514" y="32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0"/>
            <p:cNvSpPr/>
            <p:nvPr/>
          </p:nvSpPr>
          <p:spPr>
            <a:xfrm>
              <a:off x="5867239" y="4276688"/>
              <a:ext cx="173428" cy="101788"/>
            </a:xfrm>
            <a:custGeom>
              <a:avLst/>
              <a:gdLst/>
              <a:ahLst/>
              <a:cxnLst/>
              <a:rect l="l" t="t" r="r" b="b"/>
              <a:pathLst>
                <a:path w="2813" h="1651" extrusionOk="0">
                  <a:moveTo>
                    <a:pt x="1391" y="1"/>
                  </a:moveTo>
                  <a:cubicBezTo>
                    <a:pt x="934" y="1"/>
                    <a:pt x="498" y="170"/>
                    <a:pt x="291" y="461"/>
                  </a:cubicBezTo>
                  <a:cubicBezTo>
                    <a:pt x="0" y="870"/>
                    <a:pt x="264" y="1363"/>
                    <a:pt x="879" y="1565"/>
                  </a:cubicBezTo>
                  <a:cubicBezTo>
                    <a:pt x="1056" y="1623"/>
                    <a:pt x="1243" y="1650"/>
                    <a:pt x="1426" y="1650"/>
                  </a:cubicBezTo>
                  <a:cubicBezTo>
                    <a:pt x="1881" y="1650"/>
                    <a:pt x="2314" y="1480"/>
                    <a:pt x="2521" y="1189"/>
                  </a:cubicBezTo>
                  <a:cubicBezTo>
                    <a:pt x="2812" y="780"/>
                    <a:pt x="2548" y="286"/>
                    <a:pt x="1933" y="84"/>
                  </a:cubicBezTo>
                  <a:cubicBezTo>
                    <a:pt x="1758" y="27"/>
                    <a:pt x="1573" y="1"/>
                    <a:pt x="1391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0"/>
            <p:cNvSpPr/>
            <p:nvPr/>
          </p:nvSpPr>
          <p:spPr>
            <a:xfrm>
              <a:off x="5878768" y="4323605"/>
              <a:ext cx="145623" cy="46794"/>
            </a:xfrm>
            <a:custGeom>
              <a:avLst/>
              <a:gdLst/>
              <a:ahLst/>
              <a:cxnLst/>
              <a:rect l="l" t="t" r="r" b="b"/>
              <a:pathLst>
                <a:path w="2362" h="759" extrusionOk="0">
                  <a:moveTo>
                    <a:pt x="126" y="0"/>
                  </a:moveTo>
                  <a:lnTo>
                    <a:pt x="0" y="10"/>
                  </a:lnTo>
                  <a:cubicBezTo>
                    <a:pt x="67" y="296"/>
                    <a:pt x="338" y="544"/>
                    <a:pt x="728" y="671"/>
                  </a:cubicBezTo>
                  <a:cubicBezTo>
                    <a:pt x="899" y="725"/>
                    <a:pt x="1084" y="754"/>
                    <a:pt x="1266" y="758"/>
                  </a:cubicBezTo>
                  <a:cubicBezTo>
                    <a:pt x="1275" y="758"/>
                    <a:pt x="1284" y="758"/>
                    <a:pt x="1293" y="758"/>
                  </a:cubicBezTo>
                  <a:cubicBezTo>
                    <a:pt x="1712" y="758"/>
                    <a:pt x="2118" y="625"/>
                    <a:pt x="2361" y="384"/>
                  </a:cubicBezTo>
                  <a:lnTo>
                    <a:pt x="2256" y="337"/>
                  </a:lnTo>
                  <a:cubicBezTo>
                    <a:pt x="2039" y="554"/>
                    <a:pt x="1673" y="674"/>
                    <a:pt x="1297" y="674"/>
                  </a:cubicBezTo>
                  <a:cubicBezTo>
                    <a:pt x="1123" y="674"/>
                    <a:pt x="947" y="649"/>
                    <a:pt x="782" y="595"/>
                  </a:cubicBezTo>
                  <a:cubicBezTo>
                    <a:pt x="431" y="480"/>
                    <a:pt x="184" y="258"/>
                    <a:pt x="126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0"/>
            <p:cNvSpPr/>
            <p:nvPr/>
          </p:nvSpPr>
          <p:spPr>
            <a:xfrm>
              <a:off x="5886228" y="4284395"/>
              <a:ext cx="142356" cy="76634"/>
            </a:xfrm>
            <a:custGeom>
              <a:avLst/>
              <a:gdLst/>
              <a:ahLst/>
              <a:cxnLst/>
              <a:rect l="l" t="t" r="r" b="b"/>
              <a:pathLst>
                <a:path w="2309" h="1243" extrusionOk="0">
                  <a:moveTo>
                    <a:pt x="1027" y="83"/>
                  </a:moveTo>
                  <a:cubicBezTo>
                    <a:pt x="1034" y="83"/>
                    <a:pt x="1040" y="83"/>
                    <a:pt x="1047" y="84"/>
                  </a:cubicBezTo>
                  <a:cubicBezTo>
                    <a:pt x="1192" y="88"/>
                    <a:pt x="1345" y="112"/>
                    <a:pt x="1485" y="158"/>
                  </a:cubicBezTo>
                  <a:cubicBezTo>
                    <a:pt x="1942" y="305"/>
                    <a:pt x="2167" y="636"/>
                    <a:pt x="1985" y="890"/>
                  </a:cubicBezTo>
                  <a:cubicBezTo>
                    <a:pt x="1869" y="1057"/>
                    <a:pt x="1599" y="1157"/>
                    <a:pt x="1284" y="1157"/>
                  </a:cubicBezTo>
                  <a:cubicBezTo>
                    <a:pt x="1277" y="1157"/>
                    <a:pt x="1270" y="1157"/>
                    <a:pt x="1264" y="1157"/>
                  </a:cubicBezTo>
                  <a:cubicBezTo>
                    <a:pt x="1117" y="1154"/>
                    <a:pt x="964" y="1128"/>
                    <a:pt x="826" y="1083"/>
                  </a:cubicBezTo>
                  <a:cubicBezTo>
                    <a:pt x="369" y="936"/>
                    <a:pt x="143" y="605"/>
                    <a:pt x="326" y="351"/>
                  </a:cubicBezTo>
                  <a:cubicBezTo>
                    <a:pt x="443" y="184"/>
                    <a:pt x="710" y="83"/>
                    <a:pt x="1027" y="83"/>
                  </a:cubicBezTo>
                  <a:close/>
                  <a:moveTo>
                    <a:pt x="1015" y="0"/>
                  </a:moveTo>
                  <a:cubicBezTo>
                    <a:pt x="656" y="0"/>
                    <a:pt x="349" y="119"/>
                    <a:pt x="212" y="312"/>
                  </a:cubicBezTo>
                  <a:cubicBezTo>
                    <a:pt x="0" y="610"/>
                    <a:pt x="250" y="990"/>
                    <a:pt x="771" y="1160"/>
                  </a:cubicBezTo>
                  <a:cubicBezTo>
                    <a:pt x="927" y="1211"/>
                    <a:pt x="1097" y="1240"/>
                    <a:pt x="1262" y="1243"/>
                  </a:cubicBezTo>
                  <a:cubicBezTo>
                    <a:pt x="1269" y="1243"/>
                    <a:pt x="1275" y="1243"/>
                    <a:pt x="1282" y="1243"/>
                  </a:cubicBezTo>
                  <a:cubicBezTo>
                    <a:pt x="1646" y="1243"/>
                    <a:pt x="1959" y="1125"/>
                    <a:pt x="2097" y="929"/>
                  </a:cubicBezTo>
                  <a:cubicBezTo>
                    <a:pt x="2309" y="632"/>
                    <a:pt x="2056" y="252"/>
                    <a:pt x="1538" y="82"/>
                  </a:cubicBezTo>
                  <a:cubicBezTo>
                    <a:pt x="1382" y="31"/>
                    <a:pt x="1212" y="2"/>
                    <a:pt x="1047" y="1"/>
                  </a:cubicBezTo>
                  <a:cubicBezTo>
                    <a:pt x="1036" y="1"/>
                    <a:pt x="1026" y="0"/>
                    <a:pt x="1015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0"/>
            <p:cNvSpPr/>
            <p:nvPr/>
          </p:nvSpPr>
          <p:spPr>
            <a:xfrm>
              <a:off x="5917301" y="4303507"/>
              <a:ext cx="82491" cy="41985"/>
            </a:xfrm>
            <a:custGeom>
              <a:avLst/>
              <a:gdLst/>
              <a:ahLst/>
              <a:cxnLst/>
              <a:rect l="l" t="t" r="r" b="b"/>
              <a:pathLst>
                <a:path w="1338" h="681" extrusionOk="0">
                  <a:moveTo>
                    <a:pt x="165" y="1"/>
                  </a:moveTo>
                  <a:cubicBezTo>
                    <a:pt x="70" y="90"/>
                    <a:pt x="16" y="216"/>
                    <a:pt x="9" y="305"/>
                  </a:cubicBezTo>
                  <a:cubicBezTo>
                    <a:pt x="0" y="409"/>
                    <a:pt x="82" y="506"/>
                    <a:pt x="210" y="563"/>
                  </a:cubicBezTo>
                  <a:cubicBezTo>
                    <a:pt x="271" y="590"/>
                    <a:pt x="336" y="603"/>
                    <a:pt x="401" y="603"/>
                  </a:cubicBezTo>
                  <a:cubicBezTo>
                    <a:pt x="478" y="603"/>
                    <a:pt x="554" y="585"/>
                    <a:pt x="620" y="550"/>
                  </a:cubicBezTo>
                  <a:cubicBezTo>
                    <a:pt x="737" y="487"/>
                    <a:pt x="807" y="392"/>
                    <a:pt x="885" y="309"/>
                  </a:cubicBezTo>
                  <a:cubicBezTo>
                    <a:pt x="925" y="266"/>
                    <a:pt x="970" y="226"/>
                    <a:pt x="1025" y="193"/>
                  </a:cubicBezTo>
                  <a:cubicBezTo>
                    <a:pt x="1040" y="213"/>
                    <a:pt x="1048" y="235"/>
                    <a:pt x="1052" y="256"/>
                  </a:cubicBezTo>
                  <a:cubicBezTo>
                    <a:pt x="1075" y="347"/>
                    <a:pt x="1014" y="442"/>
                    <a:pt x="943" y="514"/>
                  </a:cubicBezTo>
                  <a:cubicBezTo>
                    <a:pt x="918" y="540"/>
                    <a:pt x="888" y="563"/>
                    <a:pt x="851" y="580"/>
                  </a:cubicBezTo>
                  <a:lnTo>
                    <a:pt x="1090" y="680"/>
                  </a:lnTo>
                  <a:cubicBezTo>
                    <a:pt x="1178" y="634"/>
                    <a:pt x="1239" y="562"/>
                    <a:pt x="1278" y="493"/>
                  </a:cubicBezTo>
                  <a:cubicBezTo>
                    <a:pt x="1332" y="393"/>
                    <a:pt x="1338" y="287"/>
                    <a:pt x="1268" y="188"/>
                  </a:cubicBezTo>
                  <a:cubicBezTo>
                    <a:pt x="1210" y="104"/>
                    <a:pt x="1088" y="35"/>
                    <a:pt x="962" y="35"/>
                  </a:cubicBezTo>
                  <a:cubicBezTo>
                    <a:pt x="912" y="35"/>
                    <a:pt x="861" y="46"/>
                    <a:pt x="814" y="70"/>
                  </a:cubicBezTo>
                  <a:cubicBezTo>
                    <a:pt x="666" y="148"/>
                    <a:pt x="586" y="270"/>
                    <a:pt x="471" y="366"/>
                  </a:cubicBezTo>
                  <a:cubicBezTo>
                    <a:pt x="437" y="395"/>
                    <a:pt x="393" y="419"/>
                    <a:pt x="349" y="436"/>
                  </a:cubicBezTo>
                  <a:lnTo>
                    <a:pt x="332" y="442"/>
                  </a:lnTo>
                  <a:cubicBezTo>
                    <a:pt x="296" y="386"/>
                    <a:pt x="344" y="292"/>
                    <a:pt x="377" y="238"/>
                  </a:cubicBezTo>
                  <a:cubicBezTo>
                    <a:pt x="406" y="192"/>
                    <a:pt x="439" y="145"/>
                    <a:pt x="484" y="105"/>
                  </a:cubicBezTo>
                  <a:cubicBezTo>
                    <a:pt x="487" y="100"/>
                    <a:pt x="491" y="98"/>
                    <a:pt x="494" y="95"/>
                  </a:cubicBezTo>
                  <a:lnTo>
                    <a:pt x="165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0"/>
            <p:cNvSpPr/>
            <p:nvPr/>
          </p:nvSpPr>
          <p:spPr>
            <a:xfrm>
              <a:off x="5910765" y="4309672"/>
              <a:ext cx="93342" cy="24106"/>
            </a:xfrm>
            <a:custGeom>
              <a:avLst/>
              <a:gdLst/>
              <a:ahLst/>
              <a:cxnLst/>
              <a:rect l="l" t="t" r="r" b="b"/>
              <a:pathLst>
                <a:path w="1514" h="391" extrusionOk="0">
                  <a:moveTo>
                    <a:pt x="65" y="0"/>
                  </a:moveTo>
                  <a:lnTo>
                    <a:pt x="1" y="102"/>
                  </a:lnTo>
                  <a:lnTo>
                    <a:pt x="1494" y="390"/>
                  </a:lnTo>
                  <a:lnTo>
                    <a:pt x="1514" y="32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0"/>
            <p:cNvSpPr/>
            <p:nvPr/>
          </p:nvSpPr>
          <p:spPr>
            <a:xfrm>
              <a:off x="6339619" y="4246602"/>
              <a:ext cx="173367" cy="101850"/>
            </a:xfrm>
            <a:custGeom>
              <a:avLst/>
              <a:gdLst/>
              <a:ahLst/>
              <a:cxnLst/>
              <a:rect l="l" t="t" r="r" b="b"/>
              <a:pathLst>
                <a:path w="2812" h="1652" extrusionOk="0">
                  <a:moveTo>
                    <a:pt x="1387" y="0"/>
                  </a:moveTo>
                  <a:cubicBezTo>
                    <a:pt x="932" y="0"/>
                    <a:pt x="498" y="171"/>
                    <a:pt x="291" y="464"/>
                  </a:cubicBezTo>
                  <a:cubicBezTo>
                    <a:pt x="1" y="872"/>
                    <a:pt x="265" y="1366"/>
                    <a:pt x="880" y="1567"/>
                  </a:cubicBezTo>
                  <a:cubicBezTo>
                    <a:pt x="1055" y="1624"/>
                    <a:pt x="1240" y="1651"/>
                    <a:pt x="1422" y="1651"/>
                  </a:cubicBezTo>
                  <a:cubicBezTo>
                    <a:pt x="1878" y="1651"/>
                    <a:pt x="2313" y="1481"/>
                    <a:pt x="2522" y="1189"/>
                  </a:cubicBezTo>
                  <a:cubicBezTo>
                    <a:pt x="2812" y="781"/>
                    <a:pt x="2549" y="287"/>
                    <a:pt x="1932" y="86"/>
                  </a:cubicBezTo>
                  <a:cubicBezTo>
                    <a:pt x="1756" y="28"/>
                    <a:pt x="1570" y="0"/>
                    <a:pt x="1387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0"/>
            <p:cNvSpPr/>
            <p:nvPr/>
          </p:nvSpPr>
          <p:spPr>
            <a:xfrm>
              <a:off x="6351271" y="4293396"/>
              <a:ext cx="145623" cy="46794"/>
            </a:xfrm>
            <a:custGeom>
              <a:avLst/>
              <a:gdLst/>
              <a:ahLst/>
              <a:cxnLst/>
              <a:rect l="l" t="t" r="r" b="b"/>
              <a:pathLst>
                <a:path w="2362" h="759" extrusionOk="0">
                  <a:moveTo>
                    <a:pt x="126" y="0"/>
                  </a:moveTo>
                  <a:lnTo>
                    <a:pt x="0" y="12"/>
                  </a:lnTo>
                  <a:cubicBezTo>
                    <a:pt x="66" y="297"/>
                    <a:pt x="337" y="544"/>
                    <a:pt x="728" y="671"/>
                  </a:cubicBezTo>
                  <a:cubicBezTo>
                    <a:pt x="900" y="727"/>
                    <a:pt x="1084" y="756"/>
                    <a:pt x="1265" y="758"/>
                  </a:cubicBezTo>
                  <a:cubicBezTo>
                    <a:pt x="1276" y="759"/>
                    <a:pt x="1287" y="759"/>
                    <a:pt x="1298" y="759"/>
                  </a:cubicBezTo>
                  <a:cubicBezTo>
                    <a:pt x="1713" y="759"/>
                    <a:pt x="2118" y="626"/>
                    <a:pt x="2361" y="386"/>
                  </a:cubicBezTo>
                  <a:lnTo>
                    <a:pt x="2256" y="337"/>
                  </a:lnTo>
                  <a:cubicBezTo>
                    <a:pt x="2039" y="555"/>
                    <a:pt x="1673" y="676"/>
                    <a:pt x="1296" y="676"/>
                  </a:cubicBezTo>
                  <a:cubicBezTo>
                    <a:pt x="1123" y="676"/>
                    <a:pt x="947" y="650"/>
                    <a:pt x="783" y="597"/>
                  </a:cubicBezTo>
                  <a:cubicBezTo>
                    <a:pt x="430" y="483"/>
                    <a:pt x="184" y="259"/>
                    <a:pt x="126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0"/>
            <p:cNvSpPr/>
            <p:nvPr/>
          </p:nvSpPr>
          <p:spPr>
            <a:xfrm>
              <a:off x="6358669" y="4254308"/>
              <a:ext cx="142356" cy="76572"/>
            </a:xfrm>
            <a:custGeom>
              <a:avLst/>
              <a:gdLst/>
              <a:ahLst/>
              <a:cxnLst/>
              <a:rect l="l" t="t" r="r" b="b"/>
              <a:pathLst>
                <a:path w="2309" h="1242" extrusionOk="0">
                  <a:moveTo>
                    <a:pt x="1019" y="85"/>
                  </a:moveTo>
                  <a:cubicBezTo>
                    <a:pt x="1028" y="85"/>
                    <a:pt x="1036" y="85"/>
                    <a:pt x="1045" y="85"/>
                  </a:cubicBezTo>
                  <a:cubicBezTo>
                    <a:pt x="1194" y="86"/>
                    <a:pt x="1345" y="112"/>
                    <a:pt x="1485" y="158"/>
                  </a:cubicBezTo>
                  <a:cubicBezTo>
                    <a:pt x="1942" y="306"/>
                    <a:pt x="2166" y="636"/>
                    <a:pt x="1984" y="891"/>
                  </a:cubicBezTo>
                  <a:cubicBezTo>
                    <a:pt x="1868" y="1057"/>
                    <a:pt x="1602" y="1157"/>
                    <a:pt x="1289" y="1157"/>
                  </a:cubicBezTo>
                  <a:cubicBezTo>
                    <a:pt x="1281" y="1157"/>
                    <a:pt x="1272" y="1157"/>
                    <a:pt x="1264" y="1157"/>
                  </a:cubicBezTo>
                  <a:cubicBezTo>
                    <a:pt x="1115" y="1155"/>
                    <a:pt x="964" y="1131"/>
                    <a:pt x="824" y="1084"/>
                  </a:cubicBezTo>
                  <a:cubicBezTo>
                    <a:pt x="367" y="936"/>
                    <a:pt x="143" y="606"/>
                    <a:pt x="324" y="350"/>
                  </a:cubicBezTo>
                  <a:cubicBezTo>
                    <a:pt x="441" y="185"/>
                    <a:pt x="706" y="85"/>
                    <a:pt x="1019" y="85"/>
                  </a:cubicBezTo>
                  <a:close/>
                  <a:moveTo>
                    <a:pt x="1016" y="0"/>
                  </a:moveTo>
                  <a:cubicBezTo>
                    <a:pt x="655" y="0"/>
                    <a:pt x="347" y="119"/>
                    <a:pt x="210" y="313"/>
                  </a:cubicBezTo>
                  <a:cubicBezTo>
                    <a:pt x="0" y="610"/>
                    <a:pt x="251" y="990"/>
                    <a:pt x="771" y="1160"/>
                  </a:cubicBezTo>
                  <a:cubicBezTo>
                    <a:pt x="927" y="1211"/>
                    <a:pt x="1095" y="1238"/>
                    <a:pt x="1262" y="1241"/>
                  </a:cubicBezTo>
                  <a:cubicBezTo>
                    <a:pt x="1273" y="1241"/>
                    <a:pt x="1283" y="1241"/>
                    <a:pt x="1294" y="1241"/>
                  </a:cubicBezTo>
                  <a:cubicBezTo>
                    <a:pt x="1654" y="1241"/>
                    <a:pt x="1960" y="1123"/>
                    <a:pt x="2099" y="928"/>
                  </a:cubicBezTo>
                  <a:cubicBezTo>
                    <a:pt x="2308" y="633"/>
                    <a:pt x="2057" y="253"/>
                    <a:pt x="1538" y="83"/>
                  </a:cubicBezTo>
                  <a:cubicBezTo>
                    <a:pt x="1383" y="32"/>
                    <a:pt x="1214" y="3"/>
                    <a:pt x="1048" y="1"/>
                  </a:cubicBezTo>
                  <a:cubicBezTo>
                    <a:pt x="1037" y="0"/>
                    <a:pt x="1027" y="0"/>
                    <a:pt x="1016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0"/>
            <p:cNvSpPr/>
            <p:nvPr/>
          </p:nvSpPr>
          <p:spPr>
            <a:xfrm>
              <a:off x="6389557" y="4273236"/>
              <a:ext cx="82491" cy="42047"/>
            </a:xfrm>
            <a:custGeom>
              <a:avLst/>
              <a:gdLst/>
              <a:ahLst/>
              <a:cxnLst/>
              <a:rect l="l" t="t" r="r" b="b"/>
              <a:pathLst>
                <a:path w="1338" h="682" extrusionOk="0">
                  <a:moveTo>
                    <a:pt x="164" y="0"/>
                  </a:moveTo>
                  <a:cubicBezTo>
                    <a:pt x="70" y="90"/>
                    <a:pt x="16" y="217"/>
                    <a:pt x="9" y="305"/>
                  </a:cubicBezTo>
                  <a:cubicBezTo>
                    <a:pt x="0" y="410"/>
                    <a:pt x="83" y="504"/>
                    <a:pt x="212" y="563"/>
                  </a:cubicBezTo>
                  <a:cubicBezTo>
                    <a:pt x="271" y="591"/>
                    <a:pt x="336" y="604"/>
                    <a:pt x="400" y="604"/>
                  </a:cubicBezTo>
                  <a:cubicBezTo>
                    <a:pt x="477" y="604"/>
                    <a:pt x="554" y="585"/>
                    <a:pt x="620" y="550"/>
                  </a:cubicBezTo>
                  <a:cubicBezTo>
                    <a:pt x="737" y="489"/>
                    <a:pt x="807" y="392"/>
                    <a:pt x="885" y="310"/>
                  </a:cubicBezTo>
                  <a:cubicBezTo>
                    <a:pt x="927" y="267"/>
                    <a:pt x="970" y="226"/>
                    <a:pt x="1027" y="193"/>
                  </a:cubicBezTo>
                  <a:cubicBezTo>
                    <a:pt x="1041" y="215"/>
                    <a:pt x="1048" y="235"/>
                    <a:pt x="1052" y="256"/>
                  </a:cubicBezTo>
                  <a:cubicBezTo>
                    <a:pt x="1077" y="347"/>
                    <a:pt x="1012" y="440"/>
                    <a:pt x="942" y="514"/>
                  </a:cubicBezTo>
                  <a:cubicBezTo>
                    <a:pt x="920" y="540"/>
                    <a:pt x="888" y="564"/>
                    <a:pt x="851" y="581"/>
                  </a:cubicBezTo>
                  <a:lnTo>
                    <a:pt x="1091" y="681"/>
                  </a:lnTo>
                  <a:cubicBezTo>
                    <a:pt x="1178" y="634"/>
                    <a:pt x="1241" y="561"/>
                    <a:pt x="1278" y="493"/>
                  </a:cubicBezTo>
                  <a:cubicBezTo>
                    <a:pt x="1334" y="393"/>
                    <a:pt x="1338" y="289"/>
                    <a:pt x="1269" y="189"/>
                  </a:cubicBezTo>
                  <a:cubicBezTo>
                    <a:pt x="1212" y="107"/>
                    <a:pt x="1089" y="37"/>
                    <a:pt x="962" y="37"/>
                  </a:cubicBezTo>
                  <a:cubicBezTo>
                    <a:pt x="912" y="37"/>
                    <a:pt x="862" y="48"/>
                    <a:pt x="815" y="72"/>
                  </a:cubicBezTo>
                  <a:cubicBezTo>
                    <a:pt x="668" y="150"/>
                    <a:pt x="587" y="272"/>
                    <a:pt x="473" y="369"/>
                  </a:cubicBezTo>
                  <a:cubicBezTo>
                    <a:pt x="440" y="397"/>
                    <a:pt x="394" y="420"/>
                    <a:pt x="350" y="439"/>
                  </a:cubicBezTo>
                  <a:cubicBezTo>
                    <a:pt x="344" y="440"/>
                    <a:pt x="340" y="442"/>
                    <a:pt x="333" y="443"/>
                  </a:cubicBezTo>
                  <a:cubicBezTo>
                    <a:pt x="297" y="389"/>
                    <a:pt x="344" y="293"/>
                    <a:pt x="377" y="240"/>
                  </a:cubicBezTo>
                  <a:cubicBezTo>
                    <a:pt x="406" y="192"/>
                    <a:pt x="440" y="148"/>
                    <a:pt x="484" y="106"/>
                  </a:cubicBezTo>
                  <a:cubicBezTo>
                    <a:pt x="487" y="103"/>
                    <a:pt x="491" y="99"/>
                    <a:pt x="494" y="98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0"/>
            <p:cNvSpPr/>
            <p:nvPr/>
          </p:nvSpPr>
          <p:spPr>
            <a:xfrm>
              <a:off x="6383207" y="4279586"/>
              <a:ext cx="93342" cy="23983"/>
            </a:xfrm>
            <a:custGeom>
              <a:avLst/>
              <a:gdLst/>
              <a:ahLst/>
              <a:cxnLst/>
              <a:rect l="l" t="t" r="r" b="b"/>
              <a:pathLst>
                <a:path w="1514" h="389" extrusionOk="0">
                  <a:moveTo>
                    <a:pt x="65" y="0"/>
                  </a:moveTo>
                  <a:lnTo>
                    <a:pt x="0" y="103"/>
                  </a:lnTo>
                  <a:lnTo>
                    <a:pt x="1494" y="389"/>
                  </a:lnTo>
                  <a:lnTo>
                    <a:pt x="1514" y="32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0"/>
            <p:cNvSpPr/>
            <p:nvPr/>
          </p:nvSpPr>
          <p:spPr>
            <a:xfrm>
              <a:off x="4560827" y="3825024"/>
              <a:ext cx="173428" cy="101850"/>
            </a:xfrm>
            <a:custGeom>
              <a:avLst/>
              <a:gdLst/>
              <a:ahLst/>
              <a:cxnLst/>
              <a:rect l="l" t="t" r="r" b="b"/>
              <a:pathLst>
                <a:path w="2813" h="1652" extrusionOk="0">
                  <a:moveTo>
                    <a:pt x="1388" y="0"/>
                  </a:moveTo>
                  <a:cubicBezTo>
                    <a:pt x="933" y="0"/>
                    <a:pt x="500" y="170"/>
                    <a:pt x="292" y="461"/>
                  </a:cubicBezTo>
                  <a:cubicBezTo>
                    <a:pt x="1" y="871"/>
                    <a:pt x="265" y="1365"/>
                    <a:pt x="881" y="1566"/>
                  </a:cubicBezTo>
                  <a:cubicBezTo>
                    <a:pt x="1057" y="1624"/>
                    <a:pt x="1243" y="1651"/>
                    <a:pt x="1425" y="1651"/>
                  </a:cubicBezTo>
                  <a:cubicBezTo>
                    <a:pt x="1881" y="1651"/>
                    <a:pt x="2315" y="1481"/>
                    <a:pt x="2523" y="1189"/>
                  </a:cubicBezTo>
                  <a:cubicBezTo>
                    <a:pt x="2813" y="781"/>
                    <a:pt x="2549" y="287"/>
                    <a:pt x="1933" y="86"/>
                  </a:cubicBezTo>
                  <a:cubicBezTo>
                    <a:pt x="1757" y="28"/>
                    <a:pt x="1571" y="0"/>
                    <a:pt x="1388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0"/>
            <p:cNvSpPr/>
            <p:nvPr/>
          </p:nvSpPr>
          <p:spPr>
            <a:xfrm>
              <a:off x="4572541" y="3871818"/>
              <a:ext cx="145623" cy="46856"/>
            </a:xfrm>
            <a:custGeom>
              <a:avLst/>
              <a:gdLst/>
              <a:ahLst/>
              <a:cxnLst/>
              <a:rect l="l" t="t" r="r" b="b"/>
              <a:pathLst>
                <a:path w="2362" h="760" extrusionOk="0">
                  <a:moveTo>
                    <a:pt x="125" y="1"/>
                  </a:moveTo>
                  <a:lnTo>
                    <a:pt x="1" y="12"/>
                  </a:lnTo>
                  <a:cubicBezTo>
                    <a:pt x="66" y="298"/>
                    <a:pt x="337" y="545"/>
                    <a:pt x="729" y="672"/>
                  </a:cubicBezTo>
                  <a:cubicBezTo>
                    <a:pt x="900" y="727"/>
                    <a:pt x="1084" y="756"/>
                    <a:pt x="1265" y="759"/>
                  </a:cubicBezTo>
                  <a:cubicBezTo>
                    <a:pt x="1276" y="759"/>
                    <a:pt x="1287" y="759"/>
                    <a:pt x="1297" y="759"/>
                  </a:cubicBezTo>
                  <a:cubicBezTo>
                    <a:pt x="1714" y="759"/>
                    <a:pt x="2119" y="624"/>
                    <a:pt x="2362" y="386"/>
                  </a:cubicBezTo>
                  <a:lnTo>
                    <a:pt x="2256" y="338"/>
                  </a:lnTo>
                  <a:cubicBezTo>
                    <a:pt x="2038" y="556"/>
                    <a:pt x="1673" y="677"/>
                    <a:pt x="1296" y="677"/>
                  </a:cubicBezTo>
                  <a:cubicBezTo>
                    <a:pt x="1122" y="677"/>
                    <a:pt x="946" y="651"/>
                    <a:pt x="781" y="597"/>
                  </a:cubicBezTo>
                  <a:cubicBezTo>
                    <a:pt x="430" y="483"/>
                    <a:pt x="185" y="259"/>
                    <a:pt x="125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0"/>
            <p:cNvSpPr/>
            <p:nvPr/>
          </p:nvSpPr>
          <p:spPr>
            <a:xfrm>
              <a:off x="4580001" y="3832730"/>
              <a:ext cx="142417" cy="76572"/>
            </a:xfrm>
            <a:custGeom>
              <a:avLst/>
              <a:gdLst/>
              <a:ahLst/>
              <a:cxnLst/>
              <a:rect l="l" t="t" r="r" b="b"/>
              <a:pathLst>
                <a:path w="2310" h="1242" extrusionOk="0">
                  <a:moveTo>
                    <a:pt x="1019" y="85"/>
                  </a:moveTo>
                  <a:cubicBezTo>
                    <a:pt x="1027" y="85"/>
                    <a:pt x="1036" y="85"/>
                    <a:pt x="1044" y="85"/>
                  </a:cubicBezTo>
                  <a:cubicBezTo>
                    <a:pt x="1193" y="87"/>
                    <a:pt x="1344" y="112"/>
                    <a:pt x="1484" y="158"/>
                  </a:cubicBezTo>
                  <a:cubicBezTo>
                    <a:pt x="1941" y="306"/>
                    <a:pt x="2165" y="636"/>
                    <a:pt x="1984" y="892"/>
                  </a:cubicBezTo>
                  <a:cubicBezTo>
                    <a:pt x="1867" y="1057"/>
                    <a:pt x="1602" y="1157"/>
                    <a:pt x="1289" y="1157"/>
                  </a:cubicBezTo>
                  <a:cubicBezTo>
                    <a:pt x="1280" y="1157"/>
                    <a:pt x="1271" y="1157"/>
                    <a:pt x="1263" y="1157"/>
                  </a:cubicBezTo>
                  <a:cubicBezTo>
                    <a:pt x="1114" y="1154"/>
                    <a:pt x="963" y="1129"/>
                    <a:pt x="823" y="1084"/>
                  </a:cubicBezTo>
                  <a:cubicBezTo>
                    <a:pt x="366" y="936"/>
                    <a:pt x="142" y="606"/>
                    <a:pt x="323" y="351"/>
                  </a:cubicBezTo>
                  <a:cubicBezTo>
                    <a:pt x="440" y="187"/>
                    <a:pt x="706" y="85"/>
                    <a:pt x="1019" y="85"/>
                  </a:cubicBezTo>
                  <a:close/>
                  <a:moveTo>
                    <a:pt x="1017" y="1"/>
                  </a:moveTo>
                  <a:cubicBezTo>
                    <a:pt x="655" y="1"/>
                    <a:pt x="348" y="119"/>
                    <a:pt x="211" y="314"/>
                  </a:cubicBezTo>
                  <a:cubicBezTo>
                    <a:pt x="1" y="610"/>
                    <a:pt x="252" y="990"/>
                    <a:pt x="772" y="1160"/>
                  </a:cubicBezTo>
                  <a:cubicBezTo>
                    <a:pt x="927" y="1211"/>
                    <a:pt x="1096" y="1239"/>
                    <a:pt x="1263" y="1241"/>
                  </a:cubicBezTo>
                  <a:cubicBezTo>
                    <a:pt x="1271" y="1242"/>
                    <a:pt x="1280" y="1242"/>
                    <a:pt x="1288" y="1242"/>
                  </a:cubicBezTo>
                  <a:cubicBezTo>
                    <a:pt x="1650" y="1242"/>
                    <a:pt x="1960" y="1123"/>
                    <a:pt x="2099" y="929"/>
                  </a:cubicBezTo>
                  <a:cubicBezTo>
                    <a:pt x="2309" y="633"/>
                    <a:pt x="2058" y="254"/>
                    <a:pt x="1538" y="84"/>
                  </a:cubicBezTo>
                  <a:cubicBezTo>
                    <a:pt x="1384" y="32"/>
                    <a:pt x="1214" y="4"/>
                    <a:pt x="1049" y="1"/>
                  </a:cubicBezTo>
                  <a:cubicBezTo>
                    <a:pt x="1038" y="1"/>
                    <a:pt x="1027" y="1"/>
                    <a:pt x="1017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0"/>
            <p:cNvSpPr/>
            <p:nvPr/>
          </p:nvSpPr>
          <p:spPr>
            <a:xfrm>
              <a:off x="4610889" y="3851657"/>
              <a:ext cx="82738" cy="42170"/>
            </a:xfrm>
            <a:custGeom>
              <a:avLst/>
              <a:gdLst/>
              <a:ahLst/>
              <a:cxnLst/>
              <a:rect l="l" t="t" r="r" b="b"/>
              <a:pathLst>
                <a:path w="1342" h="684" extrusionOk="0">
                  <a:moveTo>
                    <a:pt x="165" y="1"/>
                  </a:moveTo>
                  <a:cubicBezTo>
                    <a:pt x="71" y="91"/>
                    <a:pt x="17" y="218"/>
                    <a:pt x="9" y="305"/>
                  </a:cubicBezTo>
                  <a:cubicBezTo>
                    <a:pt x="1" y="411"/>
                    <a:pt x="84" y="505"/>
                    <a:pt x="212" y="565"/>
                  </a:cubicBezTo>
                  <a:cubicBezTo>
                    <a:pt x="273" y="593"/>
                    <a:pt x="338" y="606"/>
                    <a:pt x="403" y="606"/>
                  </a:cubicBezTo>
                  <a:cubicBezTo>
                    <a:pt x="479" y="606"/>
                    <a:pt x="555" y="588"/>
                    <a:pt x="620" y="553"/>
                  </a:cubicBezTo>
                  <a:cubicBezTo>
                    <a:pt x="737" y="490"/>
                    <a:pt x="807" y="393"/>
                    <a:pt x="886" y="312"/>
                  </a:cubicBezTo>
                  <a:cubicBezTo>
                    <a:pt x="927" y="269"/>
                    <a:pt x="970" y="228"/>
                    <a:pt x="1027" y="196"/>
                  </a:cubicBezTo>
                  <a:cubicBezTo>
                    <a:pt x="1042" y="215"/>
                    <a:pt x="1049" y="236"/>
                    <a:pt x="1053" y="258"/>
                  </a:cubicBezTo>
                  <a:cubicBezTo>
                    <a:pt x="1077" y="349"/>
                    <a:pt x="1014" y="442"/>
                    <a:pt x="943" y="518"/>
                  </a:cubicBezTo>
                  <a:cubicBezTo>
                    <a:pt x="920" y="542"/>
                    <a:pt x="889" y="568"/>
                    <a:pt x="852" y="583"/>
                  </a:cubicBezTo>
                  <a:lnTo>
                    <a:pt x="1091" y="683"/>
                  </a:lnTo>
                  <a:cubicBezTo>
                    <a:pt x="1179" y="636"/>
                    <a:pt x="1241" y="563"/>
                    <a:pt x="1280" y="496"/>
                  </a:cubicBezTo>
                  <a:cubicBezTo>
                    <a:pt x="1336" y="396"/>
                    <a:pt x="1341" y="291"/>
                    <a:pt x="1271" y="191"/>
                  </a:cubicBezTo>
                  <a:cubicBezTo>
                    <a:pt x="1213" y="107"/>
                    <a:pt x="1089" y="37"/>
                    <a:pt x="962" y="37"/>
                  </a:cubicBezTo>
                  <a:cubicBezTo>
                    <a:pt x="912" y="37"/>
                    <a:pt x="862" y="48"/>
                    <a:pt x="815" y="72"/>
                  </a:cubicBezTo>
                  <a:cubicBezTo>
                    <a:pt x="666" y="149"/>
                    <a:pt x="586" y="272"/>
                    <a:pt x="472" y="369"/>
                  </a:cubicBezTo>
                  <a:cubicBezTo>
                    <a:pt x="438" y="398"/>
                    <a:pt x="393" y="421"/>
                    <a:pt x="349" y="439"/>
                  </a:cubicBezTo>
                  <a:lnTo>
                    <a:pt x="333" y="443"/>
                  </a:lnTo>
                  <a:cubicBezTo>
                    <a:pt x="298" y="389"/>
                    <a:pt x="345" y="294"/>
                    <a:pt x="378" y="241"/>
                  </a:cubicBezTo>
                  <a:cubicBezTo>
                    <a:pt x="406" y="192"/>
                    <a:pt x="441" y="148"/>
                    <a:pt x="485" y="107"/>
                  </a:cubicBezTo>
                  <a:cubicBezTo>
                    <a:pt x="488" y="104"/>
                    <a:pt x="492" y="101"/>
                    <a:pt x="495" y="98"/>
                  </a:cubicBezTo>
                  <a:lnTo>
                    <a:pt x="165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0"/>
            <p:cNvSpPr/>
            <p:nvPr/>
          </p:nvSpPr>
          <p:spPr>
            <a:xfrm>
              <a:off x="4604415" y="3858007"/>
              <a:ext cx="93342" cy="23983"/>
            </a:xfrm>
            <a:custGeom>
              <a:avLst/>
              <a:gdLst/>
              <a:ahLst/>
              <a:cxnLst/>
              <a:rect l="l" t="t" r="r" b="b"/>
              <a:pathLst>
                <a:path w="1514" h="389" extrusionOk="0">
                  <a:moveTo>
                    <a:pt x="67" y="1"/>
                  </a:moveTo>
                  <a:lnTo>
                    <a:pt x="0" y="103"/>
                  </a:lnTo>
                  <a:lnTo>
                    <a:pt x="1495" y="389"/>
                  </a:lnTo>
                  <a:lnTo>
                    <a:pt x="1513" y="323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0"/>
            <p:cNvSpPr/>
            <p:nvPr/>
          </p:nvSpPr>
          <p:spPr>
            <a:xfrm>
              <a:off x="5091777" y="4065591"/>
              <a:ext cx="173428" cy="101850"/>
            </a:xfrm>
            <a:custGeom>
              <a:avLst/>
              <a:gdLst/>
              <a:ahLst/>
              <a:cxnLst/>
              <a:rect l="l" t="t" r="r" b="b"/>
              <a:pathLst>
                <a:path w="2813" h="1652" extrusionOk="0">
                  <a:moveTo>
                    <a:pt x="1389" y="1"/>
                  </a:moveTo>
                  <a:cubicBezTo>
                    <a:pt x="933" y="1"/>
                    <a:pt x="499" y="171"/>
                    <a:pt x="292" y="462"/>
                  </a:cubicBezTo>
                  <a:cubicBezTo>
                    <a:pt x="1" y="870"/>
                    <a:pt x="265" y="1366"/>
                    <a:pt x="880" y="1567"/>
                  </a:cubicBezTo>
                  <a:cubicBezTo>
                    <a:pt x="1056" y="1625"/>
                    <a:pt x="1241" y="1652"/>
                    <a:pt x="1424" y="1652"/>
                  </a:cubicBezTo>
                  <a:cubicBezTo>
                    <a:pt x="1879" y="1652"/>
                    <a:pt x="2314" y="1482"/>
                    <a:pt x="2522" y="1190"/>
                  </a:cubicBezTo>
                  <a:cubicBezTo>
                    <a:pt x="2813" y="782"/>
                    <a:pt x="2549" y="288"/>
                    <a:pt x="1933" y="85"/>
                  </a:cubicBezTo>
                  <a:cubicBezTo>
                    <a:pt x="1757" y="28"/>
                    <a:pt x="1571" y="1"/>
                    <a:pt x="1389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0"/>
            <p:cNvSpPr/>
            <p:nvPr/>
          </p:nvSpPr>
          <p:spPr>
            <a:xfrm>
              <a:off x="5103306" y="4112446"/>
              <a:ext cx="145747" cy="46794"/>
            </a:xfrm>
            <a:custGeom>
              <a:avLst/>
              <a:gdLst/>
              <a:ahLst/>
              <a:cxnLst/>
              <a:rect l="l" t="t" r="r" b="b"/>
              <a:pathLst>
                <a:path w="2364" h="759" extrusionOk="0">
                  <a:moveTo>
                    <a:pt x="126" y="0"/>
                  </a:moveTo>
                  <a:lnTo>
                    <a:pt x="1" y="10"/>
                  </a:lnTo>
                  <a:cubicBezTo>
                    <a:pt x="66" y="296"/>
                    <a:pt x="338" y="544"/>
                    <a:pt x="729" y="671"/>
                  </a:cubicBezTo>
                  <a:cubicBezTo>
                    <a:pt x="900" y="727"/>
                    <a:pt x="1084" y="756"/>
                    <a:pt x="1265" y="758"/>
                  </a:cubicBezTo>
                  <a:cubicBezTo>
                    <a:pt x="1276" y="759"/>
                    <a:pt x="1287" y="759"/>
                    <a:pt x="1298" y="759"/>
                  </a:cubicBezTo>
                  <a:cubicBezTo>
                    <a:pt x="1715" y="759"/>
                    <a:pt x="2120" y="625"/>
                    <a:pt x="2363" y="386"/>
                  </a:cubicBezTo>
                  <a:lnTo>
                    <a:pt x="2257" y="337"/>
                  </a:lnTo>
                  <a:cubicBezTo>
                    <a:pt x="2041" y="555"/>
                    <a:pt x="1676" y="675"/>
                    <a:pt x="1300" y="675"/>
                  </a:cubicBezTo>
                  <a:cubicBezTo>
                    <a:pt x="1126" y="675"/>
                    <a:pt x="950" y="649"/>
                    <a:pt x="784" y="596"/>
                  </a:cubicBezTo>
                  <a:cubicBezTo>
                    <a:pt x="430" y="482"/>
                    <a:pt x="185" y="259"/>
                    <a:pt x="126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0"/>
            <p:cNvSpPr/>
            <p:nvPr/>
          </p:nvSpPr>
          <p:spPr>
            <a:xfrm>
              <a:off x="5110766" y="4073359"/>
              <a:ext cx="142479" cy="76572"/>
            </a:xfrm>
            <a:custGeom>
              <a:avLst/>
              <a:gdLst/>
              <a:ahLst/>
              <a:cxnLst/>
              <a:rect l="l" t="t" r="r" b="b"/>
              <a:pathLst>
                <a:path w="2311" h="1242" extrusionOk="0">
                  <a:moveTo>
                    <a:pt x="1021" y="85"/>
                  </a:moveTo>
                  <a:cubicBezTo>
                    <a:pt x="1030" y="85"/>
                    <a:pt x="1039" y="85"/>
                    <a:pt x="1047" y="85"/>
                  </a:cubicBezTo>
                  <a:cubicBezTo>
                    <a:pt x="1194" y="86"/>
                    <a:pt x="1347" y="112"/>
                    <a:pt x="1486" y="158"/>
                  </a:cubicBezTo>
                  <a:cubicBezTo>
                    <a:pt x="1942" y="306"/>
                    <a:pt x="2168" y="636"/>
                    <a:pt x="1985" y="891"/>
                  </a:cubicBezTo>
                  <a:cubicBezTo>
                    <a:pt x="1868" y="1057"/>
                    <a:pt x="1604" y="1157"/>
                    <a:pt x="1290" y="1157"/>
                  </a:cubicBezTo>
                  <a:cubicBezTo>
                    <a:pt x="1282" y="1157"/>
                    <a:pt x="1273" y="1157"/>
                    <a:pt x="1264" y="1157"/>
                  </a:cubicBezTo>
                  <a:cubicBezTo>
                    <a:pt x="1116" y="1153"/>
                    <a:pt x="965" y="1128"/>
                    <a:pt x="826" y="1084"/>
                  </a:cubicBezTo>
                  <a:cubicBezTo>
                    <a:pt x="369" y="936"/>
                    <a:pt x="144" y="606"/>
                    <a:pt x="326" y="350"/>
                  </a:cubicBezTo>
                  <a:cubicBezTo>
                    <a:pt x="442" y="185"/>
                    <a:pt x="707" y="85"/>
                    <a:pt x="1021" y="85"/>
                  </a:cubicBezTo>
                  <a:close/>
                  <a:moveTo>
                    <a:pt x="1017" y="0"/>
                  </a:moveTo>
                  <a:cubicBezTo>
                    <a:pt x="655" y="0"/>
                    <a:pt x="348" y="119"/>
                    <a:pt x="212" y="313"/>
                  </a:cubicBezTo>
                  <a:cubicBezTo>
                    <a:pt x="1" y="609"/>
                    <a:pt x="252" y="990"/>
                    <a:pt x="772" y="1158"/>
                  </a:cubicBezTo>
                  <a:cubicBezTo>
                    <a:pt x="927" y="1211"/>
                    <a:pt x="1097" y="1237"/>
                    <a:pt x="1263" y="1241"/>
                  </a:cubicBezTo>
                  <a:cubicBezTo>
                    <a:pt x="1273" y="1241"/>
                    <a:pt x="1284" y="1241"/>
                    <a:pt x="1294" y="1241"/>
                  </a:cubicBezTo>
                  <a:cubicBezTo>
                    <a:pt x="1655" y="1241"/>
                    <a:pt x="1961" y="1123"/>
                    <a:pt x="2099" y="929"/>
                  </a:cubicBezTo>
                  <a:cubicBezTo>
                    <a:pt x="2311" y="633"/>
                    <a:pt x="2058" y="252"/>
                    <a:pt x="1540" y="83"/>
                  </a:cubicBezTo>
                  <a:cubicBezTo>
                    <a:pt x="1384" y="31"/>
                    <a:pt x="1214" y="2"/>
                    <a:pt x="1049" y="1"/>
                  </a:cubicBezTo>
                  <a:cubicBezTo>
                    <a:pt x="1038" y="0"/>
                    <a:pt x="1028" y="0"/>
                    <a:pt x="1017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0"/>
            <p:cNvSpPr/>
            <p:nvPr/>
          </p:nvSpPr>
          <p:spPr>
            <a:xfrm>
              <a:off x="5141715" y="4092286"/>
              <a:ext cx="82676" cy="41985"/>
            </a:xfrm>
            <a:custGeom>
              <a:avLst/>
              <a:gdLst/>
              <a:ahLst/>
              <a:cxnLst/>
              <a:rect l="l" t="t" r="r" b="b"/>
              <a:pathLst>
                <a:path w="1341" h="681" extrusionOk="0">
                  <a:moveTo>
                    <a:pt x="164" y="1"/>
                  </a:moveTo>
                  <a:cubicBezTo>
                    <a:pt x="70" y="91"/>
                    <a:pt x="17" y="216"/>
                    <a:pt x="9" y="305"/>
                  </a:cubicBezTo>
                  <a:cubicBezTo>
                    <a:pt x="0" y="409"/>
                    <a:pt x="83" y="504"/>
                    <a:pt x="211" y="563"/>
                  </a:cubicBezTo>
                  <a:cubicBezTo>
                    <a:pt x="271" y="590"/>
                    <a:pt x="336" y="604"/>
                    <a:pt x="401" y="604"/>
                  </a:cubicBezTo>
                  <a:cubicBezTo>
                    <a:pt x="478" y="604"/>
                    <a:pt x="554" y="585"/>
                    <a:pt x="620" y="550"/>
                  </a:cubicBezTo>
                  <a:cubicBezTo>
                    <a:pt x="737" y="487"/>
                    <a:pt x="807" y="392"/>
                    <a:pt x="885" y="309"/>
                  </a:cubicBezTo>
                  <a:cubicBezTo>
                    <a:pt x="925" y="266"/>
                    <a:pt x="969" y="226"/>
                    <a:pt x="1026" y="193"/>
                  </a:cubicBezTo>
                  <a:cubicBezTo>
                    <a:pt x="1041" y="213"/>
                    <a:pt x="1048" y="235"/>
                    <a:pt x="1053" y="256"/>
                  </a:cubicBezTo>
                  <a:cubicBezTo>
                    <a:pt x="1076" y="347"/>
                    <a:pt x="1012" y="440"/>
                    <a:pt x="942" y="514"/>
                  </a:cubicBezTo>
                  <a:cubicBezTo>
                    <a:pt x="919" y="540"/>
                    <a:pt x="889" y="563"/>
                    <a:pt x="851" y="580"/>
                  </a:cubicBezTo>
                  <a:lnTo>
                    <a:pt x="1091" y="680"/>
                  </a:lnTo>
                  <a:cubicBezTo>
                    <a:pt x="1178" y="634"/>
                    <a:pt x="1240" y="562"/>
                    <a:pt x="1279" y="493"/>
                  </a:cubicBezTo>
                  <a:cubicBezTo>
                    <a:pt x="1335" y="393"/>
                    <a:pt x="1340" y="288"/>
                    <a:pt x="1270" y="188"/>
                  </a:cubicBezTo>
                  <a:cubicBezTo>
                    <a:pt x="1212" y="106"/>
                    <a:pt x="1090" y="37"/>
                    <a:pt x="963" y="37"/>
                  </a:cubicBezTo>
                  <a:cubicBezTo>
                    <a:pt x="914" y="37"/>
                    <a:pt x="864" y="47"/>
                    <a:pt x="817" y="72"/>
                  </a:cubicBezTo>
                  <a:cubicBezTo>
                    <a:pt x="668" y="149"/>
                    <a:pt x="588" y="272"/>
                    <a:pt x="473" y="369"/>
                  </a:cubicBezTo>
                  <a:cubicBezTo>
                    <a:pt x="440" y="397"/>
                    <a:pt x="397" y="420"/>
                    <a:pt x="350" y="437"/>
                  </a:cubicBezTo>
                  <a:cubicBezTo>
                    <a:pt x="345" y="442"/>
                    <a:pt x="340" y="442"/>
                    <a:pt x="333" y="443"/>
                  </a:cubicBezTo>
                  <a:cubicBezTo>
                    <a:pt x="297" y="387"/>
                    <a:pt x="345" y="293"/>
                    <a:pt x="377" y="240"/>
                  </a:cubicBezTo>
                  <a:cubicBezTo>
                    <a:pt x="405" y="193"/>
                    <a:pt x="440" y="148"/>
                    <a:pt x="484" y="106"/>
                  </a:cubicBezTo>
                  <a:cubicBezTo>
                    <a:pt x="488" y="102"/>
                    <a:pt x="491" y="101"/>
                    <a:pt x="495" y="98"/>
                  </a:cubicBezTo>
                  <a:lnTo>
                    <a:pt x="164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5135365" y="4098698"/>
              <a:ext cx="93342" cy="23921"/>
            </a:xfrm>
            <a:custGeom>
              <a:avLst/>
              <a:gdLst/>
              <a:ahLst/>
              <a:cxnLst/>
              <a:rect l="l" t="t" r="r" b="b"/>
              <a:pathLst>
                <a:path w="1514" h="388" extrusionOk="0">
                  <a:moveTo>
                    <a:pt x="64" y="1"/>
                  </a:moveTo>
                  <a:lnTo>
                    <a:pt x="0" y="102"/>
                  </a:lnTo>
                  <a:lnTo>
                    <a:pt x="1493" y="388"/>
                  </a:lnTo>
                  <a:lnTo>
                    <a:pt x="1513" y="322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0"/>
            <p:cNvSpPr/>
            <p:nvPr/>
          </p:nvSpPr>
          <p:spPr>
            <a:xfrm>
              <a:off x="5376918" y="3674284"/>
              <a:ext cx="173428" cy="101727"/>
            </a:xfrm>
            <a:custGeom>
              <a:avLst/>
              <a:gdLst/>
              <a:ahLst/>
              <a:cxnLst/>
              <a:rect l="l" t="t" r="r" b="b"/>
              <a:pathLst>
                <a:path w="2813" h="1650" extrusionOk="0">
                  <a:moveTo>
                    <a:pt x="1391" y="0"/>
                  </a:moveTo>
                  <a:cubicBezTo>
                    <a:pt x="934" y="0"/>
                    <a:pt x="499" y="170"/>
                    <a:pt x="292" y="461"/>
                  </a:cubicBezTo>
                  <a:cubicBezTo>
                    <a:pt x="1" y="869"/>
                    <a:pt x="265" y="1363"/>
                    <a:pt x="880" y="1565"/>
                  </a:cubicBezTo>
                  <a:cubicBezTo>
                    <a:pt x="1056" y="1622"/>
                    <a:pt x="1242" y="1650"/>
                    <a:pt x="1425" y="1650"/>
                  </a:cubicBezTo>
                  <a:cubicBezTo>
                    <a:pt x="1880" y="1650"/>
                    <a:pt x="2314" y="1480"/>
                    <a:pt x="2522" y="1188"/>
                  </a:cubicBezTo>
                  <a:cubicBezTo>
                    <a:pt x="2813" y="779"/>
                    <a:pt x="2549" y="286"/>
                    <a:pt x="1933" y="84"/>
                  </a:cubicBezTo>
                  <a:cubicBezTo>
                    <a:pt x="1758" y="27"/>
                    <a:pt x="1573" y="0"/>
                    <a:pt x="139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0"/>
            <p:cNvSpPr/>
            <p:nvPr/>
          </p:nvSpPr>
          <p:spPr>
            <a:xfrm>
              <a:off x="5388447" y="3721139"/>
              <a:ext cx="145623" cy="46856"/>
            </a:xfrm>
            <a:custGeom>
              <a:avLst/>
              <a:gdLst/>
              <a:ahLst/>
              <a:cxnLst/>
              <a:rect l="l" t="t" r="r" b="b"/>
              <a:pathLst>
                <a:path w="2362" h="760" extrusionOk="0">
                  <a:moveTo>
                    <a:pt x="126" y="1"/>
                  </a:moveTo>
                  <a:lnTo>
                    <a:pt x="1" y="11"/>
                  </a:lnTo>
                  <a:cubicBezTo>
                    <a:pt x="66" y="296"/>
                    <a:pt x="338" y="545"/>
                    <a:pt x="729" y="672"/>
                  </a:cubicBezTo>
                  <a:cubicBezTo>
                    <a:pt x="900" y="726"/>
                    <a:pt x="1084" y="755"/>
                    <a:pt x="1265" y="759"/>
                  </a:cubicBezTo>
                  <a:cubicBezTo>
                    <a:pt x="1276" y="759"/>
                    <a:pt x="1287" y="759"/>
                    <a:pt x="1298" y="759"/>
                  </a:cubicBezTo>
                  <a:cubicBezTo>
                    <a:pt x="1715" y="759"/>
                    <a:pt x="2120" y="624"/>
                    <a:pt x="2362" y="386"/>
                  </a:cubicBezTo>
                  <a:lnTo>
                    <a:pt x="2256" y="338"/>
                  </a:lnTo>
                  <a:cubicBezTo>
                    <a:pt x="2038" y="555"/>
                    <a:pt x="1673" y="675"/>
                    <a:pt x="1297" y="675"/>
                  </a:cubicBezTo>
                  <a:cubicBezTo>
                    <a:pt x="1123" y="675"/>
                    <a:pt x="948" y="650"/>
                    <a:pt x="783" y="596"/>
                  </a:cubicBezTo>
                  <a:cubicBezTo>
                    <a:pt x="430" y="482"/>
                    <a:pt x="185" y="259"/>
                    <a:pt x="126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5395969" y="3681990"/>
              <a:ext cx="142232" cy="76634"/>
            </a:xfrm>
            <a:custGeom>
              <a:avLst/>
              <a:gdLst/>
              <a:ahLst/>
              <a:cxnLst/>
              <a:rect l="l" t="t" r="r" b="b"/>
              <a:pathLst>
                <a:path w="2307" h="1243" extrusionOk="0">
                  <a:moveTo>
                    <a:pt x="1020" y="86"/>
                  </a:moveTo>
                  <a:cubicBezTo>
                    <a:pt x="1029" y="86"/>
                    <a:pt x="1038" y="86"/>
                    <a:pt x="1046" y="86"/>
                  </a:cubicBezTo>
                  <a:cubicBezTo>
                    <a:pt x="1193" y="88"/>
                    <a:pt x="1346" y="112"/>
                    <a:pt x="1485" y="159"/>
                  </a:cubicBezTo>
                  <a:cubicBezTo>
                    <a:pt x="1941" y="308"/>
                    <a:pt x="2167" y="637"/>
                    <a:pt x="1984" y="893"/>
                  </a:cubicBezTo>
                  <a:cubicBezTo>
                    <a:pt x="1867" y="1057"/>
                    <a:pt x="1603" y="1159"/>
                    <a:pt x="1289" y="1159"/>
                  </a:cubicBezTo>
                  <a:cubicBezTo>
                    <a:pt x="1281" y="1159"/>
                    <a:pt x="1272" y="1159"/>
                    <a:pt x="1263" y="1158"/>
                  </a:cubicBezTo>
                  <a:cubicBezTo>
                    <a:pt x="1115" y="1157"/>
                    <a:pt x="964" y="1130"/>
                    <a:pt x="825" y="1086"/>
                  </a:cubicBezTo>
                  <a:cubicBezTo>
                    <a:pt x="368" y="937"/>
                    <a:pt x="143" y="607"/>
                    <a:pt x="325" y="352"/>
                  </a:cubicBezTo>
                  <a:cubicBezTo>
                    <a:pt x="441" y="187"/>
                    <a:pt x="706" y="86"/>
                    <a:pt x="1020" y="86"/>
                  </a:cubicBezTo>
                  <a:close/>
                  <a:moveTo>
                    <a:pt x="1021" y="0"/>
                  </a:moveTo>
                  <a:cubicBezTo>
                    <a:pt x="658" y="0"/>
                    <a:pt x="348" y="118"/>
                    <a:pt x="211" y="312"/>
                  </a:cubicBezTo>
                  <a:cubicBezTo>
                    <a:pt x="0" y="610"/>
                    <a:pt x="250" y="990"/>
                    <a:pt x="771" y="1160"/>
                  </a:cubicBezTo>
                  <a:cubicBezTo>
                    <a:pt x="926" y="1211"/>
                    <a:pt x="1096" y="1238"/>
                    <a:pt x="1262" y="1243"/>
                  </a:cubicBezTo>
                  <a:cubicBezTo>
                    <a:pt x="1268" y="1243"/>
                    <a:pt x="1275" y="1243"/>
                    <a:pt x="1281" y="1243"/>
                  </a:cubicBezTo>
                  <a:cubicBezTo>
                    <a:pt x="1647" y="1243"/>
                    <a:pt x="1958" y="1125"/>
                    <a:pt x="2097" y="929"/>
                  </a:cubicBezTo>
                  <a:cubicBezTo>
                    <a:pt x="2307" y="632"/>
                    <a:pt x="2056" y="252"/>
                    <a:pt x="1536" y="82"/>
                  </a:cubicBezTo>
                  <a:cubicBezTo>
                    <a:pt x="1380" y="31"/>
                    <a:pt x="1212" y="4"/>
                    <a:pt x="1046" y="1"/>
                  </a:cubicBezTo>
                  <a:cubicBezTo>
                    <a:pt x="1038" y="1"/>
                    <a:pt x="1029" y="0"/>
                    <a:pt x="1021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5426857" y="3701041"/>
              <a:ext cx="82676" cy="41985"/>
            </a:xfrm>
            <a:custGeom>
              <a:avLst/>
              <a:gdLst/>
              <a:ahLst/>
              <a:cxnLst/>
              <a:rect l="l" t="t" r="r" b="b"/>
              <a:pathLst>
                <a:path w="1341" h="681" extrusionOk="0">
                  <a:moveTo>
                    <a:pt x="164" y="0"/>
                  </a:moveTo>
                  <a:cubicBezTo>
                    <a:pt x="70" y="89"/>
                    <a:pt x="17" y="216"/>
                    <a:pt x="10" y="303"/>
                  </a:cubicBezTo>
                  <a:cubicBezTo>
                    <a:pt x="0" y="408"/>
                    <a:pt x="83" y="503"/>
                    <a:pt x="211" y="562"/>
                  </a:cubicBezTo>
                  <a:cubicBezTo>
                    <a:pt x="271" y="590"/>
                    <a:pt x="336" y="603"/>
                    <a:pt x="401" y="603"/>
                  </a:cubicBezTo>
                  <a:cubicBezTo>
                    <a:pt x="478" y="603"/>
                    <a:pt x="554" y="584"/>
                    <a:pt x="620" y="550"/>
                  </a:cubicBezTo>
                  <a:cubicBezTo>
                    <a:pt x="737" y="487"/>
                    <a:pt x="807" y="391"/>
                    <a:pt x="885" y="308"/>
                  </a:cubicBezTo>
                  <a:cubicBezTo>
                    <a:pt x="925" y="266"/>
                    <a:pt x="969" y="224"/>
                    <a:pt x="1026" y="193"/>
                  </a:cubicBezTo>
                  <a:cubicBezTo>
                    <a:pt x="1041" y="213"/>
                    <a:pt x="1048" y="234"/>
                    <a:pt x="1054" y="257"/>
                  </a:cubicBezTo>
                  <a:cubicBezTo>
                    <a:pt x="1076" y="348"/>
                    <a:pt x="1012" y="441"/>
                    <a:pt x="942" y="515"/>
                  </a:cubicBezTo>
                  <a:cubicBezTo>
                    <a:pt x="919" y="541"/>
                    <a:pt x="889" y="565"/>
                    <a:pt x="851" y="581"/>
                  </a:cubicBezTo>
                  <a:lnTo>
                    <a:pt x="1091" y="681"/>
                  </a:lnTo>
                  <a:cubicBezTo>
                    <a:pt x="1178" y="635"/>
                    <a:pt x="1241" y="562"/>
                    <a:pt x="1279" y="494"/>
                  </a:cubicBezTo>
                  <a:cubicBezTo>
                    <a:pt x="1335" y="394"/>
                    <a:pt x="1340" y="288"/>
                    <a:pt x="1271" y="188"/>
                  </a:cubicBezTo>
                  <a:cubicBezTo>
                    <a:pt x="1212" y="105"/>
                    <a:pt x="1090" y="36"/>
                    <a:pt x="963" y="36"/>
                  </a:cubicBezTo>
                  <a:cubicBezTo>
                    <a:pt x="914" y="36"/>
                    <a:pt x="864" y="46"/>
                    <a:pt x="817" y="71"/>
                  </a:cubicBezTo>
                  <a:cubicBezTo>
                    <a:pt x="668" y="148"/>
                    <a:pt x="588" y="271"/>
                    <a:pt x="474" y="367"/>
                  </a:cubicBezTo>
                  <a:cubicBezTo>
                    <a:pt x="440" y="395"/>
                    <a:pt x="395" y="420"/>
                    <a:pt x="350" y="437"/>
                  </a:cubicBezTo>
                  <a:cubicBezTo>
                    <a:pt x="346" y="438"/>
                    <a:pt x="340" y="441"/>
                    <a:pt x="333" y="443"/>
                  </a:cubicBezTo>
                  <a:cubicBezTo>
                    <a:pt x="297" y="387"/>
                    <a:pt x="346" y="293"/>
                    <a:pt x="377" y="238"/>
                  </a:cubicBezTo>
                  <a:cubicBezTo>
                    <a:pt x="405" y="191"/>
                    <a:pt x="440" y="146"/>
                    <a:pt x="484" y="106"/>
                  </a:cubicBezTo>
                  <a:cubicBezTo>
                    <a:pt x="488" y="101"/>
                    <a:pt x="491" y="100"/>
                    <a:pt x="495" y="96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0"/>
            <p:cNvSpPr/>
            <p:nvPr/>
          </p:nvSpPr>
          <p:spPr>
            <a:xfrm>
              <a:off x="5420507" y="3707268"/>
              <a:ext cx="93342" cy="24106"/>
            </a:xfrm>
            <a:custGeom>
              <a:avLst/>
              <a:gdLst/>
              <a:ahLst/>
              <a:cxnLst/>
              <a:rect l="l" t="t" r="r" b="b"/>
              <a:pathLst>
                <a:path w="1514" h="391" extrusionOk="0">
                  <a:moveTo>
                    <a:pt x="65" y="0"/>
                  </a:moveTo>
                  <a:lnTo>
                    <a:pt x="0" y="102"/>
                  </a:lnTo>
                  <a:lnTo>
                    <a:pt x="1493" y="390"/>
                  </a:lnTo>
                  <a:lnTo>
                    <a:pt x="1513" y="32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0"/>
            <p:cNvSpPr/>
            <p:nvPr/>
          </p:nvSpPr>
          <p:spPr>
            <a:xfrm>
              <a:off x="4877412" y="3597897"/>
              <a:ext cx="164427" cy="109865"/>
            </a:xfrm>
            <a:custGeom>
              <a:avLst/>
              <a:gdLst/>
              <a:ahLst/>
              <a:cxnLst/>
              <a:rect l="l" t="t" r="r" b="b"/>
              <a:pathLst>
                <a:path w="2667" h="1782" extrusionOk="0">
                  <a:moveTo>
                    <a:pt x="1011" y="0"/>
                  </a:moveTo>
                  <a:cubicBezTo>
                    <a:pt x="785" y="0"/>
                    <a:pt x="576" y="52"/>
                    <a:pt x="416" y="160"/>
                  </a:cubicBezTo>
                  <a:cubicBezTo>
                    <a:pt x="0" y="441"/>
                    <a:pt x="75" y="996"/>
                    <a:pt x="581" y="1400"/>
                  </a:cubicBezTo>
                  <a:cubicBezTo>
                    <a:pt x="893" y="1649"/>
                    <a:pt x="1295" y="1781"/>
                    <a:pt x="1656" y="1781"/>
                  </a:cubicBezTo>
                  <a:cubicBezTo>
                    <a:pt x="1882" y="1781"/>
                    <a:pt x="2091" y="1729"/>
                    <a:pt x="2251" y="1620"/>
                  </a:cubicBezTo>
                  <a:cubicBezTo>
                    <a:pt x="2667" y="1339"/>
                    <a:pt x="2593" y="784"/>
                    <a:pt x="2086" y="381"/>
                  </a:cubicBezTo>
                  <a:cubicBezTo>
                    <a:pt x="1774" y="133"/>
                    <a:pt x="1371" y="0"/>
                    <a:pt x="101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0"/>
            <p:cNvSpPr/>
            <p:nvPr/>
          </p:nvSpPr>
          <p:spPr>
            <a:xfrm>
              <a:off x="4888077" y="3623482"/>
              <a:ext cx="130888" cy="78360"/>
            </a:xfrm>
            <a:custGeom>
              <a:avLst/>
              <a:gdLst/>
              <a:ahLst/>
              <a:cxnLst/>
              <a:rect l="l" t="t" r="r" b="b"/>
              <a:pathLst>
                <a:path w="2123" h="1271" extrusionOk="0">
                  <a:moveTo>
                    <a:pt x="39" y="0"/>
                  </a:moveTo>
                  <a:lnTo>
                    <a:pt x="39" y="0"/>
                  </a:lnTo>
                  <a:cubicBezTo>
                    <a:pt x="0" y="290"/>
                    <a:pt x="170" y="617"/>
                    <a:pt x="491" y="873"/>
                  </a:cubicBezTo>
                  <a:cubicBezTo>
                    <a:pt x="634" y="985"/>
                    <a:pt x="794" y="1075"/>
                    <a:pt x="964" y="1142"/>
                  </a:cubicBezTo>
                  <a:cubicBezTo>
                    <a:pt x="1180" y="1226"/>
                    <a:pt x="1409" y="1271"/>
                    <a:pt x="1625" y="1271"/>
                  </a:cubicBezTo>
                  <a:cubicBezTo>
                    <a:pt x="1805" y="1271"/>
                    <a:pt x="1976" y="1240"/>
                    <a:pt x="2123" y="1174"/>
                  </a:cubicBezTo>
                  <a:lnTo>
                    <a:pt x="2041" y="1094"/>
                  </a:lnTo>
                  <a:cubicBezTo>
                    <a:pt x="1909" y="1153"/>
                    <a:pt x="1755" y="1182"/>
                    <a:pt x="1592" y="1182"/>
                  </a:cubicBezTo>
                  <a:cubicBezTo>
                    <a:pt x="1246" y="1182"/>
                    <a:pt x="861" y="1054"/>
                    <a:pt x="570" y="821"/>
                  </a:cubicBezTo>
                  <a:cubicBezTo>
                    <a:pt x="278" y="590"/>
                    <a:pt x="127" y="296"/>
                    <a:pt x="160" y="33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0"/>
            <p:cNvSpPr/>
            <p:nvPr/>
          </p:nvSpPr>
          <p:spPr>
            <a:xfrm>
              <a:off x="4898188" y="3604987"/>
              <a:ext cx="132923" cy="88965"/>
            </a:xfrm>
            <a:custGeom>
              <a:avLst/>
              <a:gdLst/>
              <a:ahLst/>
              <a:cxnLst/>
              <a:rect l="l" t="t" r="r" b="b"/>
              <a:pathLst>
                <a:path w="2156" h="1443" extrusionOk="0">
                  <a:moveTo>
                    <a:pt x="728" y="91"/>
                  </a:moveTo>
                  <a:cubicBezTo>
                    <a:pt x="862" y="91"/>
                    <a:pt x="1012" y="121"/>
                    <a:pt x="1164" y="181"/>
                  </a:cubicBezTo>
                  <a:cubicBezTo>
                    <a:pt x="1301" y="236"/>
                    <a:pt x="1435" y="310"/>
                    <a:pt x="1549" y="403"/>
                  </a:cubicBezTo>
                  <a:cubicBezTo>
                    <a:pt x="1926" y="702"/>
                    <a:pt x="2020" y="1088"/>
                    <a:pt x="1762" y="1265"/>
                  </a:cubicBezTo>
                  <a:cubicBezTo>
                    <a:pt x="1675" y="1323"/>
                    <a:pt x="1560" y="1352"/>
                    <a:pt x="1428" y="1352"/>
                  </a:cubicBezTo>
                  <a:cubicBezTo>
                    <a:pt x="1294" y="1352"/>
                    <a:pt x="1144" y="1322"/>
                    <a:pt x="992" y="1261"/>
                  </a:cubicBezTo>
                  <a:cubicBezTo>
                    <a:pt x="854" y="1208"/>
                    <a:pt x="721" y="1131"/>
                    <a:pt x="607" y="1040"/>
                  </a:cubicBezTo>
                  <a:cubicBezTo>
                    <a:pt x="230" y="740"/>
                    <a:pt x="136" y="355"/>
                    <a:pt x="394" y="179"/>
                  </a:cubicBezTo>
                  <a:cubicBezTo>
                    <a:pt x="480" y="120"/>
                    <a:pt x="596" y="91"/>
                    <a:pt x="728" y="91"/>
                  </a:cubicBezTo>
                  <a:close/>
                  <a:moveTo>
                    <a:pt x="694" y="0"/>
                  </a:moveTo>
                  <a:cubicBezTo>
                    <a:pt x="539" y="0"/>
                    <a:pt x="402" y="35"/>
                    <a:pt x="301" y="103"/>
                  </a:cubicBezTo>
                  <a:cubicBezTo>
                    <a:pt x="0" y="309"/>
                    <a:pt x="102" y="752"/>
                    <a:pt x="530" y="1093"/>
                  </a:cubicBezTo>
                  <a:cubicBezTo>
                    <a:pt x="658" y="1194"/>
                    <a:pt x="807" y="1280"/>
                    <a:pt x="962" y="1340"/>
                  </a:cubicBezTo>
                  <a:cubicBezTo>
                    <a:pt x="1134" y="1408"/>
                    <a:pt x="1305" y="1442"/>
                    <a:pt x="1459" y="1442"/>
                  </a:cubicBezTo>
                  <a:cubicBezTo>
                    <a:pt x="1615" y="1442"/>
                    <a:pt x="1752" y="1407"/>
                    <a:pt x="1854" y="1338"/>
                  </a:cubicBezTo>
                  <a:cubicBezTo>
                    <a:pt x="2156" y="1133"/>
                    <a:pt x="2054" y="690"/>
                    <a:pt x="1626" y="350"/>
                  </a:cubicBezTo>
                  <a:cubicBezTo>
                    <a:pt x="1498" y="248"/>
                    <a:pt x="1348" y="162"/>
                    <a:pt x="1194" y="102"/>
                  </a:cubicBezTo>
                  <a:cubicBezTo>
                    <a:pt x="1020" y="34"/>
                    <a:pt x="848" y="0"/>
                    <a:pt x="694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0"/>
            <p:cNvSpPr/>
            <p:nvPr/>
          </p:nvSpPr>
          <p:spPr>
            <a:xfrm>
              <a:off x="4924761" y="3620770"/>
              <a:ext cx="79963" cy="59186"/>
            </a:xfrm>
            <a:custGeom>
              <a:avLst/>
              <a:gdLst/>
              <a:ahLst/>
              <a:cxnLst/>
              <a:rect l="l" t="t" r="r" b="b"/>
              <a:pathLst>
                <a:path w="1297" h="960" extrusionOk="0">
                  <a:moveTo>
                    <a:pt x="297" y="0"/>
                  </a:moveTo>
                  <a:cubicBezTo>
                    <a:pt x="176" y="50"/>
                    <a:pt x="83" y="153"/>
                    <a:pt x="46" y="229"/>
                  </a:cubicBezTo>
                  <a:cubicBezTo>
                    <a:pt x="0" y="324"/>
                    <a:pt x="43" y="443"/>
                    <a:pt x="143" y="543"/>
                  </a:cubicBezTo>
                  <a:cubicBezTo>
                    <a:pt x="233" y="632"/>
                    <a:pt x="355" y="678"/>
                    <a:pt x="474" y="678"/>
                  </a:cubicBezTo>
                  <a:cubicBezTo>
                    <a:pt x="493" y="678"/>
                    <a:pt x="512" y="676"/>
                    <a:pt x="531" y="674"/>
                  </a:cubicBezTo>
                  <a:cubicBezTo>
                    <a:pt x="663" y="658"/>
                    <a:pt x="761" y="591"/>
                    <a:pt x="864" y="541"/>
                  </a:cubicBezTo>
                  <a:cubicBezTo>
                    <a:pt x="917" y="515"/>
                    <a:pt x="974" y="491"/>
                    <a:pt x="1038" y="481"/>
                  </a:cubicBezTo>
                  <a:cubicBezTo>
                    <a:pt x="1042" y="504"/>
                    <a:pt x="1042" y="527"/>
                    <a:pt x="1039" y="548"/>
                  </a:cubicBezTo>
                  <a:cubicBezTo>
                    <a:pt x="1028" y="641"/>
                    <a:pt x="938" y="708"/>
                    <a:pt x="845" y="752"/>
                  </a:cubicBezTo>
                  <a:cubicBezTo>
                    <a:pt x="814" y="767"/>
                    <a:pt x="777" y="780"/>
                    <a:pt x="738" y="782"/>
                  </a:cubicBezTo>
                  <a:lnTo>
                    <a:pt x="927" y="959"/>
                  </a:lnTo>
                  <a:cubicBezTo>
                    <a:pt x="1025" y="947"/>
                    <a:pt x="1109" y="899"/>
                    <a:pt x="1168" y="850"/>
                  </a:cubicBezTo>
                  <a:cubicBezTo>
                    <a:pt x="1255" y="775"/>
                    <a:pt x="1296" y="678"/>
                    <a:pt x="1266" y="561"/>
                  </a:cubicBezTo>
                  <a:cubicBezTo>
                    <a:pt x="1236" y="436"/>
                    <a:pt x="1092" y="293"/>
                    <a:pt x="921" y="293"/>
                  </a:cubicBezTo>
                  <a:cubicBezTo>
                    <a:pt x="909" y="293"/>
                    <a:pt x="896" y="294"/>
                    <a:pt x="884" y="296"/>
                  </a:cubicBezTo>
                  <a:cubicBezTo>
                    <a:pt x="718" y="317"/>
                    <a:pt x="600" y="403"/>
                    <a:pt x="460" y="454"/>
                  </a:cubicBezTo>
                  <a:cubicBezTo>
                    <a:pt x="419" y="468"/>
                    <a:pt x="369" y="476"/>
                    <a:pt x="319" y="476"/>
                  </a:cubicBezTo>
                  <a:cubicBezTo>
                    <a:pt x="313" y="476"/>
                    <a:pt x="306" y="476"/>
                    <a:pt x="300" y="474"/>
                  </a:cubicBezTo>
                  <a:cubicBezTo>
                    <a:pt x="286" y="410"/>
                    <a:pt x="364" y="338"/>
                    <a:pt x="413" y="299"/>
                  </a:cubicBezTo>
                  <a:cubicBezTo>
                    <a:pt x="456" y="264"/>
                    <a:pt x="504" y="233"/>
                    <a:pt x="561" y="211"/>
                  </a:cubicBezTo>
                  <a:cubicBezTo>
                    <a:pt x="564" y="210"/>
                    <a:pt x="570" y="207"/>
                    <a:pt x="574" y="206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>
              <a:off x="4923281" y="3622311"/>
              <a:ext cx="82738" cy="53329"/>
            </a:xfrm>
            <a:custGeom>
              <a:avLst/>
              <a:gdLst/>
              <a:ahLst/>
              <a:cxnLst/>
              <a:rect l="l" t="t" r="r" b="b"/>
              <a:pathLst>
                <a:path w="1342" h="865" extrusionOk="0">
                  <a:moveTo>
                    <a:pt x="96" y="1"/>
                  </a:moveTo>
                  <a:lnTo>
                    <a:pt x="0" y="74"/>
                  </a:lnTo>
                  <a:lnTo>
                    <a:pt x="1299" y="864"/>
                  </a:lnTo>
                  <a:lnTo>
                    <a:pt x="1342" y="809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0"/>
            <p:cNvSpPr/>
            <p:nvPr/>
          </p:nvSpPr>
          <p:spPr>
            <a:xfrm>
              <a:off x="5778706" y="3388649"/>
              <a:ext cx="164551" cy="109926"/>
            </a:xfrm>
            <a:custGeom>
              <a:avLst/>
              <a:gdLst/>
              <a:ahLst/>
              <a:cxnLst/>
              <a:rect l="l" t="t" r="r" b="b"/>
              <a:pathLst>
                <a:path w="2669" h="1783" extrusionOk="0">
                  <a:moveTo>
                    <a:pt x="1008" y="0"/>
                  </a:moveTo>
                  <a:cubicBezTo>
                    <a:pt x="783" y="0"/>
                    <a:pt x="575" y="52"/>
                    <a:pt x="416" y="159"/>
                  </a:cubicBezTo>
                  <a:cubicBezTo>
                    <a:pt x="0" y="442"/>
                    <a:pt x="74" y="997"/>
                    <a:pt x="581" y="1400"/>
                  </a:cubicBezTo>
                  <a:cubicBezTo>
                    <a:pt x="893" y="1649"/>
                    <a:pt x="1295" y="1782"/>
                    <a:pt x="1656" y="1782"/>
                  </a:cubicBezTo>
                  <a:cubicBezTo>
                    <a:pt x="1882" y="1782"/>
                    <a:pt x="2091" y="1730"/>
                    <a:pt x="2251" y="1621"/>
                  </a:cubicBezTo>
                  <a:cubicBezTo>
                    <a:pt x="2668" y="1338"/>
                    <a:pt x="2592" y="785"/>
                    <a:pt x="2086" y="381"/>
                  </a:cubicBezTo>
                  <a:cubicBezTo>
                    <a:pt x="1773" y="133"/>
                    <a:pt x="1369" y="0"/>
                    <a:pt x="1008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0"/>
            <p:cNvSpPr/>
            <p:nvPr/>
          </p:nvSpPr>
          <p:spPr>
            <a:xfrm>
              <a:off x="5789249" y="3414173"/>
              <a:ext cx="130950" cy="78484"/>
            </a:xfrm>
            <a:custGeom>
              <a:avLst/>
              <a:gdLst/>
              <a:ahLst/>
              <a:cxnLst/>
              <a:rect l="l" t="t" r="r" b="b"/>
              <a:pathLst>
                <a:path w="2124" h="1273" extrusionOk="0">
                  <a:moveTo>
                    <a:pt x="39" y="1"/>
                  </a:moveTo>
                  <a:cubicBezTo>
                    <a:pt x="0" y="292"/>
                    <a:pt x="170" y="619"/>
                    <a:pt x="491" y="873"/>
                  </a:cubicBezTo>
                  <a:cubicBezTo>
                    <a:pt x="634" y="986"/>
                    <a:pt x="794" y="1077"/>
                    <a:pt x="964" y="1143"/>
                  </a:cubicBezTo>
                  <a:cubicBezTo>
                    <a:pt x="1182" y="1228"/>
                    <a:pt x="1411" y="1273"/>
                    <a:pt x="1627" y="1273"/>
                  </a:cubicBezTo>
                  <a:cubicBezTo>
                    <a:pt x="1807" y="1273"/>
                    <a:pt x="1977" y="1241"/>
                    <a:pt x="2123" y="1176"/>
                  </a:cubicBezTo>
                  <a:lnTo>
                    <a:pt x="2042" y="1093"/>
                  </a:lnTo>
                  <a:cubicBezTo>
                    <a:pt x="1910" y="1152"/>
                    <a:pt x="1755" y="1181"/>
                    <a:pt x="1592" y="1181"/>
                  </a:cubicBezTo>
                  <a:cubicBezTo>
                    <a:pt x="1247" y="1181"/>
                    <a:pt x="862" y="1053"/>
                    <a:pt x="570" y="820"/>
                  </a:cubicBezTo>
                  <a:cubicBezTo>
                    <a:pt x="279" y="590"/>
                    <a:pt x="127" y="295"/>
                    <a:pt x="160" y="34"/>
                  </a:cubicBezTo>
                  <a:lnTo>
                    <a:pt x="39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>
              <a:off x="5799483" y="3395862"/>
              <a:ext cx="132923" cy="88903"/>
            </a:xfrm>
            <a:custGeom>
              <a:avLst/>
              <a:gdLst/>
              <a:ahLst/>
              <a:cxnLst/>
              <a:rect l="l" t="t" r="r" b="b"/>
              <a:pathLst>
                <a:path w="2156" h="1442" extrusionOk="0">
                  <a:moveTo>
                    <a:pt x="727" y="91"/>
                  </a:moveTo>
                  <a:cubicBezTo>
                    <a:pt x="861" y="91"/>
                    <a:pt x="1011" y="121"/>
                    <a:pt x="1163" y="181"/>
                  </a:cubicBezTo>
                  <a:cubicBezTo>
                    <a:pt x="1300" y="234"/>
                    <a:pt x="1433" y="311"/>
                    <a:pt x="1549" y="404"/>
                  </a:cubicBezTo>
                  <a:cubicBezTo>
                    <a:pt x="1926" y="700"/>
                    <a:pt x="2020" y="1089"/>
                    <a:pt x="1762" y="1264"/>
                  </a:cubicBezTo>
                  <a:cubicBezTo>
                    <a:pt x="1676" y="1322"/>
                    <a:pt x="1560" y="1351"/>
                    <a:pt x="1429" y="1351"/>
                  </a:cubicBezTo>
                  <a:cubicBezTo>
                    <a:pt x="1295" y="1351"/>
                    <a:pt x="1144" y="1321"/>
                    <a:pt x="992" y="1261"/>
                  </a:cubicBezTo>
                  <a:cubicBezTo>
                    <a:pt x="855" y="1207"/>
                    <a:pt x="721" y="1132"/>
                    <a:pt x="607" y="1040"/>
                  </a:cubicBezTo>
                  <a:cubicBezTo>
                    <a:pt x="230" y="740"/>
                    <a:pt x="136" y="355"/>
                    <a:pt x="394" y="178"/>
                  </a:cubicBezTo>
                  <a:cubicBezTo>
                    <a:pt x="480" y="120"/>
                    <a:pt x="596" y="91"/>
                    <a:pt x="727" y="91"/>
                  </a:cubicBezTo>
                  <a:close/>
                  <a:moveTo>
                    <a:pt x="694" y="1"/>
                  </a:moveTo>
                  <a:cubicBezTo>
                    <a:pt x="540" y="1"/>
                    <a:pt x="403" y="35"/>
                    <a:pt x="301" y="104"/>
                  </a:cubicBezTo>
                  <a:cubicBezTo>
                    <a:pt x="0" y="309"/>
                    <a:pt x="101" y="752"/>
                    <a:pt x="530" y="1092"/>
                  </a:cubicBezTo>
                  <a:cubicBezTo>
                    <a:pt x="658" y="1194"/>
                    <a:pt x="807" y="1280"/>
                    <a:pt x="962" y="1340"/>
                  </a:cubicBezTo>
                  <a:cubicBezTo>
                    <a:pt x="1136" y="1408"/>
                    <a:pt x="1307" y="1441"/>
                    <a:pt x="1461" y="1441"/>
                  </a:cubicBezTo>
                  <a:cubicBezTo>
                    <a:pt x="1616" y="1441"/>
                    <a:pt x="1752" y="1407"/>
                    <a:pt x="1854" y="1339"/>
                  </a:cubicBezTo>
                  <a:cubicBezTo>
                    <a:pt x="2155" y="1133"/>
                    <a:pt x="2054" y="690"/>
                    <a:pt x="1626" y="349"/>
                  </a:cubicBezTo>
                  <a:cubicBezTo>
                    <a:pt x="1497" y="248"/>
                    <a:pt x="1348" y="162"/>
                    <a:pt x="1193" y="102"/>
                  </a:cubicBezTo>
                  <a:cubicBezTo>
                    <a:pt x="1020" y="35"/>
                    <a:pt x="848" y="1"/>
                    <a:pt x="694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>
              <a:off x="5825932" y="3411583"/>
              <a:ext cx="79902" cy="59186"/>
            </a:xfrm>
            <a:custGeom>
              <a:avLst/>
              <a:gdLst/>
              <a:ahLst/>
              <a:cxnLst/>
              <a:rect l="l" t="t" r="r" b="b"/>
              <a:pathLst>
                <a:path w="1296" h="960" extrusionOk="0">
                  <a:moveTo>
                    <a:pt x="298" y="0"/>
                  </a:moveTo>
                  <a:cubicBezTo>
                    <a:pt x="178" y="50"/>
                    <a:pt x="83" y="151"/>
                    <a:pt x="46" y="230"/>
                  </a:cubicBezTo>
                  <a:cubicBezTo>
                    <a:pt x="1" y="324"/>
                    <a:pt x="43" y="444"/>
                    <a:pt x="143" y="544"/>
                  </a:cubicBezTo>
                  <a:cubicBezTo>
                    <a:pt x="232" y="633"/>
                    <a:pt x="353" y="678"/>
                    <a:pt x="471" y="678"/>
                  </a:cubicBezTo>
                  <a:cubicBezTo>
                    <a:pt x="491" y="678"/>
                    <a:pt x="512" y="677"/>
                    <a:pt x="532" y="674"/>
                  </a:cubicBezTo>
                  <a:cubicBezTo>
                    <a:pt x="663" y="657"/>
                    <a:pt x="762" y="592"/>
                    <a:pt x="864" y="541"/>
                  </a:cubicBezTo>
                  <a:cubicBezTo>
                    <a:pt x="917" y="515"/>
                    <a:pt x="974" y="493"/>
                    <a:pt x="1038" y="481"/>
                  </a:cubicBezTo>
                  <a:cubicBezTo>
                    <a:pt x="1043" y="505"/>
                    <a:pt x="1043" y="528"/>
                    <a:pt x="1040" y="550"/>
                  </a:cubicBezTo>
                  <a:cubicBezTo>
                    <a:pt x="1028" y="642"/>
                    <a:pt x="939" y="708"/>
                    <a:pt x="846" y="752"/>
                  </a:cubicBezTo>
                  <a:cubicBezTo>
                    <a:pt x="814" y="767"/>
                    <a:pt x="777" y="779"/>
                    <a:pt x="736" y="784"/>
                  </a:cubicBezTo>
                  <a:lnTo>
                    <a:pt x="926" y="959"/>
                  </a:lnTo>
                  <a:cubicBezTo>
                    <a:pt x="1024" y="948"/>
                    <a:pt x="1107" y="901"/>
                    <a:pt x="1167" y="851"/>
                  </a:cubicBezTo>
                  <a:cubicBezTo>
                    <a:pt x="1254" y="777"/>
                    <a:pt x="1295" y="680"/>
                    <a:pt x="1264" y="562"/>
                  </a:cubicBezTo>
                  <a:cubicBezTo>
                    <a:pt x="1236" y="438"/>
                    <a:pt x="1093" y="294"/>
                    <a:pt x="923" y="294"/>
                  </a:cubicBezTo>
                  <a:cubicBezTo>
                    <a:pt x="910" y="294"/>
                    <a:pt x="897" y="295"/>
                    <a:pt x="884" y="297"/>
                  </a:cubicBezTo>
                  <a:cubicBezTo>
                    <a:pt x="719" y="316"/>
                    <a:pt x="600" y="404"/>
                    <a:pt x="460" y="455"/>
                  </a:cubicBezTo>
                  <a:cubicBezTo>
                    <a:pt x="419" y="470"/>
                    <a:pt x="369" y="477"/>
                    <a:pt x="319" y="477"/>
                  </a:cubicBezTo>
                  <a:cubicBezTo>
                    <a:pt x="313" y="477"/>
                    <a:pt x="306" y="477"/>
                    <a:pt x="300" y="474"/>
                  </a:cubicBezTo>
                  <a:cubicBezTo>
                    <a:pt x="286" y="410"/>
                    <a:pt x="365" y="338"/>
                    <a:pt x="415" y="300"/>
                  </a:cubicBezTo>
                  <a:cubicBezTo>
                    <a:pt x="457" y="266"/>
                    <a:pt x="506" y="236"/>
                    <a:pt x="562" y="210"/>
                  </a:cubicBezTo>
                  <a:cubicBezTo>
                    <a:pt x="565" y="208"/>
                    <a:pt x="570" y="207"/>
                    <a:pt x="575" y="206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0"/>
            <p:cNvSpPr/>
            <p:nvPr/>
          </p:nvSpPr>
          <p:spPr>
            <a:xfrm>
              <a:off x="5824452" y="3413248"/>
              <a:ext cx="82799" cy="53206"/>
            </a:xfrm>
            <a:custGeom>
              <a:avLst/>
              <a:gdLst/>
              <a:ahLst/>
              <a:cxnLst/>
              <a:rect l="l" t="t" r="r" b="b"/>
              <a:pathLst>
                <a:path w="1343" h="863" extrusionOk="0">
                  <a:moveTo>
                    <a:pt x="99" y="0"/>
                  </a:moveTo>
                  <a:lnTo>
                    <a:pt x="0" y="73"/>
                  </a:lnTo>
                  <a:lnTo>
                    <a:pt x="1301" y="862"/>
                  </a:lnTo>
                  <a:lnTo>
                    <a:pt x="1342" y="80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>
              <a:off x="4764156" y="3798020"/>
              <a:ext cx="173428" cy="101973"/>
            </a:xfrm>
            <a:custGeom>
              <a:avLst/>
              <a:gdLst/>
              <a:ahLst/>
              <a:cxnLst/>
              <a:rect l="l" t="t" r="r" b="b"/>
              <a:pathLst>
                <a:path w="2813" h="1654" extrusionOk="0">
                  <a:moveTo>
                    <a:pt x="1344" y="0"/>
                  </a:moveTo>
                  <a:cubicBezTo>
                    <a:pt x="917" y="0"/>
                    <a:pt x="514" y="150"/>
                    <a:pt x="307" y="417"/>
                  </a:cubicBezTo>
                  <a:cubicBezTo>
                    <a:pt x="0" y="812"/>
                    <a:pt x="243" y="1318"/>
                    <a:pt x="849" y="1545"/>
                  </a:cubicBezTo>
                  <a:cubicBezTo>
                    <a:pt x="1047" y="1618"/>
                    <a:pt x="1260" y="1653"/>
                    <a:pt x="1467" y="1653"/>
                  </a:cubicBezTo>
                  <a:cubicBezTo>
                    <a:pt x="1894" y="1653"/>
                    <a:pt x="2299" y="1504"/>
                    <a:pt x="2505" y="1238"/>
                  </a:cubicBezTo>
                  <a:cubicBezTo>
                    <a:pt x="2812" y="841"/>
                    <a:pt x="2570" y="336"/>
                    <a:pt x="1963" y="110"/>
                  </a:cubicBezTo>
                  <a:cubicBezTo>
                    <a:pt x="1764" y="36"/>
                    <a:pt x="1552" y="0"/>
                    <a:pt x="1344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>
              <a:off x="4775932" y="3841978"/>
              <a:ext cx="144637" cy="50000"/>
            </a:xfrm>
            <a:custGeom>
              <a:avLst/>
              <a:gdLst/>
              <a:ahLst/>
              <a:cxnLst/>
              <a:rect l="l" t="t" r="r" b="b"/>
              <a:pathLst>
                <a:path w="2346" h="811" extrusionOk="0">
                  <a:moveTo>
                    <a:pt x="126" y="1"/>
                  </a:moveTo>
                  <a:lnTo>
                    <a:pt x="0" y="7"/>
                  </a:lnTo>
                  <a:cubicBezTo>
                    <a:pt x="55" y="296"/>
                    <a:pt x="316" y="552"/>
                    <a:pt x="700" y="697"/>
                  </a:cubicBezTo>
                  <a:cubicBezTo>
                    <a:pt x="870" y="762"/>
                    <a:pt x="1051" y="797"/>
                    <a:pt x="1234" y="807"/>
                  </a:cubicBezTo>
                  <a:cubicBezTo>
                    <a:pt x="1273" y="810"/>
                    <a:pt x="1312" y="811"/>
                    <a:pt x="1351" y="811"/>
                  </a:cubicBezTo>
                  <a:cubicBezTo>
                    <a:pt x="1737" y="811"/>
                    <a:pt x="2110" y="696"/>
                    <a:pt x="2346" y="479"/>
                  </a:cubicBezTo>
                  <a:lnTo>
                    <a:pt x="2242" y="428"/>
                  </a:lnTo>
                  <a:cubicBezTo>
                    <a:pt x="2030" y="621"/>
                    <a:pt x="1692" y="725"/>
                    <a:pt x="1342" y="725"/>
                  </a:cubicBezTo>
                  <a:cubicBezTo>
                    <a:pt x="1144" y="725"/>
                    <a:pt x="942" y="692"/>
                    <a:pt x="757" y="623"/>
                  </a:cubicBezTo>
                  <a:cubicBezTo>
                    <a:pt x="412" y="496"/>
                    <a:pt x="173" y="262"/>
                    <a:pt x="126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>
              <a:off x="4783515" y="3805541"/>
              <a:ext cx="142356" cy="77436"/>
            </a:xfrm>
            <a:custGeom>
              <a:avLst/>
              <a:gdLst/>
              <a:ahLst/>
              <a:cxnLst/>
              <a:rect l="l" t="t" r="r" b="b"/>
              <a:pathLst>
                <a:path w="2309" h="1256" extrusionOk="0">
                  <a:moveTo>
                    <a:pt x="981" y="85"/>
                  </a:moveTo>
                  <a:cubicBezTo>
                    <a:pt x="1009" y="85"/>
                    <a:pt x="1038" y="86"/>
                    <a:pt x="1068" y="88"/>
                  </a:cubicBezTo>
                  <a:cubicBezTo>
                    <a:pt x="1214" y="97"/>
                    <a:pt x="1363" y="128"/>
                    <a:pt x="1503" y="178"/>
                  </a:cubicBezTo>
                  <a:cubicBezTo>
                    <a:pt x="1954" y="348"/>
                    <a:pt x="2164" y="685"/>
                    <a:pt x="1972" y="933"/>
                  </a:cubicBezTo>
                  <a:cubicBezTo>
                    <a:pt x="1857" y="1082"/>
                    <a:pt x="1614" y="1171"/>
                    <a:pt x="1328" y="1171"/>
                  </a:cubicBezTo>
                  <a:cubicBezTo>
                    <a:pt x="1299" y="1171"/>
                    <a:pt x="1270" y="1170"/>
                    <a:pt x="1241" y="1169"/>
                  </a:cubicBezTo>
                  <a:cubicBezTo>
                    <a:pt x="1092" y="1160"/>
                    <a:pt x="942" y="1129"/>
                    <a:pt x="805" y="1077"/>
                  </a:cubicBezTo>
                  <a:cubicBezTo>
                    <a:pt x="354" y="909"/>
                    <a:pt x="143" y="570"/>
                    <a:pt x="336" y="322"/>
                  </a:cubicBezTo>
                  <a:cubicBezTo>
                    <a:pt x="451" y="174"/>
                    <a:pt x="695" y="85"/>
                    <a:pt x="981" y="85"/>
                  </a:cubicBezTo>
                  <a:close/>
                  <a:moveTo>
                    <a:pt x="979" y="1"/>
                  </a:moveTo>
                  <a:cubicBezTo>
                    <a:pt x="644" y="1"/>
                    <a:pt x="361" y="104"/>
                    <a:pt x="224" y="281"/>
                  </a:cubicBezTo>
                  <a:cubicBezTo>
                    <a:pt x="0" y="569"/>
                    <a:pt x="236" y="960"/>
                    <a:pt x="748" y="1151"/>
                  </a:cubicBezTo>
                  <a:cubicBezTo>
                    <a:pt x="902" y="1209"/>
                    <a:pt x="1069" y="1244"/>
                    <a:pt x="1235" y="1253"/>
                  </a:cubicBezTo>
                  <a:cubicBezTo>
                    <a:pt x="1267" y="1255"/>
                    <a:pt x="1298" y="1256"/>
                    <a:pt x="1329" y="1256"/>
                  </a:cubicBezTo>
                  <a:cubicBezTo>
                    <a:pt x="1661" y="1256"/>
                    <a:pt x="1946" y="1152"/>
                    <a:pt x="2083" y="976"/>
                  </a:cubicBezTo>
                  <a:cubicBezTo>
                    <a:pt x="2308" y="687"/>
                    <a:pt x="2073" y="298"/>
                    <a:pt x="1560" y="107"/>
                  </a:cubicBezTo>
                  <a:cubicBezTo>
                    <a:pt x="1406" y="48"/>
                    <a:pt x="1239" y="12"/>
                    <a:pt x="1074" y="4"/>
                  </a:cubicBezTo>
                  <a:cubicBezTo>
                    <a:pt x="1042" y="2"/>
                    <a:pt x="1010" y="1"/>
                    <a:pt x="979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>
              <a:off x="4813848" y="3823605"/>
              <a:ext cx="83046" cy="44328"/>
            </a:xfrm>
            <a:custGeom>
              <a:avLst/>
              <a:gdLst/>
              <a:ahLst/>
              <a:cxnLst/>
              <a:rect l="l" t="t" r="r" b="b"/>
              <a:pathLst>
                <a:path w="1347" h="719" extrusionOk="0">
                  <a:moveTo>
                    <a:pt x="183" y="1"/>
                  </a:moveTo>
                  <a:cubicBezTo>
                    <a:pt x="85" y="86"/>
                    <a:pt x="26" y="212"/>
                    <a:pt x="15" y="297"/>
                  </a:cubicBezTo>
                  <a:cubicBezTo>
                    <a:pt x="1" y="403"/>
                    <a:pt x="79" y="500"/>
                    <a:pt x="206" y="564"/>
                  </a:cubicBezTo>
                  <a:cubicBezTo>
                    <a:pt x="272" y="598"/>
                    <a:pt x="345" y="615"/>
                    <a:pt x="417" y="615"/>
                  </a:cubicBezTo>
                  <a:cubicBezTo>
                    <a:pt x="486" y="615"/>
                    <a:pt x="554" y="600"/>
                    <a:pt x="614" y="570"/>
                  </a:cubicBezTo>
                  <a:cubicBezTo>
                    <a:pt x="736" y="513"/>
                    <a:pt x="810" y="420"/>
                    <a:pt x="890" y="340"/>
                  </a:cubicBezTo>
                  <a:cubicBezTo>
                    <a:pt x="931" y="299"/>
                    <a:pt x="977" y="260"/>
                    <a:pt x="1036" y="230"/>
                  </a:cubicBezTo>
                  <a:cubicBezTo>
                    <a:pt x="1048" y="252"/>
                    <a:pt x="1056" y="273"/>
                    <a:pt x="1060" y="295"/>
                  </a:cubicBezTo>
                  <a:cubicBezTo>
                    <a:pt x="1078" y="387"/>
                    <a:pt x="1011" y="476"/>
                    <a:pt x="939" y="547"/>
                  </a:cubicBezTo>
                  <a:cubicBezTo>
                    <a:pt x="913" y="570"/>
                    <a:pt x="883" y="594"/>
                    <a:pt x="846" y="610"/>
                  </a:cubicBezTo>
                  <a:lnTo>
                    <a:pt x="1081" y="719"/>
                  </a:lnTo>
                  <a:cubicBezTo>
                    <a:pt x="1170" y="676"/>
                    <a:pt x="1235" y="606"/>
                    <a:pt x="1277" y="540"/>
                  </a:cubicBezTo>
                  <a:cubicBezTo>
                    <a:pt x="1338" y="442"/>
                    <a:pt x="1347" y="337"/>
                    <a:pt x="1281" y="235"/>
                  </a:cubicBezTo>
                  <a:cubicBezTo>
                    <a:pt x="1225" y="147"/>
                    <a:pt x="1099" y="71"/>
                    <a:pt x="967" y="71"/>
                  </a:cubicBezTo>
                  <a:cubicBezTo>
                    <a:pt x="922" y="71"/>
                    <a:pt x="876" y="80"/>
                    <a:pt x="833" y="100"/>
                  </a:cubicBezTo>
                  <a:cubicBezTo>
                    <a:pt x="682" y="172"/>
                    <a:pt x="597" y="290"/>
                    <a:pt x="477" y="383"/>
                  </a:cubicBezTo>
                  <a:cubicBezTo>
                    <a:pt x="443" y="410"/>
                    <a:pt x="397" y="432"/>
                    <a:pt x="350" y="447"/>
                  </a:cubicBezTo>
                  <a:cubicBezTo>
                    <a:pt x="346" y="452"/>
                    <a:pt x="340" y="452"/>
                    <a:pt x="333" y="452"/>
                  </a:cubicBezTo>
                  <a:cubicBezTo>
                    <a:pt x="299" y="394"/>
                    <a:pt x="353" y="303"/>
                    <a:pt x="386" y="249"/>
                  </a:cubicBezTo>
                  <a:cubicBezTo>
                    <a:pt x="417" y="203"/>
                    <a:pt x="453" y="160"/>
                    <a:pt x="499" y="119"/>
                  </a:cubicBezTo>
                  <a:cubicBezTo>
                    <a:pt x="503" y="116"/>
                    <a:pt x="506" y="113"/>
                    <a:pt x="510" y="110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0"/>
            <p:cNvSpPr/>
            <p:nvPr/>
          </p:nvSpPr>
          <p:spPr>
            <a:xfrm>
              <a:off x="4808114" y="3829524"/>
              <a:ext cx="92849" cy="27682"/>
            </a:xfrm>
            <a:custGeom>
              <a:avLst/>
              <a:gdLst/>
              <a:ahLst/>
              <a:cxnLst/>
              <a:rect l="l" t="t" r="r" b="b"/>
              <a:pathLst>
                <a:path w="1506" h="449" extrusionOk="0">
                  <a:moveTo>
                    <a:pt x="71" y="0"/>
                  </a:moveTo>
                  <a:lnTo>
                    <a:pt x="1" y="99"/>
                  </a:lnTo>
                  <a:lnTo>
                    <a:pt x="1483" y="448"/>
                  </a:lnTo>
                  <a:lnTo>
                    <a:pt x="1505" y="38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0"/>
            <p:cNvSpPr/>
            <p:nvPr/>
          </p:nvSpPr>
          <p:spPr>
            <a:xfrm>
              <a:off x="5528275" y="3861460"/>
              <a:ext cx="146178" cy="130827"/>
            </a:xfrm>
            <a:custGeom>
              <a:avLst/>
              <a:gdLst/>
              <a:ahLst/>
              <a:cxnLst/>
              <a:rect l="l" t="t" r="r" b="b"/>
              <a:pathLst>
                <a:path w="2371" h="2122" extrusionOk="0">
                  <a:moveTo>
                    <a:pt x="791" y="1"/>
                  </a:moveTo>
                  <a:cubicBezTo>
                    <a:pt x="748" y="1"/>
                    <a:pt x="706" y="4"/>
                    <a:pt x="665" y="10"/>
                  </a:cubicBezTo>
                  <a:cubicBezTo>
                    <a:pt x="168" y="89"/>
                    <a:pt x="1" y="623"/>
                    <a:pt x="288" y="1204"/>
                  </a:cubicBezTo>
                  <a:cubicBezTo>
                    <a:pt x="551" y="1735"/>
                    <a:pt x="1107" y="2121"/>
                    <a:pt x="1580" y="2121"/>
                  </a:cubicBezTo>
                  <a:cubicBezTo>
                    <a:pt x="1623" y="2121"/>
                    <a:pt x="1665" y="2118"/>
                    <a:pt x="1707" y="2112"/>
                  </a:cubicBezTo>
                  <a:cubicBezTo>
                    <a:pt x="2202" y="2033"/>
                    <a:pt x="2371" y="1501"/>
                    <a:pt x="2084" y="918"/>
                  </a:cubicBezTo>
                  <a:cubicBezTo>
                    <a:pt x="1819" y="387"/>
                    <a:pt x="1263" y="1"/>
                    <a:pt x="791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0"/>
            <p:cNvSpPr/>
            <p:nvPr/>
          </p:nvSpPr>
          <p:spPr>
            <a:xfrm>
              <a:off x="5541530" y="3870893"/>
              <a:ext cx="95253" cy="120099"/>
            </a:xfrm>
            <a:custGeom>
              <a:avLst/>
              <a:gdLst/>
              <a:ahLst/>
              <a:cxnLst/>
              <a:rect l="l" t="t" r="r" b="b"/>
              <a:pathLst>
                <a:path w="1545" h="1948" extrusionOk="0">
                  <a:moveTo>
                    <a:pt x="159" y="0"/>
                  </a:moveTo>
                  <a:lnTo>
                    <a:pt x="159" y="0"/>
                  </a:lnTo>
                  <a:cubicBezTo>
                    <a:pt x="0" y="246"/>
                    <a:pt x="14" y="614"/>
                    <a:pt x="196" y="981"/>
                  </a:cubicBezTo>
                  <a:cubicBezTo>
                    <a:pt x="277" y="1143"/>
                    <a:pt x="385" y="1295"/>
                    <a:pt x="510" y="1428"/>
                  </a:cubicBezTo>
                  <a:cubicBezTo>
                    <a:pt x="805" y="1737"/>
                    <a:pt x="1193" y="1943"/>
                    <a:pt x="1545" y="1947"/>
                  </a:cubicBezTo>
                  <a:lnTo>
                    <a:pt x="1506" y="1837"/>
                  </a:lnTo>
                  <a:cubicBezTo>
                    <a:pt x="1056" y="1834"/>
                    <a:pt x="534" y="1459"/>
                    <a:pt x="288" y="966"/>
                  </a:cubicBezTo>
                  <a:cubicBezTo>
                    <a:pt x="123" y="635"/>
                    <a:pt x="110" y="303"/>
                    <a:pt x="253" y="80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0"/>
            <p:cNvSpPr/>
            <p:nvPr/>
          </p:nvSpPr>
          <p:spPr>
            <a:xfrm>
              <a:off x="5552072" y="3870769"/>
              <a:ext cx="110481" cy="110481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75" y="110"/>
                  </a:moveTo>
                  <a:cubicBezTo>
                    <a:pt x="770" y="110"/>
                    <a:pt x="1003" y="232"/>
                    <a:pt x="1202" y="442"/>
                  </a:cubicBezTo>
                  <a:cubicBezTo>
                    <a:pt x="1305" y="549"/>
                    <a:pt x="1394" y="674"/>
                    <a:pt x="1458" y="806"/>
                  </a:cubicBezTo>
                  <a:cubicBezTo>
                    <a:pt x="1671" y="1238"/>
                    <a:pt x="1592" y="1629"/>
                    <a:pt x="1284" y="1676"/>
                  </a:cubicBezTo>
                  <a:cubicBezTo>
                    <a:pt x="1261" y="1680"/>
                    <a:pt x="1238" y="1682"/>
                    <a:pt x="1215" y="1682"/>
                  </a:cubicBezTo>
                  <a:cubicBezTo>
                    <a:pt x="1021" y="1682"/>
                    <a:pt x="788" y="1558"/>
                    <a:pt x="588" y="1350"/>
                  </a:cubicBezTo>
                  <a:cubicBezTo>
                    <a:pt x="487" y="1243"/>
                    <a:pt x="399" y="1115"/>
                    <a:pt x="334" y="986"/>
                  </a:cubicBezTo>
                  <a:cubicBezTo>
                    <a:pt x="122" y="553"/>
                    <a:pt x="199" y="165"/>
                    <a:pt x="509" y="115"/>
                  </a:cubicBezTo>
                  <a:cubicBezTo>
                    <a:pt x="530" y="111"/>
                    <a:pt x="553" y="110"/>
                    <a:pt x="575" y="110"/>
                  </a:cubicBezTo>
                  <a:close/>
                  <a:moveTo>
                    <a:pt x="533" y="1"/>
                  </a:moveTo>
                  <a:cubicBezTo>
                    <a:pt x="506" y="1"/>
                    <a:pt x="481" y="2"/>
                    <a:pt x="456" y="6"/>
                  </a:cubicBezTo>
                  <a:cubicBezTo>
                    <a:pt x="95" y="65"/>
                    <a:pt x="0" y="509"/>
                    <a:pt x="243" y="998"/>
                  </a:cubicBezTo>
                  <a:cubicBezTo>
                    <a:pt x="316" y="1145"/>
                    <a:pt x="414" y="1287"/>
                    <a:pt x="529" y="1405"/>
                  </a:cubicBezTo>
                  <a:cubicBezTo>
                    <a:pt x="760" y="1650"/>
                    <a:pt x="1033" y="1792"/>
                    <a:pt x="1262" y="1792"/>
                  </a:cubicBezTo>
                  <a:cubicBezTo>
                    <a:pt x="1287" y="1792"/>
                    <a:pt x="1312" y="1790"/>
                    <a:pt x="1336" y="1786"/>
                  </a:cubicBezTo>
                  <a:cubicBezTo>
                    <a:pt x="1698" y="1729"/>
                    <a:pt x="1792" y="1283"/>
                    <a:pt x="1549" y="794"/>
                  </a:cubicBezTo>
                  <a:cubicBezTo>
                    <a:pt x="1476" y="646"/>
                    <a:pt x="1378" y="505"/>
                    <a:pt x="1264" y="385"/>
                  </a:cubicBezTo>
                  <a:cubicBezTo>
                    <a:pt x="1033" y="142"/>
                    <a:pt x="760" y="1"/>
                    <a:pt x="533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0"/>
            <p:cNvSpPr/>
            <p:nvPr/>
          </p:nvSpPr>
          <p:spPr>
            <a:xfrm>
              <a:off x="5574329" y="3890745"/>
              <a:ext cx="66770" cy="71270"/>
            </a:xfrm>
            <a:custGeom>
              <a:avLst/>
              <a:gdLst/>
              <a:ahLst/>
              <a:cxnLst/>
              <a:rect l="l" t="t" r="r" b="b"/>
              <a:pathLst>
                <a:path w="1083" h="1156" extrusionOk="0">
                  <a:moveTo>
                    <a:pt x="399" y="0"/>
                  </a:moveTo>
                  <a:cubicBezTo>
                    <a:pt x="276" y="0"/>
                    <a:pt x="157" y="50"/>
                    <a:pt x="93" y="101"/>
                  </a:cubicBezTo>
                  <a:cubicBezTo>
                    <a:pt x="12" y="169"/>
                    <a:pt x="1" y="293"/>
                    <a:pt x="49" y="426"/>
                  </a:cubicBezTo>
                  <a:cubicBezTo>
                    <a:pt x="99" y="562"/>
                    <a:pt x="213" y="666"/>
                    <a:pt x="343" y="707"/>
                  </a:cubicBezTo>
                  <a:cubicBezTo>
                    <a:pt x="409" y="729"/>
                    <a:pt x="472" y="734"/>
                    <a:pt x="534" y="734"/>
                  </a:cubicBezTo>
                  <a:cubicBezTo>
                    <a:pt x="592" y="734"/>
                    <a:pt x="648" y="729"/>
                    <a:pt x="703" y="729"/>
                  </a:cubicBezTo>
                  <a:cubicBezTo>
                    <a:pt x="761" y="729"/>
                    <a:pt x="823" y="730"/>
                    <a:pt x="884" y="749"/>
                  </a:cubicBezTo>
                  <a:cubicBezTo>
                    <a:pt x="880" y="773"/>
                    <a:pt x="868" y="793"/>
                    <a:pt x="858" y="811"/>
                  </a:cubicBezTo>
                  <a:cubicBezTo>
                    <a:pt x="808" y="891"/>
                    <a:pt x="697" y="911"/>
                    <a:pt x="596" y="913"/>
                  </a:cubicBezTo>
                  <a:cubicBezTo>
                    <a:pt x="562" y="913"/>
                    <a:pt x="522" y="909"/>
                    <a:pt x="484" y="894"/>
                  </a:cubicBezTo>
                  <a:lnTo>
                    <a:pt x="484" y="894"/>
                  </a:lnTo>
                  <a:lnTo>
                    <a:pt x="581" y="1136"/>
                  </a:lnTo>
                  <a:cubicBezTo>
                    <a:pt x="627" y="1150"/>
                    <a:pt x="673" y="1156"/>
                    <a:pt x="717" y="1156"/>
                  </a:cubicBezTo>
                  <a:cubicBezTo>
                    <a:pt x="763" y="1156"/>
                    <a:pt x="807" y="1149"/>
                    <a:pt x="846" y="1140"/>
                  </a:cubicBezTo>
                  <a:cubicBezTo>
                    <a:pt x="955" y="1108"/>
                    <a:pt x="1034" y="1037"/>
                    <a:pt x="1057" y="920"/>
                  </a:cubicBezTo>
                  <a:cubicBezTo>
                    <a:pt x="1083" y="786"/>
                    <a:pt x="1001" y="577"/>
                    <a:pt x="823" y="519"/>
                  </a:cubicBezTo>
                  <a:cubicBezTo>
                    <a:pt x="728" y="488"/>
                    <a:pt x="639" y="485"/>
                    <a:pt x="552" y="485"/>
                  </a:cubicBezTo>
                  <a:cubicBezTo>
                    <a:pt x="533" y="485"/>
                    <a:pt x="514" y="485"/>
                    <a:pt x="496" y="485"/>
                  </a:cubicBezTo>
                  <a:cubicBezTo>
                    <a:pt x="454" y="485"/>
                    <a:pt x="412" y="484"/>
                    <a:pt x="370" y="480"/>
                  </a:cubicBezTo>
                  <a:cubicBezTo>
                    <a:pt x="327" y="477"/>
                    <a:pt x="280" y="460"/>
                    <a:pt x="235" y="442"/>
                  </a:cubicBezTo>
                  <a:cubicBezTo>
                    <a:pt x="230" y="439"/>
                    <a:pt x="225" y="436"/>
                    <a:pt x="219" y="433"/>
                  </a:cubicBezTo>
                  <a:cubicBezTo>
                    <a:pt x="233" y="368"/>
                    <a:pt x="335" y="338"/>
                    <a:pt x="396" y="322"/>
                  </a:cubicBezTo>
                  <a:cubicBezTo>
                    <a:pt x="441" y="311"/>
                    <a:pt x="489" y="304"/>
                    <a:pt x="540" y="304"/>
                  </a:cubicBezTo>
                  <a:cubicBezTo>
                    <a:pt x="549" y="304"/>
                    <a:pt x="558" y="304"/>
                    <a:pt x="567" y="305"/>
                  </a:cubicBezTo>
                  <a:lnTo>
                    <a:pt x="581" y="305"/>
                  </a:lnTo>
                  <a:lnTo>
                    <a:pt x="419" y="1"/>
                  </a:lnTo>
                  <a:cubicBezTo>
                    <a:pt x="412" y="0"/>
                    <a:pt x="406" y="0"/>
                    <a:pt x="399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0"/>
            <p:cNvSpPr/>
            <p:nvPr/>
          </p:nvSpPr>
          <p:spPr>
            <a:xfrm>
              <a:off x="5579446" y="3886368"/>
              <a:ext cx="55611" cy="79717"/>
            </a:xfrm>
            <a:custGeom>
              <a:avLst/>
              <a:gdLst/>
              <a:ahLst/>
              <a:cxnLst/>
              <a:rect l="l" t="t" r="r" b="b"/>
              <a:pathLst>
                <a:path w="902" h="1293" extrusionOk="0">
                  <a:moveTo>
                    <a:pt x="119" y="0"/>
                  </a:moveTo>
                  <a:lnTo>
                    <a:pt x="0" y="26"/>
                  </a:lnTo>
                  <a:lnTo>
                    <a:pt x="841" y="1292"/>
                  </a:lnTo>
                  <a:lnTo>
                    <a:pt x="901" y="125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0"/>
            <p:cNvSpPr/>
            <p:nvPr/>
          </p:nvSpPr>
          <p:spPr>
            <a:xfrm>
              <a:off x="6405402" y="3694691"/>
              <a:ext cx="146116" cy="130827"/>
            </a:xfrm>
            <a:custGeom>
              <a:avLst/>
              <a:gdLst/>
              <a:ahLst/>
              <a:cxnLst/>
              <a:rect l="l" t="t" r="r" b="b"/>
              <a:pathLst>
                <a:path w="2370" h="2122" extrusionOk="0">
                  <a:moveTo>
                    <a:pt x="790" y="1"/>
                  </a:moveTo>
                  <a:cubicBezTo>
                    <a:pt x="747" y="1"/>
                    <a:pt x="705" y="4"/>
                    <a:pt x="664" y="10"/>
                  </a:cubicBezTo>
                  <a:cubicBezTo>
                    <a:pt x="169" y="89"/>
                    <a:pt x="0" y="624"/>
                    <a:pt x="287" y="1204"/>
                  </a:cubicBezTo>
                  <a:cubicBezTo>
                    <a:pt x="552" y="1735"/>
                    <a:pt x="1108" y="2121"/>
                    <a:pt x="1580" y="2121"/>
                  </a:cubicBezTo>
                  <a:cubicBezTo>
                    <a:pt x="1623" y="2121"/>
                    <a:pt x="1665" y="2118"/>
                    <a:pt x="1706" y="2111"/>
                  </a:cubicBezTo>
                  <a:cubicBezTo>
                    <a:pt x="2203" y="2033"/>
                    <a:pt x="2370" y="1501"/>
                    <a:pt x="2083" y="918"/>
                  </a:cubicBezTo>
                  <a:cubicBezTo>
                    <a:pt x="1817" y="387"/>
                    <a:pt x="1261" y="1"/>
                    <a:pt x="790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0"/>
            <p:cNvSpPr/>
            <p:nvPr/>
          </p:nvSpPr>
          <p:spPr>
            <a:xfrm>
              <a:off x="6418472" y="3704062"/>
              <a:ext cx="95315" cy="120222"/>
            </a:xfrm>
            <a:custGeom>
              <a:avLst/>
              <a:gdLst/>
              <a:ahLst/>
              <a:cxnLst/>
              <a:rect l="l" t="t" r="r" b="b"/>
              <a:pathLst>
                <a:path w="1546" h="1950" extrusionOk="0">
                  <a:moveTo>
                    <a:pt x="159" y="1"/>
                  </a:moveTo>
                  <a:cubicBezTo>
                    <a:pt x="1" y="247"/>
                    <a:pt x="15" y="615"/>
                    <a:pt x="196" y="982"/>
                  </a:cubicBezTo>
                  <a:cubicBezTo>
                    <a:pt x="278" y="1144"/>
                    <a:pt x="386" y="1296"/>
                    <a:pt x="511" y="1428"/>
                  </a:cubicBezTo>
                  <a:cubicBezTo>
                    <a:pt x="806" y="1738"/>
                    <a:pt x="1196" y="1944"/>
                    <a:pt x="1545" y="1949"/>
                  </a:cubicBezTo>
                  <a:lnTo>
                    <a:pt x="1507" y="1841"/>
                  </a:lnTo>
                  <a:cubicBezTo>
                    <a:pt x="1057" y="1835"/>
                    <a:pt x="533" y="1460"/>
                    <a:pt x="289" y="967"/>
                  </a:cubicBezTo>
                  <a:cubicBezTo>
                    <a:pt x="124" y="636"/>
                    <a:pt x="111" y="304"/>
                    <a:pt x="254" y="81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0"/>
            <p:cNvSpPr/>
            <p:nvPr/>
          </p:nvSpPr>
          <p:spPr>
            <a:xfrm>
              <a:off x="6429076" y="3704000"/>
              <a:ext cx="110481" cy="110543"/>
            </a:xfrm>
            <a:custGeom>
              <a:avLst/>
              <a:gdLst/>
              <a:ahLst/>
              <a:cxnLst/>
              <a:rect l="l" t="t" r="r" b="b"/>
              <a:pathLst>
                <a:path w="1792" h="1793" extrusionOk="0">
                  <a:moveTo>
                    <a:pt x="577" y="110"/>
                  </a:moveTo>
                  <a:cubicBezTo>
                    <a:pt x="771" y="110"/>
                    <a:pt x="1004" y="232"/>
                    <a:pt x="1205" y="443"/>
                  </a:cubicBezTo>
                  <a:cubicBezTo>
                    <a:pt x="1306" y="550"/>
                    <a:pt x="1393" y="676"/>
                    <a:pt x="1459" y="807"/>
                  </a:cubicBezTo>
                  <a:cubicBezTo>
                    <a:pt x="1672" y="1237"/>
                    <a:pt x="1595" y="1629"/>
                    <a:pt x="1285" y="1678"/>
                  </a:cubicBezTo>
                  <a:cubicBezTo>
                    <a:pt x="1264" y="1681"/>
                    <a:pt x="1242" y="1683"/>
                    <a:pt x="1220" y="1683"/>
                  </a:cubicBezTo>
                  <a:cubicBezTo>
                    <a:pt x="1025" y="1683"/>
                    <a:pt x="791" y="1561"/>
                    <a:pt x="591" y="1350"/>
                  </a:cubicBezTo>
                  <a:cubicBezTo>
                    <a:pt x="488" y="1242"/>
                    <a:pt x="400" y="1115"/>
                    <a:pt x="336" y="986"/>
                  </a:cubicBezTo>
                  <a:cubicBezTo>
                    <a:pt x="123" y="553"/>
                    <a:pt x="200" y="165"/>
                    <a:pt x="510" y="115"/>
                  </a:cubicBezTo>
                  <a:cubicBezTo>
                    <a:pt x="531" y="111"/>
                    <a:pt x="554" y="110"/>
                    <a:pt x="577" y="110"/>
                  </a:cubicBezTo>
                  <a:close/>
                  <a:moveTo>
                    <a:pt x="534" y="0"/>
                  </a:moveTo>
                  <a:cubicBezTo>
                    <a:pt x="507" y="0"/>
                    <a:pt x="481" y="2"/>
                    <a:pt x="456" y="6"/>
                  </a:cubicBezTo>
                  <a:cubicBezTo>
                    <a:pt x="94" y="65"/>
                    <a:pt x="0" y="509"/>
                    <a:pt x="243" y="1000"/>
                  </a:cubicBezTo>
                  <a:cubicBezTo>
                    <a:pt x="316" y="1147"/>
                    <a:pt x="414" y="1288"/>
                    <a:pt x="528" y="1408"/>
                  </a:cubicBezTo>
                  <a:cubicBezTo>
                    <a:pt x="760" y="1650"/>
                    <a:pt x="1032" y="1792"/>
                    <a:pt x="1260" y="1792"/>
                  </a:cubicBezTo>
                  <a:cubicBezTo>
                    <a:pt x="1286" y="1792"/>
                    <a:pt x="1311" y="1790"/>
                    <a:pt x="1336" y="1786"/>
                  </a:cubicBezTo>
                  <a:cubicBezTo>
                    <a:pt x="1696" y="1729"/>
                    <a:pt x="1792" y="1284"/>
                    <a:pt x="1549" y="794"/>
                  </a:cubicBezTo>
                  <a:cubicBezTo>
                    <a:pt x="1475" y="646"/>
                    <a:pt x="1378" y="504"/>
                    <a:pt x="1264" y="385"/>
                  </a:cubicBezTo>
                  <a:cubicBezTo>
                    <a:pt x="1034" y="142"/>
                    <a:pt x="761" y="0"/>
                    <a:pt x="534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0"/>
            <p:cNvSpPr/>
            <p:nvPr/>
          </p:nvSpPr>
          <p:spPr>
            <a:xfrm>
              <a:off x="6451333" y="3724160"/>
              <a:ext cx="66770" cy="71332"/>
            </a:xfrm>
            <a:custGeom>
              <a:avLst/>
              <a:gdLst/>
              <a:ahLst/>
              <a:cxnLst/>
              <a:rect l="l" t="t" r="r" b="b"/>
              <a:pathLst>
                <a:path w="1083" h="1157" extrusionOk="0">
                  <a:moveTo>
                    <a:pt x="403" y="0"/>
                  </a:moveTo>
                  <a:cubicBezTo>
                    <a:pt x="279" y="0"/>
                    <a:pt x="158" y="50"/>
                    <a:pt x="95" y="102"/>
                  </a:cubicBezTo>
                  <a:cubicBezTo>
                    <a:pt x="12" y="169"/>
                    <a:pt x="0" y="295"/>
                    <a:pt x="49" y="426"/>
                  </a:cubicBezTo>
                  <a:cubicBezTo>
                    <a:pt x="99" y="563"/>
                    <a:pt x="213" y="667"/>
                    <a:pt x="344" y="708"/>
                  </a:cubicBezTo>
                  <a:cubicBezTo>
                    <a:pt x="411" y="730"/>
                    <a:pt x="475" y="735"/>
                    <a:pt x="538" y="735"/>
                  </a:cubicBezTo>
                  <a:cubicBezTo>
                    <a:pt x="594" y="735"/>
                    <a:pt x="649" y="731"/>
                    <a:pt x="703" y="730"/>
                  </a:cubicBezTo>
                  <a:cubicBezTo>
                    <a:pt x="761" y="730"/>
                    <a:pt x="823" y="731"/>
                    <a:pt x="884" y="748"/>
                  </a:cubicBezTo>
                  <a:cubicBezTo>
                    <a:pt x="880" y="773"/>
                    <a:pt x="870" y="794"/>
                    <a:pt x="858" y="811"/>
                  </a:cubicBezTo>
                  <a:cubicBezTo>
                    <a:pt x="808" y="891"/>
                    <a:pt x="697" y="911"/>
                    <a:pt x="596" y="913"/>
                  </a:cubicBezTo>
                  <a:cubicBezTo>
                    <a:pt x="561" y="913"/>
                    <a:pt x="523" y="910"/>
                    <a:pt x="484" y="895"/>
                  </a:cubicBezTo>
                  <a:lnTo>
                    <a:pt x="484" y="895"/>
                  </a:lnTo>
                  <a:lnTo>
                    <a:pt x="581" y="1137"/>
                  </a:lnTo>
                  <a:cubicBezTo>
                    <a:pt x="626" y="1151"/>
                    <a:pt x="672" y="1157"/>
                    <a:pt x="715" y="1157"/>
                  </a:cubicBezTo>
                  <a:cubicBezTo>
                    <a:pt x="762" y="1157"/>
                    <a:pt x="807" y="1150"/>
                    <a:pt x="847" y="1140"/>
                  </a:cubicBezTo>
                  <a:cubicBezTo>
                    <a:pt x="958" y="1110"/>
                    <a:pt x="1035" y="1040"/>
                    <a:pt x="1060" y="920"/>
                  </a:cubicBezTo>
                  <a:cubicBezTo>
                    <a:pt x="1082" y="783"/>
                    <a:pt x="1002" y="574"/>
                    <a:pt x="823" y="516"/>
                  </a:cubicBezTo>
                  <a:cubicBezTo>
                    <a:pt x="728" y="484"/>
                    <a:pt x="639" y="482"/>
                    <a:pt x="552" y="482"/>
                  </a:cubicBezTo>
                  <a:cubicBezTo>
                    <a:pt x="533" y="482"/>
                    <a:pt x="514" y="482"/>
                    <a:pt x="496" y="482"/>
                  </a:cubicBezTo>
                  <a:cubicBezTo>
                    <a:pt x="454" y="482"/>
                    <a:pt x="412" y="481"/>
                    <a:pt x="370" y="477"/>
                  </a:cubicBezTo>
                  <a:cubicBezTo>
                    <a:pt x="327" y="474"/>
                    <a:pt x="280" y="457"/>
                    <a:pt x="234" y="439"/>
                  </a:cubicBezTo>
                  <a:cubicBezTo>
                    <a:pt x="230" y="436"/>
                    <a:pt x="224" y="433"/>
                    <a:pt x="219" y="429"/>
                  </a:cubicBezTo>
                  <a:cubicBezTo>
                    <a:pt x="233" y="364"/>
                    <a:pt x="334" y="334"/>
                    <a:pt x="396" y="320"/>
                  </a:cubicBezTo>
                  <a:cubicBezTo>
                    <a:pt x="439" y="310"/>
                    <a:pt x="486" y="302"/>
                    <a:pt x="535" y="302"/>
                  </a:cubicBezTo>
                  <a:cubicBezTo>
                    <a:pt x="545" y="302"/>
                    <a:pt x="556" y="302"/>
                    <a:pt x="567" y="303"/>
                  </a:cubicBezTo>
                  <a:cubicBezTo>
                    <a:pt x="573" y="303"/>
                    <a:pt x="576" y="303"/>
                    <a:pt x="581" y="305"/>
                  </a:cubicBezTo>
                  <a:lnTo>
                    <a:pt x="419" y="0"/>
                  </a:lnTo>
                  <a:cubicBezTo>
                    <a:pt x="414" y="0"/>
                    <a:pt x="408" y="0"/>
                    <a:pt x="40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0"/>
            <p:cNvSpPr/>
            <p:nvPr/>
          </p:nvSpPr>
          <p:spPr>
            <a:xfrm>
              <a:off x="6456450" y="3719660"/>
              <a:ext cx="55734" cy="79717"/>
            </a:xfrm>
            <a:custGeom>
              <a:avLst/>
              <a:gdLst/>
              <a:ahLst/>
              <a:cxnLst/>
              <a:rect l="l" t="t" r="r" b="b"/>
              <a:pathLst>
                <a:path w="904" h="1293" extrusionOk="0">
                  <a:moveTo>
                    <a:pt x="120" y="1"/>
                  </a:moveTo>
                  <a:lnTo>
                    <a:pt x="0" y="26"/>
                  </a:lnTo>
                  <a:lnTo>
                    <a:pt x="842" y="1293"/>
                  </a:lnTo>
                  <a:lnTo>
                    <a:pt x="904" y="126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0"/>
            <p:cNvSpPr/>
            <p:nvPr/>
          </p:nvSpPr>
          <p:spPr>
            <a:xfrm>
              <a:off x="4657190" y="3587169"/>
              <a:ext cx="146178" cy="130888"/>
            </a:xfrm>
            <a:custGeom>
              <a:avLst/>
              <a:gdLst/>
              <a:ahLst/>
              <a:cxnLst/>
              <a:rect l="l" t="t" r="r" b="b"/>
              <a:pathLst>
                <a:path w="2371" h="2123" extrusionOk="0">
                  <a:moveTo>
                    <a:pt x="794" y="1"/>
                  </a:moveTo>
                  <a:cubicBezTo>
                    <a:pt x="750" y="1"/>
                    <a:pt x="707" y="4"/>
                    <a:pt x="665" y="11"/>
                  </a:cubicBezTo>
                  <a:cubicBezTo>
                    <a:pt x="169" y="90"/>
                    <a:pt x="1" y="625"/>
                    <a:pt x="289" y="1205"/>
                  </a:cubicBezTo>
                  <a:cubicBezTo>
                    <a:pt x="552" y="1736"/>
                    <a:pt x="1108" y="2122"/>
                    <a:pt x="1580" y="2122"/>
                  </a:cubicBezTo>
                  <a:cubicBezTo>
                    <a:pt x="1623" y="2122"/>
                    <a:pt x="1665" y="2119"/>
                    <a:pt x="1707" y="2113"/>
                  </a:cubicBezTo>
                  <a:cubicBezTo>
                    <a:pt x="2203" y="2034"/>
                    <a:pt x="2370" y="1499"/>
                    <a:pt x="2083" y="919"/>
                  </a:cubicBezTo>
                  <a:cubicBezTo>
                    <a:pt x="1820" y="389"/>
                    <a:pt x="1266" y="1"/>
                    <a:pt x="794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0"/>
            <p:cNvSpPr/>
            <p:nvPr/>
          </p:nvSpPr>
          <p:spPr>
            <a:xfrm>
              <a:off x="4670322" y="3596355"/>
              <a:ext cx="95376" cy="120284"/>
            </a:xfrm>
            <a:custGeom>
              <a:avLst/>
              <a:gdLst/>
              <a:ahLst/>
              <a:cxnLst/>
              <a:rect l="l" t="t" r="r" b="b"/>
              <a:pathLst>
                <a:path w="1547" h="1951" extrusionOk="0">
                  <a:moveTo>
                    <a:pt x="159" y="1"/>
                  </a:moveTo>
                  <a:cubicBezTo>
                    <a:pt x="0" y="249"/>
                    <a:pt x="15" y="616"/>
                    <a:pt x="197" y="984"/>
                  </a:cubicBezTo>
                  <a:cubicBezTo>
                    <a:pt x="277" y="1147"/>
                    <a:pt x="386" y="1298"/>
                    <a:pt x="511" y="1430"/>
                  </a:cubicBezTo>
                  <a:cubicBezTo>
                    <a:pt x="806" y="1741"/>
                    <a:pt x="1197" y="1946"/>
                    <a:pt x="1546" y="1951"/>
                  </a:cubicBezTo>
                  <a:lnTo>
                    <a:pt x="1506" y="1842"/>
                  </a:lnTo>
                  <a:cubicBezTo>
                    <a:pt x="1057" y="1836"/>
                    <a:pt x="534" y="1462"/>
                    <a:pt x="290" y="970"/>
                  </a:cubicBezTo>
                  <a:cubicBezTo>
                    <a:pt x="123" y="637"/>
                    <a:pt x="112" y="306"/>
                    <a:pt x="255" y="84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0"/>
            <p:cNvSpPr/>
            <p:nvPr/>
          </p:nvSpPr>
          <p:spPr>
            <a:xfrm>
              <a:off x="4680864" y="3596479"/>
              <a:ext cx="110543" cy="110358"/>
            </a:xfrm>
            <a:custGeom>
              <a:avLst/>
              <a:gdLst/>
              <a:ahLst/>
              <a:cxnLst/>
              <a:rect l="l" t="t" r="r" b="b"/>
              <a:pathLst>
                <a:path w="1793" h="1790" extrusionOk="0">
                  <a:moveTo>
                    <a:pt x="576" y="108"/>
                  </a:moveTo>
                  <a:cubicBezTo>
                    <a:pt x="770" y="108"/>
                    <a:pt x="1006" y="230"/>
                    <a:pt x="1206" y="441"/>
                  </a:cubicBezTo>
                  <a:cubicBezTo>
                    <a:pt x="1307" y="548"/>
                    <a:pt x="1394" y="675"/>
                    <a:pt x="1458" y="805"/>
                  </a:cubicBezTo>
                  <a:cubicBezTo>
                    <a:pt x="1672" y="1235"/>
                    <a:pt x="1594" y="1628"/>
                    <a:pt x="1285" y="1676"/>
                  </a:cubicBezTo>
                  <a:cubicBezTo>
                    <a:pt x="1264" y="1680"/>
                    <a:pt x="1242" y="1681"/>
                    <a:pt x="1219" y="1681"/>
                  </a:cubicBezTo>
                  <a:cubicBezTo>
                    <a:pt x="1024" y="1681"/>
                    <a:pt x="791" y="1558"/>
                    <a:pt x="592" y="1348"/>
                  </a:cubicBezTo>
                  <a:cubicBezTo>
                    <a:pt x="490" y="1241"/>
                    <a:pt x="400" y="1114"/>
                    <a:pt x="336" y="984"/>
                  </a:cubicBezTo>
                  <a:cubicBezTo>
                    <a:pt x="123" y="554"/>
                    <a:pt x="201" y="163"/>
                    <a:pt x="512" y="113"/>
                  </a:cubicBezTo>
                  <a:cubicBezTo>
                    <a:pt x="533" y="110"/>
                    <a:pt x="554" y="108"/>
                    <a:pt x="576" y="108"/>
                  </a:cubicBezTo>
                  <a:close/>
                  <a:moveTo>
                    <a:pt x="533" y="0"/>
                  </a:moveTo>
                  <a:cubicBezTo>
                    <a:pt x="507" y="0"/>
                    <a:pt x="481" y="2"/>
                    <a:pt x="456" y="6"/>
                  </a:cubicBezTo>
                  <a:cubicBezTo>
                    <a:pt x="95" y="64"/>
                    <a:pt x="1" y="510"/>
                    <a:pt x="243" y="999"/>
                  </a:cubicBezTo>
                  <a:cubicBezTo>
                    <a:pt x="316" y="1146"/>
                    <a:pt x="415" y="1288"/>
                    <a:pt x="529" y="1406"/>
                  </a:cubicBezTo>
                  <a:cubicBezTo>
                    <a:pt x="760" y="1648"/>
                    <a:pt x="1031" y="1789"/>
                    <a:pt x="1257" y="1789"/>
                  </a:cubicBezTo>
                  <a:cubicBezTo>
                    <a:pt x="1285" y="1789"/>
                    <a:pt x="1311" y="1787"/>
                    <a:pt x="1337" y="1783"/>
                  </a:cubicBezTo>
                  <a:cubicBezTo>
                    <a:pt x="1698" y="1726"/>
                    <a:pt x="1792" y="1282"/>
                    <a:pt x="1550" y="791"/>
                  </a:cubicBezTo>
                  <a:cubicBezTo>
                    <a:pt x="1477" y="645"/>
                    <a:pt x="1378" y="504"/>
                    <a:pt x="1264" y="384"/>
                  </a:cubicBezTo>
                  <a:cubicBezTo>
                    <a:pt x="1034" y="141"/>
                    <a:pt x="761" y="0"/>
                    <a:pt x="53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0"/>
            <p:cNvSpPr/>
            <p:nvPr/>
          </p:nvSpPr>
          <p:spPr>
            <a:xfrm>
              <a:off x="4703244" y="3616577"/>
              <a:ext cx="66646" cy="71332"/>
            </a:xfrm>
            <a:custGeom>
              <a:avLst/>
              <a:gdLst/>
              <a:ahLst/>
              <a:cxnLst/>
              <a:rect l="l" t="t" r="r" b="b"/>
              <a:pathLst>
                <a:path w="1081" h="1157" extrusionOk="0">
                  <a:moveTo>
                    <a:pt x="397" y="1"/>
                  </a:moveTo>
                  <a:cubicBezTo>
                    <a:pt x="274" y="1"/>
                    <a:pt x="155" y="48"/>
                    <a:pt x="93" y="101"/>
                  </a:cubicBezTo>
                  <a:cubicBezTo>
                    <a:pt x="10" y="170"/>
                    <a:pt x="0" y="294"/>
                    <a:pt x="49" y="426"/>
                  </a:cubicBezTo>
                  <a:cubicBezTo>
                    <a:pt x="97" y="562"/>
                    <a:pt x="213" y="666"/>
                    <a:pt x="343" y="708"/>
                  </a:cubicBezTo>
                  <a:cubicBezTo>
                    <a:pt x="409" y="729"/>
                    <a:pt x="472" y="734"/>
                    <a:pt x="533" y="734"/>
                  </a:cubicBezTo>
                  <a:cubicBezTo>
                    <a:pt x="590" y="734"/>
                    <a:pt x="646" y="730"/>
                    <a:pt x="701" y="729"/>
                  </a:cubicBezTo>
                  <a:cubicBezTo>
                    <a:pt x="709" y="729"/>
                    <a:pt x="718" y="729"/>
                    <a:pt x="726" y="729"/>
                  </a:cubicBezTo>
                  <a:cubicBezTo>
                    <a:pt x="777" y="729"/>
                    <a:pt x="830" y="733"/>
                    <a:pt x="884" y="749"/>
                  </a:cubicBezTo>
                  <a:cubicBezTo>
                    <a:pt x="878" y="772"/>
                    <a:pt x="870" y="793"/>
                    <a:pt x="857" y="812"/>
                  </a:cubicBezTo>
                  <a:cubicBezTo>
                    <a:pt x="807" y="892"/>
                    <a:pt x="695" y="912"/>
                    <a:pt x="594" y="913"/>
                  </a:cubicBezTo>
                  <a:cubicBezTo>
                    <a:pt x="560" y="913"/>
                    <a:pt x="521" y="909"/>
                    <a:pt x="483" y="895"/>
                  </a:cubicBezTo>
                  <a:lnTo>
                    <a:pt x="483" y="895"/>
                  </a:lnTo>
                  <a:lnTo>
                    <a:pt x="580" y="1136"/>
                  </a:lnTo>
                  <a:cubicBezTo>
                    <a:pt x="626" y="1150"/>
                    <a:pt x="671" y="1156"/>
                    <a:pt x="715" y="1156"/>
                  </a:cubicBezTo>
                  <a:cubicBezTo>
                    <a:pt x="762" y="1156"/>
                    <a:pt x="806" y="1150"/>
                    <a:pt x="845" y="1140"/>
                  </a:cubicBezTo>
                  <a:cubicBezTo>
                    <a:pt x="957" y="1109"/>
                    <a:pt x="1035" y="1037"/>
                    <a:pt x="1058" y="920"/>
                  </a:cubicBezTo>
                  <a:cubicBezTo>
                    <a:pt x="1081" y="782"/>
                    <a:pt x="1001" y="573"/>
                    <a:pt x="821" y="516"/>
                  </a:cubicBezTo>
                  <a:cubicBezTo>
                    <a:pt x="730" y="487"/>
                    <a:pt x="643" y="484"/>
                    <a:pt x="558" y="484"/>
                  </a:cubicBezTo>
                  <a:cubicBezTo>
                    <a:pt x="536" y="484"/>
                    <a:pt x="514" y="484"/>
                    <a:pt x="493" y="484"/>
                  </a:cubicBezTo>
                  <a:cubicBezTo>
                    <a:pt x="452" y="484"/>
                    <a:pt x="411" y="483"/>
                    <a:pt x="370" y="479"/>
                  </a:cubicBezTo>
                  <a:cubicBezTo>
                    <a:pt x="327" y="476"/>
                    <a:pt x="279" y="459"/>
                    <a:pt x="234" y="441"/>
                  </a:cubicBezTo>
                  <a:cubicBezTo>
                    <a:pt x="229" y="438"/>
                    <a:pt x="223" y="435"/>
                    <a:pt x="217" y="431"/>
                  </a:cubicBezTo>
                  <a:cubicBezTo>
                    <a:pt x="232" y="367"/>
                    <a:pt x="334" y="337"/>
                    <a:pt x="394" y="321"/>
                  </a:cubicBezTo>
                  <a:cubicBezTo>
                    <a:pt x="444" y="309"/>
                    <a:pt x="496" y="302"/>
                    <a:pt x="550" y="302"/>
                  </a:cubicBezTo>
                  <a:cubicBezTo>
                    <a:pt x="555" y="302"/>
                    <a:pt x="561" y="302"/>
                    <a:pt x="566" y="302"/>
                  </a:cubicBezTo>
                  <a:cubicBezTo>
                    <a:pt x="571" y="302"/>
                    <a:pt x="574" y="302"/>
                    <a:pt x="580" y="305"/>
                  </a:cubicBezTo>
                  <a:lnTo>
                    <a:pt x="417" y="1"/>
                  </a:lnTo>
                  <a:cubicBezTo>
                    <a:pt x="410" y="1"/>
                    <a:pt x="403" y="1"/>
                    <a:pt x="397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0"/>
            <p:cNvSpPr/>
            <p:nvPr/>
          </p:nvSpPr>
          <p:spPr>
            <a:xfrm>
              <a:off x="4708238" y="3612138"/>
              <a:ext cx="55796" cy="79717"/>
            </a:xfrm>
            <a:custGeom>
              <a:avLst/>
              <a:gdLst/>
              <a:ahLst/>
              <a:cxnLst/>
              <a:rect l="l" t="t" r="r" b="b"/>
              <a:pathLst>
                <a:path w="905" h="1293" extrusionOk="0">
                  <a:moveTo>
                    <a:pt x="119" y="0"/>
                  </a:moveTo>
                  <a:lnTo>
                    <a:pt x="1" y="25"/>
                  </a:lnTo>
                  <a:lnTo>
                    <a:pt x="843" y="1292"/>
                  </a:lnTo>
                  <a:lnTo>
                    <a:pt x="904" y="125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0"/>
            <p:cNvSpPr/>
            <p:nvPr/>
          </p:nvSpPr>
          <p:spPr>
            <a:xfrm>
              <a:off x="5731604" y="4092471"/>
              <a:ext cx="146178" cy="130827"/>
            </a:xfrm>
            <a:custGeom>
              <a:avLst/>
              <a:gdLst/>
              <a:ahLst/>
              <a:cxnLst/>
              <a:rect l="l" t="t" r="r" b="b"/>
              <a:pathLst>
                <a:path w="2371" h="2122" extrusionOk="0">
                  <a:moveTo>
                    <a:pt x="790" y="1"/>
                  </a:moveTo>
                  <a:cubicBezTo>
                    <a:pt x="747" y="1"/>
                    <a:pt x="705" y="4"/>
                    <a:pt x="664" y="10"/>
                  </a:cubicBezTo>
                  <a:cubicBezTo>
                    <a:pt x="167" y="89"/>
                    <a:pt x="0" y="623"/>
                    <a:pt x="287" y="1204"/>
                  </a:cubicBezTo>
                  <a:cubicBezTo>
                    <a:pt x="550" y="1735"/>
                    <a:pt x="1106" y="2121"/>
                    <a:pt x="1580" y="2121"/>
                  </a:cubicBezTo>
                  <a:cubicBezTo>
                    <a:pt x="1623" y="2121"/>
                    <a:pt x="1665" y="2118"/>
                    <a:pt x="1706" y="2112"/>
                  </a:cubicBezTo>
                  <a:cubicBezTo>
                    <a:pt x="2202" y="2033"/>
                    <a:pt x="2370" y="1501"/>
                    <a:pt x="2083" y="918"/>
                  </a:cubicBezTo>
                  <a:cubicBezTo>
                    <a:pt x="1819" y="387"/>
                    <a:pt x="1263" y="1"/>
                    <a:pt x="790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0"/>
            <p:cNvSpPr/>
            <p:nvPr/>
          </p:nvSpPr>
          <p:spPr>
            <a:xfrm>
              <a:off x="5744736" y="4101904"/>
              <a:ext cx="95253" cy="120161"/>
            </a:xfrm>
            <a:custGeom>
              <a:avLst/>
              <a:gdLst/>
              <a:ahLst/>
              <a:cxnLst/>
              <a:rect l="l" t="t" r="r" b="b"/>
              <a:pathLst>
                <a:path w="1545" h="1949" extrusionOk="0">
                  <a:moveTo>
                    <a:pt x="159" y="0"/>
                  </a:moveTo>
                  <a:lnTo>
                    <a:pt x="159" y="0"/>
                  </a:lnTo>
                  <a:cubicBezTo>
                    <a:pt x="0" y="246"/>
                    <a:pt x="13" y="614"/>
                    <a:pt x="196" y="981"/>
                  </a:cubicBezTo>
                  <a:cubicBezTo>
                    <a:pt x="278" y="1144"/>
                    <a:pt x="386" y="1295"/>
                    <a:pt x="510" y="1428"/>
                  </a:cubicBezTo>
                  <a:cubicBezTo>
                    <a:pt x="807" y="1737"/>
                    <a:pt x="1195" y="1943"/>
                    <a:pt x="1545" y="1949"/>
                  </a:cubicBezTo>
                  <a:lnTo>
                    <a:pt x="1505" y="1839"/>
                  </a:lnTo>
                  <a:cubicBezTo>
                    <a:pt x="1055" y="1835"/>
                    <a:pt x="533" y="1459"/>
                    <a:pt x="288" y="967"/>
                  </a:cubicBezTo>
                  <a:cubicBezTo>
                    <a:pt x="123" y="635"/>
                    <a:pt x="110" y="303"/>
                    <a:pt x="253" y="80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0"/>
            <p:cNvSpPr/>
            <p:nvPr/>
          </p:nvSpPr>
          <p:spPr>
            <a:xfrm>
              <a:off x="5755340" y="4101781"/>
              <a:ext cx="110543" cy="110358"/>
            </a:xfrm>
            <a:custGeom>
              <a:avLst/>
              <a:gdLst/>
              <a:ahLst/>
              <a:cxnLst/>
              <a:rect l="l" t="t" r="r" b="b"/>
              <a:pathLst>
                <a:path w="1793" h="1790" extrusionOk="0">
                  <a:moveTo>
                    <a:pt x="576" y="110"/>
                  </a:moveTo>
                  <a:cubicBezTo>
                    <a:pt x="770" y="110"/>
                    <a:pt x="1004" y="232"/>
                    <a:pt x="1203" y="442"/>
                  </a:cubicBezTo>
                  <a:cubicBezTo>
                    <a:pt x="1306" y="549"/>
                    <a:pt x="1394" y="675"/>
                    <a:pt x="1460" y="806"/>
                  </a:cubicBezTo>
                  <a:cubicBezTo>
                    <a:pt x="1672" y="1238"/>
                    <a:pt x="1595" y="1630"/>
                    <a:pt x="1286" y="1677"/>
                  </a:cubicBezTo>
                  <a:cubicBezTo>
                    <a:pt x="1264" y="1680"/>
                    <a:pt x="1242" y="1682"/>
                    <a:pt x="1219" y="1682"/>
                  </a:cubicBezTo>
                  <a:cubicBezTo>
                    <a:pt x="1025" y="1682"/>
                    <a:pt x="791" y="1559"/>
                    <a:pt x="590" y="1350"/>
                  </a:cubicBezTo>
                  <a:cubicBezTo>
                    <a:pt x="489" y="1243"/>
                    <a:pt x="401" y="1116"/>
                    <a:pt x="336" y="986"/>
                  </a:cubicBezTo>
                  <a:cubicBezTo>
                    <a:pt x="122" y="553"/>
                    <a:pt x="201" y="165"/>
                    <a:pt x="509" y="115"/>
                  </a:cubicBezTo>
                  <a:cubicBezTo>
                    <a:pt x="531" y="112"/>
                    <a:pt x="553" y="110"/>
                    <a:pt x="576" y="110"/>
                  </a:cubicBezTo>
                  <a:close/>
                  <a:moveTo>
                    <a:pt x="533" y="1"/>
                  </a:moveTo>
                  <a:cubicBezTo>
                    <a:pt x="507" y="1"/>
                    <a:pt x="481" y="3"/>
                    <a:pt x="456" y="6"/>
                  </a:cubicBezTo>
                  <a:cubicBezTo>
                    <a:pt x="95" y="65"/>
                    <a:pt x="1" y="509"/>
                    <a:pt x="244" y="999"/>
                  </a:cubicBezTo>
                  <a:cubicBezTo>
                    <a:pt x="316" y="1146"/>
                    <a:pt x="415" y="1287"/>
                    <a:pt x="529" y="1405"/>
                  </a:cubicBezTo>
                  <a:cubicBezTo>
                    <a:pt x="758" y="1649"/>
                    <a:pt x="1030" y="1790"/>
                    <a:pt x="1257" y="1790"/>
                  </a:cubicBezTo>
                  <a:cubicBezTo>
                    <a:pt x="1284" y="1790"/>
                    <a:pt x="1311" y="1788"/>
                    <a:pt x="1337" y="1784"/>
                  </a:cubicBezTo>
                  <a:cubicBezTo>
                    <a:pt x="1697" y="1727"/>
                    <a:pt x="1792" y="1283"/>
                    <a:pt x="1550" y="792"/>
                  </a:cubicBezTo>
                  <a:cubicBezTo>
                    <a:pt x="1475" y="646"/>
                    <a:pt x="1378" y="505"/>
                    <a:pt x="1264" y="385"/>
                  </a:cubicBezTo>
                  <a:cubicBezTo>
                    <a:pt x="1034" y="142"/>
                    <a:pt x="760" y="1"/>
                    <a:pt x="533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0"/>
            <p:cNvSpPr/>
            <p:nvPr/>
          </p:nvSpPr>
          <p:spPr>
            <a:xfrm>
              <a:off x="5777535" y="4121818"/>
              <a:ext cx="66893" cy="71394"/>
            </a:xfrm>
            <a:custGeom>
              <a:avLst/>
              <a:gdLst/>
              <a:ahLst/>
              <a:cxnLst/>
              <a:rect l="l" t="t" r="r" b="b"/>
              <a:pathLst>
                <a:path w="1085" h="1158" extrusionOk="0">
                  <a:moveTo>
                    <a:pt x="404" y="1"/>
                  </a:moveTo>
                  <a:cubicBezTo>
                    <a:pt x="279" y="1"/>
                    <a:pt x="158" y="50"/>
                    <a:pt x="93" y="101"/>
                  </a:cubicBezTo>
                  <a:cubicBezTo>
                    <a:pt x="12" y="170"/>
                    <a:pt x="1" y="294"/>
                    <a:pt x="49" y="427"/>
                  </a:cubicBezTo>
                  <a:cubicBezTo>
                    <a:pt x="99" y="564"/>
                    <a:pt x="213" y="668"/>
                    <a:pt x="343" y="708"/>
                  </a:cubicBezTo>
                  <a:cubicBezTo>
                    <a:pt x="410" y="730"/>
                    <a:pt x="474" y="735"/>
                    <a:pt x="537" y="735"/>
                  </a:cubicBezTo>
                  <a:cubicBezTo>
                    <a:pt x="593" y="735"/>
                    <a:pt x="649" y="731"/>
                    <a:pt x="703" y="729"/>
                  </a:cubicBezTo>
                  <a:cubicBezTo>
                    <a:pt x="710" y="729"/>
                    <a:pt x="717" y="729"/>
                    <a:pt x="723" y="729"/>
                  </a:cubicBezTo>
                  <a:cubicBezTo>
                    <a:pt x="775" y="729"/>
                    <a:pt x="829" y="734"/>
                    <a:pt x="884" y="749"/>
                  </a:cubicBezTo>
                  <a:cubicBezTo>
                    <a:pt x="878" y="772"/>
                    <a:pt x="868" y="793"/>
                    <a:pt x="857" y="812"/>
                  </a:cubicBezTo>
                  <a:cubicBezTo>
                    <a:pt x="807" y="892"/>
                    <a:pt x="697" y="912"/>
                    <a:pt x="596" y="913"/>
                  </a:cubicBezTo>
                  <a:cubicBezTo>
                    <a:pt x="562" y="913"/>
                    <a:pt x="522" y="911"/>
                    <a:pt x="484" y="896"/>
                  </a:cubicBezTo>
                  <a:lnTo>
                    <a:pt x="484" y="896"/>
                  </a:lnTo>
                  <a:lnTo>
                    <a:pt x="582" y="1136"/>
                  </a:lnTo>
                  <a:cubicBezTo>
                    <a:pt x="627" y="1151"/>
                    <a:pt x="673" y="1158"/>
                    <a:pt x="717" y="1158"/>
                  </a:cubicBezTo>
                  <a:cubicBezTo>
                    <a:pt x="763" y="1158"/>
                    <a:pt x="807" y="1151"/>
                    <a:pt x="847" y="1140"/>
                  </a:cubicBezTo>
                  <a:cubicBezTo>
                    <a:pt x="957" y="1110"/>
                    <a:pt x="1035" y="1040"/>
                    <a:pt x="1057" y="921"/>
                  </a:cubicBezTo>
                  <a:cubicBezTo>
                    <a:pt x="1084" y="785"/>
                    <a:pt x="1003" y="577"/>
                    <a:pt x="824" y="518"/>
                  </a:cubicBezTo>
                  <a:cubicBezTo>
                    <a:pt x="730" y="487"/>
                    <a:pt x="641" y="484"/>
                    <a:pt x="553" y="484"/>
                  </a:cubicBezTo>
                  <a:cubicBezTo>
                    <a:pt x="535" y="484"/>
                    <a:pt x="516" y="484"/>
                    <a:pt x="497" y="484"/>
                  </a:cubicBezTo>
                  <a:cubicBezTo>
                    <a:pt x="456" y="484"/>
                    <a:pt x="414" y="483"/>
                    <a:pt x="372" y="479"/>
                  </a:cubicBezTo>
                  <a:cubicBezTo>
                    <a:pt x="329" y="477"/>
                    <a:pt x="282" y="459"/>
                    <a:pt x="236" y="441"/>
                  </a:cubicBezTo>
                  <a:cubicBezTo>
                    <a:pt x="232" y="438"/>
                    <a:pt x="226" y="435"/>
                    <a:pt x="220" y="432"/>
                  </a:cubicBezTo>
                  <a:cubicBezTo>
                    <a:pt x="235" y="367"/>
                    <a:pt x="336" y="337"/>
                    <a:pt x="397" y="321"/>
                  </a:cubicBezTo>
                  <a:cubicBezTo>
                    <a:pt x="442" y="310"/>
                    <a:pt x="491" y="303"/>
                    <a:pt x="542" y="303"/>
                  </a:cubicBezTo>
                  <a:cubicBezTo>
                    <a:pt x="551" y="303"/>
                    <a:pt x="560" y="303"/>
                    <a:pt x="569" y="304"/>
                  </a:cubicBezTo>
                  <a:cubicBezTo>
                    <a:pt x="574" y="304"/>
                    <a:pt x="577" y="304"/>
                    <a:pt x="582" y="305"/>
                  </a:cubicBezTo>
                  <a:lnTo>
                    <a:pt x="419" y="1"/>
                  </a:lnTo>
                  <a:cubicBezTo>
                    <a:pt x="414" y="1"/>
                    <a:pt x="409" y="1"/>
                    <a:pt x="404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0"/>
            <p:cNvSpPr/>
            <p:nvPr/>
          </p:nvSpPr>
          <p:spPr>
            <a:xfrm>
              <a:off x="5782714" y="4117379"/>
              <a:ext cx="55611" cy="79717"/>
            </a:xfrm>
            <a:custGeom>
              <a:avLst/>
              <a:gdLst/>
              <a:ahLst/>
              <a:cxnLst/>
              <a:rect l="l" t="t" r="r" b="b"/>
              <a:pathLst>
                <a:path w="902" h="1293" extrusionOk="0">
                  <a:moveTo>
                    <a:pt x="119" y="0"/>
                  </a:moveTo>
                  <a:lnTo>
                    <a:pt x="1" y="26"/>
                  </a:lnTo>
                  <a:lnTo>
                    <a:pt x="842" y="1292"/>
                  </a:lnTo>
                  <a:lnTo>
                    <a:pt x="902" y="125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0"/>
            <p:cNvSpPr/>
            <p:nvPr/>
          </p:nvSpPr>
          <p:spPr>
            <a:xfrm>
              <a:off x="4896832" y="3781189"/>
              <a:ext cx="253700" cy="150309"/>
            </a:xfrm>
            <a:custGeom>
              <a:avLst/>
              <a:gdLst/>
              <a:ahLst/>
              <a:cxnLst/>
              <a:rect l="l" t="t" r="r" b="b"/>
              <a:pathLst>
                <a:path w="4115" h="2438" extrusionOk="0">
                  <a:moveTo>
                    <a:pt x="2159" y="1"/>
                  </a:moveTo>
                  <a:cubicBezTo>
                    <a:pt x="1405" y="1"/>
                    <a:pt x="675" y="320"/>
                    <a:pt x="375" y="824"/>
                  </a:cubicBezTo>
                  <a:cubicBezTo>
                    <a:pt x="1" y="1462"/>
                    <a:pt x="449" y="2155"/>
                    <a:pt x="1378" y="2372"/>
                  </a:cubicBezTo>
                  <a:cubicBezTo>
                    <a:pt x="1569" y="2416"/>
                    <a:pt x="1766" y="2438"/>
                    <a:pt x="1961" y="2438"/>
                  </a:cubicBezTo>
                  <a:cubicBezTo>
                    <a:pt x="2714" y="2438"/>
                    <a:pt x="3443" y="2119"/>
                    <a:pt x="3741" y="1614"/>
                  </a:cubicBezTo>
                  <a:cubicBezTo>
                    <a:pt x="4115" y="977"/>
                    <a:pt x="3665" y="285"/>
                    <a:pt x="2737" y="66"/>
                  </a:cubicBezTo>
                  <a:cubicBezTo>
                    <a:pt x="2547" y="22"/>
                    <a:pt x="2352" y="1"/>
                    <a:pt x="2159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0"/>
            <p:cNvSpPr/>
            <p:nvPr/>
          </p:nvSpPr>
          <p:spPr>
            <a:xfrm>
              <a:off x="4913047" y="3858871"/>
              <a:ext cx="216400" cy="60296"/>
            </a:xfrm>
            <a:custGeom>
              <a:avLst/>
              <a:gdLst/>
              <a:ahLst/>
              <a:cxnLst/>
              <a:rect l="l" t="t" r="r" b="b"/>
              <a:pathLst>
                <a:path w="3510" h="978" extrusionOk="0">
                  <a:moveTo>
                    <a:pt x="180" y="1"/>
                  </a:moveTo>
                  <a:lnTo>
                    <a:pt x="0" y="32"/>
                  </a:lnTo>
                  <a:cubicBezTo>
                    <a:pt x="132" y="445"/>
                    <a:pt x="561" y="773"/>
                    <a:pt x="1151" y="910"/>
                  </a:cubicBezTo>
                  <a:cubicBezTo>
                    <a:pt x="1348" y="957"/>
                    <a:pt x="1552" y="978"/>
                    <a:pt x="1756" y="978"/>
                  </a:cubicBezTo>
                  <a:cubicBezTo>
                    <a:pt x="1821" y="978"/>
                    <a:pt x="1886" y="976"/>
                    <a:pt x="1950" y="972"/>
                  </a:cubicBezTo>
                  <a:cubicBezTo>
                    <a:pt x="2580" y="926"/>
                    <a:pt x="3178" y="676"/>
                    <a:pt x="3509" y="285"/>
                  </a:cubicBezTo>
                  <a:lnTo>
                    <a:pt x="3351" y="228"/>
                  </a:lnTo>
                  <a:cubicBezTo>
                    <a:pt x="3019" y="620"/>
                    <a:pt x="2394" y="854"/>
                    <a:pt x="1763" y="854"/>
                  </a:cubicBezTo>
                  <a:cubicBezTo>
                    <a:pt x="1580" y="854"/>
                    <a:pt x="1397" y="834"/>
                    <a:pt x="1221" y="793"/>
                  </a:cubicBezTo>
                  <a:cubicBezTo>
                    <a:pt x="688" y="668"/>
                    <a:pt x="300" y="372"/>
                    <a:pt x="180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0"/>
            <p:cNvSpPr/>
            <p:nvPr/>
          </p:nvSpPr>
          <p:spPr>
            <a:xfrm>
              <a:off x="4923713" y="3793026"/>
              <a:ext cx="209064" cy="111406"/>
            </a:xfrm>
            <a:custGeom>
              <a:avLst/>
              <a:gdLst/>
              <a:ahLst/>
              <a:cxnLst/>
              <a:rect l="l" t="t" r="r" b="b"/>
              <a:pathLst>
                <a:path w="3391" h="1807" extrusionOk="0">
                  <a:moveTo>
                    <a:pt x="1624" y="126"/>
                  </a:moveTo>
                  <a:cubicBezTo>
                    <a:pt x="1791" y="126"/>
                    <a:pt x="1961" y="144"/>
                    <a:pt x="2121" y="181"/>
                  </a:cubicBezTo>
                  <a:cubicBezTo>
                    <a:pt x="2812" y="344"/>
                    <a:pt x="3182" y="799"/>
                    <a:pt x="2948" y="1197"/>
                  </a:cubicBezTo>
                  <a:cubicBezTo>
                    <a:pt x="2792" y="1459"/>
                    <a:pt x="2400" y="1644"/>
                    <a:pt x="1923" y="1677"/>
                  </a:cubicBezTo>
                  <a:cubicBezTo>
                    <a:pt x="1871" y="1681"/>
                    <a:pt x="1819" y="1683"/>
                    <a:pt x="1767" y="1683"/>
                  </a:cubicBezTo>
                  <a:cubicBezTo>
                    <a:pt x="1600" y="1683"/>
                    <a:pt x="1431" y="1664"/>
                    <a:pt x="1272" y="1626"/>
                  </a:cubicBezTo>
                  <a:cubicBezTo>
                    <a:pt x="581" y="1464"/>
                    <a:pt x="213" y="1009"/>
                    <a:pt x="446" y="612"/>
                  </a:cubicBezTo>
                  <a:cubicBezTo>
                    <a:pt x="601" y="349"/>
                    <a:pt x="994" y="164"/>
                    <a:pt x="1470" y="131"/>
                  </a:cubicBezTo>
                  <a:cubicBezTo>
                    <a:pt x="1521" y="128"/>
                    <a:pt x="1573" y="126"/>
                    <a:pt x="1624" y="126"/>
                  </a:cubicBezTo>
                  <a:close/>
                  <a:moveTo>
                    <a:pt x="1632" y="0"/>
                  </a:moveTo>
                  <a:cubicBezTo>
                    <a:pt x="1574" y="0"/>
                    <a:pt x="1516" y="2"/>
                    <a:pt x="1459" y="7"/>
                  </a:cubicBezTo>
                  <a:cubicBezTo>
                    <a:pt x="912" y="44"/>
                    <a:pt x="456" y="261"/>
                    <a:pt x="273" y="571"/>
                  </a:cubicBezTo>
                  <a:cubicBezTo>
                    <a:pt x="0" y="1032"/>
                    <a:pt x="416" y="1559"/>
                    <a:pt x="1201" y="1743"/>
                  </a:cubicBezTo>
                  <a:cubicBezTo>
                    <a:pt x="1382" y="1786"/>
                    <a:pt x="1574" y="1807"/>
                    <a:pt x="1764" y="1807"/>
                  </a:cubicBezTo>
                  <a:cubicBezTo>
                    <a:pt x="1819" y="1807"/>
                    <a:pt x="1875" y="1805"/>
                    <a:pt x="1930" y="1801"/>
                  </a:cubicBezTo>
                  <a:cubicBezTo>
                    <a:pt x="2480" y="1764"/>
                    <a:pt x="2935" y="1549"/>
                    <a:pt x="3118" y="1237"/>
                  </a:cubicBezTo>
                  <a:cubicBezTo>
                    <a:pt x="3390" y="775"/>
                    <a:pt x="2975" y="250"/>
                    <a:pt x="2190" y="65"/>
                  </a:cubicBezTo>
                  <a:cubicBezTo>
                    <a:pt x="2011" y="23"/>
                    <a:pt x="1821" y="0"/>
                    <a:pt x="1632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0"/>
            <p:cNvSpPr/>
            <p:nvPr/>
          </p:nvSpPr>
          <p:spPr>
            <a:xfrm>
              <a:off x="4969705" y="3821201"/>
              <a:ext cx="120469" cy="57398"/>
            </a:xfrm>
            <a:custGeom>
              <a:avLst/>
              <a:gdLst/>
              <a:ahLst/>
              <a:cxnLst/>
              <a:rect l="l" t="t" r="r" b="b"/>
              <a:pathLst>
                <a:path w="1954" h="931" extrusionOk="0">
                  <a:moveTo>
                    <a:pt x="1414" y="1"/>
                  </a:moveTo>
                  <a:cubicBezTo>
                    <a:pt x="1327" y="1"/>
                    <a:pt x="1238" y="22"/>
                    <a:pt x="1158" y="72"/>
                  </a:cubicBezTo>
                  <a:cubicBezTo>
                    <a:pt x="951" y="205"/>
                    <a:pt x="849" y="394"/>
                    <a:pt x="692" y="551"/>
                  </a:cubicBezTo>
                  <a:cubicBezTo>
                    <a:pt x="647" y="598"/>
                    <a:pt x="583" y="636"/>
                    <a:pt x="519" y="669"/>
                  </a:cubicBezTo>
                  <a:cubicBezTo>
                    <a:pt x="512" y="672"/>
                    <a:pt x="503" y="676"/>
                    <a:pt x="495" y="678"/>
                  </a:cubicBezTo>
                  <a:cubicBezTo>
                    <a:pt x="435" y="602"/>
                    <a:pt x="495" y="456"/>
                    <a:pt x="535" y="374"/>
                  </a:cubicBezTo>
                  <a:cubicBezTo>
                    <a:pt x="570" y="301"/>
                    <a:pt x="616" y="229"/>
                    <a:pt x="676" y="164"/>
                  </a:cubicBezTo>
                  <a:cubicBezTo>
                    <a:pt x="682" y="158"/>
                    <a:pt x="684" y="152"/>
                    <a:pt x="690" y="149"/>
                  </a:cubicBezTo>
                  <a:lnTo>
                    <a:pt x="192" y="51"/>
                  </a:lnTo>
                  <a:cubicBezTo>
                    <a:pt x="64" y="194"/>
                    <a:pt x="4" y="386"/>
                    <a:pt x="1" y="515"/>
                  </a:cubicBezTo>
                  <a:cubicBezTo>
                    <a:pt x="1" y="670"/>
                    <a:pt x="133" y="800"/>
                    <a:pt x="328" y="870"/>
                  </a:cubicBezTo>
                  <a:cubicBezTo>
                    <a:pt x="400" y="896"/>
                    <a:pt x="476" y="908"/>
                    <a:pt x="551" y="908"/>
                  </a:cubicBezTo>
                  <a:cubicBezTo>
                    <a:pt x="685" y="908"/>
                    <a:pt x="817" y="870"/>
                    <a:pt x="924" y="800"/>
                  </a:cubicBezTo>
                  <a:cubicBezTo>
                    <a:pt x="1090" y="695"/>
                    <a:pt x="1178" y="545"/>
                    <a:pt x="1284" y="414"/>
                  </a:cubicBezTo>
                  <a:cubicBezTo>
                    <a:pt x="1338" y="345"/>
                    <a:pt x="1398" y="279"/>
                    <a:pt x="1477" y="224"/>
                  </a:cubicBezTo>
                  <a:cubicBezTo>
                    <a:pt x="1500" y="252"/>
                    <a:pt x="1512" y="284"/>
                    <a:pt x="1524" y="314"/>
                  </a:cubicBezTo>
                  <a:cubicBezTo>
                    <a:pt x="1568" y="443"/>
                    <a:pt x="1488" y="588"/>
                    <a:pt x="1393" y="706"/>
                  </a:cubicBezTo>
                  <a:cubicBezTo>
                    <a:pt x="1363" y="745"/>
                    <a:pt x="1320" y="785"/>
                    <a:pt x="1268" y="815"/>
                  </a:cubicBezTo>
                  <a:lnTo>
                    <a:pt x="1631" y="930"/>
                  </a:lnTo>
                  <a:cubicBezTo>
                    <a:pt x="1754" y="852"/>
                    <a:pt x="1835" y="738"/>
                    <a:pt x="1884" y="633"/>
                  </a:cubicBezTo>
                  <a:cubicBezTo>
                    <a:pt x="1954" y="478"/>
                    <a:pt x="1946" y="324"/>
                    <a:pt x="1832" y="187"/>
                  </a:cubicBezTo>
                  <a:cubicBezTo>
                    <a:pt x="1748" y="82"/>
                    <a:pt x="1584" y="1"/>
                    <a:pt x="1414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0"/>
            <p:cNvSpPr/>
            <p:nvPr/>
          </p:nvSpPr>
          <p:spPr>
            <a:xfrm>
              <a:off x="4958916" y="3835134"/>
              <a:ext cx="138656" cy="24106"/>
            </a:xfrm>
            <a:custGeom>
              <a:avLst/>
              <a:gdLst/>
              <a:ahLst/>
              <a:cxnLst/>
              <a:rect l="l" t="t" r="r" b="b"/>
              <a:pathLst>
                <a:path w="2249" h="391" extrusionOk="0">
                  <a:moveTo>
                    <a:pt x="84" y="1"/>
                  </a:moveTo>
                  <a:lnTo>
                    <a:pt x="0" y="158"/>
                  </a:lnTo>
                  <a:lnTo>
                    <a:pt x="2228" y="390"/>
                  </a:lnTo>
                  <a:lnTo>
                    <a:pt x="2248" y="290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0"/>
            <p:cNvSpPr/>
            <p:nvPr/>
          </p:nvSpPr>
          <p:spPr>
            <a:xfrm>
              <a:off x="4996401" y="3704000"/>
              <a:ext cx="226203" cy="178977"/>
            </a:xfrm>
            <a:custGeom>
              <a:avLst/>
              <a:gdLst/>
              <a:ahLst/>
              <a:cxnLst/>
              <a:rect l="l" t="t" r="r" b="b"/>
              <a:pathLst>
                <a:path w="3669" h="2903" extrusionOk="0">
                  <a:moveTo>
                    <a:pt x="1239" y="1"/>
                  </a:moveTo>
                  <a:cubicBezTo>
                    <a:pt x="1082" y="1"/>
                    <a:pt x="931" y="24"/>
                    <a:pt x="794" y="73"/>
                  </a:cubicBezTo>
                  <a:cubicBezTo>
                    <a:pt x="99" y="322"/>
                    <a:pt x="0" y="1140"/>
                    <a:pt x="576" y="1902"/>
                  </a:cubicBezTo>
                  <a:cubicBezTo>
                    <a:pt x="1036" y="2514"/>
                    <a:pt x="1791" y="2902"/>
                    <a:pt x="2431" y="2902"/>
                  </a:cubicBezTo>
                  <a:cubicBezTo>
                    <a:pt x="2588" y="2902"/>
                    <a:pt x="2738" y="2879"/>
                    <a:pt x="2875" y="2830"/>
                  </a:cubicBezTo>
                  <a:cubicBezTo>
                    <a:pt x="3570" y="2580"/>
                    <a:pt x="3669" y="1761"/>
                    <a:pt x="3095" y="1000"/>
                  </a:cubicBezTo>
                  <a:cubicBezTo>
                    <a:pt x="2633" y="388"/>
                    <a:pt x="1879" y="1"/>
                    <a:pt x="1239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0"/>
            <p:cNvSpPr/>
            <p:nvPr/>
          </p:nvSpPr>
          <p:spPr>
            <a:xfrm>
              <a:off x="5011629" y="3725948"/>
              <a:ext cx="166462" cy="151850"/>
            </a:xfrm>
            <a:custGeom>
              <a:avLst/>
              <a:gdLst/>
              <a:ahLst/>
              <a:cxnLst/>
              <a:rect l="l" t="t" r="r" b="b"/>
              <a:pathLst>
                <a:path w="2700" h="2463" extrusionOk="0">
                  <a:moveTo>
                    <a:pt x="162" y="0"/>
                  </a:moveTo>
                  <a:lnTo>
                    <a:pt x="162" y="0"/>
                  </a:lnTo>
                  <a:cubicBezTo>
                    <a:pt x="0" y="403"/>
                    <a:pt x="122" y="931"/>
                    <a:pt x="486" y="1412"/>
                  </a:cubicBezTo>
                  <a:cubicBezTo>
                    <a:pt x="647" y="1624"/>
                    <a:pt x="844" y="1813"/>
                    <a:pt x="1061" y="1970"/>
                  </a:cubicBezTo>
                  <a:cubicBezTo>
                    <a:pt x="1488" y="2279"/>
                    <a:pt x="1991" y="2463"/>
                    <a:pt x="2441" y="2463"/>
                  </a:cubicBezTo>
                  <a:cubicBezTo>
                    <a:pt x="2529" y="2463"/>
                    <a:pt x="2616" y="2456"/>
                    <a:pt x="2700" y="2441"/>
                  </a:cubicBezTo>
                  <a:lnTo>
                    <a:pt x="2614" y="2295"/>
                  </a:lnTo>
                  <a:cubicBezTo>
                    <a:pt x="2539" y="2309"/>
                    <a:pt x="2462" y="2315"/>
                    <a:pt x="2382" y="2315"/>
                  </a:cubicBezTo>
                  <a:cubicBezTo>
                    <a:pt x="1770" y="2315"/>
                    <a:pt x="1046" y="1937"/>
                    <a:pt x="615" y="1366"/>
                  </a:cubicBezTo>
                  <a:cubicBezTo>
                    <a:pt x="287" y="931"/>
                    <a:pt x="176" y="454"/>
                    <a:pt x="323" y="91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0"/>
            <p:cNvSpPr/>
            <p:nvPr/>
          </p:nvSpPr>
          <p:spPr>
            <a:xfrm>
              <a:off x="5031419" y="3715776"/>
              <a:ext cx="173059" cy="149507"/>
            </a:xfrm>
            <a:custGeom>
              <a:avLst/>
              <a:gdLst/>
              <a:ahLst/>
              <a:cxnLst/>
              <a:rect l="l" t="t" r="r" b="b"/>
              <a:pathLst>
                <a:path w="2807" h="2425" extrusionOk="0">
                  <a:moveTo>
                    <a:pt x="868" y="149"/>
                  </a:moveTo>
                  <a:cubicBezTo>
                    <a:pt x="1125" y="149"/>
                    <a:pt x="1434" y="263"/>
                    <a:pt x="1723" y="473"/>
                  </a:cubicBezTo>
                  <a:cubicBezTo>
                    <a:pt x="1899" y="599"/>
                    <a:pt x="2060" y="759"/>
                    <a:pt x="2189" y="930"/>
                  </a:cubicBezTo>
                  <a:cubicBezTo>
                    <a:pt x="2616" y="1495"/>
                    <a:pt x="2610" y="2082"/>
                    <a:pt x="2174" y="2238"/>
                  </a:cubicBezTo>
                  <a:cubicBezTo>
                    <a:pt x="2103" y="2263"/>
                    <a:pt x="2023" y="2276"/>
                    <a:pt x="1938" y="2276"/>
                  </a:cubicBezTo>
                  <a:cubicBezTo>
                    <a:pt x="1680" y="2276"/>
                    <a:pt x="1371" y="2162"/>
                    <a:pt x="1081" y="1952"/>
                  </a:cubicBezTo>
                  <a:cubicBezTo>
                    <a:pt x="904" y="1825"/>
                    <a:pt x="743" y="1667"/>
                    <a:pt x="614" y="1495"/>
                  </a:cubicBezTo>
                  <a:cubicBezTo>
                    <a:pt x="187" y="930"/>
                    <a:pt x="195" y="342"/>
                    <a:pt x="628" y="188"/>
                  </a:cubicBezTo>
                  <a:cubicBezTo>
                    <a:pt x="701" y="162"/>
                    <a:pt x="781" y="149"/>
                    <a:pt x="868" y="149"/>
                  </a:cubicBezTo>
                  <a:close/>
                  <a:moveTo>
                    <a:pt x="805" y="1"/>
                  </a:moveTo>
                  <a:cubicBezTo>
                    <a:pt x="704" y="1"/>
                    <a:pt x="608" y="16"/>
                    <a:pt x="523" y="47"/>
                  </a:cubicBezTo>
                  <a:cubicBezTo>
                    <a:pt x="16" y="226"/>
                    <a:pt x="0" y="897"/>
                    <a:pt x="486" y="1540"/>
                  </a:cubicBezTo>
                  <a:cubicBezTo>
                    <a:pt x="631" y="1732"/>
                    <a:pt x="811" y="1909"/>
                    <a:pt x="1010" y="2052"/>
                  </a:cubicBezTo>
                  <a:cubicBezTo>
                    <a:pt x="1344" y="2293"/>
                    <a:pt x="1700" y="2425"/>
                    <a:pt x="2002" y="2425"/>
                  </a:cubicBezTo>
                  <a:cubicBezTo>
                    <a:pt x="2103" y="2425"/>
                    <a:pt x="2198" y="2410"/>
                    <a:pt x="2284" y="2379"/>
                  </a:cubicBezTo>
                  <a:cubicBezTo>
                    <a:pt x="2791" y="2198"/>
                    <a:pt x="2807" y="1527"/>
                    <a:pt x="2321" y="884"/>
                  </a:cubicBezTo>
                  <a:cubicBezTo>
                    <a:pt x="2174" y="692"/>
                    <a:pt x="1995" y="516"/>
                    <a:pt x="1796" y="373"/>
                  </a:cubicBezTo>
                  <a:cubicBezTo>
                    <a:pt x="1462" y="131"/>
                    <a:pt x="1106" y="1"/>
                    <a:pt x="805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0"/>
            <p:cNvSpPr/>
            <p:nvPr/>
          </p:nvSpPr>
          <p:spPr>
            <a:xfrm>
              <a:off x="5064033" y="3741670"/>
              <a:ext cx="106227" cy="99014"/>
            </a:xfrm>
            <a:custGeom>
              <a:avLst/>
              <a:gdLst/>
              <a:ahLst/>
              <a:cxnLst/>
              <a:rect l="l" t="t" r="r" b="b"/>
              <a:pathLst>
                <a:path w="1723" h="1606" extrusionOk="0">
                  <a:moveTo>
                    <a:pt x="543" y="1"/>
                  </a:moveTo>
                  <a:cubicBezTo>
                    <a:pt x="352" y="28"/>
                    <a:pt x="182" y="138"/>
                    <a:pt x="101" y="236"/>
                  </a:cubicBezTo>
                  <a:cubicBezTo>
                    <a:pt x="1" y="356"/>
                    <a:pt x="18" y="540"/>
                    <a:pt x="124" y="720"/>
                  </a:cubicBezTo>
                  <a:cubicBezTo>
                    <a:pt x="232" y="904"/>
                    <a:pt x="428" y="1023"/>
                    <a:pt x="628" y="1048"/>
                  </a:cubicBezTo>
                  <a:cubicBezTo>
                    <a:pt x="659" y="1052"/>
                    <a:pt x="689" y="1054"/>
                    <a:pt x="718" y="1054"/>
                  </a:cubicBezTo>
                  <a:cubicBezTo>
                    <a:pt x="874" y="1054"/>
                    <a:pt x="1012" y="1009"/>
                    <a:pt x="1152" y="980"/>
                  </a:cubicBezTo>
                  <a:cubicBezTo>
                    <a:pt x="1217" y="966"/>
                    <a:pt x="1286" y="956"/>
                    <a:pt x="1359" y="956"/>
                  </a:cubicBezTo>
                  <a:cubicBezTo>
                    <a:pt x="1379" y="956"/>
                    <a:pt x="1400" y="956"/>
                    <a:pt x="1421" y="958"/>
                  </a:cubicBezTo>
                  <a:cubicBezTo>
                    <a:pt x="1421" y="994"/>
                    <a:pt x="1410" y="1027"/>
                    <a:pt x="1400" y="1057"/>
                  </a:cubicBezTo>
                  <a:cubicBezTo>
                    <a:pt x="1351" y="1187"/>
                    <a:pt x="1196" y="1247"/>
                    <a:pt x="1049" y="1277"/>
                  </a:cubicBezTo>
                  <a:cubicBezTo>
                    <a:pt x="1020" y="1282"/>
                    <a:pt x="987" y="1286"/>
                    <a:pt x="952" y="1286"/>
                  </a:cubicBezTo>
                  <a:cubicBezTo>
                    <a:pt x="929" y="1286"/>
                    <a:pt x="906" y="1284"/>
                    <a:pt x="882" y="1280"/>
                  </a:cubicBezTo>
                  <a:lnTo>
                    <a:pt x="882" y="1280"/>
                  </a:lnTo>
                  <a:lnTo>
                    <a:pt x="1087" y="1601"/>
                  </a:lnTo>
                  <a:cubicBezTo>
                    <a:pt x="1114" y="1604"/>
                    <a:pt x="1140" y="1606"/>
                    <a:pt x="1166" y="1606"/>
                  </a:cubicBezTo>
                  <a:cubicBezTo>
                    <a:pt x="1281" y="1606"/>
                    <a:pt x="1389" y="1574"/>
                    <a:pt x="1473" y="1534"/>
                  </a:cubicBezTo>
                  <a:cubicBezTo>
                    <a:pt x="1624" y="1461"/>
                    <a:pt x="1720" y="1335"/>
                    <a:pt x="1720" y="1158"/>
                  </a:cubicBezTo>
                  <a:cubicBezTo>
                    <a:pt x="1723" y="954"/>
                    <a:pt x="1550" y="671"/>
                    <a:pt x="1273" y="636"/>
                  </a:cubicBezTo>
                  <a:cubicBezTo>
                    <a:pt x="1235" y="631"/>
                    <a:pt x="1198" y="629"/>
                    <a:pt x="1162" y="629"/>
                  </a:cubicBezTo>
                  <a:cubicBezTo>
                    <a:pt x="967" y="629"/>
                    <a:pt x="796" y="689"/>
                    <a:pt x="609" y="706"/>
                  </a:cubicBezTo>
                  <a:cubicBezTo>
                    <a:pt x="597" y="707"/>
                    <a:pt x="584" y="707"/>
                    <a:pt x="571" y="707"/>
                  </a:cubicBezTo>
                  <a:cubicBezTo>
                    <a:pt x="517" y="707"/>
                    <a:pt x="458" y="698"/>
                    <a:pt x="401" y="686"/>
                  </a:cubicBezTo>
                  <a:cubicBezTo>
                    <a:pt x="391" y="684"/>
                    <a:pt x="384" y="680"/>
                    <a:pt x="375" y="677"/>
                  </a:cubicBezTo>
                  <a:cubicBezTo>
                    <a:pt x="379" y="580"/>
                    <a:pt x="516" y="507"/>
                    <a:pt x="601" y="470"/>
                  </a:cubicBezTo>
                  <a:cubicBezTo>
                    <a:pt x="675" y="436"/>
                    <a:pt x="756" y="412"/>
                    <a:pt x="843" y="397"/>
                  </a:cubicBezTo>
                  <a:cubicBezTo>
                    <a:pt x="850" y="397"/>
                    <a:pt x="857" y="395"/>
                    <a:pt x="863" y="395"/>
                  </a:cubicBezTo>
                  <a:lnTo>
                    <a:pt x="543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0"/>
            <p:cNvSpPr/>
            <p:nvPr/>
          </p:nvSpPr>
          <p:spPr>
            <a:xfrm>
              <a:off x="5067116" y="3738834"/>
              <a:ext cx="101295" cy="103145"/>
            </a:xfrm>
            <a:custGeom>
              <a:avLst/>
              <a:gdLst/>
              <a:ahLst/>
              <a:cxnLst/>
              <a:rect l="l" t="t" r="r" b="b"/>
              <a:pathLst>
                <a:path w="1643" h="1673" extrusionOk="0">
                  <a:moveTo>
                    <a:pt x="165" y="1"/>
                  </a:moveTo>
                  <a:lnTo>
                    <a:pt x="1" y="68"/>
                  </a:lnTo>
                  <a:lnTo>
                    <a:pt x="1564" y="1672"/>
                  </a:lnTo>
                  <a:lnTo>
                    <a:pt x="1643" y="1610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0"/>
            <p:cNvSpPr/>
            <p:nvPr/>
          </p:nvSpPr>
          <p:spPr>
            <a:xfrm>
              <a:off x="5196524" y="4160474"/>
              <a:ext cx="226203" cy="179101"/>
            </a:xfrm>
            <a:custGeom>
              <a:avLst/>
              <a:gdLst/>
              <a:ahLst/>
              <a:cxnLst/>
              <a:rect l="l" t="t" r="r" b="b"/>
              <a:pathLst>
                <a:path w="3669" h="2905" extrusionOk="0">
                  <a:moveTo>
                    <a:pt x="1236" y="0"/>
                  </a:moveTo>
                  <a:cubicBezTo>
                    <a:pt x="1079" y="0"/>
                    <a:pt x="930" y="24"/>
                    <a:pt x="794" y="72"/>
                  </a:cubicBezTo>
                  <a:cubicBezTo>
                    <a:pt x="99" y="322"/>
                    <a:pt x="0" y="1141"/>
                    <a:pt x="574" y="1904"/>
                  </a:cubicBezTo>
                  <a:cubicBezTo>
                    <a:pt x="1036" y="2515"/>
                    <a:pt x="1791" y="2904"/>
                    <a:pt x="2432" y="2904"/>
                  </a:cubicBezTo>
                  <a:cubicBezTo>
                    <a:pt x="2588" y="2904"/>
                    <a:pt x="2738" y="2881"/>
                    <a:pt x="2875" y="2832"/>
                  </a:cubicBezTo>
                  <a:cubicBezTo>
                    <a:pt x="3570" y="2582"/>
                    <a:pt x="3669" y="1762"/>
                    <a:pt x="3094" y="1000"/>
                  </a:cubicBezTo>
                  <a:cubicBezTo>
                    <a:pt x="2631" y="389"/>
                    <a:pt x="1875" y="0"/>
                    <a:pt x="1236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0"/>
            <p:cNvSpPr/>
            <p:nvPr/>
          </p:nvSpPr>
          <p:spPr>
            <a:xfrm>
              <a:off x="5211629" y="4182483"/>
              <a:ext cx="166400" cy="151912"/>
            </a:xfrm>
            <a:custGeom>
              <a:avLst/>
              <a:gdLst/>
              <a:ahLst/>
              <a:cxnLst/>
              <a:rect l="l" t="t" r="r" b="b"/>
              <a:pathLst>
                <a:path w="2699" h="2464" extrusionOk="0">
                  <a:moveTo>
                    <a:pt x="164" y="1"/>
                  </a:moveTo>
                  <a:cubicBezTo>
                    <a:pt x="1" y="402"/>
                    <a:pt x="122" y="930"/>
                    <a:pt x="486" y="1413"/>
                  </a:cubicBezTo>
                  <a:cubicBezTo>
                    <a:pt x="648" y="1625"/>
                    <a:pt x="846" y="1814"/>
                    <a:pt x="1061" y="1971"/>
                  </a:cubicBezTo>
                  <a:cubicBezTo>
                    <a:pt x="1489" y="2279"/>
                    <a:pt x="1993" y="2464"/>
                    <a:pt x="2441" y="2464"/>
                  </a:cubicBezTo>
                  <a:cubicBezTo>
                    <a:pt x="2529" y="2464"/>
                    <a:pt x="2616" y="2457"/>
                    <a:pt x="2699" y="2442"/>
                  </a:cubicBezTo>
                  <a:lnTo>
                    <a:pt x="2613" y="2296"/>
                  </a:lnTo>
                  <a:cubicBezTo>
                    <a:pt x="2539" y="2309"/>
                    <a:pt x="2462" y="2315"/>
                    <a:pt x="2383" y="2315"/>
                  </a:cubicBezTo>
                  <a:cubicBezTo>
                    <a:pt x="1771" y="2315"/>
                    <a:pt x="1046" y="1938"/>
                    <a:pt x="615" y="1365"/>
                  </a:cubicBezTo>
                  <a:cubicBezTo>
                    <a:pt x="286" y="930"/>
                    <a:pt x="176" y="453"/>
                    <a:pt x="322" y="92"/>
                  </a:cubicBezTo>
                  <a:lnTo>
                    <a:pt x="164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0"/>
            <p:cNvSpPr/>
            <p:nvPr/>
          </p:nvSpPr>
          <p:spPr>
            <a:xfrm>
              <a:off x="5231357" y="4172187"/>
              <a:ext cx="172997" cy="149569"/>
            </a:xfrm>
            <a:custGeom>
              <a:avLst/>
              <a:gdLst/>
              <a:ahLst/>
              <a:cxnLst/>
              <a:rect l="l" t="t" r="r" b="b"/>
              <a:pathLst>
                <a:path w="2806" h="2426" extrusionOk="0">
                  <a:moveTo>
                    <a:pt x="869" y="150"/>
                  </a:moveTo>
                  <a:cubicBezTo>
                    <a:pt x="1127" y="150"/>
                    <a:pt x="1435" y="265"/>
                    <a:pt x="1726" y="475"/>
                  </a:cubicBezTo>
                  <a:cubicBezTo>
                    <a:pt x="1901" y="603"/>
                    <a:pt x="2063" y="760"/>
                    <a:pt x="2192" y="931"/>
                  </a:cubicBezTo>
                  <a:cubicBezTo>
                    <a:pt x="2619" y="1497"/>
                    <a:pt x="2613" y="2085"/>
                    <a:pt x="2178" y="2239"/>
                  </a:cubicBezTo>
                  <a:cubicBezTo>
                    <a:pt x="2106" y="2265"/>
                    <a:pt x="2025" y="2278"/>
                    <a:pt x="1939" y="2278"/>
                  </a:cubicBezTo>
                  <a:cubicBezTo>
                    <a:pt x="1682" y="2278"/>
                    <a:pt x="1374" y="2164"/>
                    <a:pt x="1084" y="1954"/>
                  </a:cubicBezTo>
                  <a:cubicBezTo>
                    <a:pt x="907" y="1828"/>
                    <a:pt x="744" y="1668"/>
                    <a:pt x="616" y="1497"/>
                  </a:cubicBezTo>
                  <a:cubicBezTo>
                    <a:pt x="190" y="931"/>
                    <a:pt x="195" y="345"/>
                    <a:pt x="630" y="189"/>
                  </a:cubicBezTo>
                  <a:cubicBezTo>
                    <a:pt x="703" y="163"/>
                    <a:pt x="783" y="150"/>
                    <a:pt x="869" y="150"/>
                  </a:cubicBezTo>
                  <a:close/>
                  <a:moveTo>
                    <a:pt x="805" y="1"/>
                  </a:moveTo>
                  <a:cubicBezTo>
                    <a:pt x="703" y="1"/>
                    <a:pt x="608" y="16"/>
                    <a:pt x="522" y="46"/>
                  </a:cubicBezTo>
                  <a:cubicBezTo>
                    <a:pt x="16" y="228"/>
                    <a:pt x="1" y="900"/>
                    <a:pt x="486" y="1542"/>
                  </a:cubicBezTo>
                  <a:cubicBezTo>
                    <a:pt x="633" y="1735"/>
                    <a:pt x="813" y="1911"/>
                    <a:pt x="1011" y="2053"/>
                  </a:cubicBezTo>
                  <a:cubicBezTo>
                    <a:pt x="1344" y="2295"/>
                    <a:pt x="1700" y="2425"/>
                    <a:pt x="1999" y="2425"/>
                  </a:cubicBezTo>
                  <a:cubicBezTo>
                    <a:pt x="2102" y="2425"/>
                    <a:pt x="2197" y="2410"/>
                    <a:pt x="2283" y="2379"/>
                  </a:cubicBezTo>
                  <a:cubicBezTo>
                    <a:pt x="2790" y="2199"/>
                    <a:pt x="2806" y="1528"/>
                    <a:pt x="2320" y="886"/>
                  </a:cubicBezTo>
                  <a:cubicBezTo>
                    <a:pt x="2175" y="692"/>
                    <a:pt x="1993" y="516"/>
                    <a:pt x="1796" y="373"/>
                  </a:cubicBezTo>
                  <a:cubicBezTo>
                    <a:pt x="1462" y="131"/>
                    <a:pt x="1105" y="1"/>
                    <a:pt x="805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0"/>
            <p:cNvSpPr/>
            <p:nvPr/>
          </p:nvSpPr>
          <p:spPr>
            <a:xfrm>
              <a:off x="5264280" y="4198451"/>
              <a:ext cx="106104" cy="98891"/>
            </a:xfrm>
            <a:custGeom>
              <a:avLst/>
              <a:gdLst/>
              <a:ahLst/>
              <a:cxnLst/>
              <a:rect l="l" t="t" r="r" b="b"/>
              <a:pathLst>
                <a:path w="1721" h="1604" extrusionOk="0">
                  <a:moveTo>
                    <a:pt x="543" y="0"/>
                  </a:moveTo>
                  <a:cubicBezTo>
                    <a:pt x="352" y="29"/>
                    <a:pt x="182" y="137"/>
                    <a:pt x="100" y="236"/>
                  </a:cubicBezTo>
                  <a:cubicBezTo>
                    <a:pt x="0" y="356"/>
                    <a:pt x="18" y="540"/>
                    <a:pt x="125" y="720"/>
                  </a:cubicBezTo>
                  <a:cubicBezTo>
                    <a:pt x="235" y="904"/>
                    <a:pt x="429" y="1022"/>
                    <a:pt x="629" y="1048"/>
                  </a:cubicBezTo>
                  <a:cubicBezTo>
                    <a:pt x="659" y="1052"/>
                    <a:pt x="690" y="1053"/>
                    <a:pt x="719" y="1053"/>
                  </a:cubicBezTo>
                  <a:cubicBezTo>
                    <a:pt x="875" y="1053"/>
                    <a:pt x="1013" y="1008"/>
                    <a:pt x="1152" y="979"/>
                  </a:cubicBezTo>
                  <a:cubicBezTo>
                    <a:pt x="1219" y="966"/>
                    <a:pt x="1290" y="956"/>
                    <a:pt x="1364" y="956"/>
                  </a:cubicBezTo>
                  <a:cubicBezTo>
                    <a:pt x="1383" y="956"/>
                    <a:pt x="1402" y="956"/>
                    <a:pt x="1422" y="958"/>
                  </a:cubicBezTo>
                  <a:cubicBezTo>
                    <a:pt x="1422" y="994"/>
                    <a:pt x="1412" y="1026"/>
                    <a:pt x="1401" y="1056"/>
                  </a:cubicBezTo>
                  <a:cubicBezTo>
                    <a:pt x="1352" y="1186"/>
                    <a:pt x="1198" y="1246"/>
                    <a:pt x="1050" y="1275"/>
                  </a:cubicBezTo>
                  <a:cubicBezTo>
                    <a:pt x="1021" y="1280"/>
                    <a:pt x="988" y="1284"/>
                    <a:pt x="954" y="1284"/>
                  </a:cubicBezTo>
                  <a:cubicBezTo>
                    <a:pt x="931" y="1284"/>
                    <a:pt x="908" y="1282"/>
                    <a:pt x="884" y="1278"/>
                  </a:cubicBezTo>
                  <a:lnTo>
                    <a:pt x="884" y="1278"/>
                  </a:lnTo>
                  <a:lnTo>
                    <a:pt x="1088" y="1599"/>
                  </a:lnTo>
                  <a:cubicBezTo>
                    <a:pt x="1115" y="1602"/>
                    <a:pt x="1141" y="1604"/>
                    <a:pt x="1167" y="1604"/>
                  </a:cubicBezTo>
                  <a:cubicBezTo>
                    <a:pt x="1283" y="1604"/>
                    <a:pt x="1390" y="1573"/>
                    <a:pt x="1474" y="1532"/>
                  </a:cubicBezTo>
                  <a:cubicBezTo>
                    <a:pt x="1626" y="1458"/>
                    <a:pt x="1721" y="1333"/>
                    <a:pt x="1721" y="1156"/>
                  </a:cubicBezTo>
                  <a:cubicBezTo>
                    <a:pt x="1721" y="949"/>
                    <a:pt x="1545" y="670"/>
                    <a:pt x="1271" y="634"/>
                  </a:cubicBezTo>
                  <a:cubicBezTo>
                    <a:pt x="1232" y="629"/>
                    <a:pt x="1194" y="627"/>
                    <a:pt x="1157" y="627"/>
                  </a:cubicBezTo>
                  <a:cubicBezTo>
                    <a:pt x="962" y="627"/>
                    <a:pt x="793" y="686"/>
                    <a:pt x="607" y="704"/>
                  </a:cubicBezTo>
                  <a:cubicBezTo>
                    <a:pt x="595" y="705"/>
                    <a:pt x="582" y="706"/>
                    <a:pt x="569" y="706"/>
                  </a:cubicBezTo>
                  <a:cubicBezTo>
                    <a:pt x="515" y="706"/>
                    <a:pt x="456" y="697"/>
                    <a:pt x="399" y="684"/>
                  </a:cubicBezTo>
                  <a:cubicBezTo>
                    <a:pt x="389" y="682"/>
                    <a:pt x="382" y="678"/>
                    <a:pt x="373" y="675"/>
                  </a:cubicBezTo>
                  <a:cubicBezTo>
                    <a:pt x="377" y="578"/>
                    <a:pt x="514" y="505"/>
                    <a:pt x="599" y="468"/>
                  </a:cubicBezTo>
                  <a:cubicBezTo>
                    <a:pt x="673" y="434"/>
                    <a:pt x="751" y="408"/>
                    <a:pt x="841" y="397"/>
                  </a:cubicBezTo>
                  <a:cubicBezTo>
                    <a:pt x="848" y="397"/>
                    <a:pt x="856" y="394"/>
                    <a:pt x="863" y="394"/>
                  </a:cubicBezTo>
                  <a:lnTo>
                    <a:pt x="543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0"/>
            <p:cNvSpPr/>
            <p:nvPr/>
          </p:nvSpPr>
          <p:spPr>
            <a:xfrm>
              <a:off x="5267301" y="4195554"/>
              <a:ext cx="101233" cy="103083"/>
            </a:xfrm>
            <a:custGeom>
              <a:avLst/>
              <a:gdLst/>
              <a:ahLst/>
              <a:cxnLst/>
              <a:rect l="l" t="t" r="r" b="b"/>
              <a:pathLst>
                <a:path w="1642" h="1672" extrusionOk="0">
                  <a:moveTo>
                    <a:pt x="164" y="0"/>
                  </a:moveTo>
                  <a:lnTo>
                    <a:pt x="0" y="67"/>
                  </a:lnTo>
                  <a:lnTo>
                    <a:pt x="1563" y="1672"/>
                  </a:lnTo>
                  <a:lnTo>
                    <a:pt x="1642" y="1607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0"/>
            <p:cNvSpPr/>
            <p:nvPr/>
          </p:nvSpPr>
          <p:spPr>
            <a:xfrm>
              <a:off x="4358361" y="4076688"/>
              <a:ext cx="254625" cy="151542"/>
            </a:xfrm>
            <a:custGeom>
              <a:avLst/>
              <a:gdLst/>
              <a:ahLst/>
              <a:cxnLst/>
              <a:rect l="l" t="t" r="r" b="b"/>
              <a:pathLst>
                <a:path w="4130" h="2458" extrusionOk="0">
                  <a:moveTo>
                    <a:pt x="1871" y="1"/>
                  </a:moveTo>
                  <a:cubicBezTo>
                    <a:pt x="1314" y="1"/>
                    <a:pt x="793" y="177"/>
                    <a:pt x="494" y="508"/>
                  </a:cubicBezTo>
                  <a:cubicBezTo>
                    <a:pt x="0" y="1057"/>
                    <a:pt x="301" y="1824"/>
                    <a:pt x="1169" y="2222"/>
                  </a:cubicBezTo>
                  <a:cubicBezTo>
                    <a:pt x="1513" y="2381"/>
                    <a:pt x="1895" y="2457"/>
                    <a:pt x="2260" y="2457"/>
                  </a:cubicBezTo>
                  <a:cubicBezTo>
                    <a:pt x="2816" y="2457"/>
                    <a:pt x="3337" y="2281"/>
                    <a:pt x="3634" y="1949"/>
                  </a:cubicBezTo>
                  <a:cubicBezTo>
                    <a:pt x="4130" y="1400"/>
                    <a:pt x="3827" y="632"/>
                    <a:pt x="2961" y="234"/>
                  </a:cubicBezTo>
                  <a:cubicBezTo>
                    <a:pt x="2617" y="76"/>
                    <a:pt x="2236" y="1"/>
                    <a:pt x="1871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0"/>
            <p:cNvSpPr/>
            <p:nvPr/>
          </p:nvSpPr>
          <p:spPr>
            <a:xfrm>
              <a:off x="4376364" y="4134703"/>
              <a:ext cx="209064" cy="82244"/>
            </a:xfrm>
            <a:custGeom>
              <a:avLst/>
              <a:gdLst/>
              <a:ahLst/>
              <a:cxnLst/>
              <a:rect l="l" t="t" r="r" b="b"/>
              <a:pathLst>
                <a:path w="3391" h="1334" extrusionOk="0">
                  <a:moveTo>
                    <a:pt x="1" y="1"/>
                  </a:moveTo>
                  <a:lnTo>
                    <a:pt x="1" y="1"/>
                  </a:lnTo>
                  <a:cubicBezTo>
                    <a:pt x="49" y="432"/>
                    <a:pt x="405" y="839"/>
                    <a:pt x="954" y="1090"/>
                  </a:cubicBezTo>
                  <a:cubicBezTo>
                    <a:pt x="1197" y="1200"/>
                    <a:pt x="1458" y="1274"/>
                    <a:pt x="1725" y="1310"/>
                  </a:cubicBezTo>
                  <a:cubicBezTo>
                    <a:pt x="1849" y="1326"/>
                    <a:pt x="1974" y="1334"/>
                    <a:pt x="2097" y="1334"/>
                  </a:cubicBezTo>
                  <a:cubicBezTo>
                    <a:pt x="2594" y="1334"/>
                    <a:pt x="3066" y="1203"/>
                    <a:pt x="3391" y="947"/>
                  </a:cubicBezTo>
                  <a:lnTo>
                    <a:pt x="3247" y="860"/>
                  </a:lnTo>
                  <a:cubicBezTo>
                    <a:pt x="2955" y="1090"/>
                    <a:pt x="2528" y="1209"/>
                    <a:pt x="2079" y="1209"/>
                  </a:cubicBezTo>
                  <a:cubicBezTo>
                    <a:pt x="1730" y="1209"/>
                    <a:pt x="1368" y="1137"/>
                    <a:pt x="1046" y="990"/>
                  </a:cubicBezTo>
                  <a:cubicBezTo>
                    <a:pt x="550" y="761"/>
                    <a:pt x="228" y="393"/>
                    <a:pt x="185" y="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0"/>
            <p:cNvSpPr/>
            <p:nvPr/>
          </p:nvSpPr>
          <p:spPr>
            <a:xfrm>
              <a:off x="4387646" y="4087601"/>
              <a:ext cx="208016" cy="116708"/>
            </a:xfrm>
            <a:custGeom>
              <a:avLst/>
              <a:gdLst/>
              <a:ahLst/>
              <a:cxnLst/>
              <a:rect l="l" t="t" r="r" b="b"/>
              <a:pathLst>
                <a:path w="3374" h="1893" extrusionOk="0">
                  <a:moveTo>
                    <a:pt x="1354" y="125"/>
                  </a:moveTo>
                  <a:cubicBezTo>
                    <a:pt x="1440" y="125"/>
                    <a:pt x="1529" y="130"/>
                    <a:pt x="1621" y="142"/>
                  </a:cubicBezTo>
                  <a:cubicBezTo>
                    <a:pt x="1835" y="171"/>
                    <a:pt x="2052" y="234"/>
                    <a:pt x="2249" y="324"/>
                  </a:cubicBezTo>
                  <a:cubicBezTo>
                    <a:pt x="2891" y="618"/>
                    <a:pt x="3164" y="1139"/>
                    <a:pt x="2855" y="1481"/>
                  </a:cubicBezTo>
                  <a:cubicBezTo>
                    <a:pt x="2691" y="1665"/>
                    <a:pt x="2386" y="1766"/>
                    <a:pt x="2026" y="1766"/>
                  </a:cubicBezTo>
                  <a:cubicBezTo>
                    <a:pt x="1939" y="1766"/>
                    <a:pt x="1849" y="1760"/>
                    <a:pt x="1756" y="1748"/>
                  </a:cubicBezTo>
                  <a:cubicBezTo>
                    <a:pt x="1542" y="1720"/>
                    <a:pt x="1324" y="1657"/>
                    <a:pt x="1128" y="1568"/>
                  </a:cubicBezTo>
                  <a:cubicBezTo>
                    <a:pt x="486" y="1273"/>
                    <a:pt x="212" y="753"/>
                    <a:pt x="521" y="411"/>
                  </a:cubicBezTo>
                  <a:cubicBezTo>
                    <a:pt x="685" y="226"/>
                    <a:pt x="992" y="125"/>
                    <a:pt x="1354" y="125"/>
                  </a:cubicBezTo>
                  <a:close/>
                  <a:moveTo>
                    <a:pt x="1328" y="0"/>
                  </a:moveTo>
                  <a:cubicBezTo>
                    <a:pt x="910" y="0"/>
                    <a:pt x="554" y="121"/>
                    <a:pt x="359" y="338"/>
                  </a:cubicBezTo>
                  <a:cubicBezTo>
                    <a:pt x="0" y="738"/>
                    <a:pt x="303" y="1334"/>
                    <a:pt x="1035" y="1670"/>
                  </a:cubicBezTo>
                  <a:cubicBezTo>
                    <a:pt x="1254" y="1770"/>
                    <a:pt x="1496" y="1840"/>
                    <a:pt x="1739" y="1872"/>
                  </a:cubicBezTo>
                  <a:cubicBezTo>
                    <a:pt x="1843" y="1886"/>
                    <a:pt x="1944" y="1893"/>
                    <a:pt x="2042" y="1893"/>
                  </a:cubicBezTo>
                  <a:cubicBezTo>
                    <a:pt x="2462" y="1893"/>
                    <a:pt x="2820" y="1772"/>
                    <a:pt x="3015" y="1555"/>
                  </a:cubicBezTo>
                  <a:cubicBezTo>
                    <a:pt x="3374" y="1156"/>
                    <a:pt x="3071" y="559"/>
                    <a:pt x="2339" y="224"/>
                  </a:cubicBezTo>
                  <a:cubicBezTo>
                    <a:pt x="2120" y="124"/>
                    <a:pt x="1878" y="54"/>
                    <a:pt x="1635" y="21"/>
                  </a:cubicBezTo>
                  <a:cubicBezTo>
                    <a:pt x="1530" y="7"/>
                    <a:pt x="1427" y="0"/>
                    <a:pt x="1328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0"/>
            <p:cNvSpPr/>
            <p:nvPr/>
          </p:nvSpPr>
          <p:spPr>
            <a:xfrm>
              <a:off x="4431727" y="4112631"/>
              <a:ext cx="121949" cy="70900"/>
            </a:xfrm>
            <a:custGeom>
              <a:avLst/>
              <a:gdLst/>
              <a:ahLst/>
              <a:cxnLst/>
              <a:rect l="l" t="t" r="r" b="b"/>
              <a:pathLst>
                <a:path w="1978" h="1150" extrusionOk="0">
                  <a:moveTo>
                    <a:pt x="309" y="0"/>
                  </a:moveTo>
                  <a:cubicBezTo>
                    <a:pt x="156" y="115"/>
                    <a:pt x="56" y="293"/>
                    <a:pt x="31" y="419"/>
                  </a:cubicBezTo>
                  <a:cubicBezTo>
                    <a:pt x="1" y="570"/>
                    <a:pt x="102" y="724"/>
                    <a:pt x="280" y="833"/>
                  </a:cubicBezTo>
                  <a:cubicBezTo>
                    <a:pt x="388" y="897"/>
                    <a:pt x="512" y="928"/>
                    <a:pt x="633" y="928"/>
                  </a:cubicBezTo>
                  <a:cubicBezTo>
                    <a:pt x="718" y="928"/>
                    <a:pt x="803" y="913"/>
                    <a:pt x="880" y="883"/>
                  </a:cubicBezTo>
                  <a:cubicBezTo>
                    <a:pt x="1064" y="811"/>
                    <a:pt x="1180" y="683"/>
                    <a:pt x="1310" y="573"/>
                  </a:cubicBezTo>
                  <a:cubicBezTo>
                    <a:pt x="1377" y="519"/>
                    <a:pt x="1448" y="466"/>
                    <a:pt x="1537" y="427"/>
                  </a:cubicBezTo>
                  <a:cubicBezTo>
                    <a:pt x="1552" y="460"/>
                    <a:pt x="1559" y="491"/>
                    <a:pt x="1564" y="523"/>
                  </a:cubicBezTo>
                  <a:cubicBezTo>
                    <a:pt x="1581" y="661"/>
                    <a:pt x="1474" y="785"/>
                    <a:pt x="1357" y="883"/>
                  </a:cubicBezTo>
                  <a:cubicBezTo>
                    <a:pt x="1320" y="914"/>
                    <a:pt x="1270" y="944"/>
                    <a:pt x="1214" y="964"/>
                  </a:cubicBezTo>
                  <a:lnTo>
                    <a:pt x="1548" y="1149"/>
                  </a:lnTo>
                  <a:cubicBezTo>
                    <a:pt x="1684" y="1097"/>
                    <a:pt x="1786" y="1001"/>
                    <a:pt x="1855" y="907"/>
                  </a:cubicBezTo>
                  <a:cubicBezTo>
                    <a:pt x="1955" y="770"/>
                    <a:pt x="1978" y="616"/>
                    <a:pt x="1893" y="459"/>
                  </a:cubicBezTo>
                  <a:cubicBezTo>
                    <a:pt x="1816" y="316"/>
                    <a:pt x="1621" y="184"/>
                    <a:pt x="1415" y="184"/>
                  </a:cubicBezTo>
                  <a:cubicBezTo>
                    <a:pt x="1361" y="184"/>
                    <a:pt x="1305" y="193"/>
                    <a:pt x="1251" y="214"/>
                  </a:cubicBezTo>
                  <a:cubicBezTo>
                    <a:pt x="1021" y="302"/>
                    <a:pt x="884" y="469"/>
                    <a:pt x="700" y="590"/>
                  </a:cubicBezTo>
                  <a:cubicBezTo>
                    <a:pt x="646" y="626"/>
                    <a:pt x="577" y="653"/>
                    <a:pt x="507" y="671"/>
                  </a:cubicBezTo>
                  <a:cubicBezTo>
                    <a:pt x="499" y="674"/>
                    <a:pt x="489" y="676"/>
                    <a:pt x="480" y="676"/>
                  </a:cubicBezTo>
                  <a:cubicBezTo>
                    <a:pt x="437" y="590"/>
                    <a:pt x="524" y="460"/>
                    <a:pt x="580" y="386"/>
                  </a:cubicBezTo>
                  <a:cubicBezTo>
                    <a:pt x="630" y="322"/>
                    <a:pt x="687" y="262"/>
                    <a:pt x="759" y="207"/>
                  </a:cubicBezTo>
                  <a:cubicBezTo>
                    <a:pt x="764" y="204"/>
                    <a:pt x="770" y="200"/>
                    <a:pt x="777" y="197"/>
                  </a:cubicBezTo>
                  <a:lnTo>
                    <a:pt x="30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0"/>
            <p:cNvSpPr/>
            <p:nvPr/>
          </p:nvSpPr>
          <p:spPr>
            <a:xfrm>
              <a:off x="4424452" y="4119660"/>
              <a:ext cx="134217" cy="50062"/>
            </a:xfrm>
            <a:custGeom>
              <a:avLst/>
              <a:gdLst/>
              <a:ahLst/>
              <a:cxnLst/>
              <a:rect l="l" t="t" r="r" b="b"/>
              <a:pathLst>
                <a:path w="2177" h="812" extrusionOk="0">
                  <a:moveTo>
                    <a:pt x="114" y="1"/>
                  </a:moveTo>
                  <a:lnTo>
                    <a:pt x="0" y="140"/>
                  </a:lnTo>
                  <a:lnTo>
                    <a:pt x="2138" y="811"/>
                  </a:lnTo>
                  <a:lnTo>
                    <a:pt x="2177" y="717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0"/>
            <p:cNvSpPr/>
            <p:nvPr/>
          </p:nvSpPr>
          <p:spPr>
            <a:xfrm>
              <a:off x="6367424" y="3626318"/>
              <a:ext cx="366278" cy="428115"/>
            </a:xfrm>
            <a:custGeom>
              <a:avLst/>
              <a:gdLst/>
              <a:ahLst/>
              <a:cxnLst/>
              <a:rect l="l" t="t" r="r" b="b"/>
              <a:pathLst>
                <a:path w="5941" h="6944" extrusionOk="0">
                  <a:moveTo>
                    <a:pt x="3577" y="0"/>
                  </a:moveTo>
                  <a:cubicBezTo>
                    <a:pt x="1024" y="2240"/>
                    <a:pt x="1" y="5276"/>
                    <a:pt x="1" y="5276"/>
                  </a:cubicBezTo>
                  <a:lnTo>
                    <a:pt x="1721" y="6943"/>
                  </a:lnTo>
                  <a:lnTo>
                    <a:pt x="5941" y="3913"/>
                  </a:lnTo>
                  <a:lnTo>
                    <a:pt x="3577" y="0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0"/>
            <p:cNvSpPr/>
            <p:nvPr/>
          </p:nvSpPr>
          <p:spPr>
            <a:xfrm>
              <a:off x="6375377" y="3669413"/>
              <a:ext cx="328238" cy="377005"/>
            </a:xfrm>
            <a:custGeom>
              <a:avLst/>
              <a:gdLst/>
              <a:ahLst/>
              <a:cxnLst/>
              <a:rect l="l" t="t" r="r" b="b"/>
              <a:pathLst>
                <a:path w="5324" h="6115" extrusionOk="0">
                  <a:moveTo>
                    <a:pt x="3204" y="1"/>
                  </a:moveTo>
                  <a:lnTo>
                    <a:pt x="3172" y="28"/>
                  </a:lnTo>
                  <a:cubicBezTo>
                    <a:pt x="3155" y="43"/>
                    <a:pt x="1288" y="1676"/>
                    <a:pt x="0" y="4723"/>
                  </a:cubicBezTo>
                  <a:lnTo>
                    <a:pt x="68" y="4751"/>
                  </a:lnTo>
                  <a:cubicBezTo>
                    <a:pt x="1258" y="1936"/>
                    <a:pt x="2942" y="336"/>
                    <a:pt x="3191" y="109"/>
                  </a:cubicBezTo>
                  <a:lnTo>
                    <a:pt x="5225" y="3131"/>
                  </a:lnTo>
                  <a:lnTo>
                    <a:pt x="1402" y="6055"/>
                  </a:lnTo>
                  <a:lnTo>
                    <a:pt x="1448" y="6114"/>
                  </a:lnTo>
                  <a:lnTo>
                    <a:pt x="5324" y="3148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0"/>
            <p:cNvSpPr/>
            <p:nvPr/>
          </p:nvSpPr>
          <p:spPr>
            <a:xfrm>
              <a:off x="6397017" y="3826996"/>
              <a:ext cx="199384" cy="168558"/>
            </a:xfrm>
            <a:custGeom>
              <a:avLst/>
              <a:gdLst/>
              <a:ahLst/>
              <a:cxnLst/>
              <a:rect l="l" t="t" r="r" b="b"/>
              <a:pathLst>
                <a:path w="3234" h="2734" extrusionOk="0">
                  <a:moveTo>
                    <a:pt x="2247" y="1"/>
                  </a:moveTo>
                  <a:cubicBezTo>
                    <a:pt x="1838" y="1"/>
                    <a:pt x="1340" y="213"/>
                    <a:pt x="914" y="605"/>
                  </a:cubicBezTo>
                  <a:cubicBezTo>
                    <a:pt x="236" y="1232"/>
                    <a:pt x="1" y="2080"/>
                    <a:pt x="387" y="2502"/>
                  </a:cubicBezTo>
                  <a:cubicBezTo>
                    <a:pt x="532" y="2659"/>
                    <a:pt x="744" y="2734"/>
                    <a:pt x="988" y="2734"/>
                  </a:cubicBezTo>
                  <a:cubicBezTo>
                    <a:pt x="1396" y="2734"/>
                    <a:pt x="1895" y="2523"/>
                    <a:pt x="2320" y="2131"/>
                  </a:cubicBezTo>
                  <a:cubicBezTo>
                    <a:pt x="2998" y="1504"/>
                    <a:pt x="3234" y="656"/>
                    <a:pt x="2847" y="234"/>
                  </a:cubicBezTo>
                  <a:cubicBezTo>
                    <a:pt x="2702" y="76"/>
                    <a:pt x="2491" y="1"/>
                    <a:pt x="2247" y="1"/>
                  </a:cubicBez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0"/>
            <p:cNvSpPr/>
            <p:nvPr/>
          </p:nvSpPr>
          <p:spPr>
            <a:xfrm>
              <a:off x="6447448" y="3870954"/>
              <a:ext cx="83416" cy="90259"/>
            </a:xfrm>
            <a:custGeom>
              <a:avLst/>
              <a:gdLst/>
              <a:ahLst/>
              <a:cxnLst/>
              <a:rect l="l" t="t" r="r" b="b"/>
              <a:pathLst>
                <a:path w="1353" h="1464" extrusionOk="0">
                  <a:moveTo>
                    <a:pt x="712" y="1"/>
                  </a:moveTo>
                  <a:cubicBezTo>
                    <a:pt x="601" y="1"/>
                    <a:pt x="486" y="39"/>
                    <a:pt x="390" y="86"/>
                  </a:cubicBezTo>
                  <a:cubicBezTo>
                    <a:pt x="236" y="163"/>
                    <a:pt x="118" y="285"/>
                    <a:pt x="65" y="450"/>
                  </a:cubicBezTo>
                  <a:cubicBezTo>
                    <a:pt x="1" y="641"/>
                    <a:pt x="66" y="893"/>
                    <a:pt x="295" y="911"/>
                  </a:cubicBezTo>
                  <a:cubicBezTo>
                    <a:pt x="311" y="913"/>
                    <a:pt x="328" y="913"/>
                    <a:pt x="345" y="913"/>
                  </a:cubicBezTo>
                  <a:cubicBezTo>
                    <a:pt x="530" y="913"/>
                    <a:pt x="710" y="839"/>
                    <a:pt x="890" y="811"/>
                  </a:cubicBezTo>
                  <a:cubicBezTo>
                    <a:pt x="912" y="807"/>
                    <a:pt x="935" y="806"/>
                    <a:pt x="958" y="806"/>
                  </a:cubicBezTo>
                  <a:cubicBezTo>
                    <a:pt x="994" y="806"/>
                    <a:pt x="1030" y="810"/>
                    <a:pt x="1065" y="817"/>
                  </a:cubicBezTo>
                  <a:cubicBezTo>
                    <a:pt x="1073" y="820"/>
                    <a:pt x="1078" y="821"/>
                    <a:pt x="1085" y="824"/>
                  </a:cubicBezTo>
                  <a:cubicBezTo>
                    <a:pt x="1053" y="916"/>
                    <a:pt x="911" y="991"/>
                    <a:pt x="826" y="1030"/>
                  </a:cubicBezTo>
                  <a:cubicBezTo>
                    <a:pt x="751" y="1065"/>
                    <a:pt x="674" y="1094"/>
                    <a:pt x="594" y="1110"/>
                  </a:cubicBezTo>
                  <a:cubicBezTo>
                    <a:pt x="589" y="1112"/>
                    <a:pt x="582" y="1112"/>
                    <a:pt x="576" y="1114"/>
                  </a:cubicBezTo>
                  <a:lnTo>
                    <a:pt x="736" y="1464"/>
                  </a:lnTo>
                  <a:cubicBezTo>
                    <a:pt x="908" y="1428"/>
                    <a:pt x="1088" y="1315"/>
                    <a:pt x="1190" y="1221"/>
                  </a:cubicBezTo>
                  <a:cubicBezTo>
                    <a:pt x="1311" y="1105"/>
                    <a:pt x="1352" y="934"/>
                    <a:pt x="1312" y="773"/>
                  </a:cubicBezTo>
                  <a:cubicBezTo>
                    <a:pt x="1274" y="607"/>
                    <a:pt x="1141" y="507"/>
                    <a:pt x="976" y="494"/>
                  </a:cubicBezTo>
                  <a:cubicBezTo>
                    <a:pt x="961" y="493"/>
                    <a:pt x="947" y="493"/>
                    <a:pt x="932" y="493"/>
                  </a:cubicBezTo>
                  <a:cubicBezTo>
                    <a:pt x="785" y="493"/>
                    <a:pt x="641" y="549"/>
                    <a:pt x="502" y="586"/>
                  </a:cubicBezTo>
                  <a:cubicBezTo>
                    <a:pt x="429" y="605"/>
                    <a:pt x="356" y="620"/>
                    <a:pt x="281" y="620"/>
                  </a:cubicBezTo>
                  <a:cubicBezTo>
                    <a:pt x="275" y="620"/>
                    <a:pt x="268" y="620"/>
                    <a:pt x="262" y="620"/>
                  </a:cubicBezTo>
                  <a:cubicBezTo>
                    <a:pt x="273" y="586"/>
                    <a:pt x="290" y="557"/>
                    <a:pt x="310" y="527"/>
                  </a:cubicBezTo>
                  <a:cubicBezTo>
                    <a:pt x="393" y="403"/>
                    <a:pt x="544" y="339"/>
                    <a:pt x="681" y="303"/>
                  </a:cubicBezTo>
                  <a:cubicBezTo>
                    <a:pt x="714" y="296"/>
                    <a:pt x="751" y="289"/>
                    <a:pt x="788" y="289"/>
                  </a:cubicBezTo>
                  <a:cubicBezTo>
                    <a:pt x="800" y="289"/>
                    <a:pt x="813" y="290"/>
                    <a:pt x="826" y="292"/>
                  </a:cubicBezTo>
                  <a:lnTo>
                    <a:pt x="744" y="2"/>
                  </a:lnTo>
                  <a:cubicBezTo>
                    <a:pt x="733" y="1"/>
                    <a:pt x="723" y="1"/>
                    <a:pt x="712" y="1"/>
                  </a:cubicBez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0"/>
            <p:cNvSpPr/>
            <p:nvPr/>
          </p:nvSpPr>
          <p:spPr>
            <a:xfrm>
              <a:off x="6460272" y="3871386"/>
              <a:ext cx="59433" cy="91431"/>
            </a:xfrm>
            <a:custGeom>
              <a:avLst/>
              <a:gdLst/>
              <a:ahLst/>
              <a:cxnLst/>
              <a:rect l="l" t="t" r="r" b="b"/>
              <a:pathLst>
                <a:path w="964" h="1483" extrusionOk="0">
                  <a:moveTo>
                    <a:pt x="89" y="1"/>
                  </a:moveTo>
                  <a:lnTo>
                    <a:pt x="1" y="65"/>
                  </a:lnTo>
                  <a:lnTo>
                    <a:pt x="800" y="1482"/>
                  </a:lnTo>
                  <a:lnTo>
                    <a:pt x="963" y="1411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0"/>
            <p:cNvSpPr/>
            <p:nvPr/>
          </p:nvSpPr>
          <p:spPr>
            <a:xfrm>
              <a:off x="6369273" y="3925948"/>
              <a:ext cx="254070" cy="151973"/>
            </a:xfrm>
            <a:custGeom>
              <a:avLst/>
              <a:gdLst/>
              <a:ahLst/>
              <a:cxnLst/>
              <a:rect l="l" t="t" r="r" b="b"/>
              <a:pathLst>
                <a:path w="4121" h="2465" extrusionOk="0">
                  <a:moveTo>
                    <a:pt x="1839" y="1"/>
                  </a:moveTo>
                  <a:cubicBezTo>
                    <a:pt x="1302" y="1"/>
                    <a:pt x="802" y="166"/>
                    <a:pt x="506" y="480"/>
                  </a:cubicBezTo>
                  <a:cubicBezTo>
                    <a:pt x="1" y="1020"/>
                    <a:pt x="288" y="1792"/>
                    <a:pt x="1147" y="2208"/>
                  </a:cubicBezTo>
                  <a:cubicBezTo>
                    <a:pt x="1503" y="2381"/>
                    <a:pt x="1902" y="2464"/>
                    <a:pt x="2283" y="2464"/>
                  </a:cubicBezTo>
                  <a:cubicBezTo>
                    <a:pt x="2820" y="2464"/>
                    <a:pt x="3321" y="2298"/>
                    <a:pt x="3617" y="1983"/>
                  </a:cubicBezTo>
                  <a:cubicBezTo>
                    <a:pt x="4121" y="1444"/>
                    <a:pt x="3834" y="672"/>
                    <a:pt x="2976" y="256"/>
                  </a:cubicBezTo>
                  <a:cubicBezTo>
                    <a:pt x="2619" y="84"/>
                    <a:pt x="2220" y="1"/>
                    <a:pt x="1839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0"/>
            <p:cNvSpPr/>
            <p:nvPr/>
          </p:nvSpPr>
          <p:spPr>
            <a:xfrm>
              <a:off x="6387338" y="3981990"/>
              <a:ext cx="207831" cy="84895"/>
            </a:xfrm>
            <a:custGeom>
              <a:avLst/>
              <a:gdLst/>
              <a:ahLst/>
              <a:cxnLst/>
              <a:rect l="l" t="t" r="r" b="b"/>
              <a:pathLst>
                <a:path w="3371" h="1377" extrusionOk="0">
                  <a:moveTo>
                    <a:pt x="1" y="1"/>
                  </a:moveTo>
                  <a:cubicBezTo>
                    <a:pt x="41" y="433"/>
                    <a:pt x="387" y="847"/>
                    <a:pt x="933" y="1110"/>
                  </a:cubicBezTo>
                  <a:cubicBezTo>
                    <a:pt x="1173" y="1226"/>
                    <a:pt x="1435" y="1303"/>
                    <a:pt x="1699" y="1344"/>
                  </a:cubicBezTo>
                  <a:cubicBezTo>
                    <a:pt x="1841" y="1366"/>
                    <a:pt x="1985" y="1376"/>
                    <a:pt x="2126" y="1376"/>
                  </a:cubicBezTo>
                  <a:cubicBezTo>
                    <a:pt x="2602" y="1376"/>
                    <a:pt x="3055" y="1254"/>
                    <a:pt x="3371" y="1013"/>
                  </a:cubicBezTo>
                  <a:lnTo>
                    <a:pt x="3228" y="922"/>
                  </a:lnTo>
                  <a:cubicBezTo>
                    <a:pt x="2944" y="1138"/>
                    <a:pt x="2536" y="1249"/>
                    <a:pt x="2106" y="1249"/>
                  </a:cubicBezTo>
                  <a:cubicBezTo>
                    <a:pt x="1741" y="1249"/>
                    <a:pt x="1361" y="1169"/>
                    <a:pt x="1027" y="1007"/>
                  </a:cubicBezTo>
                  <a:cubicBezTo>
                    <a:pt x="534" y="770"/>
                    <a:pt x="220" y="398"/>
                    <a:pt x="185" y="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0"/>
            <p:cNvSpPr/>
            <p:nvPr/>
          </p:nvSpPr>
          <p:spPr>
            <a:xfrm>
              <a:off x="6398682" y="3936614"/>
              <a:ext cx="207522" cy="117756"/>
            </a:xfrm>
            <a:custGeom>
              <a:avLst/>
              <a:gdLst/>
              <a:ahLst/>
              <a:cxnLst/>
              <a:rect l="l" t="t" r="r" b="b"/>
              <a:pathLst>
                <a:path w="3366" h="1910" extrusionOk="0">
                  <a:moveTo>
                    <a:pt x="1325" y="127"/>
                  </a:moveTo>
                  <a:cubicBezTo>
                    <a:pt x="1423" y="127"/>
                    <a:pt x="1526" y="134"/>
                    <a:pt x="1631" y="150"/>
                  </a:cubicBezTo>
                  <a:cubicBezTo>
                    <a:pt x="1845" y="183"/>
                    <a:pt x="2062" y="250"/>
                    <a:pt x="2258" y="346"/>
                  </a:cubicBezTo>
                  <a:cubicBezTo>
                    <a:pt x="2894" y="654"/>
                    <a:pt x="3157" y="1178"/>
                    <a:pt x="2841" y="1516"/>
                  </a:cubicBezTo>
                  <a:cubicBezTo>
                    <a:pt x="2680" y="1689"/>
                    <a:pt x="2387" y="1785"/>
                    <a:pt x="2044" y="1785"/>
                  </a:cubicBezTo>
                  <a:cubicBezTo>
                    <a:pt x="1945" y="1785"/>
                    <a:pt x="1842" y="1777"/>
                    <a:pt x="1737" y="1760"/>
                  </a:cubicBezTo>
                  <a:cubicBezTo>
                    <a:pt x="1522" y="1728"/>
                    <a:pt x="1307" y="1662"/>
                    <a:pt x="1113" y="1568"/>
                  </a:cubicBezTo>
                  <a:cubicBezTo>
                    <a:pt x="473" y="1259"/>
                    <a:pt x="211" y="734"/>
                    <a:pt x="527" y="397"/>
                  </a:cubicBezTo>
                  <a:cubicBezTo>
                    <a:pt x="690" y="222"/>
                    <a:pt x="981" y="127"/>
                    <a:pt x="1325" y="127"/>
                  </a:cubicBezTo>
                  <a:close/>
                  <a:moveTo>
                    <a:pt x="1302" y="1"/>
                  </a:moveTo>
                  <a:cubicBezTo>
                    <a:pt x="902" y="1"/>
                    <a:pt x="561" y="113"/>
                    <a:pt x="368" y="319"/>
                  </a:cubicBezTo>
                  <a:cubicBezTo>
                    <a:pt x="1" y="711"/>
                    <a:pt x="290" y="1315"/>
                    <a:pt x="1017" y="1665"/>
                  </a:cubicBezTo>
                  <a:cubicBezTo>
                    <a:pt x="1234" y="1770"/>
                    <a:pt x="1477" y="1846"/>
                    <a:pt x="1717" y="1882"/>
                  </a:cubicBezTo>
                  <a:cubicBezTo>
                    <a:pt x="1836" y="1900"/>
                    <a:pt x="1953" y="1909"/>
                    <a:pt x="2065" y="1909"/>
                  </a:cubicBezTo>
                  <a:cubicBezTo>
                    <a:pt x="2465" y="1909"/>
                    <a:pt x="2806" y="1795"/>
                    <a:pt x="2998" y="1589"/>
                  </a:cubicBezTo>
                  <a:cubicBezTo>
                    <a:pt x="3365" y="1198"/>
                    <a:pt x="3073" y="593"/>
                    <a:pt x="2349" y="243"/>
                  </a:cubicBezTo>
                  <a:cubicBezTo>
                    <a:pt x="2133" y="140"/>
                    <a:pt x="1889" y="65"/>
                    <a:pt x="1649" y="28"/>
                  </a:cubicBezTo>
                  <a:cubicBezTo>
                    <a:pt x="1530" y="9"/>
                    <a:pt x="1414" y="1"/>
                    <a:pt x="1302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0"/>
            <p:cNvSpPr/>
            <p:nvPr/>
          </p:nvSpPr>
          <p:spPr>
            <a:xfrm>
              <a:off x="6442270" y="3961275"/>
              <a:ext cx="121579" cy="72442"/>
            </a:xfrm>
            <a:custGeom>
              <a:avLst/>
              <a:gdLst/>
              <a:ahLst/>
              <a:cxnLst/>
              <a:rect l="l" t="t" r="r" b="b"/>
              <a:pathLst>
                <a:path w="1972" h="1175" extrusionOk="0">
                  <a:moveTo>
                    <a:pt x="322" y="0"/>
                  </a:moveTo>
                  <a:cubicBezTo>
                    <a:pt x="164" y="113"/>
                    <a:pt x="63" y="287"/>
                    <a:pt x="35" y="411"/>
                  </a:cubicBezTo>
                  <a:cubicBezTo>
                    <a:pt x="0" y="563"/>
                    <a:pt x="100" y="718"/>
                    <a:pt x="274" y="829"/>
                  </a:cubicBezTo>
                  <a:cubicBezTo>
                    <a:pt x="386" y="899"/>
                    <a:pt x="514" y="933"/>
                    <a:pt x="640" y="933"/>
                  </a:cubicBezTo>
                  <a:cubicBezTo>
                    <a:pt x="720" y="933"/>
                    <a:pt x="799" y="919"/>
                    <a:pt x="873" y="892"/>
                  </a:cubicBezTo>
                  <a:cubicBezTo>
                    <a:pt x="1058" y="825"/>
                    <a:pt x="1177" y="698"/>
                    <a:pt x="1308" y="592"/>
                  </a:cubicBezTo>
                  <a:cubicBezTo>
                    <a:pt x="1374" y="540"/>
                    <a:pt x="1448" y="487"/>
                    <a:pt x="1538" y="451"/>
                  </a:cubicBezTo>
                  <a:cubicBezTo>
                    <a:pt x="1555" y="484"/>
                    <a:pt x="1559" y="515"/>
                    <a:pt x="1563" y="548"/>
                  </a:cubicBezTo>
                  <a:cubicBezTo>
                    <a:pt x="1579" y="685"/>
                    <a:pt x="1469" y="808"/>
                    <a:pt x="1349" y="904"/>
                  </a:cubicBezTo>
                  <a:cubicBezTo>
                    <a:pt x="1309" y="934"/>
                    <a:pt x="1259" y="964"/>
                    <a:pt x="1202" y="982"/>
                  </a:cubicBezTo>
                  <a:lnTo>
                    <a:pt x="1531" y="1175"/>
                  </a:lnTo>
                  <a:cubicBezTo>
                    <a:pt x="1669" y="1125"/>
                    <a:pt x="1773" y="1032"/>
                    <a:pt x="1843" y="939"/>
                  </a:cubicBezTo>
                  <a:cubicBezTo>
                    <a:pt x="1945" y="804"/>
                    <a:pt x="1972" y="651"/>
                    <a:pt x="1892" y="493"/>
                  </a:cubicBezTo>
                  <a:cubicBezTo>
                    <a:pt x="1822" y="347"/>
                    <a:pt x="1625" y="207"/>
                    <a:pt x="1414" y="207"/>
                  </a:cubicBezTo>
                  <a:cubicBezTo>
                    <a:pt x="1363" y="207"/>
                    <a:pt x="1311" y="216"/>
                    <a:pt x="1259" y="234"/>
                  </a:cubicBezTo>
                  <a:cubicBezTo>
                    <a:pt x="1028" y="318"/>
                    <a:pt x="888" y="481"/>
                    <a:pt x="701" y="598"/>
                  </a:cubicBezTo>
                  <a:cubicBezTo>
                    <a:pt x="648" y="632"/>
                    <a:pt x="578" y="657"/>
                    <a:pt x="507" y="675"/>
                  </a:cubicBezTo>
                  <a:cubicBezTo>
                    <a:pt x="499" y="677"/>
                    <a:pt x="489" y="678"/>
                    <a:pt x="480" y="678"/>
                  </a:cubicBezTo>
                  <a:cubicBezTo>
                    <a:pt x="439" y="591"/>
                    <a:pt x="528" y="463"/>
                    <a:pt x="586" y="391"/>
                  </a:cubicBezTo>
                  <a:cubicBezTo>
                    <a:pt x="636" y="327"/>
                    <a:pt x="696" y="268"/>
                    <a:pt x="767" y="216"/>
                  </a:cubicBezTo>
                  <a:cubicBezTo>
                    <a:pt x="773" y="213"/>
                    <a:pt x="778" y="208"/>
                    <a:pt x="785" y="206"/>
                  </a:cubicBezTo>
                  <a:lnTo>
                    <a:pt x="322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0"/>
            <p:cNvSpPr/>
            <p:nvPr/>
          </p:nvSpPr>
          <p:spPr>
            <a:xfrm>
              <a:off x="6435673" y="3968118"/>
              <a:ext cx="133478" cy="52405"/>
            </a:xfrm>
            <a:custGeom>
              <a:avLst/>
              <a:gdLst/>
              <a:ahLst/>
              <a:cxnLst/>
              <a:rect l="l" t="t" r="r" b="b"/>
              <a:pathLst>
                <a:path w="2165" h="850" extrusionOk="0">
                  <a:moveTo>
                    <a:pt x="114" y="0"/>
                  </a:moveTo>
                  <a:lnTo>
                    <a:pt x="0" y="136"/>
                  </a:lnTo>
                  <a:lnTo>
                    <a:pt x="2121" y="850"/>
                  </a:lnTo>
                  <a:lnTo>
                    <a:pt x="2164" y="75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0"/>
            <p:cNvSpPr/>
            <p:nvPr/>
          </p:nvSpPr>
          <p:spPr>
            <a:xfrm>
              <a:off x="6280001" y="3912631"/>
              <a:ext cx="164489" cy="109865"/>
            </a:xfrm>
            <a:custGeom>
              <a:avLst/>
              <a:gdLst/>
              <a:ahLst/>
              <a:cxnLst/>
              <a:rect l="l" t="t" r="r" b="b"/>
              <a:pathLst>
                <a:path w="2668" h="1782" extrusionOk="0">
                  <a:moveTo>
                    <a:pt x="1011" y="0"/>
                  </a:moveTo>
                  <a:cubicBezTo>
                    <a:pt x="785" y="0"/>
                    <a:pt x="575" y="53"/>
                    <a:pt x="415" y="161"/>
                  </a:cubicBezTo>
                  <a:cubicBezTo>
                    <a:pt x="0" y="441"/>
                    <a:pt x="76" y="997"/>
                    <a:pt x="582" y="1401"/>
                  </a:cubicBezTo>
                  <a:cubicBezTo>
                    <a:pt x="894" y="1650"/>
                    <a:pt x="1296" y="1782"/>
                    <a:pt x="1656" y="1782"/>
                  </a:cubicBezTo>
                  <a:cubicBezTo>
                    <a:pt x="1882" y="1782"/>
                    <a:pt x="2092" y="1730"/>
                    <a:pt x="2253" y="1621"/>
                  </a:cubicBezTo>
                  <a:cubicBezTo>
                    <a:pt x="2668" y="1339"/>
                    <a:pt x="2592" y="785"/>
                    <a:pt x="2086" y="381"/>
                  </a:cubicBezTo>
                  <a:cubicBezTo>
                    <a:pt x="1773" y="133"/>
                    <a:pt x="1371" y="0"/>
                    <a:pt x="101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0"/>
            <p:cNvSpPr/>
            <p:nvPr/>
          </p:nvSpPr>
          <p:spPr>
            <a:xfrm>
              <a:off x="6290543" y="3938217"/>
              <a:ext cx="131012" cy="78484"/>
            </a:xfrm>
            <a:custGeom>
              <a:avLst/>
              <a:gdLst/>
              <a:ahLst/>
              <a:cxnLst/>
              <a:rect l="l" t="t" r="r" b="b"/>
              <a:pathLst>
                <a:path w="2125" h="1273" extrusionOk="0">
                  <a:moveTo>
                    <a:pt x="40" y="0"/>
                  </a:moveTo>
                  <a:lnTo>
                    <a:pt x="40" y="0"/>
                  </a:lnTo>
                  <a:cubicBezTo>
                    <a:pt x="0" y="290"/>
                    <a:pt x="170" y="617"/>
                    <a:pt x="491" y="872"/>
                  </a:cubicBezTo>
                  <a:cubicBezTo>
                    <a:pt x="634" y="985"/>
                    <a:pt x="794" y="1076"/>
                    <a:pt x="964" y="1142"/>
                  </a:cubicBezTo>
                  <a:cubicBezTo>
                    <a:pt x="1182" y="1227"/>
                    <a:pt x="1413" y="1272"/>
                    <a:pt x="1629" y="1272"/>
                  </a:cubicBezTo>
                  <a:cubicBezTo>
                    <a:pt x="1809" y="1272"/>
                    <a:pt x="1979" y="1241"/>
                    <a:pt x="2124" y="1176"/>
                  </a:cubicBezTo>
                  <a:lnTo>
                    <a:pt x="2042" y="1094"/>
                  </a:lnTo>
                  <a:cubicBezTo>
                    <a:pt x="1910" y="1153"/>
                    <a:pt x="1756" y="1182"/>
                    <a:pt x="1593" y="1182"/>
                  </a:cubicBezTo>
                  <a:cubicBezTo>
                    <a:pt x="1247" y="1182"/>
                    <a:pt x="862" y="1054"/>
                    <a:pt x="570" y="821"/>
                  </a:cubicBezTo>
                  <a:cubicBezTo>
                    <a:pt x="279" y="590"/>
                    <a:pt x="127" y="296"/>
                    <a:pt x="162" y="33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0"/>
            <p:cNvSpPr/>
            <p:nvPr/>
          </p:nvSpPr>
          <p:spPr>
            <a:xfrm>
              <a:off x="6300654" y="3919783"/>
              <a:ext cx="133046" cy="88965"/>
            </a:xfrm>
            <a:custGeom>
              <a:avLst/>
              <a:gdLst/>
              <a:ahLst/>
              <a:cxnLst/>
              <a:rect l="l" t="t" r="r" b="b"/>
              <a:pathLst>
                <a:path w="2158" h="1443" extrusionOk="0">
                  <a:moveTo>
                    <a:pt x="731" y="92"/>
                  </a:moveTo>
                  <a:cubicBezTo>
                    <a:pt x="864" y="92"/>
                    <a:pt x="1014" y="122"/>
                    <a:pt x="1165" y="181"/>
                  </a:cubicBezTo>
                  <a:cubicBezTo>
                    <a:pt x="1304" y="235"/>
                    <a:pt x="1435" y="312"/>
                    <a:pt x="1549" y="403"/>
                  </a:cubicBezTo>
                  <a:cubicBezTo>
                    <a:pt x="1926" y="702"/>
                    <a:pt x="2020" y="1090"/>
                    <a:pt x="1762" y="1265"/>
                  </a:cubicBezTo>
                  <a:cubicBezTo>
                    <a:pt x="1677" y="1323"/>
                    <a:pt x="1562" y="1351"/>
                    <a:pt x="1431" y="1351"/>
                  </a:cubicBezTo>
                  <a:cubicBezTo>
                    <a:pt x="1297" y="1351"/>
                    <a:pt x="1147" y="1322"/>
                    <a:pt x="994" y="1263"/>
                  </a:cubicBezTo>
                  <a:cubicBezTo>
                    <a:pt x="857" y="1208"/>
                    <a:pt x="723" y="1133"/>
                    <a:pt x="609" y="1041"/>
                  </a:cubicBezTo>
                  <a:cubicBezTo>
                    <a:pt x="232" y="742"/>
                    <a:pt x="138" y="356"/>
                    <a:pt x="397" y="179"/>
                  </a:cubicBezTo>
                  <a:cubicBezTo>
                    <a:pt x="483" y="121"/>
                    <a:pt x="599" y="92"/>
                    <a:pt x="731" y="92"/>
                  </a:cubicBezTo>
                  <a:close/>
                  <a:moveTo>
                    <a:pt x="698" y="1"/>
                  </a:moveTo>
                  <a:cubicBezTo>
                    <a:pt x="543" y="1"/>
                    <a:pt x="406" y="35"/>
                    <a:pt x="305" y="105"/>
                  </a:cubicBezTo>
                  <a:cubicBezTo>
                    <a:pt x="1" y="309"/>
                    <a:pt x="105" y="752"/>
                    <a:pt x="533" y="1093"/>
                  </a:cubicBezTo>
                  <a:cubicBezTo>
                    <a:pt x="661" y="1194"/>
                    <a:pt x="808" y="1280"/>
                    <a:pt x="964" y="1341"/>
                  </a:cubicBezTo>
                  <a:cubicBezTo>
                    <a:pt x="1138" y="1409"/>
                    <a:pt x="1310" y="1443"/>
                    <a:pt x="1464" y="1443"/>
                  </a:cubicBezTo>
                  <a:cubicBezTo>
                    <a:pt x="1618" y="1443"/>
                    <a:pt x="1755" y="1408"/>
                    <a:pt x="1856" y="1340"/>
                  </a:cubicBezTo>
                  <a:cubicBezTo>
                    <a:pt x="2157" y="1134"/>
                    <a:pt x="2056" y="692"/>
                    <a:pt x="1628" y="350"/>
                  </a:cubicBezTo>
                  <a:cubicBezTo>
                    <a:pt x="1499" y="249"/>
                    <a:pt x="1349" y="163"/>
                    <a:pt x="1197" y="102"/>
                  </a:cubicBezTo>
                  <a:cubicBezTo>
                    <a:pt x="1023" y="35"/>
                    <a:pt x="852" y="1"/>
                    <a:pt x="698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0"/>
            <p:cNvSpPr/>
            <p:nvPr/>
          </p:nvSpPr>
          <p:spPr>
            <a:xfrm>
              <a:off x="6327350" y="3935566"/>
              <a:ext cx="79778" cy="59186"/>
            </a:xfrm>
            <a:custGeom>
              <a:avLst/>
              <a:gdLst/>
              <a:ahLst/>
              <a:cxnLst/>
              <a:rect l="l" t="t" r="r" b="b"/>
              <a:pathLst>
                <a:path w="1294" h="960" extrusionOk="0">
                  <a:moveTo>
                    <a:pt x="296" y="0"/>
                  </a:moveTo>
                  <a:cubicBezTo>
                    <a:pt x="174" y="50"/>
                    <a:pt x="81" y="152"/>
                    <a:pt x="44" y="230"/>
                  </a:cubicBezTo>
                  <a:cubicBezTo>
                    <a:pt x="0" y="324"/>
                    <a:pt x="43" y="444"/>
                    <a:pt x="143" y="544"/>
                  </a:cubicBezTo>
                  <a:cubicBezTo>
                    <a:pt x="231" y="632"/>
                    <a:pt x="352" y="678"/>
                    <a:pt x="470" y="678"/>
                  </a:cubicBezTo>
                  <a:cubicBezTo>
                    <a:pt x="490" y="678"/>
                    <a:pt x="510" y="677"/>
                    <a:pt x="530" y="674"/>
                  </a:cubicBezTo>
                  <a:cubicBezTo>
                    <a:pt x="661" y="657"/>
                    <a:pt x="759" y="593"/>
                    <a:pt x="864" y="540"/>
                  </a:cubicBezTo>
                  <a:cubicBezTo>
                    <a:pt x="915" y="516"/>
                    <a:pt x="972" y="493"/>
                    <a:pt x="1036" y="481"/>
                  </a:cubicBezTo>
                  <a:cubicBezTo>
                    <a:pt x="1042" y="504"/>
                    <a:pt x="1042" y="528"/>
                    <a:pt x="1038" y="550"/>
                  </a:cubicBezTo>
                  <a:cubicBezTo>
                    <a:pt x="1028" y="643"/>
                    <a:pt x="936" y="708"/>
                    <a:pt x="844" y="753"/>
                  </a:cubicBezTo>
                  <a:cubicBezTo>
                    <a:pt x="814" y="767"/>
                    <a:pt x="775" y="780"/>
                    <a:pt x="735" y="783"/>
                  </a:cubicBezTo>
                  <a:lnTo>
                    <a:pt x="924" y="960"/>
                  </a:lnTo>
                  <a:cubicBezTo>
                    <a:pt x="1022" y="947"/>
                    <a:pt x="1106" y="901"/>
                    <a:pt x="1165" y="851"/>
                  </a:cubicBezTo>
                  <a:cubicBezTo>
                    <a:pt x="1252" y="775"/>
                    <a:pt x="1293" y="680"/>
                    <a:pt x="1263" y="561"/>
                  </a:cubicBezTo>
                  <a:cubicBezTo>
                    <a:pt x="1234" y="435"/>
                    <a:pt x="1092" y="293"/>
                    <a:pt x="920" y="293"/>
                  </a:cubicBezTo>
                  <a:cubicBezTo>
                    <a:pt x="908" y="293"/>
                    <a:pt x="895" y="294"/>
                    <a:pt x="882" y="296"/>
                  </a:cubicBezTo>
                  <a:cubicBezTo>
                    <a:pt x="717" y="317"/>
                    <a:pt x="600" y="403"/>
                    <a:pt x="458" y="456"/>
                  </a:cubicBezTo>
                  <a:cubicBezTo>
                    <a:pt x="417" y="470"/>
                    <a:pt x="367" y="477"/>
                    <a:pt x="317" y="477"/>
                  </a:cubicBezTo>
                  <a:cubicBezTo>
                    <a:pt x="311" y="477"/>
                    <a:pt x="304" y="477"/>
                    <a:pt x="300" y="474"/>
                  </a:cubicBezTo>
                  <a:cubicBezTo>
                    <a:pt x="286" y="410"/>
                    <a:pt x="364" y="339"/>
                    <a:pt x="411" y="300"/>
                  </a:cubicBezTo>
                  <a:cubicBezTo>
                    <a:pt x="454" y="266"/>
                    <a:pt x="503" y="233"/>
                    <a:pt x="560" y="210"/>
                  </a:cubicBezTo>
                  <a:cubicBezTo>
                    <a:pt x="564" y="209"/>
                    <a:pt x="568" y="207"/>
                    <a:pt x="572" y="204"/>
                  </a:cubicBezTo>
                  <a:lnTo>
                    <a:pt x="296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0"/>
            <p:cNvSpPr/>
            <p:nvPr/>
          </p:nvSpPr>
          <p:spPr>
            <a:xfrm>
              <a:off x="6325747" y="3937231"/>
              <a:ext cx="82799" cy="53144"/>
            </a:xfrm>
            <a:custGeom>
              <a:avLst/>
              <a:gdLst/>
              <a:ahLst/>
              <a:cxnLst/>
              <a:rect l="l" t="t" r="r" b="b"/>
              <a:pathLst>
                <a:path w="1343" h="862" extrusionOk="0">
                  <a:moveTo>
                    <a:pt x="99" y="0"/>
                  </a:moveTo>
                  <a:lnTo>
                    <a:pt x="0" y="72"/>
                  </a:lnTo>
                  <a:lnTo>
                    <a:pt x="1301" y="861"/>
                  </a:lnTo>
                  <a:lnTo>
                    <a:pt x="1342" y="80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7" name="Google Shape;2027;p30"/>
          <p:cNvGrpSpPr/>
          <p:nvPr/>
        </p:nvGrpSpPr>
        <p:grpSpPr>
          <a:xfrm>
            <a:off x="284436" y="758752"/>
            <a:ext cx="870352" cy="867448"/>
            <a:chOff x="284436" y="758752"/>
            <a:chExt cx="870352" cy="867448"/>
          </a:xfrm>
        </p:grpSpPr>
        <p:sp>
          <p:nvSpPr>
            <p:cNvPr id="2028" name="Google Shape;2028;p30"/>
            <p:cNvSpPr/>
            <p:nvPr/>
          </p:nvSpPr>
          <p:spPr>
            <a:xfrm rot="1255702" flipH="1">
              <a:off x="381887" y="857274"/>
              <a:ext cx="675449" cy="670403"/>
            </a:xfrm>
            <a:custGeom>
              <a:avLst/>
              <a:gdLst/>
              <a:ahLst/>
              <a:cxnLst/>
              <a:rect l="l" t="t" r="r" b="b"/>
              <a:pathLst>
                <a:path w="5027" h="5026" extrusionOk="0">
                  <a:moveTo>
                    <a:pt x="2514" y="0"/>
                  </a:moveTo>
                  <a:cubicBezTo>
                    <a:pt x="1125" y="0"/>
                    <a:pt x="2" y="1124"/>
                    <a:pt x="2" y="2513"/>
                  </a:cubicBezTo>
                  <a:cubicBezTo>
                    <a:pt x="0" y="3900"/>
                    <a:pt x="1125" y="5025"/>
                    <a:pt x="2514" y="5025"/>
                  </a:cubicBezTo>
                  <a:cubicBezTo>
                    <a:pt x="3901" y="5025"/>
                    <a:pt x="5026" y="3899"/>
                    <a:pt x="5026" y="2513"/>
                  </a:cubicBezTo>
                  <a:cubicBezTo>
                    <a:pt x="5026" y="1124"/>
                    <a:pt x="3901" y="0"/>
                    <a:pt x="2514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miter lim="1427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0"/>
            <p:cNvSpPr/>
            <p:nvPr/>
          </p:nvSpPr>
          <p:spPr>
            <a:xfrm rot="1255702" flipH="1">
              <a:off x="381891" y="857250"/>
              <a:ext cx="675315" cy="670403"/>
            </a:xfrm>
            <a:custGeom>
              <a:avLst/>
              <a:gdLst/>
              <a:ahLst/>
              <a:cxnLst/>
              <a:rect l="l" t="t" r="r" b="b"/>
              <a:pathLst>
                <a:path w="5026" h="5026" extrusionOk="0">
                  <a:moveTo>
                    <a:pt x="2513" y="0"/>
                  </a:moveTo>
                  <a:cubicBezTo>
                    <a:pt x="1124" y="0"/>
                    <a:pt x="1" y="1124"/>
                    <a:pt x="1" y="2513"/>
                  </a:cubicBezTo>
                  <a:cubicBezTo>
                    <a:pt x="1" y="3899"/>
                    <a:pt x="1124" y="5025"/>
                    <a:pt x="2513" y="5025"/>
                  </a:cubicBezTo>
                  <a:cubicBezTo>
                    <a:pt x="3900" y="5025"/>
                    <a:pt x="5025" y="3900"/>
                    <a:pt x="5025" y="2513"/>
                  </a:cubicBezTo>
                  <a:cubicBezTo>
                    <a:pt x="5025" y="1124"/>
                    <a:pt x="3900" y="0"/>
                    <a:pt x="251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0"/>
            <p:cNvSpPr/>
            <p:nvPr/>
          </p:nvSpPr>
          <p:spPr>
            <a:xfrm rot="1255702" flipH="1">
              <a:off x="681196" y="930463"/>
              <a:ext cx="308232" cy="640791"/>
            </a:xfrm>
            <a:custGeom>
              <a:avLst/>
              <a:gdLst/>
              <a:ahLst/>
              <a:cxnLst/>
              <a:rect l="l" t="t" r="r" b="b"/>
              <a:pathLst>
                <a:path w="2294" h="4804" extrusionOk="0">
                  <a:moveTo>
                    <a:pt x="1165" y="0"/>
                  </a:moveTo>
                  <a:cubicBezTo>
                    <a:pt x="434" y="493"/>
                    <a:pt x="0" y="1312"/>
                    <a:pt x="0" y="2190"/>
                  </a:cubicBezTo>
                  <a:cubicBezTo>
                    <a:pt x="0" y="3493"/>
                    <a:pt x="969" y="4617"/>
                    <a:pt x="2257" y="4804"/>
                  </a:cubicBezTo>
                  <a:lnTo>
                    <a:pt x="2294" y="4550"/>
                  </a:lnTo>
                  <a:cubicBezTo>
                    <a:pt x="1132" y="4380"/>
                    <a:pt x="257" y="3366"/>
                    <a:pt x="257" y="2190"/>
                  </a:cubicBezTo>
                  <a:cubicBezTo>
                    <a:pt x="257" y="1396"/>
                    <a:pt x="650" y="657"/>
                    <a:pt x="1308" y="213"/>
                  </a:cubicBezTo>
                  <a:lnTo>
                    <a:pt x="1165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0"/>
            <p:cNvSpPr/>
            <p:nvPr/>
          </p:nvSpPr>
          <p:spPr>
            <a:xfrm rot="1255702" flipH="1">
              <a:off x="439903" y="895955"/>
              <a:ext cx="491773" cy="567162"/>
            </a:xfrm>
            <a:custGeom>
              <a:avLst/>
              <a:gdLst/>
              <a:ahLst/>
              <a:cxnLst/>
              <a:rect l="l" t="t" r="r" b="b"/>
              <a:pathLst>
                <a:path w="3660" h="4252" extrusionOk="0">
                  <a:moveTo>
                    <a:pt x="1831" y="257"/>
                  </a:moveTo>
                  <a:cubicBezTo>
                    <a:pt x="2697" y="257"/>
                    <a:pt x="3402" y="1096"/>
                    <a:pt x="3404" y="2126"/>
                  </a:cubicBezTo>
                  <a:cubicBezTo>
                    <a:pt x="3404" y="3155"/>
                    <a:pt x="2697" y="3993"/>
                    <a:pt x="1831" y="3993"/>
                  </a:cubicBezTo>
                  <a:cubicBezTo>
                    <a:pt x="963" y="3993"/>
                    <a:pt x="258" y="3155"/>
                    <a:pt x="258" y="2126"/>
                  </a:cubicBezTo>
                  <a:cubicBezTo>
                    <a:pt x="258" y="1096"/>
                    <a:pt x="963" y="257"/>
                    <a:pt x="1831" y="257"/>
                  </a:cubicBezTo>
                  <a:close/>
                  <a:moveTo>
                    <a:pt x="1831" y="0"/>
                  </a:moveTo>
                  <a:cubicBezTo>
                    <a:pt x="822" y="0"/>
                    <a:pt x="1" y="954"/>
                    <a:pt x="1" y="2126"/>
                  </a:cubicBezTo>
                  <a:cubicBezTo>
                    <a:pt x="1" y="3298"/>
                    <a:pt x="822" y="4251"/>
                    <a:pt x="1831" y="4251"/>
                  </a:cubicBezTo>
                  <a:cubicBezTo>
                    <a:pt x="2839" y="4251"/>
                    <a:pt x="3659" y="3298"/>
                    <a:pt x="3659" y="2126"/>
                  </a:cubicBezTo>
                  <a:cubicBezTo>
                    <a:pt x="3659" y="954"/>
                    <a:pt x="2839" y="0"/>
                    <a:pt x="183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0"/>
            <p:cNvSpPr/>
            <p:nvPr/>
          </p:nvSpPr>
          <p:spPr>
            <a:xfrm rot="2600844">
              <a:off x="523190" y="1001402"/>
              <a:ext cx="313739" cy="360274"/>
            </a:xfrm>
            <a:custGeom>
              <a:avLst/>
              <a:gdLst/>
              <a:ahLst/>
              <a:cxnLst/>
              <a:rect l="l" t="t" r="r" b="b"/>
              <a:pathLst>
                <a:path w="2335" h="2701" extrusionOk="0">
                  <a:moveTo>
                    <a:pt x="1291" y="0"/>
                  </a:moveTo>
                  <a:cubicBezTo>
                    <a:pt x="1029" y="0"/>
                    <a:pt x="762" y="57"/>
                    <a:pt x="580" y="130"/>
                  </a:cubicBezTo>
                  <a:cubicBezTo>
                    <a:pt x="282" y="250"/>
                    <a:pt x="93" y="524"/>
                    <a:pt x="46" y="835"/>
                  </a:cubicBezTo>
                  <a:cubicBezTo>
                    <a:pt x="0" y="1157"/>
                    <a:pt x="165" y="1428"/>
                    <a:pt x="449" y="1565"/>
                  </a:cubicBezTo>
                  <a:cubicBezTo>
                    <a:pt x="727" y="1700"/>
                    <a:pt x="1052" y="1700"/>
                    <a:pt x="1352" y="1736"/>
                  </a:cubicBezTo>
                  <a:cubicBezTo>
                    <a:pt x="1506" y="1755"/>
                    <a:pt x="1659" y="1783"/>
                    <a:pt x="1800" y="1843"/>
                  </a:cubicBezTo>
                  <a:cubicBezTo>
                    <a:pt x="1758" y="1895"/>
                    <a:pt x="1706" y="1934"/>
                    <a:pt x="1651" y="1973"/>
                  </a:cubicBezTo>
                  <a:cubicBezTo>
                    <a:pt x="1489" y="2086"/>
                    <a:pt x="1287" y="2123"/>
                    <a:pt x="1088" y="2123"/>
                  </a:cubicBezTo>
                  <a:cubicBezTo>
                    <a:pt x="1003" y="2123"/>
                    <a:pt x="919" y="2116"/>
                    <a:pt x="838" y="2106"/>
                  </a:cubicBezTo>
                  <a:cubicBezTo>
                    <a:pt x="751" y="2094"/>
                    <a:pt x="656" y="2072"/>
                    <a:pt x="574" y="2027"/>
                  </a:cubicBezTo>
                  <a:lnTo>
                    <a:pt x="516" y="2593"/>
                  </a:lnTo>
                  <a:cubicBezTo>
                    <a:pt x="677" y="2672"/>
                    <a:pt x="868" y="2700"/>
                    <a:pt x="1049" y="2700"/>
                  </a:cubicBezTo>
                  <a:cubicBezTo>
                    <a:pt x="1100" y="2700"/>
                    <a:pt x="1151" y="2698"/>
                    <a:pt x="1199" y="2694"/>
                  </a:cubicBezTo>
                  <a:cubicBezTo>
                    <a:pt x="1528" y="2668"/>
                    <a:pt x="1820" y="2537"/>
                    <a:pt x="2033" y="2283"/>
                  </a:cubicBezTo>
                  <a:cubicBezTo>
                    <a:pt x="2276" y="1990"/>
                    <a:pt x="2334" y="1498"/>
                    <a:pt x="1943" y="1305"/>
                  </a:cubicBezTo>
                  <a:cubicBezTo>
                    <a:pt x="1598" y="1135"/>
                    <a:pt x="1188" y="1148"/>
                    <a:pt x="820" y="1064"/>
                  </a:cubicBezTo>
                  <a:cubicBezTo>
                    <a:pt x="713" y="1038"/>
                    <a:pt x="607" y="988"/>
                    <a:pt x="516" y="928"/>
                  </a:cubicBezTo>
                  <a:cubicBezTo>
                    <a:pt x="506" y="921"/>
                    <a:pt x="496" y="912"/>
                    <a:pt x="487" y="902"/>
                  </a:cubicBezTo>
                  <a:cubicBezTo>
                    <a:pt x="607" y="765"/>
                    <a:pt x="910" y="731"/>
                    <a:pt x="1088" y="721"/>
                  </a:cubicBezTo>
                  <a:cubicBezTo>
                    <a:pt x="1140" y="717"/>
                    <a:pt x="1192" y="715"/>
                    <a:pt x="1244" y="715"/>
                  </a:cubicBezTo>
                  <a:cubicBezTo>
                    <a:pt x="1348" y="715"/>
                    <a:pt x="1452" y="724"/>
                    <a:pt x="1555" y="743"/>
                  </a:cubicBezTo>
                  <a:cubicBezTo>
                    <a:pt x="1566" y="744"/>
                    <a:pt x="1578" y="748"/>
                    <a:pt x="1588" y="750"/>
                  </a:cubicBezTo>
                  <a:lnTo>
                    <a:pt x="1555" y="22"/>
                  </a:lnTo>
                  <a:cubicBezTo>
                    <a:pt x="1470" y="7"/>
                    <a:pt x="1381" y="0"/>
                    <a:pt x="129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0"/>
            <p:cNvSpPr/>
            <p:nvPr/>
          </p:nvSpPr>
          <p:spPr>
            <a:xfrm rot="1255702" flipH="1">
              <a:off x="634833" y="974181"/>
              <a:ext cx="101311" cy="416034"/>
            </a:xfrm>
            <a:custGeom>
              <a:avLst/>
              <a:gdLst/>
              <a:ahLst/>
              <a:cxnLst/>
              <a:rect l="l" t="t" r="r" b="b"/>
              <a:pathLst>
                <a:path w="754" h="3119" extrusionOk="0">
                  <a:moveTo>
                    <a:pt x="340" y="1"/>
                  </a:moveTo>
                  <a:lnTo>
                    <a:pt x="0" y="15"/>
                  </a:lnTo>
                  <a:lnTo>
                    <a:pt x="554" y="3118"/>
                  </a:lnTo>
                  <a:lnTo>
                    <a:pt x="754" y="306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4" name="Google Shape;2034;p30"/>
          <p:cNvGrpSpPr/>
          <p:nvPr/>
        </p:nvGrpSpPr>
        <p:grpSpPr>
          <a:xfrm>
            <a:off x="1180229" y="183425"/>
            <a:ext cx="546700" cy="545383"/>
            <a:chOff x="1180229" y="183425"/>
            <a:chExt cx="546700" cy="545383"/>
          </a:xfrm>
        </p:grpSpPr>
        <p:sp>
          <p:nvSpPr>
            <p:cNvPr id="2035" name="Google Shape;2035;p30"/>
            <p:cNvSpPr/>
            <p:nvPr/>
          </p:nvSpPr>
          <p:spPr>
            <a:xfrm rot="-1624071" flipH="1">
              <a:off x="1249909" y="253963"/>
              <a:ext cx="407340" cy="404309"/>
            </a:xfrm>
            <a:custGeom>
              <a:avLst/>
              <a:gdLst/>
              <a:ahLst/>
              <a:cxnLst/>
              <a:rect l="l" t="t" r="r" b="b"/>
              <a:pathLst>
                <a:path w="5027" h="5026" extrusionOk="0">
                  <a:moveTo>
                    <a:pt x="2514" y="0"/>
                  </a:moveTo>
                  <a:cubicBezTo>
                    <a:pt x="1125" y="0"/>
                    <a:pt x="2" y="1124"/>
                    <a:pt x="2" y="2513"/>
                  </a:cubicBezTo>
                  <a:cubicBezTo>
                    <a:pt x="0" y="3900"/>
                    <a:pt x="1125" y="5025"/>
                    <a:pt x="2514" y="5025"/>
                  </a:cubicBezTo>
                  <a:cubicBezTo>
                    <a:pt x="3901" y="5025"/>
                    <a:pt x="5026" y="3899"/>
                    <a:pt x="5026" y="2513"/>
                  </a:cubicBezTo>
                  <a:cubicBezTo>
                    <a:pt x="5026" y="1124"/>
                    <a:pt x="3901" y="0"/>
                    <a:pt x="2514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miter lim="1427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0"/>
            <p:cNvSpPr/>
            <p:nvPr/>
          </p:nvSpPr>
          <p:spPr>
            <a:xfrm rot="-1624071" flipH="1">
              <a:off x="1249914" y="253981"/>
              <a:ext cx="407259" cy="404309"/>
            </a:xfrm>
            <a:custGeom>
              <a:avLst/>
              <a:gdLst/>
              <a:ahLst/>
              <a:cxnLst/>
              <a:rect l="l" t="t" r="r" b="b"/>
              <a:pathLst>
                <a:path w="5026" h="5026" extrusionOk="0">
                  <a:moveTo>
                    <a:pt x="2513" y="0"/>
                  </a:moveTo>
                  <a:cubicBezTo>
                    <a:pt x="1124" y="0"/>
                    <a:pt x="1" y="1124"/>
                    <a:pt x="1" y="2513"/>
                  </a:cubicBezTo>
                  <a:cubicBezTo>
                    <a:pt x="1" y="3899"/>
                    <a:pt x="1124" y="5025"/>
                    <a:pt x="2513" y="5025"/>
                  </a:cubicBezTo>
                  <a:cubicBezTo>
                    <a:pt x="3900" y="5025"/>
                    <a:pt x="5025" y="3900"/>
                    <a:pt x="5025" y="2513"/>
                  </a:cubicBezTo>
                  <a:cubicBezTo>
                    <a:pt x="5025" y="1124"/>
                    <a:pt x="3900" y="0"/>
                    <a:pt x="251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0"/>
            <p:cNvSpPr/>
            <p:nvPr/>
          </p:nvSpPr>
          <p:spPr>
            <a:xfrm rot="-1624071" flipH="1">
              <a:off x="1433492" y="234604"/>
              <a:ext cx="185884" cy="386450"/>
            </a:xfrm>
            <a:custGeom>
              <a:avLst/>
              <a:gdLst/>
              <a:ahLst/>
              <a:cxnLst/>
              <a:rect l="l" t="t" r="r" b="b"/>
              <a:pathLst>
                <a:path w="2294" h="4804" extrusionOk="0">
                  <a:moveTo>
                    <a:pt x="1165" y="0"/>
                  </a:moveTo>
                  <a:cubicBezTo>
                    <a:pt x="434" y="493"/>
                    <a:pt x="0" y="1312"/>
                    <a:pt x="0" y="2190"/>
                  </a:cubicBezTo>
                  <a:cubicBezTo>
                    <a:pt x="0" y="3493"/>
                    <a:pt x="969" y="4617"/>
                    <a:pt x="2257" y="4804"/>
                  </a:cubicBezTo>
                  <a:lnTo>
                    <a:pt x="2294" y="4550"/>
                  </a:lnTo>
                  <a:cubicBezTo>
                    <a:pt x="1132" y="4380"/>
                    <a:pt x="257" y="3366"/>
                    <a:pt x="257" y="2190"/>
                  </a:cubicBezTo>
                  <a:cubicBezTo>
                    <a:pt x="257" y="1396"/>
                    <a:pt x="650" y="657"/>
                    <a:pt x="1308" y="213"/>
                  </a:cubicBezTo>
                  <a:lnTo>
                    <a:pt x="1165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0"/>
            <p:cNvSpPr/>
            <p:nvPr/>
          </p:nvSpPr>
          <p:spPr>
            <a:xfrm rot="-1624071" flipH="1">
              <a:off x="1285844" y="295030"/>
              <a:ext cx="296571" cy="342045"/>
            </a:xfrm>
            <a:custGeom>
              <a:avLst/>
              <a:gdLst/>
              <a:ahLst/>
              <a:cxnLst/>
              <a:rect l="l" t="t" r="r" b="b"/>
              <a:pathLst>
                <a:path w="3660" h="4252" extrusionOk="0">
                  <a:moveTo>
                    <a:pt x="1831" y="257"/>
                  </a:moveTo>
                  <a:cubicBezTo>
                    <a:pt x="2697" y="257"/>
                    <a:pt x="3402" y="1096"/>
                    <a:pt x="3404" y="2126"/>
                  </a:cubicBezTo>
                  <a:cubicBezTo>
                    <a:pt x="3404" y="3155"/>
                    <a:pt x="2697" y="3993"/>
                    <a:pt x="1831" y="3993"/>
                  </a:cubicBezTo>
                  <a:cubicBezTo>
                    <a:pt x="963" y="3993"/>
                    <a:pt x="258" y="3155"/>
                    <a:pt x="258" y="2126"/>
                  </a:cubicBezTo>
                  <a:cubicBezTo>
                    <a:pt x="258" y="1096"/>
                    <a:pt x="963" y="257"/>
                    <a:pt x="1831" y="257"/>
                  </a:cubicBezTo>
                  <a:close/>
                  <a:moveTo>
                    <a:pt x="1831" y="0"/>
                  </a:moveTo>
                  <a:cubicBezTo>
                    <a:pt x="822" y="0"/>
                    <a:pt x="1" y="954"/>
                    <a:pt x="1" y="2126"/>
                  </a:cubicBezTo>
                  <a:cubicBezTo>
                    <a:pt x="1" y="3298"/>
                    <a:pt x="822" y="4251"/>
                    <a:pt x="1831" y="4251"/>
                  </a:cubicBezTo>
                  <a:cubicBezTo>
                    <a:pt x="2839" y="4251"/>
                    <a:pt x="3659" y="3298"/>
                    <a:pt x="3659" y="2126"/>
                  </a:cubicBezTo>
                  <a:cubicBezTo>
                    <a:pt x="3659" y="954"/>
                    <a:pt x="2839" y="0"/>
                    <a:pt x="183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0"/>
            <p:cNvSpPr/>
            <p:nvPr/>
          </p:nvSpPr>
          <p:spPr>
            <a:xfrm rot="-278931">
              <a:off x="1338108" y="360792"/>
              <a:ext cx="189209" cy="217273"/>
            </a:xfrm>
            <a:custGeom>
              <a:avLst/>
              <a:gdLst/>
              <a:ahLst/>
              <a:cxnLst/>
              <a:rect l="l" t="t" r="r" b="b"/>
              <a:pathLst>
                <a:path w="2335" h="2701" extrusionOk="0">
                  <a:moveTo>
                    <a:pt x="1291" y="0"/>
                  </a:moveTo>
                  <a:cubicBezTo>
                    <a:pt x="1029" y="0"/>
                    <a:pt x="762" y="57"/>
                    <a:pt x="580" y="130"/>
                  </a:cubicBezTo>
                  <a:cubicBezTo>
                    <a:pt x="282" y="250"/>
                    <a:pt x="93" y="524"/>
                    <a:pt x="46" y="835"/>
                  </a:cubicBezTo>
                  <a:cubicBezTo>
                    <a:pt x="0" y="1157"/>
                    <a:pt x="165" y="1428"/>
                    <a:pt x="449" y="1565"/>
                  </a:cubicBezTo>
                  <a:cubicBezTo>
                    <a:pt x="727" y="1700"/>
                    <a:pt x="1052" y="1700"/>
                    <a:pt x="1352" y="1736"/>
                  </a:cubicBezTo>
                  <a:cubicBezTo>
                    <a:pt x="1506" y="1755"/>
                    <a:pt x="1659" y="1783"/>
                    <a:pt x="1800" y="1843"/>
                  </a:cubicBezTo>
                  <a:cubicBezTo>
                    <a:pt x="1758" y="1895"/>
                    <a:pt x="1706" y="1934"/>
                    <a:pt x="1651" y="1973"/>
                  </a:cubicBezTo>
                  <a:cubicBezTo>
                    <a:pt x="1489" y="2086"/>
                    <a:pt x="1287" y="2123"/>
                    <a:pt x="1088" y="2123"/>
                  </a:cubicBezTo>
                  <a:cubicBezTo>
                    <a:pt x="1003" y="2123"/>
                    <a:pt x="919" y="2116"/>
                    <a:pt x="838" y="2106"/>
                  </a:cubicBezTo>
                  <a:cubicBezTo>
                    <a:pt x="751" y="2094"/>
                    <a:pt x="656" y="2072"/>
                    <a:pt x="574" y="2027"/>
                  </a:cubicBezTo>
                  <a:lnTo>
                    <a:pt x="516" y="2593"/>
                  </a:lnTo>
                  <a:cubicBezTo>
                    <a:pt x="677" y="2672"/>
                    <a:pt x="868" y="2700"/>
                    <a:pt x="1049" y="2700"/>
                  </a:cubicBezTo>
                  <a:cubicBezTo>
                    <a:pt x="1100" y="2700"/>
                    <a:pt x="1151" y="2698"/>
                    <a:pt x="1199" y="2694"/>
                  </a:cubicBezTo>
                  <a:cubicBezTo>
                    <a:pt x="1528" y="2668"/>
                    <a:pt x="1820" y="2537"/>
                    <a:pt x="2033" y="2283"/>
                  </a:cubicBezTo>
                  <a:cubicBezTo>
                    <a:pt x="2276" y="1990"/>
                    <a:pt x="2334" y="1498"/>
                    <a:pt x="1943" y="1305"/>
                  </a:cubicBezTo>
                  <a:cubicBezTo>
                    <a:pt x="1598" y="1135"/>
                    <a:pt x="1188" y="1148"/>
                    <a:pt x="820" y="1064"/>
                  </a:cubicBezTo>
                  <a:cubicBezTo>
                    <a:pt x="713" y="1038"/>
                    <a:pt x="607" y="988"/>
                    <a:pt x="516" y="928"/>
                  </a:cubicBezTo>
                  <a:cubicBezTo>
                    <a:pt x="506" y="921"/>
                    <a:pt x="496" y="912"/>
                    <a:pt x="487" y="902"/>
                  </a:cubicBezTo>
                  <a:cubicBezTo>
                    <a:pt x="607" y="765"/>
                    <a:pt x="910" y="731"/>
                    <a:pt x="1088" y="721"/>
                  </a:cubicBezTo>
                  <a:cubicBezTo>
                    <a:pt x="1140" y="717"/>
                    <a:pt x="1192" y="715"/>
                    <a:pt x="1244" y="715"/>
                  </a:cubicBezTo>
                  <a:cubicBezTo>
                    <a:pt x="1348" y="715"/>
                    <a:pt x="1452" y="724"/>
                    <a:pt x="1555" y="743"/>
                  </a:cubicBezTo>
                  <a:cubicBezTo>
                    <a:pt x="1566" y="744"/>
                    <a:pt x="1578" y="748"/>
                    <a:pt x="1588" y="750"/>
                  </a:cubicBezTo>
                  <a:lnTo>
                    <a:pt x="1555" y="22"/>
                  </a:lnTo>
                  <a:cubicBezTo>
                    <a:pt x="1470" y="7"/>
                    <a:pt x="1381" y="0"/>
                    <a:pt x="129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0"/>
            <p:cNvSpPr/>
            <p:nvPr/>
          </p:nvSpPr>
          <p:spPr>
            <a:xfrm rot="-1624071" flipH="1">
              <a:off x="1404650" y="341812"/>
              <a:ext cx="61097" cy="250903"/>
            </a:xfrm>
            <a:custGeom>
              <a:avLst/>
              <a:gdLst/>
              <a:ahLst/>
              <a:cxnLst/>
              <a:rect l="l" t="t" r="r" b="b"/>
              <a:pathLst>
                <a:path w="754" h="3119" extrusionOk="0">
                  <a:moveTo>
                    <a:pt x="340" y="1"/>
                  </a:moveTo>
                  <a:lnTo>
                    <a:pt x="0" y="15"/>
                  </a:lnTo>
                  <a:lnTo>
                    <a:pt x="554" y="3118"/>
                  </a:lnTo>
                  <a:lnTo>
                    <a:pt x="754" y="306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Zilla Slab SemiBold"/>
              <a:buNone/>
              <a:defRPr sz="40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Zilla Slab SemiBold"/>
              <a:buNone/>
              <a:defRPr sz="40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Zilla Slab SemiBold"/>
              <a:buNone/>
              <a:defRPr sz="40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Zilla Slab SemiBold"/>
              <a:buNone/>
              <a:defRPr sz="40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Zilla Slab SemiBold"/>
              <a:buNone/>
              <a:defRPr sz="40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Zilla Slab SemiBold"/>
              <a:buNone/>
              <a:defRPr sz="40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Zilla Slab SemiBold"/>
              <a:buNone/>
              <a:defRPr sz="40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Zilla Slab SemiBold"/>
              <a:buNone/>
              <a:defRPr sz="40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Zilla Slab SemiBold"/>
              <a:buNone/>
              <a:defRPr sz="40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7" r:id="rId6"/>
    <p:sldLayoutId id="2147483671" r:id="rId7"/>
    <p:sldLayoutId id="2147483675" r:id="rId8"/>
    <p:sldLayoutId id="214748367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34"/>
          <p:cNvSpPr txBox="1">
            <a:spLocks noGrp="1"/>
          </p:cNvSpPr>
          <p:nvPr>
            <p:ph type="ctrTitle"/>
          </p:nvPr>
        </p:nvSpPr>
        <p:spPr>
          <a:xfrm>
            <a:off x="409154" y="1592967"/>
            <a:ext cx="8734846" cy="208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5400" b="1" dirty="0" err="1"/>
              <a:t>SpendSphere</a:t>
            </a:r>
            <a:r>
              <a:rPr lang="en-IN" sz="5400" b="1" dirty="0"/>
              <a:t> </a:t>
            </a:r>
            <a:br>
              <a:rPr lang="en-IN" sz="5400" b="1" dirty="0"/>
            </a:br>
            <a:r>
              <a:rPr lang="en-IN" sz="5400" b="1" dirty="0"/>
              <a:t> AI-Powered Expense Tracker</a:t>
            </a:r>
            <a:br>
              <a:rPr lang="en-IN" sz="1050" dirty="0"/>
            </a:br>
            <a:r>
              <a:rPr lang="en-US" sz="3200" dirty="0">
                <a:solidFill>
                  <a:schemeClr val="accent5"/>
                </a:solidFill>
                <a:highlight>
                  <a:schemeClr val="dk2"/>
                </a:highlight>
              </a:rPr>
              <a:t>Smart Spending, Smarter Saving</a:t>
            </a:r>
            <a:br>
              <a:rPr lang="en-IN" sz="800" dirty="0"/>
            </a:br>
            <a:endParaRPr lang="en-US" sz="4300" dirty="0">
              <a:highlight>
                <a:schemeClr val="dk2"/>
              </a:highlight>
            </a:endParaRPr>
          </a:p>
        </p:txBody>
      </p:sp>
      <p:sp>
        <p:nvSpPr>
          <p:cNvPr id="2052" name="Google Shape;2052;p34"/>
          <p:cNvSpPr txBox="1">
            <a:spLocks noGrp="1"/>
          </p:cNvSpPr>
          <p:nvPr>
            <p:ph type="subTitle" idx="1"/>
          </p:nvPr>
        </p:nvSpPr>
        <p:spPr>
          <a:xfrm>
            <a:off x="1672706" y="3460017"/>
            <a:ext cx="56901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Team Name : Leo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Team Members &amp; Role: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dirty="0"/>
              <a:t>Rishikesh Koli –Team Lead &amp; AI Developer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dirty="0"/>
              <a:t>Neel Dhoble-Backend Developer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dirty="0"/>
              <a:t>Indrajit Kshirsagar-Frontend Developer</a:t>
            </a:r>
            <a:endParaRPr dirty="0"/>
          </a:p>
        </p:txBody>
      </p:sp>
      <p:grpSp>
        <p:nvGrpSpPr>
          <p:cNvPr id="2053" name="Google Shape;2053;p34"/>
          <p:cNvGrpSpPr/>
          <p:nvPr/>
        </p:nvGrpSpPr>
        <p:grpSpPr>
          <a:xfrm>
            <a:off x="222608" y="3114632"/>
            <a:ext cx="1418877" cy="1558938"/>
            <a:chOff x="222608" y="3114632"/>
            <a:chExt cx="1418877" cy="1558938"/>
          </a:xfrm>
        </p:grpSpPr>
        <p:sp>
          <p:nvSpPr>
            <p:cNvPr id="2054" name="Google Shape;2054;p34"/>
            <p:cNvSpPr/>
            <p:nvPr/>
          </p:nvSpPr>
          <p:spPr>
            <a:xfrm rot="-431734" flipH="1">
              <a:off x="306191" y="3187459"/>
              <a:ext cx="1251712" cy="1413283"/>
            </a:xfrm>
            <a:custGeom>
              <a:avLst/>
              <a:gdLst/>
              <a:ahLst/>
              <a:cxnLst/>
              <a:rect l="l" t="t" r="r" b="b"/>
              <a:pathLst>
                <a:path w="23559" h="26600" extrusionOk="0">
                  <a:moveTo>
                    <a:pt x="4729" y="9624"/>
                  </a:moveTo>
                  <a:cubicBezTo>
                    <a:pt x="4784" y="9624"/>
                    <a:pt x="4840" y="9648"/>
                    <a:pt x="4880" y="9708"/>
                  </a:cubicBezTo>
                  <a:lnTo>
                    <a:pt x="5107" y="10048"/>
                  </a:lnTo>
                  <a:cubicBezTo>
                    <a:pt x="5121" y="10066"/>
                    <a:pt x="5109" y="10095"/>
                    <a:pt x="5083" y="10099"/>
                  </a:cubicBezTo>
                  <a:cubicBezTo>
                    <a:pt x="5037" y="10107"/>
                    <a:pt x="4994" y="10110"/>
                    <a:pt x="4954" y="10110"/>
                  </a:cubicBezTo>
                  <a:cubicBezTo>
                    <a:pt x="4762" y="10110"/>
                    <a:pt x="4638" y="10027"/>
                    <a:pt x="4559" y="9909"/>
                  </a:cubicBezTo>
                  <a:cubicBezTo>
                    <a:pt x="4463" y="9766"/>
                    <a:pt x="4595" y="9624"/>
                    <a:pt x="4729" y="9624"/>
                  </a:cubicBezTo>
                  <a:close/>
                  <a:moveTo>
                    <a:pt x="3740" y="9586"/>
                  </a:moveTo>
                  <a:cubicBezTo>
                    <a:pt x="3815" y="9586"/>
                    <a:pt x="3886" y="9649"/>
                    <a:pt x="3875" y="9738"/>
                  </a:cubicBezTo>
                  <a:cubicBezTo>
                    <a:pt x="3796" y="10444"/>
                    <a:pt x="4095" y="10646"/>
                    <a:pt x="4465" y="10646"/>
                  </a:cubicBezTo>
                  <a:cubicBezTo>
                    <a:pt x="4770" y="10646"/>
                    <a:pt x="5122" y="10508"/>
                    <a:pt x="5350" y="10402"/>
                  </a:cubicBezTo>
                  <a:lnTo>
                    <a:pt x="5461" y="10570"/>
                  </a:lnTo>
                  <a:lnTo>
                    <a:pt x="5779" y="10394"/>
                  </a:lnTo>
                  <a:lnTo>
                    <a:pt x="5782" y="10399"/>
                  </a:lnTo>
                  <a:lnTo>
                    <a:pt x="5817" y="10373"/>
                  </a:lnTo>
                  <a:lnTo>
                    <a:pt x="5892" y="10333"/>
                  </a:lnTo>
                  <a:cubicBezTo>
                    <a:pt x="6092" y="10461"/>
                    <a:pt x="6335" y="10593"/>
                    <a:pt x="6622" y="10708"/>
                  </a:cubicBezTo>
                  <a:cubicBezTo>
                    <a:pt x="6643" y="10718"/>
                    <a:pt x="6650" y="10744"/>
                    <a:pt x="6634" y="10761"/>
                  </a:cubicBezTo>
                  <a:cubicBezTo>
                    <a:pt x="5847" y="11639"/>
                    <a:pt x="5268" y="12633"/>
                    <a:pt x="4947" y="13675"/>
                  </a:cubicBezTo>
                  <a:cubicBezTo>
                    <a:pt x="4944" y="13688"/>
                    <a:pt x="4931" y="13698"/>
                    <a:pt x="4917" y="13698"/>
                  </a:cubicBezTo>
                  <a:cubicBezTo>
                    <a:pt x="4914" y="13698"/>
                    <a:pt x="4911" y="13697"/>
                    <a:pt x="4909" y="13696"/>
                  </a:cubicBezTo>
                  <a:lnTo>
                    <a:pt x="989" y="12667"/>
                  </a:lnTo>
                  <a:cubicBezTo>
                    <a:pt x="962" y="12663"/>
                    <a:pt x="953" y="12633"/>
                    <a:pt x="970" y="12614"/>
                  </a:cubicBezTo>
                  <a:lnTo>
                    <a:pt x="3641" y="9631"/>
                  </a:lnTo>
                  <a:cubicBezTo>
                    <a:pt x="3670" y="9600"/>
                    <a:pt x="3705" y="9586"/>
                    <a:pt x="3740" y="9586"/>
                  </a:cubicBezTo>
                  <a:close/>
                  <a:moveTo>
                    <a:pt x="21069" y="17221"/>
                  </a:moveTo>
                  <a:cubicBezTo>
                    <a:pt x="21074" y="17221"/>
                    <a:pt x="21080" y="17222"/>
                    <a:pt x="21085" y="17225"/>
                  </a:cubicBezTo>
                  <a:cubicBezTo>
                    <a:pt x="22891" y="18381"/>
                    <a:pt x="23236" y="19813"/>
                    <a:pt x="23289" y="20116"/>
                  </a:cubicBezTo>
                  <a:cubicBezTo>
                    <a:pt x="23292" y="20137"/>
                    <a:pt x="23276" y="20155"/>
                    <a:pt x="23257" y="20155"/>
                  </a:cubicBezTo>
                  <a:cubicBezTo>
                    <a:pt x="23253" y="20155"/>
                    <a:pt x="23248" y="20153"/>
                    <a:pt x="23243" y="20151"/>
                  </a:cubicBezTo>
                  <a:lnTo>
                    <a:pt x="19956" y="18817"/>
                  </a:lnTo>
                  <a:cubicBezTo>
                    <a:pt x="19934" y="18808"/>
                    <a:pt x="19929" y="18781"/>
                    <a:pt x="19943" y="18765"/>
                  </a:cubicBezTo>
                  <a:cubicBezTo>
                    <a:pt x="20059" y="18637"/>
                    <a:pt x="20170" y="18504"/>
                    <a:pt x="20277" y="18371"/>
                  </a:cubicBezTo>
                  <a:lnTo>
                    <a:pt x="20354" y="18380"/>
                  </a:lnTo>
                  <a:lnTo>
                    <a:pt x="20370" y="18251"/>
                  </a:lnTo>
                  <a:cubicBezTo>
                    <a:pt x="20550" y="18017"/>
                    <a:pt x="20715" y="17777"/>
                    <a:pt x="20868" y="17530"/>
                  </a:cubicBezTo>
                  <a:lnTo>
                    <a:pt x="20906" y="17539"/>
                  </a:lnTo>
                  <a:lnTo>
                    <a:pt x="20936" y="17410"/>
                  </a:lnTo>
                  <a:cubicBezTo>
                    <a:pt x="20971" y="17353"/>
                    <a:pt x="21005" y="17296"/>
                    <a:pt x="21038" y="17238"/>
                  </a:cubicBezTo>
                  <a:cubicBezTo>
                    <a:pt x="21044" y="17227"/>
                    <a:pt x="21056" y="17221"/>
                    <a:pt x="21069" y="17221"/>
                  </a:cubicBezTo>
                  <a:close/>
                  <a:moveTo>
                    <a:pt x="12030" y="1"/>
                  </a:moveTo>
                  <a:cubicBezTo>
                    <a:pt x="12029" y="1"/>
                    <a:pt x="12028" y="1"/>
                    <a:pt x="12028" y="1"/>
                  </a:cubicBezTo>
                  <a:cubicBezTo>
                    <a:pt x="6744" y="452"/>
                    <a:pt x="4546" y="2856"/>
                    <a:pt x="4352" y="3083"/>
                  </a:cubicBezTo>
                  <a:cubicBezTo>
                    <a:pt x="4342" y="3093"/>
                    <a:pt x="4341" y="3107"/>
                    <a:pt x="4348" y="3120"/>
                  </a:cubicBezTo>
                  <a:lnTo>
                    <a:pt x="6803" y="7658"/>
                  </a:lnTo>
                  <a:cubicBezTo>
                    <a:pt x="6814" y="7676"/>
                    <a:pt x="6803" y="7701"/>
                    <a:pt x="6783" y="7705"/>
                  </a:cubicBezTo>
                  <a:lnTo>
                    <a:pt x="6616" y="7754"/>
                  </a:lnTo>
                  <a:cubicBezTo>
                    <a:pt x="6595" y="7759"/>
                    <a:pt x="6586" y="7784"/>
                    <a:pt x="6596" y="7804"/>
                  </a:cubicBezTo>
                  <a:lnTo>
                    <a:pt x="7365" y="9075"/>
                  </a:lnTo>
                  <a:lnTo>
                    <a:pt x="7378" y="9115"/>
                  </a:lnTo>
                  <a:lnTo>
                    <a:pt x="7387" y="9111"/>
                  </a:lnTo>
                  <a:lnTo>
                    <a:pt x="7414" y="9154"/>
                  </a:lnTo>
                  <a:lnTo>
                    <a:pt x="6557" y="9368"/>
                  </a:lnTo>
                  <a:cubicBezTo>
                    <a:pt x="6554" y="9369"/>
                    <a:pt x="6552" y="9369"/>
                    <a:pt x="6549" y="9369"/>
                  </a:cubicBezTo>
                  <a:cubicBezTo>
                    <a:pt x="6541" y="9369"/>
                    <a:pt x="6533" y="9366"/>
                    <a:pt x="6526" y="9361"/>
                  </a:cubicBezTo>
                  <a:lnTo>
                    <a:pt x="5174" y="8165"/>
                  </a:lnTo>
                  <a:cubicBezTo>
                    <a:pt x="5168" y="8160"/>
                    <a:pt x="5160" y="8156"/>
                    <a:pt x="5150" y="8156"/>
                  </a:cubicBezTo>
                  <a:cubicBezTo>
                    <a:pt x="5147" y="8156"/>
                    <a:pt x="5143" y="8156"/>
                    <a:pt x="5140" y="8158"/>
                  </a:cubicBezTo>
                  <a:cubicBezTo>
                    <a:pt x="1" y="9903"/>
                    <a:pt x="222" y="13004"/>
                    <a:pt x="258" y="13312"/>
                  </a:cubicBezTo>
                  <a:cubicBezTo>
                    <a:pt x="261" y="13328"/>
                    <a:pt x="272" y="13339"/>
                    <a:pt x="286" y="13341"/>
                  </a:cubicBezTo>
                  <a:lnTo>
                    <a:pt x="4833" y="13939"/>
                  </a:lnTo>
                  <a:cubicBezTo>
                    <a:pt x="4853" y="13940"/>
                    <a:pt x="4866" y="13960"/>
                    <a:pt x="4860" y="13979"/>
                  </a:cubicBezTo>
                  <a:cubicBezTo>
                    <a:pt x="4580" y="15064"/>
                    <a:pt x="4579" y="16191"/>
                    <a:pt x="4909" y="17286"/>
                  </a:cubicBezTo>
                  <a:cubicBezTo>
                    <a:pt x="5697" y="19899"/>
                    <a:pt x="8166" y="21633"/>
                    <a:pt x="11141" y="21998"/>
                  </a:cubicBezTo>
                  <a:cubicBezTo>
                    <a:pt x="11141" y="21998"/>
                    <a:pt x="11344" y="22036"/>
                    <a:pt x="11469" y="22036"/>
                  </a:cubicBezTo>
                  <a:cubicBezTo>
                    <a:pt x="11479" y="22036"/>
                    <a:pt x="11489" y="22036"/>
                    <a:pt x="11498" y="22035"/>
                  </a:cubicBezTo>
                  <a:lnTo>
                    <a:pt x="11502" y="22035"/>
                  </a:lnTo>
                  <a:cubicBezTo>
                    <a:pt x="11612" y="22044"/>
                    <a:pt x="11723" y="22051"/>
                    <a:pt x="11833" y="22057"/>
                  </a:cubicBezTo>
                  <a:cubicBezTo>
                    <a:pt x="11849" y="22057"/>
                    <a:pt x="11862" y="22070"/>
                    <a:pt x="11863" y="22085"/>
                  </a:cubicBezTo>
                  <a:lnTo>
                    <a:pt x="12489" y="25808"/>
                  </a:lnTo>
                  <a:cubicBezTo>
                    <a:pt x="12491" y="25830"/>
                    <a:pt x="12476" y="25847"/>
                    <a:pt x="12454" y="25847"/>
                  </a:cubicBezTo>
                  <a:cubicBezTo>
                    <a:pt x="12394" y="25846"/>
                    <a:pt x="12269" y="25844"/>
                    <a:pt x="12098" y="25844"/>
                  </a:cubicBezTo>
                  <a:cubicBezTo>
                    <a:pt x="11191" y="25844"/>
                    <a:pt x="8989" y="25888"/>
                    <a:pt x="8252" y="26301"/>
                  </a:cubicBezTo>
                  <a:cubicBezTo>
                    <a:pt x="7931" y="26481"/>
                    <a:pt x="8193" y="26556"/>
                    <a:pt x="8740" y="26556"/>
                  </a:cubicBezTo>
                  <a:cubicBezTo>
                    <a:pt x="9777" y="26556"/>
                    <a:pt x="11838" y="26283"/>
                    <a:pt x="12868" y="25930"/>
                  </a:cubicBezTo>
                  <a:cubicBezTo>
                    <a:pt x="12884" y="25924"/>
                    <a:pt x="12894" y="25905"/>
                    <a:pt x="12890" y="25890"/>
                  </a:cubicBezTo>
                  <a:lnTo>
                    <a:pt x="12032" y="22107"/>
                  </a:lnTo>
                  <a:cubicBezTo>
                    <a:pt x="12026" y="22085"/>
                    <a:pt x="12042" y="22065"/>
                    <a:pt x="12063" y="22065"/>
                  </a:cubicBezTo>
                  <a:cubicBezTo>
                    <a:pt x="12155" y="22068"/>
                    <a:pt x="12247" y="22069"/>
                    <a:pt x="12339" y="22069"/>
                  </a:cubicBezTo>
                  <a:cubicBezTo>
                    <a:pt x="12901" y="22069"/>
                    <a:pt x="13476" y="22021"/>
                    <a:pt x="14053" y="21923"/>
                  </a:cubicBezTo>
                  <a:cubicBezTo>
                    <a:pt x="14055" y="21923"/>
                    <a:pt x="14056" y="21922"/>
                    <a:pt x="14057" y="21922"/>
                  </a:cubicBezTo>
                  <a:cubicBezTo>
                    <a:pt x="14078" y="21922"/>
                    <a:pt x="14096" y="21941"/>
                    <a:pt x="14090" y="21963"/>
                  </a:cubicBezTo>
                  <a:lnTo>
                    <a:pt x="13189" y="25933"/>
                  </a:lnTo>
                  <a:cubicBezTo>
                    <a:pt x="13187" y="25948"/>
                    <a:pt x="13195" y="25967"/>
                    <a:pt x="13211" y="25972"/>
                  </a:cubicBezTo>
                  <a:cubicBezTo>
                    <a:pt x="14242" y="26326"/>
                    <a:pt x="16303" y="26599"/>
                    <a:pt x="17340" y="26599"/>
                  </a:cubicBezTo>
                  <a:cubicBezTo>
                    <a:pt x="17886" y="26599"/>
                    <a:pt x="18148" y="26523"/>
                    <a:pt x="17827" y="26344"/>
                  </a:cubicBezTo>
                  <a:cubicBezTo>
                    <a:pt x="17095" y="25933"/>
                    <a:pt x="14913" y="25887"/>
                    <a:pt x="13997" y="25887"/>
                  </a:cubicBezTo>
                  <a:cubicBezTo>
                    <a:pt x="13818" y="25887"/>
                    <a:pt x="13687" y="25889"/>
                    <a:pt x="13625" y="25890"/>
                  </a:cubicBezTo>
                  <a:cubicBezTo>
                    <a:pt x="13603" y="25890"/>
                    <a:pt x="13589" y="25873"/>
                    <a:pt x="13591" y="25851"/>
                  </a:cubicBezTo>
                  <a:lnTo>
                    <a:pt x="14253" y="21907"/>
                  </a:lnTo>
                  <a:cubicBezTo>
                    <a:pt x="14254" y="21893"/>
                    <a:pt x="14266" y="21883"/>
                    <a:pt x="14280" y="21880"/>
                  </a:cubicBezTo>
                  <a:cubicBezTo>
                    <a:pt x="14601" y="21819"/>
                    <a:pt x="14924" y="21741"/>
                    <a:pt x="15246" y="21649"/>
                  </a:cubicBezTo>
                  <a:cubicBezTo>
                    <a:pt x="15251" y="21647"/>
                    <a:pt x="15254" y="21647"/>
                    <a:pt x="15259" y="21647"/>
                  </a:cubicBezTo>
                  <a:cubicBezTo>
                    <a:pt x="15259" y="21647"/>
                    <a:pt x="15765" y="21484"/>
                    <a:pt x="15778" y="21480"/>
                  </a:cubicBezTo>
                  <a:cubicBezTo>
                    <a:pt x="16196" y="21336"/>
                    <a:pt x="16600" y="21166"/>
                    <a:pt x="16985" y="20978"/>
                  </a:cubicBezTo>
                  <a:cubicBezTo>
                    <a:pt x="16991" y="20976"/>
                    <a:pt x="16994" y="20973"/>
                    <a:pt x="16999" y="20973"/>
                  </a:cubicBezTo>
                  <a:lnTo>
                    <a:pt x="17224" y="20979"/>
                  </a:lnTo>
                  <a:lnTo>
                    <a:pt x="17228" y="20852"/>
                  </a:lnTo>
                  <a:cubicBezTo>
                    <a:pt x="17576" y="20671"/>
                    <a:pt x="17909" y="20471"/>
                    <a:pt x="18226" y="20255"/>
                  </a:cubicBezTo>
                  <a:lnTo>
                    <a:pt x="18350" y="20278"/>
                  </a:lnTo>
                  <a:lnTo>
                    <a:pt x="18373" y="20153"/>
                  </a:lnTo>
                  <a:cubicBezTo>
                    <a:pt x="18564" y="20020"/>
                    <a:pt x="18747" y="19879"/>
                    <a:pt x="18925" y="19732"/>
                  </a:cubicBezTo>
                  <a:lnTo>
                    <a:pt x="18925" y="19732"/>
                  </a:lnTo>
                  <a:lnTo>
                    <a:pt x="17715" y="21123"/>
                  </a:lnTo>
                  <a:cubicBezTo>
                    <a:pt x="17700" y="21140"/>
                    <a:pt x="17706" y="21166"/>
                    <a:pt x="17726" y="21176"/>
                  </a:cubicBezTo>
                  <a:lnTo>
                    <a:pt x="20367" y="22497"/>
                  </a:lnTo>
                  <a:cubicBezTo>
                    <a:pt x="20372" y="22499"/>
                    <a:pt x="20377" y="22500"/>
                    <a:pt x="20381" y="22500"/>
                  </a:cubicBezTo>
                  <a:cubicBezTo>
                    <a:pt x="20395" y="22500"/>
                    <a:pt x="20408" y="22491"/>
                    <a:pt x="20413" y="22475"/>
                  </a:cubicBezTo>
                  <a:lnTo>
                    <a:pt x="20470" y="22254"/>
                  </a:lnTo>
                  <a:lnTo>
                    <a:pt x="20575" y="21851"/>
                  </a:lnTo>
                  <a:lnTo>
                    <a:pt x="20762" y="21136"/>
                  </a:lnTo>
                  <a:cubicBezTo>
                    <a:pt x="20768" y="21116"/>
                    <a:pt x="20755" y="21098"/>
                    <a:pt x="20735" y="21095"/>
                  </a:cubicBezTo>
                  <a:lnTo>
                    <a:pt x="19890" y="20971"/>
                  </a:lnTo>
                  <a:lnTo>
                    <a:pt x="19854" y="20943"/>
                  </a:lnTo>
                  <a:cubicBezTo>
                    <a:pt x="20118" y="20484"/>
                    <a:pt x="20033" y="19899"/>
                    <a:pt x="19991" y="19699"/>
                  </a:cubicBezTo>
                  <a:cubicBezTo>
                    <a:pt x="19986" y="19677"/>
                    <a:pt x="20003" y="19658"/>
                    <a:pt x="20024" y="19658"/>
                  </a:cubicBezTo>
                  <a:cubicBezTo>
                    <a:pt x="20027" y="19658"/>
                    <a:pt x="20030" y="19658"/>
                    <a:pt x="20033" y="19659"/>
                  </a:cubicBezTo>
                  <a:lnTo>
                    <a:pt x="23516" y="20451"/>
                  </a:lnTo>
                  <a:cubicBezTo>
                    <a:pt x="23519" y="20452"/>
                    <a:pt x="23521" y="20452"/>
                    <a:pt x="23524" y="20452"/>
                  </a:cubicBezTo>
                  <a:cubicBezTo>
                    <a:pt x="23542" y="20452"/>
                    <a:pt x="23559" y="20436"/>
                    <a:pt x="23557" y="20415"/>
                  </a:cubicBezTo>
                  <a:cubicBezTo>
                    <a:pt x="23432" y="17979"/>
                    <a:pt x="21909" y="17149"/>
                    <a:pt x="21252" y="16902"/>
                  </a:cubicBezTo>
                  <a:cubicBezTo>
                    <a:pt x="21233" y="16895"/>
                    <a:pt x="21226" y="16875"/>
                    <a:pt x="21233" y="16858"/>
                  </a:cubicBezTo>
                  <a:cubicBezTo>
                    <a:pt x="21342" y="16632"/>
                    <a:pt x="21440" y="16403"/>
                    <a:pt x="21525" y="16171"/>
                  </a:cubicBezTo>
                  <a:lnTo>
                    <a:pt x="21569" y="16040"/>
                  </a:lnTo>
                  <a:cubicBezTo>
                    <a:pt x="21690" y="15682"/>
                    <a:pt x="21783" y="15318"/>
                    <a:pt x="21841" y="14949"/>
                  </a:cubicBezTo>
                  <a:cubicBezTo>
                    <a:pt x="21841" y="14949"/>
                    <a:pt x="21929" y="14140"/>
                    <a:pt x="21920" y="13800"/>
                  </a:cubicBezTo>
                  <a:lnTo>
                    <a:pt x="21921" y="13551"/>
                  </a:lnTo>
                  <a:cubicBezTo>
                    <a:pt x="21921" y="13551"/>
                    <a:pt x="21803" y="12668"/>
                    <a:pt x="21672" y="12233"/>
                  </a:cubicBezTo>
                  <a:lnTo>
                    <a:pt x="21632" y="12112"/>
                  </a:lnTo>
                  <a:cubicBezTo>
                    <a:pt x="21386" y="11357"/>
                    <a:pt x="20999" y="10678"/>
                    <a:pt x="20502" y="10086"/>
                  </a:cubicBezTo>
                  <a:lnTo>
                    <a:pt x="20480" y="10059"/>
                  </a:lnTo>
                  <a:cubicBezTo>
                    <a:pt x="20258" y="9799"/>
                    <a:pt x="20014" y="9558"/>
                    <a:pt x="19753" y="9332"/>
                  </a:cubicBezTo>
                  <a:lnTo>
                    <a:pt x="19613" y="9217"/>
                  </a:lnTo>
                  <a:cubicBezTo>
                    <a:pt x="18393" y="8229"/>
                    <a:pt x="16788" y="7617"/>
                    <a:pt x="15028" y="7477"/>
                  </a:cubicBezTo>
                  <a:cubicBezTo>
                    <a:pt x="15001" y="7475"/>
                    <a:pt x="14988" y="7445"/>
                    <a:pt x="15004" y="7424"/>
                  </a:cubicBezTo>
                  <a:cubicBezTo>
                    <a:pt x="15382" y="6909"/>
                    <a:pt x="15618" y="6495"/>
                    <a:pt x="15710" y="6325"/>
                  </a:cubicBezTo>
                  <a:cubicBezTo>
                    <a:pt x="15723" y="6300"/>
                    <a:pt x="15704" y="6275"/>
                    <a:pt x="15680" y="6275"/>
                  </a:cubicBezTo>
                  <a:cubicBezTo>
                    <a:pt x="15676" y="6275"/>
                    <a:pt x="15672" y="6276"/>
                    <a:pt x="15668" y="6278"/>
                  </a:cubicBezTo>
                  <a:lnTo>
                    <a:pt x="13044" y="7372"/>
                  </a:lnTo>
                  <a:cubicBezTo>
                    <a:pt x="13040" y="7374"/>
                    <a:pt x="13035" y="7375"/>
                    <a:pt x="13031" y="7375"/>
                  </a:cubicBezTo>
                  <a:cubicBezTo>
                    <a:pt x="13014" y="7375"/>
                    <a:pt x="12998" y="7362"/>
                    <a:pt x="12997" y="7341"/>
                  </a:cubicBezTo>
                  <a:lnTo>
                    <a:pt x="12940" y="5939"/>
                  </a:lnTo>
                  <a:lnTo>
                    <a:pt x="12716" y="6003"/>
                  </a:lnTo>
                  <a:lnTo>
                    <a:pt x="12066" y="31"/>
                  </a:lnTo>
                  <a:cubicBezTo>
                    <a:pt x="12063" y="15"/>
                    <a:pt x="12049" y="1"/>
                    <a:pt x="12030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miter lim="1427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 rot="-431734" flipH="1">
              <a:off x="943943" y="4322085"/>
              <a:ext cx="263901" cy="262998"/>
            </a:xfrm>
            <a:custGeom>
              <a:avLst/>
              <a:gdLst/>
              <a:ahLst/>
              <a:cxnLst/>
              <a:rect l="l" t="t" r="r" b="b"/>
              <a:pathLst>
                <a:path w="4967" h="4950" extrusionOk="0">
                  <a:moveTo>
                    <a:pt x="3854" y="1"/>
                  </a:moveTo>
                  <a:lnTo>
                    <a:pt x="3854" y="2"/>
                  </a:lnTo>
                  <a:lnTo>
                    <a:pt x="3855" y="2"/>
                  </a:lnTo>
                  <a:lnTo>
                    <a:pt x="3854" y="1"/>
                  </a:lnTo>
                  <a:close/>
                  <a:moveTo>
                    <a:pt x="3855" y="2"/>
                  </a:moveTo>
                  <a:lnTo>
                    <a:pt x="4565" y="4241"/>
                  </a:lnTo>
                  <a:cubicBezTo>
                    <a:pt x="4565" y="4241"/>
                    <a:pt x="4414" y="4237"/>
                    <a:pt x="4168" y="4237"/>
                  </a:cubicBezTo>
                  <a:cubicBezTo>
                    <a:pt x="3260" y="4237"/>
                    <a:pt x="1058" y="4281"/>
                    <a:pt x="321" y="4695"/>
                  </a:cubicBezTo>
                  <a:cubicBezTo>
                    <a:pt x="0" y="4874"/>
                    <a:pt x="263" y="4950"/>
                    <a:pt x="809" y="4950"/>
                  </a:cubicBezTo>
                  <a:cubicBezTo>
                    <a:pt x="1855" y="4950"/>
                    <a:pt x="3944" y="4672"/>
                    <a:pt x="4966" y="4313"/>
                  </a:cubicBezTo>
                  <a:lnTo>
                    <a:pt x="3989" y="2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 rot="-431734" flipH="1">
              <a:off x="667190" y="4359439"/>
              <a:ext cx="263848" cy="262998"/>
            </a:xfrm>
            <a:custGeom>
              <a:avLst/>
              <a:gdLst/>
              <a:ahLst/>
              <a:cxnLst/>
              <a:rect l="l" t="t" r="r" b="b"/>
              <a:pathLst>
                <a:path w="4966" h="4950" extrusionOk="0">
                  <a:moveTo>
                    <a:pt x="1111" y="0"/>
                  </a:moveTo>
                  <a:lnTo>
                    <a:pt x="1111" y="2"/>
                  </a:lnTo>
                  <a:lnTo>
                    <a:pt x="1111" y="2"/>
                  </a:lnTo>
                  <a:lnTo>
                    <a:pt x="1111" y="0"/>
                  </a:lnTo>
                  <a:close/>
                  <a:moveTo>
                    <a:pt x="978" y="2"/>
                  </a:moveTo>
                  <a:lnTo>
                    <a:pt x="1" y="4314"/>
                  </a:lnTo>
                  <a:cubicBezTo>
                    <a:pt x="1023" y="4671"/>
                    <a:pt x="3111" y="4949"/>
                    <a:pt x="4157" y="4949"/>
                  </a:cubicBezTo>
                  <a:cubicBezTo>
                    <a:pt x="4704" y="4949"/>
                    <a:pt x="4966" y="4873"/>
                    <a:pt x="4644" y="4694"/>
                  </a:cubicBezTo>
                  <a:cubicBezTo>
                    <a:pt x="3908" y="4281"/>
                    <a:pt x="1706" y="4237"/>
                    <a:pt x="799" y="4237"/>
                  </a:cubicBezTo>
                  <a:cubicBezTo>
                    <a:pt x="553" y="4237"/>
                    <a:pt x="402" y="4240"/>
                    <a:pt x="402" y="4240"/>
                  </a:cubicBezTo>
                  <a:lnTo>
                    <a:pt x="1111" y="2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 rot="-431734" flipH="1">
              <a:off x="356196" y="3592708"/>
              <a:ext cx="1012038" cy="777093"/>
            </a:xfrm>
            <a:custGeom>
              <a:avLst/>
              <a:gdLst/>
              <a:ahLst/>
              <a:cxnLst/>
              <a:rect l="l" t="t" r="r" b="b"/>
              <a:pathLst>
                <a:path w="19048" h="14626" extrusionOk="0">
                  <a:moveTo>
                    <a:pt x="10480" y="0"/>
                  </a:moveTo>
                  <a:cubicBezTo>
                    <a:pt x="9494" y="0"/>
                    <a:pt x="8472" y="146"/>
                    <a:pt x="7453" y="453"/>
                  </a:cubicBezTo>
                  <a:cubicBezTo>
                    <a:pt x="2824" y="1850"/>
                    <a:pt x="0" y="6053"/>
                    <a:pt x="1142" y="9841"/>
                  </a:cubicBezTo>
                  <a:cubicBezTo>
                    <a:pt x="2034" y="12795"/>
                    <a:pt x="5076" y="14626"/>
                    <a:pt x="8568" y="14626"/>
                  </a:cubicBezTo>
                  <a:cubicBezTo>
                    <a:pt x="9553" y="14626"/>
                    <a:pt x="10574" y="14480"/>
                    <a:pt x="11593" y="14173"/>
                  </a:cubicBezTo>
                  <a:cubicBezTo>
                    <a:pt x="16221" y="12778"/>
                    <a:pt x="19047" y="8574"/>
                    <a:pt x="17904" y="4786"/>
                  </a:cubicBezTo>
                  <a:cubicBezTo>
                    <a:pt x="17013" y="1830"/>
                    <a:pt x="13972" y="0"/>
                    <a:pt x="10480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 rot="-431734" flipH="1">
              <a:off x="460095" y="3632951"/>
              <a:ext cx="519036" cy="753928"/>
            </a:xfrm>
            <a:custGeom>
              <a:avLst/>
              <a:gdLst/>
              <a:ahLst/>
              <a:cxnLst/>
              <a:rect l="l" t="t" r="r" b="b"/>
              <a:pathLst>
                <a:path w="9769" h="14190" extrusionOk="0">
                  <a:moveTo>
                    <a:pt x="5215" y="1"/>
                  </a:moveTo>
                  <a:lnTo>
                    <a:pt x="5118" y="233"/>
                  </a:lnTo>
                  <a:cubicBezTo>
                    <a:pt x="7056" y="1036"/>
                    <a:pt x="8421" y="2469"/>
                    <a:pt x="8963" y="4263"/>
                  </a:cubicBezTo>
                  <a:cubicBezTo>
                    <a:pt x="9504" y="6059"/>
                    <a:pt x="9158" y="8007"/>
                    <a:pt x="7987" y="9749"/>
                  </a:cubicBezTo>
                  <a:cubicBezTo>
                    <a:pt x="6809" y="11498"/>
                    <a:pt x="4945" y="12828"/>
                    <a:pt x="2734" y="13496"/>
                  </a:cubicBezTo>
                  <a:cubicBezTo>
                    <a:pt x="1835" y="13767"/>
                    <a:pt x="914" y="13917"/>
                    <a:pt x="0" y="13940"/>
                  </a:cubicBezTo>
                  <a:lnTo>
                    <a:pt x="7" y="14190"/>
                  </a:lnTo>
                  <a:cubicBezTo>
                    <a:pt x="945" y="14166"/>
                    <a:pt x="1887" y="14011"/>
                    <a:pt x="2808" y="13735"/>
                  </a:cubicBezTo>
                  <a:cubicBezTo>
                    <a:pt x="5075" y="13052"/>
                    <a:pt x="6988" y="11685"/>
                    <a:pt x="8197" y="9887"/>
                  </a:cubicBezTo>
                  <a:cubicBezTo>
                    <a:pt x="9410" y="8082"/>
                    <a:pt x="9769" y="6059"/>
                    <a:pt x="9205" y="4190"/>
                  </a:cubicBezTo>
                  <a:cubicBezTo>
                    <a:pt x="8641" y="2322"/>
                    <a:pt x="7223" y="834"/>
                    <a:pt x="5215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 rot="-431734" flipH="1">
              <a:off x="516382" y="3649987"/>
              <a:ext cx="794733" cy="670406"/>
            </a:xfrm>
            <a:custGeom>
              <a:avLst/>
              <a:gdLst/>
              <a:ahLst/>
              <a:cxnLst/>
              <a:rect l="l" t="t" r="r" b="b"/>
              <a:pathLst>
                <a:path w="14958" h="12618" extrusionOk="0">
                  <a:moveTo>
                    <a:pt x="7770" y="0"/>
                  </a:moveTo>
                  <a:cubicBezTo>
                    <a:pt x="7079" y="0"/>
                    <a:pt x="6372" y="101"/>
                    <a:pt x="5670" y="314"/>
                  </a:cubicBezTo>
                  <a:cubicBezTo>
                    <a:pt x="2092" y="1393"/>
                    <a:pt x="0" y="4953"/>
                    <a:pt x="1000" y="8263"/>
                  </a:cubicBezTo>
                  <a:cubicBezTo>
                    <a:pt x="1803" y="10926"/>
                    <a:pt x="4358" y="12618"/>
                    <a:pt x="7189" y="12618"/>
                  </a:cubicBezTo>
                  <a:cubicBezTo>
                    <a:pt x="7879" y="12618"/>
                    <a:pt x="8586" y="12517"/>
                    <a:pt x="9287" y="12306"/>
                  </a:cubicBezTo>
                  <a:cubicBezTo>
                    <a:pt x="12866" y="11225"/>
                    <a:pt x="14957" y="7667"/>
                    <a:pt x="13958" y="4355"/>
                  </a:cubicBezTo>
                  <a:cubicBezTo>
                    <a:pt x="13155" y="1693"/>
                    <a:pt x="10600" y="0"/>
                    <a:pt x="7770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 rot="-431734" flipH="1">
              <a:off x="927592" y="3796676"/>
              <a:ext cx="190528" cy="82937"/>
            </a:xfrm>
            <a:custGeom>
              <a:avLst/>
              <a:gdLst/>
              <a:ahLst/>
              <a:cxnLst/>
              <a:rect l="l" t="t" r="r" b="b"/>
              <a:pathLst>
                <a:path w="3586" h="1561" extrusionOk="0">
                  <a:moveTo>
                    <a:pt x="3066" y="0"/>
                  </a:moveTo>
                  <a:cubicBezTo>
                    <a:pt x="2492" y="733"/>
                    <a:pt x="1717" y="903"/>
                    <a:pt x="1118" y="903"/>
                  </a:cubicBezTo>
                  <a:cubicBezTo>
                    <a:pt x="618" y="903"/>
                    <a:pt x="241" y="784"/>
                    <a:pt x="207" y="774"/>
                  </a:cubicBezTo>
                  <a:lnTo>
                    <a:pt x="0" y="1399"/>
                  </a:lnTo>
                  <a:cubicBezTo>
                    <a:pt x="41" y="1410"/>
                    <a:pt x="505" y="1560"/>
                    <a:pt x="1125" y="1560"/>
                  </a:cubicBezTo>
                  <a:cubicBezTo>
                    <a:pt x="1873" y="1560"/>
                    <a:pt x="2851" y="1342"/>
                    <a:pt x="3586" y="404"/>
                  </a:cubicBezTo>
                  <a:lnTo>
                    <a:pt x="3066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 rot="-431734" flipH="1">
              <a:off x="773270" y="3801436"/>
              <a:ext cx="157799" cy="102861"/>
            </a:xfrm>
            <a:custGeom>
              <a:avLst/>
              <a:gdLst/>
              <a:ahLst/>
              <a:cxnLst/>
              <a:rect l="l" t="t" r="r" b="b"/>
              <a:pathLst>
                <a:path w="2970" h="1936" extrusionOk="0">
                  <a:moveTo>
                    <a:pt x="806" y="0"/>
                  </a:moveTo>
                  <a:cubicBezTo>
                    <a:pt x="363" y="0"/>
                    <a:pt x="25" y="97"/>
                    <a:pt x="0" y="105"/>
                  </a:cubicBezTo>
                  <a:lnTo>
                    <a:pt x="186" y="738"/>
                  </a:lnTo>
                  <a:cubicBezTo>
                    <a:pt x="191" y="737"/>
                    <a:pt x="462" y="660"/>
                    <a:pt x="810" y="660"/>
                  </a:cubicBezTo>
                  <a:cubicBezTo>
                    <a:pt x="1082" y="660"/>
                    <a:pt x="1401" y="707"/>
                    <a:pt x="1676" y="875"/>
                  </a:cubicBezTo>
                  <a:cubicBezTo>
                    <a:pt x="2007" y="1079"/>
                    <a:pt x="2226" y="1436"/>
                    <a:pt x="2321" y="1935"/>
                  </a:cubicBezTo>
                  <a:lnTo>
                    <a:pt x="2969" y="1810"/>
                  </a:lnTo>
                  <a:cubicBezTo>
                    <a:pt x="2835" y="1117"/>
                    <a:pt x="2515" y="612"/>
                    <a:pt x="2016" y="309"/>
                  </a:cubicBezTo>
                  <a:cubicBezTo>
                    <a:pt x="1618" y="68"/>
                    <a:pt x="1176" y="0"/>
                    <a:pt x="806" y="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 rot="-431734" flipH="1">
              <a:off x="742369" y="4043085"/>
              <a:ext cx="143560" cy="235476"/>
            </a:xfrm>
            <a:custGeom>
              <a:avLst/>
              <a:gdLst/>
              <a:ahLst/>
              <a:cxnLst/>
              <a:rect l="l" t="t" r="r" b="b"/>
              <a:pathLst>
                <a:path w="2702" h="4432" extrusionOk="0">
                  <a:moveTo>
                    <a:pt x="1435" y="0"/>
                  </a:moveTo>
                  <a:lnTo>
                    <a:pt x="0" y="1341"/>
                  </a:lnTo>
                  <a:lnTo>
                    <a:pt x="1177" y="4431"/>
                  </a:lnTo>
                  <a:cubicBezTo>
                    <a:pt x="1385" y="4343"/>
                    <a:pt x="1606" y="4156"/>
                    <a:pt x="1826" y="3808"/>
                  </a:cubicBezTo>
                  <a:cubicBezTo>
                    <a:pt x="2701" y="2420"/>
                    <a:pt x="1435" y="2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 rot="-431734" flipH="1">
              <a:off x="740416" y="4038609"/>
              <a:ext cx="162102" cy="244562"/>
            </a:xfrm>
            <a:custGeom>
              <a:avLst/>
              <a:gdLst/>
              <a:ahLst/>
              <a:cxnLst/>
              <a:rect l="l" t="t" r="r" b="b"/>
              <a:pathLst>
                <a:path w="3051" h="4603" extrusionOk="0">
                  <a:moveTo>
                    <a:pt x="1759" y="0"/>
                  </a:moveTo>
                  <a:lnTo>
                    <a:pt x="0" y="1642"/>
                  </a:lnTo>
                  <a:lnTo>
                    <a:pt x="56" y="1703"/>
                  </a:lnTo>
                  <a:lnTo>
                    <a:pt x="1733" y="135"/>
                  </a:lnTo>
                  <a:cubicBezTo>
                    <a:pt x="1904" y="483"/>
                    <a:pt x="2888" y="2608"/>
                    <a:pt x="2103" y="3853"/>
                  </a:cubicBezTo>
                  <a:cubicBezTo>
                    <a:pt x="1837" y="4277"/>
                    <a:pt x="1540" y="4501"/>
                    <a:pt x="1225" y="4520"/>
                  </a:cubicBezTo>
                  <a:cubicBezTo>
                    <a:pt x="1212" y="4520"/>
                    <a:pt x="1199" y="4521"/>
                    <a:pt x="1186" y="4521"/>
                  </a:cubicBezTo>
                  <a:cubicBezTo>
                    <a:pt x="727" y="4521"/>
                    <a:pt x="377" y="4093"/>
                    <a:pt x="374" y="4087"/>
                  </a:cubicBezTo>
                  <a:lnTo>
                    <a:pt x="310" y="4139"/>
                  </a:lnTo>
                  <a:cubicBezTo>
                    <a:pt x="326" y="4159"/>
                    <a:pt x="685" y="4603"/>
                    <a:pt x="1182" y="4603"/>
                  </a:cubicBezTo>
                  <a:cubicBezTo>
                    <a:pt x="1196" y="4603"/>
                    <a:pt x="1212" y="4603"/>
                    <a:pt x="1228" y="4601"/>
                  </a:cubicBezTo>
                  <a:cubicBezTo>
                    <a:pt x="1573" y="4581"/>
                    <a:pt x="1890" y="4346"/>
                    <a:pt x="2173" y="3897"/>
                  </a:cubicBezTo>
                  <a:cubicBezTo>
                    <a:pt x="3051" y="2504"/>
                    <a:pt x="1835" y="149"/>
                    <a:pt x="1783" y="49"/>
                  </a:cubicBezTo>
                  <a:lnTo>
                    <a:pt x="1759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 rot="-431734" flipH="1">
              <a:off x="799354" y="4100495"/>
              <a:ext cx="78687" cy="153655"/>
            </a:xfrm>
            <a:custGeom>
              <a:avLst/>
              <a:gdLst/>
              <a:ahLst/>
              <a:cxnLst/>
              <a:rect l="l" t="t" r="r" b="b"/>
              <a:pathLst>
                <a:path w="1481" h="2892" extrusionOk="0">
                  <a:moveTo>
                    <a:pt x="38" y="1"/>
                  </a:moveTo>
                  <a:lnTo>
                    <a:pt x="1" y="21"/>
                  </a:lnTo>
                  <a:lnTo>
                    <a:pt x="1445" y="2891"/>
                  </a:lnTo>
                  <a:lnTo>
                    <a:pt x="1481" y="2874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 rot="-431734" flipH="1">
              <a:off x="783650" y="4081222"/>
              <a:ext cx="68539" cy="155302"/>
            </a:xfrm>
            <a:custGeom>
              <a:avLst/>
              <a:gdLst/>
              <a:ahLst/>
              <a:cxnLst/>
              <a:rect l="l" t="t" r="r" b="b"/>
              <a:pathLst>
                <a:path w="1290" h="2923" extrusionOk="0">
                  <a:moveTo>
                    <a:pt x="39" y="0"/>
                  </a:moveTo>
                  <a:lnTo>
                    <a:pt x="0" y="16"/>
                  </a:lnTo>
                  <a:lnTo>
                    <a:pt x="1252" y="2922"/>
                  </a:lnTo>
                  <a:lnTo>
                    <a:pt x="1289" y="290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 rot="-431734" flipH="1">
              <a:off x="768158" y="4067463"/>
              <a:ext cx="62110" cy="127833"/>
            </a:xfrm>
            <a:custGeom>
              <a:avLst/>
              <a:gdLst/>
              <a:ahLst/>
              <a:cxnLst/>
              <a:rect l="l" t="t" r="r" b="b"/>
              <a:pathLst>
                <a:path w="1169" h="2406" extrusionOk="0">
                  <a:moveTo>
                    <a:pt x="38" y="1"/>
                  </a:moveTo>
                  <a:lnTo>
                    <a:pt x="1" y="18"/>
                  </a:lnTo>
                  <a:lnTo>
                    <a:pt x="1131" y="2406"/>
                  </a:lnTo>
                  <a:lnTo>
                    <a:pt x="1169" y="238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 rot="-431734" flipH="1">
              <a:off x="782883" y="4102517"/>
              <a:ext cx="72949" cy="88410"/>
            </a:xfrm>
            <a:custGeom>
              <a:avLst/>
              <a:gdLst/>
              <a:ahLst/>
              <a:cxnLst/>
              <a:rect l="l" t="t" r="r" b="b"/>
              <a:pathLst>
                <a:path w="1373" h="1664" extrusionOk="0">
                  <a:moveTo>
                    <a:pt x="1339" y="1"/>
                  </a:moveTo>
                  <a:lnTo>
                    <a:pt x="0" y="1638"/>
                  </a:lnTo>
                  <a:lnTo>
                    <a:pt x="32" y="1664"/>
                  </a:lnTo>
                  <a:lnTo>
                    <a:pt x="1372" y="27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 rot="-431734" flipH="1">
              <a:off x="685469" y="3999708"/>
              <a:ext cx="308372" cy="183355"/>
            </a:xfrm>
            <a:custGeom>
              <a:avLst/>
              <a:gdLst/>
              <a:ahLst/>
              <a:cxnLst/>
              <a:rect l="l" t="t" r="r" b="b"/>
              <a:pathLst>
                <a:path w="5804" h="3451" extrusionOk="0">
                  <a:moveTo>
                    <a:pt x="4426" y="0"/>
                  </a:moveTo>
                  <a:cubicBezTo>
                    <a:pt x="3787" y="0"/>
                    <a:pt x="2988" y="162"/>
                    <a:pt x="2022" y="642"/>
                  </a:cubicBezTo>
                  <a:cubicBezTo>
                    <a:pt x="73" y="1611"/>
                    <a:pt x="0" y="2805"/>
                    <a:pt x="102" y="3380"/>
                  </a:cubicBezTo>
                  <a:cubicBezTo>
                    <a:pt x="169" y="3424"/>
                    <a:pt x="244" y="3450"/>
                    <a:pt x="326" y="3450"/>
                  </a:cubicBezTo>
                  <a:cubicBezTo>
                    <a:pt x="391" y="3450"/>
                    <a:pt x="460" y="3434"/>
                    <a:pt x="533" y="3396"/>
                  </a:cubicBezTo>
                  <a:cubicBezTo>
                    <a:pt x="731" y="3296"/>
                    <a:pt x="885" y="3095"/>
                    <a:pt x="1004" y="2851"/>
                  </a:cubicBezTo>
                  <a:cubicBezTo>
                    <a:pt x="1047" y="3053"/>
                    <a:pt x="1107" y="3294"/>
                    <a:pt x="1218" y="3372"/>
                  </a:cubicBezTo>
                  <a:cubicBezTo>
                    <a:pt x="1256" y="3396"/>
                    <a:pt x="1289" y="3406"/>
                    <a:pt x="1318" y="3406"/>
                  </a:cubicBezTo>
                  <a:cubicBezTo>
                    <a:pt x="1447" y="3406"/>
                    <a:pt x="1496" y="3196"/>
                    <a:pt x="1538" y="3062"/>
                  </a:cubicBezTo>
                  <a:cubicBezTo>
                    <a:pt x="1585" y="2898"/>
                    <a:pt x="1618" y="2729"/>
                    <a:pt x="1646" y="2559"/>
                  </a:cubicBezTo>
                  <a:cubicBezTo>
                    <a:pt x="1743" y="2866"/>
                    <a:pt x="1896" y="3155"/>
                    <a:pt x="2094" y="3166"/>
                  </a:cubicBezTo>
                  <a:cubicBezTo>
                    <a:pt x="2098" y="3166"/>
                    <a:pt x="2102" y="3166"/>
                    <a:pt x="2105" y="3166"/>
                  </a:cubicBezTo>
                  <a:cubicBezTo>
                    <a:pt x="2303" y="3166"/>
                    <a:pt x="2387" y="2903"/>
                    <a:pt x="2414" y="2559"/>
                  </a:cubicBezTo>
                  <a:cubicBezTo>
                    <a:pt x="2507" y="2736"/>
                    <a:pt x="2618" y="2880"/>
                    <a:pt x="2733" y="2880"/>
                  </a:cubicBezTo>
                  <a:cubicBezTo>
                    <a:pt x="2743" y="2880"/>
                    <a:pt x="2754" y="2879"/>
                    <a:pt x="2764" y="2876"/>
                  </a:cubicBezTo>
                  <a:cubicBezTo>
                    <a:pt x="2898" y="2839"/>
                    <a:pt x="2928" y="2588"/>
                    <a:pt x="2909" y="2312"/>
                  </a:cubicBezTo>
                  <a:lnTo>
                    <a:pt x="2909" y="2312"/>
                  </a:lnTo>
                  <a:cubicBezTo>
                    <a:pt x="3000" y="2450"/>
                    <a:pt x="3108" y="2548"/>
                    <a:pt x="3215" y="2548"/>
                  </a:cubicBezTo>
                  <a:cubicBezTo>
                    <a:pt x="3219" y="2548"/>
                    <a:pt x="3223" y="2548"/>
                    <a:pt x="3226" y="2548"/>
                  </a:cubicBezTo>
                  <a:cubicBezTo>
                    <a:pt x="3476" y="2534"/>
                    <a:pt x="3483" y="2251"/>
                    <a:pt x="3412" y="1937"/>
                  </a:cubicBezTo>
                  <a:lnTo>
                    <a:pt x="3412" y="1937"/>
                  </a:lnTo>
                  <a:cubicBezTo>
                    <a:pt x="3565" y="2043"/>
                    <a:pt x="3736" y="2118"/>
                    <a:pt x="3873" y="2118"/>
                  </a:cubicBezTo>
                  <a:cubicBezTo>
                    <a:pt x="3915" y="2118"/>
                    <a:pt x="3953" y="2111"/>
                    <a:pt x="3987" y="2095"/>
                  </a:cubicBezTo>
                  <a:cubicBezTo>
                    <a:pt x="4129" y="2030"/>
                    <a:pt x="4129" y="1813"/>
                    <a:pt x="4066" y="1609"/>
                  </a:cubicBezTo>
                  <a:lnTo>
                    <a:pt x="4066" y="1609"/>
                  </a:lnTo>
                  <a:cubicBezTo>
                    <a:pt x="4198" y="1730"/>
                    <a:pt x="4363" y="1820"/>
                    <a:pt x="4515" y="1820"/>
                  </a:cubicBezTo>
                  <a:cubicBezTo>
                    <a:pt x="4599" y="1820"/>
                    <a:pt x="4680" y="1792"/>
                    <a:pt x="4748" y="1726"/>
                  </a:cubicBezTo>
                  <a:cubicBezTo>
                    <a:pt x="4868" y="1609"/>
                    <a:pt x="4877" y="1467"/>
                    <a:pt x="4825" y="1325"/>
                  </a:cubicBezTo>
                  <a:lnTo>
                    <a:pt x="4825" y="1325"/>
                  </a:lnTo>
                  <a:cubicBezTo>
                    <a:pt x="4893" y="1344"/>
                    <a:pt x="4961" y="1354"/>
                    <a:pt x="5028" y="1354"/>
                  </a:cubicBezTo>
                  <a:cubicBezTo>
                    <a:pt x="5092" y="1354"/>
                    <a:pt x="5154" y="1345"/>
                    <a:pt x="5212" y="1325"/>
                  </a:cubicBezTo>
                  <a:cubicBezTo>
                    <a:pt x="5420" y="1256"/>
                    <a:pt x="5296" y="908"/>
                    <a:pt x="5288" y="748"/>
                  </a:cubicBezTo>
                  <a:lnTo>
                    <a:pt x="5288" y="748"/>
                  </a:lnTo>
                  <a:cubicBezTo>
                    <a:pt x="5347" y="760"/>
                    <a:pt x="5400" y="765"/>
                    <a:pt x="5447" y="765"/>
                  </a:cubicBezTo>
                  <a:cubicBezTo>
                    <a:pt x="5765" y="765"/>
                    <a:pt x="5803" y="510"/>
                    <a:pt x="5739" y="268"/>
                  </a:cubicBezTo>
                  <a:cubicBezTo>
                    <a:pt x="5420" y="124"/>
                    <a:pt x="4984" y="0"/>
                    <a:pt x="4426" y="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 rot="-431734" flipH="1">
              <a:off x="989738" y="3886275"/>
              <a:ext cx="127674" cy="90482"/>
            </a:xfrm>
            <a:custGeom>
              <a:avLst/>
              <a:gdLst/>
              <a:ahLst/>
              <a:cxnLst/>
              <a:rect l="l" t="t" r="r" b="b"/>
              <a:pathLst>
                <a:path w="2403" h="1703" extrusionOk="0">
                  <a:moveTo>
                    <a:pt x="362" y="1"/>
                  </a:moveTo>
                  <a:cubicBezTo>
                    <a:pt x="362" y="1"/>
                    <a:pt x="0" y="1514"/>
                    <a:pt x="1044" y="1683"/>
                  </a:cubicBezTo>
                  <a:cubicBezTo>
                    <a:pt x="1128" y="1696"/>
                    <a:pt x="1207" y="1702"/>
                    <a:pt x="1283" y="1702"/>
                  </a:cubicBezTo>
                  <a:cubicBezTo>
                    <a:pt x="1876" y="1702"/>
                    <a:pt x="2218" y="1312"/>
                    <a:pt x="2403" y="964"/>
                  </a:cubicBezTo>
                  <a:lnTo>
                    <a:pt x="2403" y="964"/>
                  </a:lnTo>
                  <a:cubicBezTo>
                    <a:pt x="2192" y="1070"/>
                    <a:pt x="1965" y="1144"/>
                    <a:pt x="1751" y="1144"/>
                  </a:cubicBezTo>
                  <a:cubicBezTo>
                    <a:pt x="1524" y="1144"/>
                    <a:pt x="1312" y="1060"/>
                    <a:pt x="1150" y="842"/>
                  </a:cubicBezTo>
                  <a:cubicBezTo>
                    <a:pt x="1003" y="646"/>
                    <a:pt x="944" y="362"/>
                    <a:pt x="1023" y="132"/>
                  </a:cubicBezTo>
                  <a:lnTo>
                    <a:pt x="3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 rot="-431734" flipH="1">
              <a:off x="977981" y="3897078"/>
              <a:ext cx="88038" cy="53928"/>
            </a:xfrm>
            <a:custGeom>
              <a:avLst/>
              <a:gdLst/>
              <a:ahLst/>
              <a:cxnLst/>
              <a:rect l="l" t="t" r="r" b="b"/>
              <a:pathLst>
                <a:path w="1657" h="1015" extrusionOk="0">
                  <a:moveTo>
                    <a:pt x="79" y="1"/>
                  </a:moveTo>
                  <a:lnTo>
                    <a:pt x="79" y="1"/>
                  </a:lnTo>
                  <a:cubicBezTo>
                    <a:pt x="0" y="232"/>
                    <a:pt x="59" y="515"/>
                    <a:pt x="206" y="712"/>
                  </a:cubicBezTo>
                  <a:cubicBezTo>
                    <a:pt x="367" y="930"/>
                    <a:pt x="579" y="1014"/>
                    <a:pt x="807" y="1014"/>
                  </a:cubicBezTo>
                  <a:cubicBezTo>
                    <a:pt x="1020" y="1014"/>
                    <a:pt x="1247" y="940"/>
                    <a:pt x="1458" y="834"/>
                  </a:cubicBezTo>
                  <a:cubicBezTo>
                    <a:pt x="1606" y="560"/>
                    <a:pt x="1656" y="313"/>
                    <a:pt x="1656" y="313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 rot="-431734" flipH="1">
              <a:off x="846615" y="3933583"/>
              <a:ext cx="127674" cy="90376"/>
            </a:xfrm>
            <a:custGeom>
              <a:avLst/>
              <a:gdLst/>
              <a:ahLst/>
              <a:cxnLst/>
              <a:rect l="l" t="t" r="r" b="b"/>
              <a:pathLst>
                <a:path w="2403" h="1701" extrusionOk="0">
                  <a:moveTo>
                    <a:pt x="361" y="0"/>
                  </a:moveTo>
                  <a:cubicBezTo>
                    <a:pt x="361" y="0"/>
                    <a:pt x="0" y="1513"/>
                    <a:pt x="1044" y="1680"/>
                  </a:cubicBezTo>
                  <a:cubicBezTo>
                    <a:pt x="1127" y="1694"/>
                    <a:pt x="1207" y="1700"/>
                    <a:pt x="1283" y="1700"/>
                  </a:cubicBezTo>
                  <a:cubicBezTo>
                    <a:pt x="1876" y="1700"/>
                    <a:pt x="2218" y="1310"/>
                    <a:pt x="2402" y="964"/>
                  </a:cubicBezTo>
                  <a:lnTo>
                    <a:pt x="2402" y="964"/>
                  </a:lnTo>
                  <a:cubicBezTo>
                    <a:pt x="2193" y="1069"/>
                    <a:pt x="1966" y="1143"/>
                    <a:pt x="1753" y="1143"/>
                  </a:cubicBezTo>
                  <a:cubicBezTo>
                    <a:pt x="1525" y="1143"/>
                    <a:pt x="1312" y="1059"/>
                    <a:pt x="1149" y="840"/>
                  </a:cubicBezTo>
                  <a:cubicBezTo>
                    <a:pt x="1002" y="644"/>
                    <a:pt x="944" y="360"/>
                    <a:pt x="1022" y="130"/>
                  </a:cubicBezTo>
                  <a:lnTo>
                    <a:pt x="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 rot="-431734" flipH="1">
              <a:off x="834911" y="3944383"/>
              <a:ext cx="87985" cy="53822"/>
            </a:xfrm>
            <a:custGeom>
              <a:avLst/>
              <a:gdLst/>
              <a:ahLst/>
              <a:cxnLst/>
              <a:rect l="l" t="t" r="r" b="b"/>
              <a:pathLst>
                <a:path w="1656" h="1013" extrusionOk="0">
                  <a:moveTo>
                    <a:pt x="79" y="0"/>
                  </a:moveTo>
                  <a:cubicBezTo>
                    <a:pt x="0" y="230"/>
                    <a:pt x="59" y="514"/>
                    <a:pt x="206" y="710"/>
                  </a:cubicBezTo>
                  <a:cubicBezTo>
                    <a:pt x="367" y="929"/>
                    <a:pt x="579" y="1013"/>
                    <a:pt x="806" y="1013"/>
                  </a:cubicBezTo>
                  <a:cubicBezTo>
                    <a:pt x="1019" y="1013"/>
                    <a:pt x="1246" y="938"/>
                    <a:pt x="1457" y="832"/>
                  </a:cubicBezTo>
                  <a:cubicBezTo>
                    <a:pt x="1606" y="558"/>
                    <a:pt x="1656" y="313"/>
                    <a:pt x="1656" y="313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 rot="-431734" flipH="1">
              <a:off x="776384" y="4336486"/>
              <a:ext cx="89313" cy="21252"/>
            </a:xfrm>
            <a:custGeom>
              <a:avLst/>
              <a:gdLst/>
              <a:ahLst/>
              <a:cxnLst/>
              <a:rect l="l" t="t" r="r" b="b"/>
              <a:pathLst>
                <a:path w="1681" h="400" extrusionOk="0">
                  <a:moveTo>
                    <a:pt x="22" y="1"/>
                  </a:moveTo>
                  <a:lnTo>
                    <a:pt x="0" y="251"/>
                  </a:lnTo>
                  <a:lnTo>
                    <a:pt x="1659" y="399"/>
                  </a:lnTo>
                  <a:lnTo>
                    <a:pt x="1680" y="149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 rot="-431734" flipH="1">
              <a:off x="694530" y="4314583"/>
              <a:ext cx="88091" cy="15514"/>
            </a:xfrm>
            <a:custGeom>
              <a:avLst/>
              <a:gdLst/>
              <a:ahLst/>
              <a:cxnLst/>
              <a:rect l="l" t="t" r="r" b="b"/>
              <a:pathLst>
                <a:path w="1658" h="292" extrusionOk="0">
                  <a:moveTo>
                    <a:pt x="8" y="0"/>
                  </a:moveTo>
                  <a:lnTo>
                    <a:pt x="0" y="250"/>
                  </a:lnTo>
                  <a:lnTo>
                    <a:pt x="1651" y="291"/>
                  </a:lnTo>
                  <a:lnTo>
                    <a:pt x="1658" y="4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 rot="-431734" flipH="1">
              <a:off x="628512" y="4276548"/>
              <a:ext cx="72524" cy="25715"/>
            </a:xfrm>
            <a:custGeom>
              <a:avLst/>
              <a:gdLst/>
              <a:ahLst/>
              <a:cxnLst/>
              <a:rect l="l" t="t" r="r" b="b"/>
              <a:pathLst>
                <a:path w="1365" h="484" extrusionOk="0">
                  <a:moveTo>
                    <a:pt x="45" y="0"/>
                  </a:moveTo>
                  <a:lnTo>
                    <a:pt x="1" y="246"/>
                  </a:lnTo>
                  <a:lnTo>
                    <a:pt x="1320" y="484"/>
                  </a:lnTo>
                  <a:lnTo>
                    <a:pt x="1364" y="23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 rot="-431734" flipH="1">
              <a:off x="570835" y="4232732"/>
              <a:ext cx="65245" cy="28956"/>
            </a:xfrm>
            <a:custGeom>
              <a:avLst/>
              <a:gdLst/>
              <a:ahLst/>
              <a:cxnLst/>
              <a:rect l="l" t="t" r="r" b="b"/>
              <a:pathLst>
                <a:path w="1228" h="545" extrusionOk="0">
                  <a:moveTo>
                    <a:pt x="63" y="1"/>
                  </a:moveTo>
                  <a:lnTo>
                    <a:pt x="0" y="242"/>
                  </a:lnTo>
                  <a:lnTo>
                    <a:pt x="1165" y="545"/>
                  </a:lnTo>
                  <a:lnTo>
                    <a:pt x="1228" y="302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 rot="-431734" flipH="1">
              <a:off x="510590" y="4191930"/>
              <a:ext cx="77518" cy="22421"/>
            </a:xfrm>
            <a:custGeom>
              <a:avLst/>
              <a:gdLst/>
              <a:ahLst/>
              <a:cxnLst/>
              <a:rect l="l" t="t" r="r" b="b"/>
              <a:pathLst>
                <a:path w="1459" h="422" extrusionOk="0">
                  <a:moveTo>
                    <a:pt x="30" y="1"/>
                  </a:moveTo>
                  <a:lnTo>
                    <a:pt x="0" y="249"/>
                  </a:lnTo>
                  <a:lnTo>
                    <a:pt x="1429" y="422"/>
                  </a:lnTo>
                  <a:lnTo>
                    <a:pt x="1459" y="173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 rot="-431734" flipH="1">
              <a:off x="474297" y="4143045"/>
              <a:ext cx="80972" cy="31135"/>
            </a:xfrm>
            <a:custGeom>
              <a:avLst/>
              <a:gdLst/>
              <a:ahLst/>
              <a:cxnLst/>
              <a:rect l="l" t="t" r="r" b="b"/>
              <a:pathLst>
                <a:path w="1524" h="586" extrusionOk="0">
                  <a:moveTo>
                    <a:pt x="56" y="1"/>
                  </a:moveTo>
                  <a:lnTo>
                    <a:pt x="0" y="245"/>
                  </a:lnTo>
                  <a:lnTo>
                    <a:pt x="1466" y="586"/>
                  </a:lnTo>
                  <a:lnTo>
                    <a:pt x="1523" y="34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 rot="-431734" flipH="1">
              <a:off x="433403" y="4087816"/>
              <a:ext cx="84159" cy="17852"/>
            </a:xfrm>
            <a:custGeom>
              <a:avLst/>
              <a:gdLst/>
              <a:ahLst/>
              <a:cxnLst/>
              <a:rect l="l" t="t" r="r" b="b"/>
              <a:pathLst>
                <a:path w="1584" h="336" extrusionOk="0">
                  <a:moveTo>
                    <a:pt x="15" y="0"/>
                  </a:moveTo>
                  <a:lnTo>
                    <a:pt x="0" y="250"/>
                  </a:lnTo>
                  <a:lnTo>
                    <a:pt x="1569" y="336"/>
                  </a:lnTo>
                  <a:lnTo>
                    <a:pt x="1583" y="8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 rot="-431734" flipH="1">
              <a:off x="409922" y="4026767"/>
              <a:ext cx="78474" cy="16896"/>
            </a:xfrm>
            <a:custGeom>
              <a:avLst/>
              <a:gdLst/>
              <a:ahLst/>
              <a:cxnLst/>
              <a:rect l="l" t="t" r="r" b="b"/>
              <a:pathLst>
                <a:path w="1477" h="318" extrusionOk="0">
                  <a:moveTo>
                    <a:pt x="13" y="0"/>
                  </a:moveTo>
                  <a:lnTo>
                    <a:pt x="0" y="252"/>
                  </a:lnTo>
                  <a:lnTo>
                    <a:pt x="1463" y="317"/>
                  </a:lnTo>
                  <a:lnTo>
                    <a:pt x="1476" y="6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 rot="-431734" flipH="1">
              <a:off x="399564" y="3970076"/>
              <a:ext cx="77571" cy="15461"/>
            </a:xfrm>
            <a:custGeom>
              <a:avLst/>
              <a:gdLst/>
              <a:ahLst/>
              <a:cxnLst/>
              <a:rect l="l" t="t" r="r" b="b"/>
              <a:pathLst>
                <a:path w="1460" h="291" extrusionOk="0">
                  <a:moveTo>
                    <a:pt x="1454" y="1"/>
                  </a:moveTo>
                  <a:lnTo>
                    <a:pt x="1" y="38"/>
                  </a:lnTo>
                  <a:lnTo>
                    <a:pt x="8" y="291"/>
                  </a:lnTo>
                  <a:lnTo>
                    <a:pt x="1460" y="25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 rot="-431734" flipH="1">
              <a:off x="402685" y="3892131"/>
              <a:ext cx="74118" cy="25875"/>
            </a:xfrm>
            <a:custGeom>
              <a:avLst/>
              <a:gdLst/>
              <a:ahLst/>
              <a:cxnLst/>
              <a:rect l="l" t="t" r="r" b="b"/>
              <a:pathLst>
                <a:path w="1395" h="487" extrusionOk="0">
                  <a:moveTo>
                    <a:pt x="1351" y="1"/>
                  </a:moveTo>
                  <a:lnTo>
                    <a:pt x="0" y="239"/>
                  </a:lnTo>
                  <a:lnTo>
                    <a:pt x="43" y="486"/>
                  </a:lnTo>
                  <a:lnTo>
                    <a:pt x="1395" y="248"/>
                  </a:lnTo>
                  <a:lnTo>
                    <a:pt x="1351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 rot="-431734" flipH="1">
              <a:off x="423845" y="3828887"/>
              <a:ext cx="67264" cy="23112"/>
            </a:xfrm>
            <a:custGeom>
              <a:avLst/>
              <a:gdLst/>
              <a:ahLst/>
              <a:cxnLst/>
              <a:rect l="l" t="t" r="r" b="b"/>
              <a:pathLst>
                <a:path w="1266" h="435" extrusionOk="0">
                  <a:moveTo>
                    <a:pt x="1229" y="1"/>
                  </a:moveTo>
                  <a:lnTo>
                    <a:pt x="1" y="186"/>
                  </a:lnTo>
                  <a:lnTo>
                    <a:pt x="37" y="434"/>
                  </a:lnTo>
                  <a:lnTo>
                    <a:pt x="1266" y="24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 rot="-431734" flipH="1">
              <a:off x="450143" y="3777609"/>
              <a:ext cx="62641" cy="23378"/>
            </a:xfrm>
            <a:custGeom>
              <a:avLst/>
              <a:gdLst/>
              <a:ahLst/>
              <a:cxnLst/>
              <a:rect l="l" t="t" r="r" b="b"/>
              <a:pathLst>
                <a:path w="1179" h="440" extrusionOk="0">
                  <a:moveTo>
                    <a:pt x="1138" y="1"/>
                  </a:moveTo>
                  <a:lnTo>
                    <a:pt x="1" y="191"/>
                  </a:lnTo>
                  <a:lnTo>
                    <a:pt x="42" y="439"/>
                  </a:lnTo>
                  <a:lnTo>
                    <a:pt x="1178" y="248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 rot="-431734" flipH="1">
              <a:off x="485047" y="3727632"/>
              <a:ext cx="64023" cy="18702"/>
            </a:xfrm>
            <a:custGeom>
              <a:avLst/>
              <a:gdLst/>
              <a:ahLst/>
              <a:cxnLst/>
              <a:rect l="l" t="t" r="r" b="b"/>
              <a:pathLst>
                <a:path w="1205" h="352" extrusionOk="0">
                  <a:moveTo>
                    <a:pt x="1183" y="0"/>
                  </a:moveTo>
                  <a:lnTo>
                    <a:pt x="1" y="102"/>
                  </a:lnTo>
                  <a:lnTo>
                    <a:pt x="22" y="352"/>
                  </a:lnTo>
                  <a:lnTo>
                    <a:pt x="1204" y="250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 rot="-431734" flipH="1">
              <a:off x="352315" y="4136903"/>
              <a:ext cx="312091" cy="303112"/>
            </a:xfrm>
            <a:custGeom>
              <a:avLst/>
              <a:gdLst/>
              <a:ahLst/>
              <a:cxnLst/>
              <a:rect l="l" t="t" r="r" b="b"/>
              <a:pathLst>
                <a:path w="5874" h="5705" extrusionOk="0">
                  <a:moveTo>
                    <a:pt x="3265" y="1"/>
                  </a:moveTo>
                  <a:lnTo>
                    <a:pt x="3198" y="288"/>
                  </a:lnTo>
                  <a:cubicBezTo>
                    <a:pt x="5421" y="1604"/>
                    <a:pt x="5612" y="3360"/>
                    <a:pt x="5612" y="3360"/>
                  </a:cubicBezTo>
                  <a:lnTo>
                    <a:pt x="2100" y="1932"/>
                  </a:lnTo>
                  <a:lnTo>
                    <a:pt x="1" y="4346"/>
                  </a:lnTo>
                  <a:lnTo>
                    <a:pt x="2716" y="5705"/>
                  </a:lnTo>
                  <a:lnTo>
                    <a:pt x="3087" y="4292"/>
                  </a:lnTo>
                  <a:lnTo>
                    <a:pt x="2115" y="4142"/>
                  </a:lnTo>
                  <a:cubicBezTo>
                    <a:pt x="2492" y="3548"/>
                    <a:pt x="2250" y="2829"/>
                    <a:pt x="2250" y="2829"/>
                  </a:cubicBezTo>
                  <a:lnTo>
                    <a:pt x="2250" y="2829"/>
                  </a:lnTo>
                  <a:lnTo>
                    <a:pt x="5873" y="3651"/>
                  </a:lnTo>
                  <a:cubicBezTo>
                    <a:pt x="5735" y="495"/>
                    <a:pt x="3265" y="1"/>
                    <a:pt x="3265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 rot="-431734" flipH="1">
              <a:off x="527944" y="4280424"/>
              <a:ext cx="62376" cy="97548"/>
            </a:xfrm>
            <a:custGeom>
              <a:avLst/>
              <a:gdLst/>
              <a:ahLst/>
              <a:cxnLst/>
              <a:rect l="l" t="t" r="r" b="b"/>
              <a:pathLst>
                <a:path w="1174" h="1836" extrusionOk="0">
                  <a:moveTo>
                    <a:pt x="794" y="1"/>
                  </a:moveTo>
                  <a:lnTo>
                    <a:pt x="714" y="22"/>
                  </a:lnTo>
                  <a:cubicBezTo>
                    <a:pt x="717" y="36"/>
                    <a:pt x="1075" y="1388"/>
                    <a:pt x="0" y="1757"/>
                  </a:cubicBezTo>
                  <a:lnTo>
                    <a:pt x="26" y="1835"/>
                  </a:lnTo>
                  <a:cubicBezTo>
                    <a:pt x="1173" y="1443"/>
                    <a:pt x="797" y="16"/>
                    <a:pt x="794" y="1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 rot="-431734" flipH="1">
              <a:off x="529003" y="4371517"/>
              <a:ext cx="63226" cy="50846"/>
            </a:xfrm>
            <a:custGeom>
              <a:avLst/>
              <a:gdLst/>
              <a:ahLst/>
              <a:cxnLst/>
              <a:rect l="l" t="t" r="r" b="b"/>
              <a:pathLst>
                <a:path w="1190" h="957" extrusionOk="0">
                  <a:moveTo>
                    <a:pt x="50" y="0"/>
                  </a:moveTo>
                  <a:lnTo>
                    <a:pt x="0" y="64"/>
                  </a:lnTo>
                  <a:lnTo>
                    <a:pt x="1139" y="956"/>
                  </a:lnTo>
                  <a:lnTo>
                    <a:pt x="1189" y="89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 rot="-431734" flipH="1">
              <a:off x="519503" y="4363862"/>
              <a:ext cx="57116" cy="43302"/>
            </a:xfrm>
            <a:custGeom>
              <a:avLst/>
              <a:gdLst/>
              <a:ahLst/>
              <a:cxnLst/>
              <a:rect l="l" t="t" r="r" b="b"/>
              <a:pathLst>
                <a:path w="1075" h="815" extrusionOk="0">
                  <a:moveTo>
                    <a:pt x="49" y="1"/>
                  </a:moveTo>
                  <a:lnTo>
                    <a:pt x="1" y="66"/>
                  </a:lnTo>
                  <a:lnTo>
                    <a:pt x="1026" y="814"/>
                  </a:lnTo>
                  <a:lnTo>
                    <a:pt x="1074" y="749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 rot="-431734" flipH="1">
              <a:off x="515939" y="4352182"/>
              <a:ext cx="47765" cy="36235"/>
            </a:xfrm>
            <a:custGeom>
              <a:avLst/>
              <a:gdLst/>
              <a:ahLst/>
              <a:cxnLst/>
              <a:rect l="l" t="t" r="r" b="b"/>
              <a:pathLst>
                <a:path w="899" h="682" extrusionOk="0">
                  <a:moveTo>
                    <a:pt x="47" y="1"/>
                  </a:moveTo>
                  <a:lnTo>
                    <a:pt x="0" y="68"/>
                  </a:lnTo>
                  <a:lnTo>
                    <a:pt x="851" y="682"/>
                  </a:lnTo>
                  <a:lnTo>
                    <a:pt x="898" y="615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 rot="-431734" flipH="1">
              <a:off x="668595" y="3179477"/>
              <a:ext cx="606543" cy="587681"/>
            </a:xfrm>
            <a:custGeom>
              <a:avLst/>
              <a:gdLst/>
              <a:ahLst/>
              <a:cxnLst/>
              <a:rect l="l" t="t" r="r" b="b"/>
              <a:pathLst>
                <a:path w="11416" h="11061" extrusionOk="0">
                  <a:moveTo>
                    <a:pt x="7724" y="1"/>
                  </a:moveTo>
                  <a:cubicBezTo>
                    <a:pt x="2153" y="467"/>
                    <a:pt x="0" y="3101"/>
                    <a:pt x="0" y="3101"/>
                  </a:cubicBezTo>
                  <a:lnTo>
                    <a:pt x="3251" y="9111"/>
                  </a:lnTo>
                  <a:lnTo>
                    <a:pt x="837" y="9715"/>
                  </a:lnTo>
                  <a:cubicBezTo>
                    <a:pt x="837" y="9715"/>
                    <a:pt x="1871" y="11061"/>
                    <a:pt x="4208" y="11061"/>
                  </a:cubicBezTo>
                  <a:cubicBezTo>
                    <a:pt x="4733" y="11061"/>
                    <a:pt x="5323" y="10993"/>
                    <a:pt x="5983" y="10827"/>
                  </a:cubicBezTo>
                  <a:cubicBezTo>
                    <a:pt x="9576" y="9922"/>
                    <a:pt x="11416" y="6245"/>
                    <a:pt x="11416" y="6244"/>
                  </a:cubicBezTo>
                  <a:lnTo>
                    <a:pt x="11416" y="6244"/>
                  </a:lnTo>
                  <a:lnTo>
                    <a:pt x="8534" y="7445"/>
                  </a:lnTo>
                  <a:lnTo>
                    <a:pt x="7724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 rot="-431734" flipH="1">
              <a:off x="828398" y="3492538"/>
              <a:ext cx="341898" cy="180114"/>
            </a:xfrm>
            <a:custGeom>
              <a:avLst/>
              <a:gdLst/>
              <a:ahLst/>
              <a:cxnLst/>
              <a:rect l="l" t="t" r="r" b="b"/>
              <a:pathLst>
                <a:path w="6435" h="3390" extrusionOk="0">
                  <a:moveTo>
                    <a:pt x="6367" y="1"/>
                  </a:moveTo>
                  <a:lnTo>
                    <a:pt x="1" y="1825"/>
                  </a:lnTo>
                  <a:lnTo>
                    <a:pt x="946" y="3390"/>
                  </a:lnTo>
                  <a:lnTo>
                    <a:pt x="6434" y="1695"/>
                  </a:lnTo>
                  <a:lnTo>
                    <a:pt x="6367" y="1"/>
                  </a:lnTo>
                  <a:close/>
                </a:path>
              </a:pathLst>
            </a:custGeom>
            <a:solidFill>
              <a:srgbClr val="FF5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 rot="940192">
              <a:off x="963769" y="3330822"/>
              <a:ext cx="146744" cy="170334"/>
            </a:xfrm>
            <a:custGeom>
              <a:avLst/>
              <a:gdLst/>
              <a:ahLst/>
              <a:cxnLst/>
              <a:rect l="l" t="t" r="r" b="b"/>
              <a:pathLst>
                <a:path w="2762" h="3206" extrusionOk="0">
                  <a:moveTo>
                    <a:pt x="1512" y="1"/>
                  </a:moveTo>
                  <a:cubicBezTo>
                    <a:pt x="1226" y="1"/>
                    <a:pt x="939" y="55"/>
                    <a:pt x="736" y="129"/>
                  </a:cubicBezTo>
                  <a:cubicBezTo>
                    <a:pt x="378" y="259"/>
                    <a:pt x="141" y="575"/>
                    <a:pt x="71" y="944"/>
                  </a:cubicBezTo>
                  <a:cubicBezTo>
                    <a:pt x="1" y="1322"/>
                    <a:pt x="185" y="1652"/>
                    <a:pt x="517" y="1829"/>
                  </a:cubicBezTo>
                  <a:cubicBezTo>
                    <a:pt x="841" y="2002"/>
                    <a:pt x="1228" y="2016"/>
                    <a:pt x="1584" y="2071"/>
                  </a:cubicBezTo>
                  <a:cubicBezTo>
                    <a:pt x="1766" y="2100"/>
                    <a:pt x="1946" y="2139"/>
                    <a:pt x="2112" y="2217"/>
                  </a:cubicBezTo>
                  <a:cubicBezTo>
                    <a:pt x="2059" y="2276"/>
                    <a:pt x="1996" y="2323"/>
                    <a:pt x="1928" y="2366"/>
                  </a:cubicBezTo>
                  <a:cubicBezTo>
                    <a:pt x="1749" y="2480"/>
                    <a:pt x="1532" y="2520"/>
                    <a:pt x="1316" y="2520"/>
                  </a:cubicBezTo>
                  <a:cubicBezTo>
                    <a:pt x="1194" y="2520"/>
                    <a:pt x="1072" y="2507"/>
                    <a:pt x="957" y="2488"/>
                  </a:cubicBezTo>
                  <a:cubicBezTo>
                    <a:pt x="854" y="2473"/>
                    <a:pt x="740" y="2440"/>
                    <a:pt x="647" y="2383"/>
                  </a:cubicBezTo>
                  <a:lnTo>
                    <a:pt x="553" y="3054"/>
                  </a:lnTo>
                  <a:cubicBezTo>
                    <a:pt x="765" y="3166"/>
                    <a:pt x="1021" y="3206"/>
                    <a:pt x="1258" y="3206"/>
                  </a:cubicBezTo>
                  <a:cubicBezTo>
                    <a:pt x="1293" y="3206"/>
                    <a:pt x="1327" y="3205"/>
                    <a:pt x="1361" y="3203"/>
                  </a:cubicBezTo>
                  <a:cubicBezTo>
                    <a:pt x="1752" y="3185"/>
                    <a:pt x="2105" y="3044"/>
                    <a:pt x="2369" y="2750"/>
                  </a:cubicBezTo>
                  <a:cubicBezTo>
                    <a:pt x="2670" y="2408"/>
                    <a:pt x="2761" y="1825"/>
                    <a:pt x="2306" y="1580"/>
                  </a:cubicBezTo>
                  <a:cubicBezTo>
                    <a:pt x="1902" y="1363"/>
                    <a:pt x="1417" y="1361"/>
                    <a:pt x="981" y="1246"/>
                  </a:cubicBezTo>
                  <a:cubicBezTo>
                    <a:pt x="854" y="1214"/>
                    <a:pt x="733" y="1149"/>
                    <a:pt x="626" y="1074"/>
                  </a:cubicBezTo>
                  <a:cubicBezTo>
                    <a:pt x="613" y="1065"/>
                    <a:pt x="603" y="1054"/>
                    <a:pt x="592" y="1042"/>
                  </a:cubicBezTo>
                  <a:cubicBezTo>
                    <a:pt x="740" y="885"/>
                    <a:pt x="1103" y="857"/>
                    <a:pt x="1314" y="851"/>
                  </a:cubicBezTo>
                  <a:cubicBezTo>
                    <a:pt x="1344" y="850"/>
                    <a:pt x="1373" y="850"/>
                    <a:pt x="1403" y="850"/>
                  </a:cubicBezTo>
                  <a:cubicBezTo>
                    <a:pt x="1559" y="850"/>
                    <a:pt x="1714" y="863"/>
                    <a:pt x="1868" y="895"/>
                  </a:cubicBezTo>
                  <a:cubicBezTo>
                    <a:pt x="1882" y="900"/>
                    <a:pt x="1895" y="902"/>
                    <a:pt x="1909" y="905"/>
                  </a:cubicBezTo>
                  <a:lnTo>
                    <a:pt x="1899" y="39"/>
                  </a:lnTo>
                  <a:cubicBezTo>
                    <a:pt x="1776" y="12"/>
                    <a:pt x="1644" y="1"/>
                    <a:pt x="1512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 rot="-431734" flipH="1">
              <a:off x="1019038" y="3316342"/>
              <a:ext cx="40805" cy="197541"/>
            </a:xfrm>
            <a:custGeom>
              <a:avLst/>
              <a:gdLst/>
              <a:ahLst/>
              <a:cxnLst/>
              <a:rect l="l" t="t" r="r" b="b"/>
              <a:pathLst>
                <a:path w="768" h="3718" extrusionOk="0">
                  <a:moveTo>
                    <a:pt x="403" y="0"/>
                  </a:moveTo>
                  <a:lnTo>
                    <a:pt x="1" y="3"/>
                  </a:lnTo>
                  <a:lnTo>
                    <a:pt x="525" y="3717"/>
                  </a:lnTo>
                  <a:lnTo>
                    <a:pt x="767" y="3666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 rot="-431734" flipH="1">
              <a:off x="832963" y="3505482"/>
              <a:ext cx="321389" cy="103127"/>
            </a:xfrm>
            <a:custGeom>
              <a:avLst/>
              <a:gdLst/>
              <a:ahLst/>
              <a:cxnLst/>
              <a:rect l="l" t="t" r="r" b="b"/>
              <a:pathLst>
                <a:path w="6049" h="1941" extrusionOk="0">
                  <a:moveTo>
                    <a:pt x="6024" y="1"/>
                  </a:moveTo>
                  <a:lnTo>
                    <a:pt x="0" y="1862"/>
                  </a:lnTo>
                  <a:lnTo>
                    <a:pt x="24" y="1941"/>
                  </a:lnTo>
                  <a:lnTo>
                    <a:pt x="6048" y="79"/>
                  </a:lnTo>
                  <a:lnTo>
                    <a:pt x="6024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4"/>
            <p:cNvSpPr/>
            <p:nvPr/>
          </p:nvSpPr>
          <p:spPr>
            <a:xfrm rot="-431734" flipH="1">
              <a:off x="833198" y="3565929"/>
              <a:ext cx="299552" cy="97602"/>
            </a:xfrm>
            <a:custGeom>
              <a:avLst/>
              <a:gdLst/>
              <a:ahLst/>
              <a:cxnLst/>
              <a:rect l="l" t="t" r="r" b="b"/>
              <a:pathLst>
                <a:path w="5638" h="1837" extrusionOk="0">
                  <a:moveTo>
                    <a:pt x="5612" y="0"/>
                  </a:moveTo>
                  <a:lnTo>
                    <a:pt x="0" y="1758"/>
                  </a:lnTo>
                  <a:lnTo>
                    <a:pt x="26" y="1836"/>
                  </a:lnTo>
                  <a:lnTo>
                    <a:pt x="5637" y="79"/>
                  </a:lnTo>
                  <a:lnTo>
                    <a:pt x="5612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4"/>
            <p:cNvSpPr/>
            <p:nvPr/>
          </p:nvSpPr>
          <p:spPr>
            <a:xfrm rot="-431734" flipH="1">
              <a:off x="1170119" y="3565595"/>
              <a:ext cx="384190" cy="311400"/>
            </a:xfrm>
            <a:custGeom>
              <a:avLst/>
              <a:gdLst/>
              <a:ahLst/>
              <a:cxnLst/>
              <a:rect l="l" t="t" r="r" b="b"/>
              <a:pathLst>
                <a:path w="7231" h="5861" extrusionOk="0">
                  <a:moveTo>
                    <a:pt x="4721" y="906"/>
                  </a:moveTo>
                  <a:lnTo>
                    <a:pt x="5412" y="1933"/>
                  </a:lnTo>
                  <a:cubicBezTo>
                    <a:pt x="5346" y="1948"/>
                    <a:pt x="5286" y="1954"/>
                    <a:pt x="5232" y="1954"/>
                  </a:cubicBezTo>
                  <a:cubicBezTo>
                    <a:pt x="4548" y="1954"/>
                    <a:pt x="4721" y="906"/>
                    <a:pt x="4721" y="906"/>
                  </a:cubicBezTo>
                  <a:close/>
                  <a:moveTo>
                    <a:pt x="5434" y="1"/>
                  </a:moveTo>
                  <a:cubicBezTo>
                    <a:pt x="0" y="1838"/>
                    <a:pt x="535" y="5188"/>
                    <a:pt x="535" y="5188"/>
                  </a:cubicBezTo>
                  <a:lnTo>
                    <a:pt x="5653" y="5860"/>
                  </a:lnTo>
                  <a:lnTo>
                    <a:pt x="5653" y="5860"/>
                  </a:lnTo>
                  <a:lnTo>
                    <a:pt x="5600" y="5655"/>
                  </a:lnTo>
                  <a:lnTo>
                    <a:pt x="1209" y="4503"/>
                  </a:lnTo>
                  <a:lnTo>
                    <a:pt x="4243" y="1114"/>
                  </a:lnTo>
                  <a:lnTo>
                    <a:pt x="4243" y="1114"/>
                  </a:lnTo>
                  <a:cubicBezTo>
                    <a:pt x="3957" y="2203"/>
                    <a:pt x="4298" y="2491"/>
                    <a:pt x="4739" y="2491"/>
                  </a:cubicBezTo>
                  <a:cubicBezTo>
                    <a:pt x="5044" y="2491"/>
                    <a:pt x="5397" y="2354"/>
                    <a:pt x="5623" y="2247"/>
                  </a:cubicBezTo>
                  <a:lnTo>
                    <a:pt x="5736" y="2414"/>
                  </a:lnTo>
                  <a:lnTo>
                    <a:pt x="7230" y="1592"/>
                  </a:lnTo>
                  <a:lnTo>
                    <a:pt x="5434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4"/>
            <p:cNvSpPr/>
            <p:nvPr/>
          </p:nvSpPr>
          <p:spPr>
            <a:xfrm rot="-431734" flipH="1">
              <a:off x="1220113" y="3613649"/>
              <a:ext cx="61791" cy="84106"/>
            </a:xfrm>
            <a:custGeom>
              <a:avLst/>
              <a:gdLst/>
              <a:ahLst/>
              <a:cxnLst/>
              <a:rect l="l" t="t" r="r" b="b"/>
              <a:pathLst>
                <a:path w="1163" h="1583" extrusionOk="0">
                  <a:moveTo>
                    <a:pt x="67" y="1"/>
                  </a:moveTo>
                  <a:lnTo>
                    <a:pt x="0" y="49"/>
                  </a:lnTo>
                  <a:lnTo>
                    <a:pt x="1095" y="1583"/>
                  </a:lnTo>
                  <a:lnTo>
                    <a:pt x="1162" y="153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4"/>
            <p:cNvSpPr/>
            <p:nvPr/>
          </p:nvSpPr>
          <p:spPr>
            <a:xfrm rot="-431734" flipH="1">
              <a:off x="1200493" y="3608771"/>
              <a:ext cx="57700" cy="81928"/>
            </a:xfrm>
            <a:custGeom>
              <a:avLst/>
              <a:gdLst/>
              <a:ahLst/>
              <a:cxnLst/>
              <a:rect l="l" t="t" r="r" b="b"/>
              <a:pathLst>
                <a:path w="1086" h="1542" extrusionOk="0">
                  <a:moveTo>
                    <a:pt x="69" y="0"/>
                  </a:moveTo>
                  <a:lnTo>
                    <a:pt x="1" y="49"/>
                  </a:lnTo>
                  <a:lnTo>
                    <a:pt x="1019" y="1542"/>
                  </a:lnTo>
                  <a:lnTo>
                    <a:pt x="1086" y="149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4"/>
            <p:cNvSpPr/>
            <p:nvPr/>
          </p:nvSpPr>
          <p:spPr>
            <a:xfrm rot="-431734" flipH="1">
              <a:off x="1178192" y="3612068"/>
              <a:ext cx="55256" cy="70027"/>
            </a:xfrm>
            <a:custGeom>
              <a:avLst/>
              <a:gdLst/>
              <a:ahLst/>
              <a:cxnLst/>
              <a:rect l="l" t="t" r="r" b="b"/>
              <a:pathLst>
                <a:path w="1040" h="1318" extrusionOk="0">
                  <a:moveTo>
                    <a:pt x="65" y="0"/>
                  </a:moveTo>
                  <a:lnTo>
                    <a:pt x="0" y="50"/>
                  </a:lnTo>
                  <a:lnTo>
                    <a:pt x="974" y="1318"/>
                  </a:lnTo>
                  <a:lnTo>
                    <a:pt x="1040" y="126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1" name="Google Shape;2101;p34"/>
          <p:cNvGrpSpPr/>
          <p:nvPr/>
        </p:nvGrpSpPr>
        <p:grpSpPr>
          <a:xfrm>
            <a:off x="7440386" y="3342154"/>
            <a:ext cx="1418149" cy="1386100"/>
            <a:chOff x="7440386" y="3342154"/>
            <a:chExt cx="1418149" cy="1386100"/>
          </a:xfrm>
        </p:grpSpPr>
        <p:sp>
          <p:nvSpPr>
            <p:cNvPr id="2102" name="Google Shape;2102;p34"/>
            <p:cNvSpPr/>
            <p:nvPr/>
          </p:nvSpPr>
          <p:spPr>
            <a:xfrm rot="492656" flipH="1">
              <a:off x="7520542" y="3433107"/>
              <a:ext cx="1257915" cy="1211532"/>
            </a:xfrm>
            <a:custGeom>
              <a:avLst/>
              <a:gdLst/>
              <a:ahLst/>
              <a:cxnLst/>
              <a:rect l="l" t="t" r="r" b="b"/>
              <a:pathLst>
                <a:path w="26985" h="26180" extrusionOk="0">
                  <a:moveTo>
                    <a:pt x="25120" y="7800"/>
                  </a:moveTo>
                  <a:cubicBezTo>
                    <a:pt x="25279" y="7800"/>
                    <a:pt x="25452" y="7851"/>
                    <a:pt x="25536" y="7948"/>
                  </a:cubicBezTo>
                  <a:cubicBezTo>
                    <a:pt x="25653" y="8085"/>
                    <a:pt x="25713" y="8276"/>
                    <a:pt x="25723" y="8479"/>
                  </a:cubicBezTo>
                  <a:cubicBezTo>
                    <a:pt x="25653" y="8499"/>
                    <a:pt x="25584" y="8509"/>
                    <a:pt x="25513" y="8515"/>
                  </a:cubicBezTo>
                  <a:cubicBezTo>
                    <a:pt x="25496" y="8516"/>
                    <a:pt x="25480" y="8517"/>
                    <a:pt x="25464" y="8517"/>
                  </a:cubicBezTo>
                  <a:cubicBezTo>
                    <a:pt x="25213" y="8517"/>
                    <a:pt x="24983" y="8363"/>
                    <a:pt x="24846" y="8161"/>
                  </a:cubicBezTo>
                  <a:cubicBezTo>
                    <a:pt x="24680" y="7913"/>
                    <a:pt x="24884" y="7800"/>
                    <a:pt x="25120" y="7800"/>
                  </a:cubicBezTo>
                  <a:close/>
                  <a:moveTo>
                    <a:pt x="18893" y="0"/>
                  </a:moveTo>
                  <a:cubicBezTo>
                    <a:pt x="18524" y="0"/>
                    <a:pt x="18150" y="82"/>
                    <a:pt x="17797" y="254"/>
                  </a:cubicBezTo>
                  <a:cubicBezTo>
                    <a:pt x="16548" y="861"/>
                    <a:pt x="16029" y="2365"/>
                    <a:pt x="16635" y="3611"/>
                  </a:cubicBezTo>
                  <a:cubicBezTo>
                    <a:pt x="16695" y="3736"/>
                    <a:pt x="16765" y="3850"/>
                    <a:pt x="16842" y="3958"/>
                  </a:cubicBezTo>
                  <a:cubicBezTo>
                    <a:pt x="16421" y="3918"/>
                    <a:pt x="15990" y="3898"/>
                    <a:pt x="15554" y="3898"/>
                  </a:cubicBezTo>
                  <a:cubicBezTo>
                    <a:pt x="15303" y="3898"/>
                    <a:pt x="15050" y="3905"/>
                    <a:pt x="14795" y="3918"/>
                  </a:cubicBezTo>
                  <a:cubicBezTo>
                    <a:pt x="14337" y="3312"/>
                    <a:pt x="13610" y="2916"/>
                    <a:pt x="12790" y="2916"/>
                  </a:cubicBezTo>
                  <a:cubicBezTo>
                    <a:pt x="12404" y="2916"/>
                    <a:pt x="12039" y="3005"/>
                    <a:pt x="11712" y="3160"/>
                  </a:cubicBezTo>
                  <a:lnTo>
                    <a:pt x="11663" y="3116"/>
                  </a:lnTo>
                  <a:cubicBezTo>
                    <a:pt x="11628" y="3155"/>
                    <a:pt x="11596" y="3196"/>
                    <a:pt x="11562" y="3237"/>
                  </a:cubicBezTo>
                  <a:cubicBezTo>
                    <a:pt x="10961" y="3574"/>
                    <a:pt x="10514" y="4152"/>
                    <a:pt x="10349" y="4839"/>
                  </a:cubicBezTo>
                  <a:cubicBezTo>
                    <a:pt x="10254" y="4873"/>
                    <a:pt x="10157" y="4907"/>
                    <a:pt x="10063" y="4943"/>
                  </a:cubicBezTo>
                  <a:cubicBezTo>
                    <a:pt x="8714" y="5460"/>
                    <a:pt x="7491" y="6135"/>
                    <a:pt x="6414" y="6920"/>
                  </a:cubicBezTo>
                  <a:lnTo>
                    <a:pt x="5103" y="6064"/>
                  </a:lnTo>
                  <a:cubicBezTo>
                    <a:pt x="5106" y="6007"/>
                    <a:pt x="5087" y="5931"/>
                    <a:pt x="5058" y="5931"/>
                  </a:cubicBezTo>
                  <a:cubicBezTo>
                    <a:pt x="5048" y="5931"/>
                    <a:pt x="5037" y="5940"/>
                    <a:pt x="5025" y="5960"/>
                  </a:cubicBezTo>
                  <a:cubicBezTo>
                    <a:pt x="4807" y="6348"/>
                    <a:pt x="4614" y="6756"/>
                    <a:pt x="4460" y="7173"/>
                  </a:cubicBezTo>
                  <a:cubicBezTo>
                    <a:pt x="4339" y="7505"/>
                    <a:pt x="4160" y="8015"/>
                    <a:pt x="4390" y="8342"/>
                  </a:cubicBezTo>
                  <a:cubicBezTo>
                    <a:pt x="4443" y="8418"/>
                    <a:pt x="4523" y="8456"/>
                    <a:pt x="4616" y="8475"/>
                  </a:cubicBezTo>
                  <a:cubicBezTo>
                    <a:pt x="4240" y="8860"/>
                    <a:pt x="3895" y="9260"/>
                    <a:pt x="3582" y="9671"/>
                  </a:cubicBezTo>
                  <a:cubicBezTo>
                    <a:pt x="2069" y="9854"/>
                    <a:pt x="867" y="10577"/>
                    <a:pt x="436" y="11738"/>
                  </a:cubicBezTo>
                  <a:cubicBezTo>
                    <a:pt x="1" y="12911"/>
                    <a:pt x="456" y="14266"/>
                    <a:pt x="1512" y="15399"/>
                  </a:cubicBezTo>
                  <a:cubicBezTo>
                    <a:pt x="1521" y="16242"/>
                    <a:pt x="1669" y="17075"/>
                    <a:pt x="1978" y="17878"/>
                  </a:cubicBezTo>
                  <a:cubicBezTo>
                    <a:pt x="2533" y="19324"/>
                    <a:pt x="3531" y="20503"/>
                    <a:pt x="4826" y="21375"/>
                  </a:cubicBezTo>
                  <a:cubicBezTo>
                    <a:pt x="1988" y="21993"/>
                    <a:pt x="2155" y="23777"/>
                    <a:pt x="2155" y="23777"/>
                  </a:cubicBezTo>
                  <a:lnTo>
                    <a:pt x="3096" y="22995"/>
                  </a:lnTo>
                  <a:lnTo>
                    <a:pt x="2867" y="24220"/>
                  </a:lnTo>
                  <a:lnTo>
                    <a:pt x="5479" y="21775"/>
                  </a:lnTo>
                  <a:cubicBezTo>
                    <a:pt x="6529" y="22358"/>
                    <a:pt x="7735" y="22764"/>
                    <a:pt x="9035" y="22971"/>
                  </a:cubicBezTo>
                  <a:cubicBezTo>
                    <a:pt x="6666" y="24367"/>
                    <a:pt x="7321" y="25964"/>
                    <a:pt x="7321" y="25964"/>
                  </a:cubicBezTo>
                  <a:lnTo>
                    <a:pt x="7993" y="24944"/>
                  </a:lnTo>
                  <a:lnTo>
                    <a:pt x="8130" y="26180"/>
                  </a:lnTo>
                  <a:lnTo>
                    <a:pt x="9920" y="23081"/>
                  </a:lnTo>
                  <a:cubicBezTo>
                    <a:pt x="10319" y="23116"/>
                    <a:pt x="10726" y="23135"/>
                    <a:pt x="11137" y="23135"/>
                  </a:cubicBezTo>
                  <a:cubicBezTo>
                    <a:pt x="12910" y="23135"/>
                    <a:pt x="14787" y="22798"/>
                    <a:pt x="16638" y="22087"/>
                  </a:cubicBezTo>
                  <a:cubicBezTo>
                    <a:pt x="19512" y="20984"/>
                    <a:pt x="21825" y="19175"/>
                    <a:pt x="23319" y="17082"/>
                  </a:cubicBezTo>
                  <a:cubicBezTo>
                    <a:pt x="23621" y="17675"/>
                    <a:pt x="24050" y="18157"/>
                    <a:pt x="24652" y="18157"/>
                  </a:cubicBezTo>
                  <a:cubicBezTo>
                    <a:pt x="24785" y="18157"/>
                    <a:pt x="24927" y="18133"/>
                    <a:pt x="25077" y="18082"/>
                  </a:cubicBezTo>
                  <a:cubicBezTo>
                    <a:pt x="26984" y="17426"/>
                    <a:pt x="25701" y="14779"/>
                    <a:pt x="25701" y="14778"/>
                  </a:cubicBezTo>
                  <a:lnTo>
                    <a:pt x="25701" y="14778"/>
                  </a:lnTo>
                  <a:lnTo>
                    <a:pt x="25503" y="15706"/>
                  </a:lnTo>
                  <a:lnTo>
                    <a:pt x="25163" y="14921"/>
                  </a:lnTo>
                  <a:cubicBezTo>
                    <a:pt x="24867" y="16098"/>
                    <a:pt x="24535" y="16490"/>
                    <a:pt x="24223" y="16490"/>
                  </a:cubicBezTo>
                  <a:cubicBezTo>
                    <a:pt x="24087" y="16490"/>
                    <a:pt x="23956" y="16416"/>
                    <a:pt x="23833" y="16300"/>
                  </a:cubicBezTo>
                  <a:cubicBezTo>
                    <a:pt x="25049" y="14266"/>
                    <a:pt x="25501" y="12025"/>
                    <a:pt x="24970" y="9938"/>
                  </a:cubicBezTo>
                  <a:cubicBezTo>
                    <a:pt x="25206" y="9921"/>
                    <a:pt x="25428" y="9831"/>
                    <a:pt x="25580" y="9642"/>
                  </a:cubicBezTo>
                  <a:cubicBezTo>
                    <a:pt x="25714" y="9475"/>
                    <a:pt x="25817" y="9183"/>
                    <a:pt x="25857" y="8864"/>
                  </a:cubicBezTo>
                  <a:cubicBezTo>
                    <a:pt x="26286" y="8697"/>
                    <a:pt x="26633" y="8248"/>
                    <a:pt x="26723" y="7827"/>
                  </a:cubicBezTo>
                  <a:cubicBezTo>
                    <a:pt x="26849" y="7264"/>
                    <a:pt x="26343" y="6832"/>
                    <a:pt x="25902" y="6595"/>
                  </a:cubicBezTo>
                  <a:cubicBezTo>
                    <a:pt x="25899" y="6593"/>
                    <a:pt x="25896" y="6592"/>
                    <a:pt x="25894" y="6592"/>
                  </a:cubicBezTo>
                  <a:cubicBezTo>
                    <a:pt x="25868" y="6592"/>
                    <a:pt x="25864" y="6658"/>
                    <a:pt x="25884" y="6672"/>
                  </a:cubicBezTo>
                  <a:cubicBezTo>
                    <a:pt x="26288" y="6983"/>
                    <a:pt x="26802" y="7283"/>
                    <a:pt x="26496" y="7907"/>
                  </a:cubicBezTo>
                  <a:cubicBezTo>
                    <a:pt x="26373" y="8156"/>
                    <a:pt x="26135" y="8339"/>
                    <a:pt x="25872" y="8435"/>
                  </a:cubicBezTo>
                  <a:cubicBezTo>
                    <a:pt x="25840" y="7998"/>
                    <a:pt x="25661" y="7611"/>
                    <a:pt x="25246" y="7557"/>
                  </a:cubicBezTo>
                  <a:cubicBezTo>
                    <a:pt x="25208" y="7552"/>
                    <a:pt x="25172" y="7550"/>
                    <a:pt x="25136" y="7550"/>
                  </a:cubicBezTo>
                  <a:cubicBezTo>
                    <a:pt x="24797" y="7550"/>
                    <a:pt x="24530" y="7760"/>
                    <a:pt x="24588" y="8144"/>
                  </a:cubicBezTo>
                  <a:cubicBezTo>
                    <a:pt x="24658" y="8604"/>
                    <a:pt x="25048" y="8936"/>
                    <a:pt x="25509" y="8936"/>
                  </a:cubicBezTo>
                  <a:cubicBezTo>
                    <a:pt x="25513" y="8936"/>
                    <a:pt x="25517" y="8936"/>
                    <a:pt x="25521" y="8936"/>
                  </a:cubicBezTo>
                  <a:cubicBezTo>
                    <a:pt x="25577" y="8936"/>
                    <a:pt x="25630" y="8929"/>
                    <a:pt x="25684" y="8919"/>
                  </a:cubicBezTo>
                  <a:lnTo>
                    <a:pt x="25684" y="8919"/>
                  </a:lnTo>
                  <a:cubicBezTo>
                    <a:pt x="25634" y="9140"/>
                    <a:pt x="25543" y="9345"/>
                    <a:pt x="25424" y="9483"/>
                  </a:cubicBezTo>
                  <a:cubicBezTo>
                    <a:pt x="25313" y="9614"/>
                    <a:pt x="25116" y="9681"/>
                    <a:pt x="24902" y="9688"/>
                  </a:cubicBezTo>
                  <a:cubicBezTo>
                    <a:pt x="24849" y="9510"/>
                    <a:pt x="24789" y="9333"/>
                    <a:pt x="24723" y="9156"/>
                  </a:cubicBezTo>
                  <a:cubicBezTo>
                    <a:pt x="23935" y="7101"/>
                    <a:pt x="22254" y="5586"/>
                    <a:pt x="20090" y="4722"/>
                  </a:cubicBezTo>
                  <a:cubicBezTo>
                    <a:pt x="21267" y="4085"/>
                    <a:pt x="21746" y="2631"/>
                    <a:pt x="21155" y="1416"/>
                  </a:cubicBezTo>
                  <a:cubicBezTo>
                    <a:pt x="20720" y="521"/>
                    <a:pt x="19824" y="0"/>
                    <a:pt x="18893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miter lim="1427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4"/>
            <p:cNvSpPr/>
            <p:nvPr/>
          </p:nvSpPr>
          <p:spPr>
            <a:xfrm rot="492656" flipH="1">
              <a:off x="8313791" y="3357695"/>
              <a:ext cx="234335" cy="232588"/>
            </a:xfrm>
            <a:custGeom>
              <a:avLst/>
              <a:gdLst/>
              <a:ahLst/>
              <a:cxnLst/>
              <a:rect l="l" t="t" r="r" b="b"/>
              <a:pathLst>
                <a:path w="5027" h="5026" extrusionOk="0">
                  <a:moveTo>
                    <a:pt x="2514" y="0"/>
                  </a:moveTo>
                  <a:cubicBezTo>
                    <a:pt x="1125" y="0"/>
                    <a:pt x="2" y="1124"/>
                    <a:pt x="2" y="2513"/>
                  </a:cubicBezTo>
                  <a:cubicBezTo>
                    <a:pt x="0" y="3900"/>
                    <a:pt x="1125" y="5025"/>
                    <a:pt x="2514" y="5025"/>
                  </a:cubicBezTo>
                  <a:cubicBezTo>
                    <a:pt x="3901" y="5025"/>
                    <a:pt x="5026" y="3899"/>
                    <a:pt x="5026" y="2513"/>
                  </a:cubicBezTo>
                  <a:cubicBezTo>
                    <a:pt x="5026" y="1124"/>
                    <a:pt x="3901" y="0"/>
                    <a:pt x="2514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4"/>
            <p:cNvSpPr/>
            <p:nvPr/>
          </p:nvSpPr>
          <p:spPr>
            <a:xfrm rot="492656" flipH="1">
              <a:off x="7507639" y="3611969"/>
              <a:ext cx="1250364" cy="1031422"/>
            </a:xfrm>
            <a:custGeom>
              <a:avLst/>
              <a:gdLst/>
              <a:ahLst/>
              <a:cxnLst/>
              <a:rect l="l" t="t" r="r" b="b"/>
              <a:pathLst>
                <a:path w="26823" h="22288" extrusionOk="0">
                  <a:moveTo>
                    <a:pt x="24957" y="3903"/>
                  </a:moveTo>
                  <a:cubicBezTo>
                    <a:pt x="25116" y="3903"/>
                    <a:pt x="25289" y="3954"/>
                    <a:pt x="25373" y="4051"/>
                  </a:cubicBezTo>
                  <a:cubicBezTo>
                    <a:pt x="25490" y="4188"/>
                    <a:pt x="25550" y="4379"/>
                    <a:pt x="25560" y="4582"/>
                  </a:cubicBezTo>
                  <a:cubicBezTo>
                    <a:pt x="25490" y="4602"/>
                    <a:pt x="25421" y="4612"/>
                    <a:pt x="25350" y="4618"/>
                  </a:cubicBezTo>
                  <a:cubicBezTo>
                    <a:pt x="25333" y="4619"/>
                    <a:pt x="25317" y="4620"/>
                    <a:pt x="25301" y="4620"/>
                  </a:cubicBezTo>
                  <a:cubicBezTo>
                    <a:pt x="25050" y="4620"/>
                    <a:pt x="24820" y="4466"/>
                    <a:pt x="24683" y="4264"/>
                  </a:cubicBezTo>
                  <a:cubicBezTo>
                    <a:pt x="24517" y="4016"/>
                    <a:pt x="24721" y="3903"/>
                    <a:pt x="24957" y="3903"/>
                  </a:cubicBezTo>
                  <a:close/>
                  <a:moveTo>
                    <a:pt x="15406" y="1"/>
                  </a:moveTo>
                  <a:cubicBezTo>
                    <a:pt x="13633" y="1"/>
                    <a:pt x="11754" y="338"/>
                    <a:pt x="9900" y="1049"/>
                  </a:cubicBezTo>
                  <a:cubicBezTo>
                    <a:pt x="3619" y="3459"/>
                    <a:pt x="0" y="9250"/>
                    <a:pt x="1816" y="13985"/>
                  </a:cubicBezTo>
                  <a:cubicBezTo>
                    <a:pt x="2372" y="15429"/>
                    <a:pt x="3368" y="16609"/>
                    <a:pt x="4664" y="17482"/>
                  </a:cubicBezTo>
                  <a:cubicBezTo>
                    <a:pt x="1826" y="18099"/>
                    <a:pt x="1993" y="19883"/>
                    <a:pt x="1993" y="19883"/>
                  </a:cubicBezTo>
                  <a:lnTo>
                    <a:pt x="2934" y="19102"/>
                  </a:lnTo>
                  <a:lnTo>
                    <a:pt x="2706" y="20326"/>
                  </a:lnTo>
                  <a:lnTo>
                    <a:pt x="5318" y="17882"/>
                  </a:lnTo>
                  <a:cubicBezTo>
                    <a:pt x="6367" y="18464"/>
                    <a:pt x="7573" y="18870"/>
                    <a:pt x="8874" y="19077"/>
                  </a:cubicBezTo>
                  <a:cubicBezTo>
                    <a:pt x="6504" y="20474"/>
                    <a:pt x="7159" y="22071"/>
                    <a:pt x="7159" y="22071"/>
                  </a:cubicBezTo>
                  <a:lnTo>
                    <a:pt x="7832" y="21051"/>
                  </a:lnTo>
                  <a:lnTo>
                    <a:pt x="7969" y="22287"/>
                  </a:lnTo>
                  <a:lnTo>
                    <a:pt x="9759" y="19188"/>
                  </a:lnTo>
                  <a:cubicBezTo>
                    <a:pt x="10156" y="19223"/>
                    <a:pt x="10560" y="19241"/>
                    <a:pt x="10970" y="19241"/>
                  </a:cubicBezTo>
                  <a:cubicBezTo>
                    <a:pt x="12745" y="19241"/>
                    <a:pt x="14623" y="18905"/>
                    <a:pt x="16476" y="18193"/>
                  </a:cubicBezTo>
                  <a:cubicBezTo>
                    <a:pt x="19350" y="17091"/>
                    <a:pt x="21664" y="15281"/>
                    <a:pt x="23157" y="13188"/>
                  </a:cubicBezTo>
                  <a:cubicBezTo>
                    <a:pt x="23460" y="13782"/>
                    <a:pt x="23888" y="14263"/>
                    <a:pt x="24489" y="14263"/>
                  </a:cubicBezTo>
                  <a:cubicBezTo>
                    <a:pt x="24622" y="14263"/>
                    <a:pt x="24765" y="14239"/>
                    <a:pt x="24916" y="14188"/>
                  </a:cubicBezTo>
                  <a:cubicBezTo>
                    <a:pt x="26823" y="13532"/>
                    <a:pt x="25540" y="10885"/>
                    <a:pt x="25540" y="10884"/>
                  </a:cubicBezTo>
                  <a:lnTo>
                    <a:pt x="25540" y="10884"/>
                  </a:lnTo>
                  <a:lnTo>
                    <a:pt x="25341" y="11812"/>
                  </a:lnTo>
                  <a:lnTo>
                    <a:pt x="25001" y="11027"/>
                  </a:lnTo>
                  <a:cubicBezTo>
                    <a:pt x="24706" y="12205"/>
                    <a:pt x="24373" y="12597"/>
                    <a:pt x="24061" y="12597"/>
                  </a:cubicBezTo>
                  <a:cubicBezTo>
                    <a:pt x="23926" y="12597"/>
                    <a:pt x="23794" y="12523"/>
                    <a:pt x="23671" y="12407"/>
                  </a:cubicBezTo>
                  <a:cubicBezTo>
                    <a:pt x="24887" y="10373"/>
                    <a:pt x="25340" y="8132"/>
                    <a:pt x="24809" y="6044"/>
                  </a:cubicBezTo>
                  <a:cubicBezTo>
                    <a:pt x="25044" y="6028"/>
                    <a:pt x="25267" y="5937"/>
                    <a:pt x="25418" y="5750"/>
                  </a:cubicBezTo>
                  <a:cubicBezTo>
                    <a:pt x="25552" y="5581"/>
                    <a:pt x="25655" y="5289"/>
                    <a:pt x="25695" y="4972"/>
                  </a:cubicBezTo>
                  <a:cubicBezTo>
                    <a:pt x="26125" y="4803"/>
                    <a:pt x="26472" y="4354"/>
                    <a:pt x="26562" y="3933"/>
                  </a:cubicBezTo>
                  <a:cubicBezTo>
                    <a:pt x="26686" y="3367"/>
                    <a:pt x="26180" y="2935"/>
                    <a:pt x="25739" y="2698"/>
                  </a:cubicBezTo>
                  <a:cubicBezTo>
                    <a:pt x="25736" y="2696"/>
                    <a:pt x="25733" y="2695"/>
                    <a:pt x="25731" y="2695"/>
                  </a:cubicBezTo>
                  <a:cubicBezTo>
                    <a:pt x="25705" y="2695"/>
                    <a:pt x="25701" y="2761"/>
                    <a:pt x="25721" y="2775"/>
                  </a:cubicBezTo>
                  <a:cubicBezTo>
                    <a:pt x="26125" y="3086"/>
                    <a:pt x="26639" y="3386"/>
                    <a:pt x="26333" y="4010"/>
                  </a:cubicBezTo>
                  <a:cubicBezTo>
                    <a:pt x="26210" y="4259"/>
                    <a:pt x="25972" y="4442"/>
                    <a:pt x="25709" y="4538"/>
                  </a:cubicBezTo>
                  <a:cubicBezTo>
                    <a:pt x="25677" y="4101"/>
                    <a:pt x="25498" y="3714"/>
                    <a:pt x="25083" y="3660"/>
                  </a:cubicBezTo>
                  <a:cubicBezTo>
                    <a:pt x="25045" y="3655"/>
                    <a:pt x="25009" y="3653"/>
                    <a:pt x="24973" y="3653"/>
                  </a:cubicBezTo>
                  <a:cubicBezTo>
                    <a:pt x="24634" y="3653"/>
                    <a:pt x="24367" y="3863"/>
                    <a:pt x="24425" y="4247"/>
                  </a:cubicBezTo>
                  <a:cubicBezTo>
                    <a:pt x="24495" y="4707"/>
                    <a:pt x="24885" y="5039"/>
                    <a:pt x="25346" y="5039"/>
                  </a:cubicBezTo>
                  <a:cubicBezTo>
                    <a:pt x="25350" y="5039"/>
                    <a:pt x="25354" y="5039"/>
                    <a:pt x="25358" y="5039"/>
                  </a:cubicBezTo>
                  <a:cubicBezTo>
                    <a:pt x="25414" y="5039"/>
                    <a:pt x="25467" y="5032"/>
                    <a:pt x="25521" y="5022"/>
                  </a:cubicBezTo>
                  <a:lnTo>
                    <a:pt x="25521" y="5022"/>
                  </a:lnTo>
                  <a:cubicBezTo>
                    <a:pt x="25471" y="5243"/>
                    <a:pt x="25380" y="5448"/>
                    <a:pt x="25261" y="5586"/>
                  </a:cubicBezTo>
                  <a:cubicBezTo>
                    <a:pt x="25150" y="5717"/>
                    <a:pt x="24953" y="5784"/>
                    <a:pt x="24739" y="5791"/>
                  </a:cubicBezTo>
                  <a:cubicBezTo>
                    <a:pt x="24686" y="5613"/>
                    <a:pt x="24626" y="5436"/>
                    <a:pt x="24560" y="5259"/>
                  </a:cubicBezTo>
                  <a:cubicBezTo>
                    <a:pt x="23280" y="1922"/>
                    <a:pt x="19642" y="1"/>
                    <a:pt x="15406" y="1"/>
                  </a:cubicBezTo>
                  <a:close/>
                </a:path>
              </a:pathLst>
            </a:custGeom>
            <a:solidFill>
              <a:srgbClr val="FF5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4"/>
            <p:cNvSpPr/>
            <p:nvPr/>
          </p:nvSpPr>
          <p:spPr>
            <a:xfrm rot="492656" flipH="1">
              <a:off x="8445366" y="3860188"/>
              <a:ext cx="97706" cy="72377"/>
            </a:xfrm>
            <a:custGeom>
              <a:avLst/>
              <a:gdLst/>
              <a:ahLst/>
              <a:cxnLst/>
              <a:rect l="l" t="t" r="r" b="b"/>
              <a:pathLst>
                <a:path w="2096" h="1564" extrusionOk="0">
                  <a:moveTo>
                    <a:pt x="1122" y="1"/>
                  </a:moveTo>
                  <a:cubicBezTo>
                    <a:pt x="530" y="1"/>
                    <a:pt x="0" y="663"/>
                    <a:pt x="24" y="1223"/>
                  </a:cubicBezTo>
                  <a:cubicBezTo>
                    <a:pt x="24" y="1230"/>
                    <a:pt x="29" y="1239"/>
                    <a:pt x="35" y="1239"/>
                  </a:cubicBezTo>
                  <a:cubicBezTo>
                    <a:pt x="37" y="1239"/>
                    <a:pt x="40" y="1236"/>
                    <a:pt x="42" y="1230"/>
                  </a:cubicBezTo>
                  <a:cubicBezTo>
                    <a:pt x="203" y="656"/>
                    <a:pt x="605" y="239"/>
                    <a:pt x="1222" y="239"/>
                  </a:cubicBezTo>
                  <a:cubicBezTo>
                    <a:pt x="1233" y="239"/>
                    <a:pt x="1243" y="239"/>
                    <a:pt x="1254" y="239"/>
                  </a:cubicBezTo>
                  <a:cubicBezTo>
                    <a:pt x="1903" y="253"/>
                    <a:pt x="1833" y="1084"/>
                    <a:pt x="1819" y="1522"/>
                  </a:cubicBezTo>
                  <a:cubicBezTo>
                    <a:pt x="1818" y="1546"/>
                    <a:pt x="1833" y="1564"/>
                    <a:pt x="1848" y="1564"/>
                  </a:cubicBezTo>
                  <a:cubicBezTo>
                    <a:pt x="1858" y="1564"/>
                    <a:pt x="1867" y="1558"/>
                    <a:pt x="1875" y="1544"/>
                  </a:cubicBezTo>
                  <a:cubicBezTo>
                    <a:pt x="2096" y="1066"/>
                    <a:pt x="1949" y="279"/>
                    <a:pt x="1428" y="62"/>
                  </a:cubicBezTo>
                  <a:cubicBezTo>
                    <a:pt x="1326" y="20"/>
                    <a:pt x="1223" y="1"/>
                    <a:pt x="1122" y="1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4"/>
            <p:cNvSpPr/>
            <p:nvPr/>
          </p:nvSpPr>
          <p:spPr>
            <a:xfrm rot="492656" flipH="1">
              <a:off x="8334326" y="3872453"/>
              <a:ext cx="97752" cy="72424"/>
            </a:xfrm>
            <a:custGeom>
              <a:avLst/>
              <a:gdLst/>
              <a:ahLst/>
              <a:cxnLst/>
              <a:rect l="l" t="t" r="r" b="b"/>
              <a:pathLst>
                <a:path w="2097" h="1565" extrusionOk="0">
                  <a:moveTo>
                    <a:pt x="1122" y="1"/>
                  </a:moveTo>
                  <a:cubicBezTo>
                    <a:pt x="530" y="1"/>
                    <a:pt x="1" y="663"/>
                    <a:pt x="25" y="1223"/>
                  </a:cubicBezTo>
                  <a:cubicBezTo>
                    <a:pt x="24" y="1230"/>
                    <a:pt x="31" y="1238"/>
                    <a:pt x="36" y="1238"/>
                  </a:cubicBezTo>
                  <a:cubicBezTo>
                    <a:pt x="39" y="1238"/>
                    <a:pt x="41" y="1236"/>
                    <a:pt x="42" y="1230"/>
                  </a:cubicBezTo>
                  <a:cubicBezTo>
                    <a:pt x="204" y="656"/>
                    <a:pt x="605" y="239"/>
                    <a:pt x="1223" y="239"/>
                  </a:cubicBezTo>
                  <a:cubicBezTo>
                    <a:pt x="1233" y="239"/>
                    <a:pt x="1244" y="239"/>
                    <a:pt x="1254" y="239"/>
                  </a:cubicBezTo>
                  <a:cubicBezTo>
                    <a:pt x="1904" y="254"/>
                    <a:pt x="1834" y="1083"/>
                    <a:pt x="1819" y="1523"/>
                  </a:cubicBezTo>
                  <a:cubicBezTo>
                    <a:pt x="1819" y="1546"/>
                    <a:pt x="1833" y="1564"/>
                    <a:pt x="1849" y="1564"/>
                  </a:cubicBezTo>
                  <a:cubicBezTo>
                    <a:pt x="1858" y="1564"/>
                    <a:pt x="1868" y="1558"/>
                    <a:pt x="1875" y="1544"/>
                  </a:cubicBezTo>
                  <a:cubicBezTo>
                    <a:pt x="2096" y="1066"/>
                    <a:pt x="1949" y="278"/>
                    <a:pt x="1428" y="62"/>
                  </a:cubicBezTo>
                  <a:cubicBezTo>
                    <a:pt x="1326" y="20"/>
                    <a:pt x="1223" y="1"/>
                    <a:pt x="1122" y="1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4"/>
            <p:cNvSpPr/>
            <p:nvPr/>
          </p:nvSpPr>
          <p:spPr>
            <a:xfrm rot="492656" flipH="1">
              <a:off x="8157728" y="4072276"/>
              <a:ext cx="148050" cy="301402"/>
            </a:xfrm>
            <a:custGeom>
              <a:avLst/>
              <a:gdLst/>
              <a:ahLst/>
              <a:cxnLst/>
              <a:rect l="l" t="t" r="r" b="b"/>
              <a:pathLst>
                <a:path w="3176" h="6513" extrusionOk="0">
                  <a:moveTo>
                    <a:pt x="892" y="0"/>
                  </a:moveTo>
                  <a:cubicBezTo>
                    <a:pt x="892" y="0"/>
                    <a:pt x="1377" y="2147"/>
                    <a:pt x="1" y="3056"/>
                  </a:cubicBezTo>
                  <a:lnTo>
                    <a:pt x="1750" y="6512"/>
                  </a:lnTo>
                  <a:cubicBezTo>
                    <a:pt x="2076" y="6319"/>
                    <a:pt x="2398" y="5941"/>
                    <a:pt x="2600" y="5233"/>
                  </a:cubicBezTo>
                  <a:cubicBezTo>
                    <a:pt x="3176" y="3226"/>
                    <a:pt x="892" y="0"/>
                    <a:pt x="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4"/>
            <p:cNvSpPr/>
            <p:nvPr/>
          </p:nvSpPr>
          <p:spPr>
            <a:xfrm rot="492656" flipH="1">
              <a:off x="8153826" y="4058182"/>
              <a:ext cx="213592" cy="332223"/>
            </a:xfrm>
            <a:custGeom>
              <a:avLst/>
              <a:gdLst/>
              <a:ahLst/>
              <a:cxnLst/>
              <a:rect l="l" t="t" r="r" b="b"/>
              <a:pathLst>
                <a:path w="4582" h="7179" extrusionOk="0">
                  <a:moveTo>
                    <a:pt x="2033" y="0"/>
                  </a:moveTo>
                  <a:lnTo>
                    <a:pt x="2126" y="415"/>
                  </a:lnTo>
                  <a:cubicBezTo>
                    <a:pt x="2130" y="430"/>
                    <a:pt x="2466" y="1973"/>
                    <a:pt x="1726" y="2953"/>
                  </a:cubicBezTo>
                  <a:cubicBezTo>
                    <a:pt x="1357" y="3443"/>
                    <a:pt x="776" y="3714"/>
                    <a:pt x="0" y="3761"/>
                  </a:cubicBezTo>
                  <a:lnTo>
                    <a:pt x="12" y="3933"/>
                  </a:lnTo>
                  <a:cubicBezTo>
                    <a:pt x="840" y="3883"/>
                    <a:pt x="1462" y="3589"/>
                    <a:pt x="1863" y="3055"/>
                  </a:cubicBezTo>
                  <a:cubicBezTo>
                    <a:pt x="2420" y="2317"/>
                    <a:pt x="2411" y="1313"/>
                    <a:pt x="2353" y="768"/>
                  </a:cubicBezTo>
                  <a:lnTo>
                    <a:pt x="2353" y="768"/>
                  </a:lnTo>
                  <a:cubicBezTo>
                    <a:pt x="2902" y="1629"/>
                    <a:pt x="4289" y="4026"/>
                    <a:pt x="3836" y="5607"/>
                  </a:cubicBezTo>
                  <a:cubicBezTo>
                    <a:pt x="3650" y="6258"/>
                    <a:pt x="3345" y="6688"/>
                    <a:pt x="2931" y="6886"/>
                  </a:cubicBezTo>
                  <a:cubicBezTo>
                    <a:pt x="2738" y="6979"/>
                    <a:pt x="2544" y="7008"/>
                    <a:pt x="2375" y="7008"/>
                  </a:cubicBezTo>
                  <a:cubicBezTo>
                    <a:pt x="2082" y="7008"/>
                    <a:pt x="1865" y="6919"/>
                    <a:pt x="1862" y="6918"/>
                  </a:cubicBezTo>
                  <a:lnTo>
                    <a:pt x="1796" y="7075"/>
                  </a:lnTo>
                  <a:cubicBezTo>
                    <a:pt x="1810" y="7080"/>
                    <a:pt x="2049" y="7179"/>
                    <a:pt x="2373" y="7179"/>
                  </a:cubicBezTo>
                  <a:cubicBezTo>
                    <a:pt x="2561" y="7179"/>
                    <a:pt x="2781" y="7145"/>
                    <a:pt x="3002" y="7040"/>
                  </a:cubicBezTo>
                  <a:cubicBezTo>
                    <a:pt x="3462" y="6822"/>
                    <a:pt x="3798" y="6354"/>
                    <a:pt x="4000" y="5654"/>
                  </a:cubicBezTo>
                  <a:cubicBezTo>
                    <a:pt x="4581" y="3632"/>
                    <a:pt x="2374" y="481"/>
                    <a:pt x="2280" y="348"/>
                  </a:cubicBezTo>
                  <a:lnTo>
                    <a:pt x="2033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4"/>
            <p:cNvSpPr/>
            <p:nvPr/>
          </p:nvSpPr>
          <p:spPr>
            <a:xfrm rot="492656" flipH="1">
              <a:off x="8193243" y="4203201"/>
              <a:ext cx="92345" cy="153640"/>
            </a:xfrm>
            <a:custGeom>
              <a:avLst/>
              <a:gdLst/>
              <a:ahLst/>
              <a:cxnLst/>
              <a:rect l="l" t="t" r="r" b="b"/>
              <a:pathLst>
                <a:path w="1981" h="3320" extrusionOk="0">
                  <a:moveTo>
                    <a:pt x="73" y="1"/>
                  </a:moveTo>
                  <a:lnTo>
                    <a:pt x="1" y="43"/>
                  </a:lnTo>
                  <a:lnTo>
                    <a:pt x="1906" y="3319"/>
                  </a:lnTo>
                  <a:lnTo>
                    <a:pt x="1981" y="327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4"/>
            <p:cNvSpPr/>
            <p:nvPr/>
          </p:nvSpPr>
          <p:spPr>
            <a:xfrm rot="492656" flipH="1">
              <a:off x="8183397" y="4167720"/>
              <a:ext cx="85120" cy="159517"/>
            </a:xfrm>
            <a:custGeom>
              <a:avLst/>
              <a:gdLst/>
              <a:ahLst/>
              <a:cxnLst/>
              <a:rect l="l" t="t" r="r" b="b"/>
              <a:pathLst>
                <a:path w="1826" h="3447" extrusionOk="0">
                  <a:moveTo>
                    <a:pt x="76" y="1"/>
                  </a:moveTo>
                  <a:lnTo>
                    <a:pt x="0" y="41"/>
                  </a:lnTo>
                  <a:lnTo>
                    <a:pt x="1752" y="3447"/>
                  </a:lnTo>
                  <a:lnTo>
                    <a:pt x="1826" y="3407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4"/>
            <p:cNvSpPr/>
            <p:nvPr/>
          </p:nvSpPr>
          <p:spPr>
            <a:xfrm rot="492656" flipH="1">
              <a:off x="8181238" y="4140246"/>
              <a:ext cx="86005" cy="129576"/>
            </a:xfrm>
            <a:custGeom>
              <a:avLst/>
              <a:gdLst/>
              <a:ahLst/>
              <a:cxnLst/>
              <a:rect l="l" t="t" r="r" b="b"/>
              <a:pathLst>
                <a:path w="1845" h="2800" extrusionOk="0">
                  <a:moveTo>
                    <a:pt x="73" y="0"/>
                  </a:moveTo>
                  <a:lnTo>
                    <a:pt x="0" y="46"/>
                  </a:lnTo>
                  <a:lnTo>
                    <a:pt x="1773" y="2799"/>
                  </a:lnTo>
                  <a:lnTo>
                    <a:pt x="1844" y="2752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4"/>
            <p:cNvSpPr/>
            <p:nvPr/>
          </p:nvSpPr>
          <p:spPr>
            <a:xfrm rot="492656" flipH="1">
              <a:off x="8200050" y="4178459"/>
              <a:ext cx="68012" cy="111620"/>
            </a:xfrm>
            <a:custGeom>
              <a:avLst/>
              <a:gdLst/>
              <a:ahLst/>
              <a:cxnLst/>
              <a:rect l="l" t="t" r="r" b="b"/>
              <a:pathLst>
                <a:path w="1459" h="2412" extrusionOk="0">
                  <a:moveTo>
                    <a:pt x="1386" y="0"/>
                  </a:moveTo>
                  <a:lnTo>
                    <a:pt x="1" y="2367"/>
                  </a:lnTo>
                  <a:lnTo>
                    <a:pt x="75" y="2411"/>
                  </a:lnTo>
                  <a:lnTo>
                    <a:pt x="1458" y="43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4"/>
            <p:cNvSpPr/>
            <p:nvPr/>
          </p:nvSpPr>
          <p:spPr>
            <a:xfrm rot="492656" flipH="1">
              <a:off x="8221299" y="3929918"/>
              <a:ext cx="562974" cy="377759"/>
            </a:xfrm>
            <a:custGeom>
              <a:avLst/>
              <a:gdLst/>
              <a:ahLst/>
              <a:cxnLst/>
              <a:rect l="l" t="t" r="r" b="b"/>
              <a:pathLst>
                <a:path w="12077" h="8163" extrusionOk="0">
                  <a:moveTo>
                    <a:pt x="4645" y="1"/>
                  </a:moveTo>
                  <a:cubicBezTo>
                    <a:pt x="2779" y="1"/>
                    <a:pt x="1232" y="764"/>
                    <a:pt x="732" y="2113"/>
                  </a:cubicBezTo>
                  <a:cubicBezTo>
                    <a:pt x="0" y="4087"/>
                    <a:pt x="1783" y="6569"/>
                    <a:pt x="4714" y="7656"/>
                  </a:cubicBezTo>
                  <a:cubicBezTo>
                    <a:pt x="5640" y="7999"/>
                    <a:pt x="6570" y="8162"/>
                    <a:pt x="7432" y="8162"/>
                  </a:cubicBezTo>
                  <a:cubicBezTo>
                    <a:pt x="9298" y="8162"/>
                    <a:pt x="10845" y="7399"/>
                    <a:pt x="11346" y="6050"/>
                  </a:cubicBezTo>
                  <a:cubicBezTo>
                    <a:pt x="12077" y="4076"/>
                    <a:pt x="10294" y="1593"/>
                    <a:pt x="7364" y="507"/>
                  </a:cubicBezTo>
                  <a:cubicBezTo>
                    <a:pt x="6438" y="164"/>
                    <a:pt x="5507" y="1"/>
                    <a:pt x="4645" y="1"/>
                  </a:cubicBezTo>
                  <a:close/>
                </a:path>
              </a:pathLst>
            </a:custGeom>
            <a:solidFill>
              <a:srgbClr val="FF9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4"/>
            <p:cNvSpPr/>
            <p:nvPr/>
          </p:nvSpPr>
          <p:spPr>
            <a:xfrm rot="492656" flipH="1">
              <a:off x="8592096" y="4000684"/>
              <a:ext cx="65821" cy="173909"/>
            </a:xfrm>
            <a:custGeom>
              <a:avLst/>
              <a:gdLst/>
              <a:ahLst/>
              <a:cxnLst/>
              <a:rect l="l" t="t" r="r" b="b"/>
              <a:pathLst>
                <a:path w="1412" h="3758" extrusionOk="0">
                  <a:moveTo>
                    <a:pt x="706" y="0"/>
                  </a:moveTo>
                  <a:cubicBezTo>
                    <a:pt x="318" y="0"/>
                    <a:pt x="1" y="840"/>
                    <a:pt x="1" y="1879"/>
                  </a:cubicBezTo>
                  <a:cubicBezTo>
                    <a:pt x="1" y="2917"/>
                    <a:pt x="318" y="3757"/>
                    <a:pt x="706" y="3757"/>
                  </a:cubicBezTo>
                  <a:cubicBezTo>
                    <a:pt x="1096" y="3757"/>
                    <a:pt x="1411" y="2917"/>
                    <a:pt x="1411" y="1879"/>
                  </a:cubicBezTo>
                  <a:cubicBezTo>
                    <a:pt x="1411" y="842"/>
                    <a:pt x="1096" y="0"/>
                    <a:pt x="706" y="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4"/>
            <p:cNvSpPr/>
            <p:nvPr/>
          </p:nvSpPr>
          <p:spPr>
            <a:xfrm rot="492656" flipH="1">
              <a:off x="8412968" y="3987437"/>
              <a:ext cx="97519" cy="234208"/>
            </a:xfrm>
            <a:custGeom>
              <a:avLst/>
              <a:gdLst/>
              <a:ahLst/>
              <a:cxnLst/>
              <a:rect l="l" t="t" r="r" b="b"/>
              <a:pathLst>
                <a:path w="2092" h="5061" extrusionOk="0">
                  <a:moveTo>
                    <a:pt x="1047" y="0"/>
                  </a:moveTo>
                  <a:cubicBezTo>
                    <a:pt x="470" y="0"/>
                    <a:pt x="0" y="1132"/>
                    <a:pt x="0" y="2530"/>
                  </a:cubicBezTo>
                  <a:cubicBezTo>
                    <a:pt x="0" y="3927"/>
                    <a:pt x="469" y="5061"/>
                    <a:pt x="1047" y="5061"/>
                  </a:cubicBezTo>
                  <a:cubicBezTo>
                    <a:pt x="1622" y="5061"/>
                    <a:pt x="2092" y="3927"/>
                    <a:pt x="2092" y="2530"/>
                  </a:cubicBezTo>
                  <a:cubicBezTo>
                    <a:pt x="2092" y="1132"/>
                    <a:pt x="1625" y="0"/>
                    <a:pt x="1047" y="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4"/>
            <p:cNvSpPr/>
            <p:nvPr/>
          </p:nvSpPr>
          <p:spPr>
            <a:xfrm rot="492656" flipH="1">
              <a:off x="8163280" y="3854983"/>
              <a:ext cx="120454" cy="93156"/>
            </a:xfrm>
            <a:custGeom>
              <a:avLst/>
              <a:gdLst/>
              <a:ahLst/>
              <a:cxnLst/>
              <a:rect l="l" t="t" r="r" b="b"/>
              <a:pathLst>
                <a:path w="2584" h="2013" extrusionOk="0">
                  <a:moveTo>
                    <a:pt x="2521" y="1"/>
                  </a:moveTo>
                  <a:cubicBezTo>
                    <a:pt x="2510" y="1"/>
                    <a:pt x="2499" y="15"/>
                    <a:pt x="2490" y="51"/>
                  </a:cubicBezTo>
                  <a:cubicBezTo>
                    <a:pt x="2349" y="613"/>
                    <a:pt x="2125" y="1410"/>
                    <a:pt x="1610" y="1737"/>
                  </a:cubicBezTo>
                  <a:cubicBezTo>
                    <a:pt x="1527" y="1789"/>
                    <a:pt x="1444" y="1813"/>
                    <a:pt x="1362" y="1813"/>
                  </a:cubicBezTo>
                  <a:cubicBezTo>
                    <a:pt x="767" y="1813"/>
                    <a:pt x="223" y="574"/>
                    <a:pt x="97" y="164"/>
                  </a:cubicBezTo>
                  <a:cubicBezTo>
                    <a:pt x="86" y="128"/>
                    <a:pt x="73" y="114"/>
                    <a:pt x="61" y="114"/>
                  </a:cubicBezTo>
                  <a:cubicBezTo>
                    <a:pt x="29" y="114"/>
                    <a:pt x="1" y="221"/>
                    <a:pt x="17" y="271"/>
                  </a:cubicBezTo>
                  <a:cubicBezTo>
                    <a:pt x="121" y="616"/>
                    <a:pt x="281" y="949"/>
                    <a:pt x="469" y="1257"/>
                  </a:cubicBezTo>
                  <a:cubicBezTo>
                    <a:pt x="632" y="1523"/>
                    <a:pt x="1006" y="2013"/>
                    <a:pt x="1383" y="2013"/>
                  </a:cubicBezTo>
                  <a:cubicBezTo>
                    <a:pt x="1432" y="2013"/>
                    <a:pt x="1480" y="2004"/>
                    <a:pt x="1528" y="1987"/>
                  </a:cubicBezTo>
                  <a:cubicBezTo>
                    <a:pt x="2161" y="1758"/>
                    <a:pt x="2426" y="742"/>
                    <a:pt x="2570" y="158"/>
                  </a:cubicBezTo>
                  <a:cubicBezTo>
                    <a:pt x="2584" y="108"/>
                    <a:pt x="2552" y="1"/>
                    <a:pt x="2521" y="1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4"/>
            <p:cNvSpPr/>
            <p:nvPr/>
          </p:nvSpPr>
          <p:spPr>
            <a:xfrm rot="492656" flipH="1">
              <a:off x="8481134" y="3768365"/>
              <a:ext cx="151313" cy="107501"/>
            </a:xfrm>
            <a:custGeom>
              <a:avLst/>
              <a:gdLst/>
              <a:ahLst/>
              <a:cxnLst/>
              <a:rect l="l" t="t" r="r" b="b"/>
              <a:pathLst>
                <a:path w="3246" h="2323" extrusionOk="0">
                  <a:moveTo>
                    <a:pt x="1174" y="1"/>
                  </a:moveTo>
                  <a:cubicBezTo>
                    <a:pt x="1174" y="1"/>
                    <a:pt x="0" y="2060"/>
                    <a:pt x="640" y="2292"/>
                  </a:cubicBezTo>
                  <a:cubicBezTo>
                    <a:pt x="698" y="2313"/>
                    <a:pt x="767" y="2322"/>
                    <a:pt x="844" y="2322"/>
                  </a:cubicBezTo>
                  <a:cubicBezTo>
                    <a:pt x="1620" y="2322"/>
                    <a:pt x="3245" y="1355"/>
                    <a:pt x="3245" y="1355"/>
                  </a:cubicBezTo>
                  <a:lnTo>
                    <a:pt x="1174" y="1"/>
                  </a:lnTo>
                  <a:close/>
                </a:path>
              </a:pathLst>
            </a:custGeom>
            <a:solidFill>
              <a:srgbClr val="FF5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4"/>
            <p:cNvSpPr/>
            <p:nvPr/>
          </p:nvSpPr>
          <p:spPr>
            <a:xfrm rot="492656" flipH="1">
              <a:off x="8478050" y="3763205"/>
              <a:ext cx="153225" cy="118284"/>
            </a:xfrm>
            <a:custGeom>
              <a:avLst/>
              <a:gdLst/>
              <a:ahLst/>
              <a:cxnLst/>
              <a:rect l="l" t="t" r="r" b="b"/>
              <a:pathLst>
                <a:path w="3287" h="2556" extrusionOk="0">
                  <a:moveTo>
                    <a:pt x="1147" y="0"/>
                  </a:moveTo>
                  <a:cubicBezTo>
                    <a:pt x="1137" y="0"/>
                    <a:pt x="1127" y="9"/>
                    <a:pt x="1115" y="29"/>
                  </a:cubicBezTo>
                  <a:cubicBezTo>
                    <a:pt x="897" y="417"/>
                    <a:pt x="704" y="825"/>
                    <a:pt x="550" y="1242"/>
                  </a:cubicBezTo>
                  <a:cubicBezTo>
                    <a:pt x="429" y="1574"/>
                    <a:pt x="250" y="2084"/>
                    <a:pt x="480" y="2411"/>
                  </a:cubicBezTo>
                  <a:cubicBezTo>
                    <a:pt x="555" y="2516"/>
                    <a:pt x="681" y="2555"/>
                    <a:pt x="830" y="2555"/>
                  </a:cubicBezTo>
                  <a:cubicBezTo>
                    <a:pt x="1187" y="2555"/>
                    <a:pt x="1672" y="2328"/>
                    <a:pt x="1872" y="2247"/>
                  </a:cubicBezTo>
                  <a:cubicBezTo>
                    <a:pt x="2342" y="2056"/>
                    <a:pt x="2797" y="1819"/>
                    <a:pt x="3232" y="1560"/>
                  </a:cubicBezTo>
                  <a:cubicBezTo>
                    <a:pt x="3287" y="1532"/>
                    <a:pt x="3271" y="1353"/>
                    <a:pt x="3222" y="1353"/>
                  </a:cubicBezTo>
                  <a:cubicBezTo>
                    <a:pt x="3218" y="1353"/>
                    <a:pt x="3214" y="1354"/>
                    <a:pt x="3210" y="1356"/>
                  </a:cubicBezTo>
                  <a:cubicBezTo>
                    <a:pt x="2514" y="1769"/>
                    <a:pt x="1661" y="2278"/>
                    <a:pt x="837" y="2320"/>
                  </a:cubicBezTo>
                  <a:cubicBezTo>
                    <a:pt x="827" y="2320"/>
                    <a:pt x="817" y="2320"/>
                    <a:pt x="808" y="2320"/>
                  </a:cubicBezTo>
                  <a:cubicBezTo>
                    <a:pt x="1" y="2320"/>
                    <a:pt x="975" y="547"/>
                    <a:pt x="1183" y="181"/>
                  </a:cubicBezTo>
                  <a:cubicBezTo>
                    <a:pt x="1207" y="139"/>
                    <a:pt x="1186" y="0"/>
                    <a:pt x="1147" y="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4"/>
            <p:cNvSpPr/>
            <p:nvPr/>
          </p:nvSpPr>
          <p:spPr>
            <a:xfrm rot="492656" flipH="1">
              <a:off x="7898874" y="3690802"/>
              <a:ext cx="472540" cy="130177"/>
            </a:xfrm>
            <a:custGeom>
              <a:avLst/>
              <a:gdLst/>
              <a:ahLst/>
              <a:cxnLst/>
              <a:rect l="l" t="t" r="r" b="b"/>
              <a:pathLst>
                <a:path w="10137" h="2813" extrusionOk="0">
                  <a:moveTo>
                    <a:pt x="6415" y="0"/>
                  </a:moveTo>
                  <a:cubicBezTo>
                    <a:pt x="4626" y="0"/>
                    <a:pt x="2322" y="431"/>
                    <a:pt x="0" y="2058"/>
                  </a:cubicBezTo>
                  <a:lnTo>
                    <a:pt x="1038" y="2813"/>
                  </a:lnTo>
                  <a:cubicBezTo>
                    <a:pt x="1038" y="2813"/>
                    <a:pt x="2850" y="709"/>
                    <a:pt x="6957" y="709"/>
                  </a:cubicBezTo>
                  <a:cubicBezTo>
                    <a:pt x="7895" y="709"/>
                    <a:pt x="8953" y="819"/>
                    <a:pt x="10137" y="1089"/>
                  </a:cubicBezTo>
                  <a:lnTo>
                    <a:pt x="9796" y="548"/>
                  </a:lnTo>
                  <a:cubicBezTo>
                    <a:pt x="9795" y="548"/>
                    <a:pt x="8431" y="0"/>
                    <a:pt x="6415" y="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4"/>
            <p:cNvSpPr/>
            <p:nvPr/>
          </p:nvSpPr>
          <p:spPr>
            <a:xfrm rot="492656" flipH="1">
              <a:off x="7717310" y="3814952"/>
              <a:ext cx="436366" cy="424962"/>
            </a:xfrm>
            <a:custGeom>
              <a:avLst/>
              <a:gdLst/>
              <a:ahLst/>
              <a:cxnLst/>
              <a:rect l="l" t="t" r="r" b="b"/>
              <a:pathLst>
                <a:path w="9361" h="9183" extrusionOk="0">
                  <a:moveTo>
                    <a:pt x="4626" y="427"/>
                  </a:moveTo>
                  <a:cubicBezTo>
                    <a:pt x="6184" y="427"/>
                    <a:pt x="7684" y="1359"/>
                    <a:pt x="8422" y="2776"/>
                  </a:cubicBezTo>
                  <a:cubicBezTo>
                    <a:pt x="8586" y="3090"/>
                    <a:pt x="8697" y="3425"/>
                    <a:pt x="8779" y="3767"/>
                  </a:cubicBezTo>
                  <a:cubicBezTo>
                    <a:pt x="9248" y="5962"/>
                    <a:pt x="7871" y="8140"/>
                    <a:pt x="5695" y="8668"/>
                  </a:cubicBezTo>
                  <a:cubicBezTo>
                    <a:pt x="5389" y="8743"/>
                    <a:pt x="5083" y="8778"/>
                    <a:pt x="4782" y="8778"/>
                  </a:cubicBezTo>
                  <a:cubicBezTo>
                    <a:pt x="3053" y="8778"/>
                    <a:pt x="1461" y="7620"/>
                    <a:pt x="822" y="5986"/>
                  </a:cubicBezTo>
                  <a:cubicBezTo>
                    <a:pt x="1" y="3888"/>
                    <a:pt x="1154" y="1525"/>
                    <a:pt x="3197" y="703"/>
                  </a:cubicBezTo>
                  <a:cubicBezTo>
                    <a:pt x="3665" y="515"/>
                    <a:pt x="4148" y="427"/>
                    <a:pt x="4626" y="427"/>
                  </a:cubicBezTo>
                  <a:close/>
                  <a:moveTo>
                    <a:pt x="4634" y="1"/>
                  </a:moveTo>
                  <a:cubicBezTo>
                    <a:pt x="2923" y="1"/>
                    <a:pt x="1392" y="1135"/>
                    <a:pt x="726" y="2709"/>
                  </a:cubicBezTo>
                  <a:cubicBezTo>
                    <a:pt x="5" y="4410"/>
                    <a:pt x="399" y="6470"/>
                    <a:pt x="1641" y="7819"/>
                  </a:cubicBezTo>
                  <a:cubicBezTo>
                    <a:pt x="2466" y="8715"/>
                    <a:pt x="3614" y="9183"/>
                    <a:pt x="4776" y="9183"/>
                  </a:cubicBezTo>
                  <a:cubicBezTo>
                    <a:pt x="5438" y="9183"/>
                    <a:pt x="6104" y="9031"/>
                    <a:pt x="6719" y="8721"/>
                  </a:cubicBezTo>
                  <a:cubicBezTo>
                    <a:pt x="8593" y="7774"/>
                    <a:pt x="9360" y="5535"/>
                    <a:pt x="8944" y="3566"/>
                  </a:cubicBezTo>
                  <a:lnTo>
                    <a:pt x="8944" y="3566"/>
                  </a:lnTo>
                  <a:cubicBezTo>
                    <a:pt x="8943" y="3561"/>
                    <a:pt x="8942" y="3556"/>
                    <a:pt x="8941" y="3551"/>
                  </a:cubicBezTo>
                  <a:cubicBezTo>
                    <a:pt x="8497" y="1715"/>
                    <a:pt x="7044" y="288"/>
                    <a:pt x="5148" y="35"/>
                  </a:cubicBezTo>
                  <a:cubicBezTo>
                    <a:pt x="4975" y="12"/>
                    <a:pt x="4804" y="1"/>
                    <a:pt x="4634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4"/>
            <p:cNvSpPr/>
            <p:nvPr/>
          </p:nvSpPr>
          <p:spPr>
            <a:xfrm rot="2168827">
              <a:off x="7788579" y="3870216"/>
              <a:ext cx="275807" cy="316695"/>
            </a:xfrm>
            <a:custGeom>
              <a:avLst/>
              <a:gdLst/>
              <a:ahLst/>
              <a:cxnLst/>
              <a:rect l="l" t="t" r="r" b="b"/>
              <a:pathLst>
                <a:path w="5917" h="6843" extrusionOk="0">
                  <a:moveTo>
                    <a:pt x="3319" y="1"/>
                  </a:moveTo>
                  <a:cubicBezTo>
                    <a:pt x="2610" y="1"/>
                    <a:pt x="1866" y="179"/>
                    <a:pt x="1376" y="396"/>
                  </a:cubicBezTo>
                  <a:cubicBezTo>
                    <a:pt x="635" y="724"/>
                    <a:pt x="181" y="1433"/>
                    <a:pt x="92" y="2222"/>
                  </a:cubicBezTo>
                  <a:cubicBezTo>
                    <a:pt x="1" y="3034"/>
                    <a:pt x="441" y="3702"/>
                    <a:pt x="1169" y="4026"/>
                  </a:cubicBezTo>
                  <a:cubicBezTo>
                    <a:pt x="1879" y="4342"/>
                    <a:pt x="2703" y="4315"/>
                    <a:pt x="3463" y="4379"/>
                  </a:cubicBezTo>
                  <a:cubicBezTo>
                    <a:pt x="3849" y="4412"/>
                    <a:pt x="4239" y="4469"/>
                    <a:pt x="4602" y="4612"/>
                  </a:cubicBezTo>
                  <a:cubicBezTo>
                    <a:pt x="4497" y="4744"/>
                    <a:pt x="4370" y="4850"/>
                    <a:pt x="4235" y="4951"/>
                  </a:cubicBezTo>
                  <a:cubicBezTo>
                    <a:pt x="3799" y="5281"/>
                    <a:pt x="3228" y="5381"/>
                    <a:pt x="2679" y="5381"/>
                  </a:cubicBezTo>
                  <a:cubicBezTo>
                    <a:pt x="2516" y="5381"/>
                    <a:pt x="2356" y="5372"/>
                    <a:pt x="2201" y="5358"/>
                  </a:cubicBezTo>
                  <a:cubicBezTo>
                    <a:pt x="1979" y="5340"/>
                    <a:pt x="1734" y="5290"/>
                    <a:pt x="1527" y="5184"/>
                  </a:cubicBezTo>
                  <a:lnTo>
                    <a:pt x="1428" y="6617"/>
                  </a:lnTo>
                  <a:cubicBezTo>
                    <a:pt x="1797" y="6781"/>
                    <a:pt x="2223" y="6843"/>
                    <a:pt x="2635" y="6843"/>
                  </a:cubicBezTo>
                  <a:cubicBezTo>
                    <a:pt x="2814" y="6843"/>
                    <a:pt x="2991" y="6831"/>
                    <a:pt x="3160" y="6811"/>
                  </a:cubicBezTo>
                  <a:cubicBezTo>
                    <a:pt x="3982" y="6711"/>
                    <a:pt x="4710" y="6360"/>
                    <a:pt x="5220" y="5698"/>
                  </a:cubicBezTo>
                  <a:cubicBezTo>
                    <a:pt x="5811" y="4928"/>
                    <a:pt x="5916" y="3684"/>
                    <a:pt x="4916" y="3235"/>
                  </a:cubicBezTo>
                  <a:cubicBezTo>
                    <a:pt x="4026" y="2837"/>
                    <a:pt x="3000" y="2907"/>
                    <a:pt x="2061" y="2729"/>
                  </a:cubicBezTo>
                  <a:cubicBezTo>
                    <a:pt x="1787" y="2677"/>
                    <a:pt x="1520" y="2557"/>
                    <a:pt x="1284" y="2416"/>
                  </a:cubicBezTo>
                  <a:cubicBezTo>
                    <a:pt x="1256" y="2400"/>
                    <a:pt x="1230" y="2377"/>
                    <a:pt x="1207" y="2353"/>
                  </a:cubicBezTo>
                  <a:cubicBezTo>
                    <a:pt x="1497" y="1996"/>
                    <a:pt x="2258" y="1886"/>
                    <a:pt x="2706" y="1842"/>
                  </a:cubicBezTo>
                  <a:cubicBezTo>
                    <a:pt x="2895" y="1823"/>
                    <a:pt x="3084" y="1812"/>
                    <a:pt x="3273" y="1812"/>
                  </a:cubicBezTo>
                  <a:cubicBezTo>
                    <a:pt x="3477" y="1812"/>
                    <a:pt x="3681" y="1825"/>
                    <a:pt x="3884" y="1852"/>
                  </a:cubicBezTo>
                  <a:cubicBezTo>
                    <a:pt x="3912" y="1856"/>
                    <a:pt x="3942" y="1861"/>
                    <a:pt x="3971" y="1868"/>
                  </a:cubicBezTo>
                  <a:lnTo>
                    <a:pt x="3821" y="34"/>
                  </a:lnTo>
                  <a:cubicBezTo>
                    <a:pt x="3658" y="11"/>
                    <a:pt x="3490" y="1"/>
                    <a:pt x="3319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4"/>
            <p:cNvSpPr/>
            <p:nvPr/>
          </p:nvSpPr>
          <p:spPr>
            <a:xfrm rot="492656" flipH="1">
              <a:off x="7880487" y="3846548"/>
              <a:ext cx="101435" cy="362812"/>
            </a:xfrm>
            <a:custGeom>
              <a:avLst/>
              <a:gdLst/>
              <a:ahLst/>
              <a:cxnLst/>
              <a:rect l="l" t="t" r="r" b="b"/>
              <a:pathLst>
                <a:path w="2176" h="7840" extrusionOk="0">
                  <a:moveTo>
                    <a:pt x="857" y="0"/>
                  </a:moveTo>
                  <a:lnTo>
                    <a:pt x="0" y="66"/>
                  </a:lnTo>
                  <a:lnTo>
                    <a:pt x="1675" y="7840"/>
                  </a:lnTo>
                  <a:lnTo>
                    <a:pt x="2176" y="7694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4"/>
            <p:cNvSpPr/>
            <p:nvPr/>
          </p:nvSpPr>
          <p:spPr>
            <a:xfrm rot="492656" flipH="1">
              <a:off x="8116243" y="3576598"/>
              <a:ext cx="234429" cy="219955"/>
            </a:xfrm>
            <a:custGeom>
              <a:avLst/>
              <a:gdLst/>
              <a:ahLst/>
              <a:cxnLst/>
              <a:rect l="l" t="t" r="r" b="b"/>
              <a:pathLst>
                <a:path w="5029" h="4753" extrusionOk="0">
                  <a:moveTo>
                    <a:pt x="2518" y="0"/>
                  </a:moveTo>
                  <a:cubicBezTo>
                    <a:pt x="2517" y="0"/>
                    <a:pt x="2515" y="0"/>
                    <a:pt x="2513" y="0"/>
                  </a:cubicBezTo>
                  <a:cubicBezTo>
                    <a:pt x="1124" y="0"/>
                    <a:pt x="1" y="1125"/>
                    <a:pt x="1" y="2513"/>
                  </a:cubicBezTo>
                  <a:cubicBezTo>
                    <a:pt x="1" y="3098"/>
                    <a:pt x="201" y="3638"/>
                    <a:pt x="537" y="4064"/>
                  </a:cubicBezTo>
                  <a:cubicBezTo>
                    <a:pt x="762" y="4350"/>
                    <a:pt x="1047" y="4587"/>
                    <a:pt x="1375" y="4752"/>
                  </a:cubicBezTo>
                  <a:cubicBezTo>
                    <a:pt x="2102" y="4294"/>
                    <a:pt x="3228" y="3773"/>
                    <a:pt x="4799" y="3562"/>
                  </a:cubicBezTo>
                  <a:cubicBezTo>
                    <a:pt x="4911" y="3321"/>
                    <a:pt x="4986" y="3055"/>
                    <a:pt x="5014" y="2780"/>
                  </a:cubicBezTo>
                  <a:cubicBezTo>
                    <a:pt x="5024" y="2693"/>
                    <a:pt x="5028" y="2603"/>
                    <a:pt x="5028" y="2511"/>
                  </a:cubicBezTo>
                  <a:cubicBezTo>
                    <a:pt x="5028" y="1126"/>
                    <a:pt x="3908" y="0"/>
                    <a:pt x="2518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4"/>
            <p:cNvSpPr/>
            <p:nvPr/>
          </p:nvSpPr>
          <p:spPr>
            <a:xfrm rot="492656" flipH="1">
              <a:off x="8264276" y="3594876"/>
              <a:ext cx="64469" cy="205100"/>
            </a:xfrm>
            <a:custGeom>
              <a:avLst/>
              <a:gdLst/>
              <a:ahLst/>
              <a:cxnLst/>
              <a:rect l="l" t="t" r="r" b="b"/>
              <a:pathLst>
                <a:path w="1383" h="4432" extrusionOk="0">
                  <a:moveTo>
                    <a:pt x="940" y="1"/>
                  </a:moveTo>
                  <a:cubicBezTo>
                    <a:pt x="301" y="703"/>
                    <a:pt x="1" y="1448"/>
                    <a:pt x="52" y="2219"/>
                  </a:cubicBezTo>
                  <a:cubicBezTo>
                    <a:pt x="138" y="3511"/>
                    <a:pt x="1171" y="4395"/>
                    <a:pt x="1216" y="4432"/>
                  </a:cubicBezTo>
                  <a:lnTo>
                    <a:pt x="1383" y="4238"/>
                  </a:lnTo>
                  <a:cubicBezTo>
                    <a:pt x="1371" y="4229"/>
                    <a:pt x="386" y="3388"/>
                    <a:pt x="308" y="2203"/>
                  </a:cubicBezTo>
                  <a:cubicBezTo>
                    <a:pt x="262" y="1505"/>
                    <a:pt x="538" y="822"/>
                    <a:pt x="1129" y="175"/>
                  </a:cubicBezTo>
                  <a:lnTo>
                    <a:pt x="940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4"/>
            <p:cNvSpPr/>
            <p:nvPr/>
          </p:nvSpPr>
          <p:spPr>
            <a:xfrm rot="492656" flipH="1">
              <a:off x="8117942" y="3588067"/>
              <a:ext cx="222122" cy="193484"/>
            </a:xfrm>
            <a:custGeom>
              <a:avLst/>
              <a:gdLst/>
              <a:ahLst/>
              <a:cxnLst/>
              <a:rect l="l" t="t" r="r" b="b"/>
              <a:pathLst>
                <a:path w="4765" h="4181" extrusionOk="0">
                  <a:moveTo>
                    <a:pt x="2619" y="1"/>
                  </a:moveTo>
                  <a:cubicBezTo>
                    <a:pt x="2235" y="1"/>
                    <a:pt x="1849" y="154"/>
                    <a:pt x="1509" y="455"/>
                  </a:cubicBezTo>
                  <a:cubicBezTo>
                    <a:pt x="0" y="1784"/>
                    <a:pt x="1716" y="4158"/>
                    <a:pt x="1733" y="4181"/>
                  </a:cubicBezTo>
                  <a:lnTo>
                    <a:pt x="1940" y="4027"/>
                  </a:lnTo>
                  <a:cubicBezTo>
                    <a:pt x="1923" y="4005"/>
                    <a:pt x="345" y="1820"/>
                    <a:pt x="1677" y="646"/>
                  </a:cubicBezTo>
                  <a:cubicBezTo>
                    <a:pt x="1973" y="386"/>
                    <a:pt x="2296" y="254"/>
                    <a:pt x="2618" y="254"/>
                  </a:cubicBezTo>
                  <a:cubicBezTo>
                    <a:pt x="2843" y="254"/>
                    <a:pt x="3067" y="319"/>
                    <a:pt x="3280" y="449"/>
                  </a:cubicBezTo>
                  <a:cubicBezTo>
                    <a:pt x="3938" y="852"/>
                    <a:pt x="4485" y="1914"/>
                    <a:pt x="4131" y="3293"/>
                  </a:cubicBezTo>
                  <a:lnTo>
                    <a:pt x="4380" y="3358"/>
                  </a:lnTo>
                  <a:cubicBezTo>
                    <a:pt x="4765" y="1853"/>
                    <a:pt x="4150" y="682"/>
                    <a:pt x="3415" y="232"/>
                  </a:cubicBezTo>
                  <a:cubicBezTo>
                    <a:pt x="3161" y="77"/>
                    <a:pt x="2891" y="1"/>
                    <a:pt x="2619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4"/>
            <p:cNvSpPr/>
            <p:nvPr/>
          </p:nvSpPr>
          <p:spPr>
            <a:xfrm rot="492656">
              <a:off x="8166576" y="3628444"/>
              <a:ext cx="92205" cy="112823"/>
            </a:xfrm>
            <a:custGeom>
              <a:avLst/>
              <a:gdLst/>
              <a:ahLst/>
              <a:cxnLst/>
              <a:rect l="l" t="t" r="r" b="b"/>
              <a:pathLst>
                <a:path w="1978" h="2438" extrusionOk="0">
                  <a:moveTo>
                    <a:pt x="928" y="0"/>
                  </a:moveTo>
                  <a:cubicBezTo>
                    <a:pt x="864" y="0"/>
                    <a:pt x="804" y="4"/>
                    <a:pt x="751" y="10"/>
                  </a:cubicBezTo>
                  <a:cubicBezTo>
                    <a:pt x="460" y="46"/>
                    <a:pt x="230" y="241"/>
                    <a:pt x="116" y="506"/>
                  </a:cubicBezTo>
                  <a:cubicBezTo>
                    <a:pt x="0" y="777"/>
                    <a:pt x="80" y="1054"/>
                    <a:pt x="298" y="1244"/>
                  </a:cubicBezTo>
                  <a:cubicBezTo>
                    <a:pt x="510" y="1426"/>
                    <a:pt x="798" y="1505"/>
                    <a:pt x="1052" y="1608"/>
                  </a:cubicBezTo>
                  <a:cubicBezTo>
                    <a:pt x="1183" y="1659"/>
                    <a:pt x="1312" y="1719"/>
                    <a:pt x="1422" y="1807"/>
                  </a:cubicBezTo>
                  <a:cubicBezTo>
                    <a:pt x="1372" y="1843"/>
                    <a:pt x="1316" y="1866"/>
                    <a:pt x="1259" y="1887"/>
                  </a:cubicBezTo>
                  <a:cubicBezTo>
                    <a:pt x="1181" y="1916"/>
                    <a:pt x="1098" y="1928"/>
                    <a:pt x="1015" y="1928"/>
                  </a:cubicBezTo>
                  <a:cubicBezTo>
                    <a:pt x="843" y="1928"/>
                    <a:pt x="668" y="1877"/>
                    <a:pt x="514" y="1815"/>
                  </a:cubicBezTo>
                  <a:cubicBezTo>
                    <a:pt x="438" y="1783"/>
                    <a:pt x="360" y="1740"/>
                    <a:pt x="300" y="1682"/>
                  </a:cubicBezTo>
                  <a:lnTo>
                    <a:pt x="116" y="2167"/>
                  </a:lnTo>
                  <a:cubicBezTo>
                    <a:pt x="274" y="2304"/>
                    <a:pt x="494" y="2381"/>
                    <a:pt x="694" y="2417"/>
                  </a:cubicBezTo>
                  <a:cubicBezTo>
                    <a:pt x="769" y="2430"/>
                    <a:pt x="845" y="2437"/>
                    <a:pt x="919" y="2437"/>
                  </a:cubicBezTo>
                  <a:cubicBezTo>
                    <a:pt x="1134" y="2437"/>
                    <a:pt x="1341" y="2379"/>
                    <a:pt x="1523" y="2250"/>
                  </a:cubicBezTo>
                  <a:cubicBezTo>
                    <a:pt x="1810" y="2044"/>
                    <a:pt x="1977" y="1625"/>
                    <a:pt x="1677" y="1365"/>
                  </a:cubicBezTo>
                  <a:cubicBezTo>
                    <a:pt x="1412" y="1134"/>
                    <a:pt x="1049" y="1048"/>
                    <a:pt x="744" y="890"/>
                  </a:cubicBezTo>
                  <a:cubicBezTo>
                    <a:pt x="655" y="842"/>
                    <a:pt x="574" y="774"/>
                    <a:pt x="508" y="700"/>
                  </a:cubicBezTo>
                  <a:cubicBezTo>
                    <a:pt x="501" y="691"/>
                    <a:pt x="494" y="681"/>
                    <a:pt x="488" y="670"/>
                  </a:cubicBezTo>
                  <a:cubicBezTo>
                    <a:pt x="552" y="627"/>
                    <a:pt x="644" y="613"/>
                    <a:pt x="740" y="613"/>
                  </a:cubicBezTo>
                  <a:cubicBezTo>
                    <a:pt x="854" y="613"/>
                    <a:pt x="974" y="633"/>
                    <a:pt x="1059" y="650"/>
                  </a:cubicBezTo>
                  <a:cubicBezTo>
                    <a:pt x="1199" y="678"/>
                    <a:pt x="1336" y="718"/>
                    <a:pt x="1465" y="777"/>
                  </a:cubicBezTo>
                  <a:cubicBezTo>
                    <a:pt x="1476" y="782"/>
                    <a:pt x="1485" y="785"/>
                    <a:pt x="1493" y="791"/>
                  </a:cubicBezTo>
                  <a:lnTo>
                    <a:pt x="1635" y="142"/>
                  </a:lnTo>
                  <a:cubicBezTo>
                    <a:pt x="1418" y="42"/>
                    <a:pt x="1149" y="0"/>
                    <a:pt x="928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4"/>
            <p:cNvSpPr/>
            <p:nvPr/>
          </p:nvSpPr>
          <p:spPr>
            <a:xfrm rot="492656" flipH="1">
              <a:off x="8199132" y="3617015"/>
              <a:ext cx="25359" cy="132676"/>
            </a:xfrm>
            <a:custGeom>
              <a:avLst/>
              <a:gdLst/>
              <a:ahLst/>
              <a:cxnLst/>
              <a:rect l="l" t="t" r="r" b="b"/>
              <a:pathLst>
                <a:path w="544" h="2867" extrusionOk="0">
                  <a:moveTo>
                    <a:pt x="242" y="0"/>
                  </a:moveTo>
                  <a:lnTo>
                    <a:pt x="1" y="2864"/>
                  </a:lnTo>
                  <a:lnTo>
                    <a:pt x="189" y="2866"/>
                  </a:lnTo>
                  <a:lnTo>
                    <a:pt x="543" y="69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4"/>
            <p:cNvSpPr/>
            <p:nvPr/>
          </p:nvSpPr>
          <p:spPr>
            <a:xfrm rot="492656" flipH="1">
              <a:off x="8313791" y="3357692"/>
              <a:ext cx="234289" cy="232588"/>
            </a:xfrm>
            <a:custGeom>
              <a:avLst/>
              <a:gdLst/>
              <a:ahLst/>
              <a:cxnLst/>
              <a:rect l="l" t="t" r="r" b="b"/>
              <a:pathLst>
                <a:path w="5026" h="5026" extrusionOk="0">
                  <a:moveTo>
                    <a:pt x="2513" y="0"/>
                  </a:moveTo>
                  <a:cubicBezTo>
                    <a:pt x="1124" y="0"/>
                    <a:pt x="1" y="1124"/>
                    <a:pt x="1" y="2513"/>
                  </a:cubicBezTo>
                  <a:cubicBezTo>
                    <a:pt x="1" y="3899"/>
                    <a:pt x="1124" y="5025"/>
                    <a:pt x="2513" y="5025"/>
                  </a:cubicBezTo>
                  <a:cubicBezTo>
                    <a:pt x="3900" y="5025"/>
                    <a:pt x="5025" y="3900"/>
                    <a:pt x="5025" y="2513"/>
                  </a:cubicBezTo>
                  <a:cubicBezTo>
                    <a:pt x="5025" y="1124"/>
                    <a:pt x="3900" y="0"/>
                    <a:pt x="251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4"/>
            <p:cNvSpPr/>
            <p:nvPr/>
          </p:nvSpPr>
          <p:spPr>
            <a:xfrm rot="492656" flipH="1">
              <a:off x="8421106" y="3373754"/>
              <a:ext cx="106936" cy="222315"/>
            </a:xfrm>
            <a:custGeom>
              <a:avLst/>
              <a:gdLst/>
              <a:ahLst/>
              <a:cxnLst/>
              <a:rect l="l" t="t" r="r" b="b"/>
              <a:pathLst>
                <a:path w="2294" h="4804" extrusionOk="0">
                  <a:moveTo>
                    <a:pt x="1165" y="0"/>
                  </a:moveTo>
                  <a:cubicBezTo>
                    <a:pt x="434" y="493"/>
                    <a:pt x="0" y="1312"/>
                    <a:pt x="0" y="2190"/>
                  </a:cubicBezTo>
                  <a:cubicBezTo>
                    <a:pt x="0" y="3493"/>
                    <a:pt x="969" y="4617"/>
                    <a:pt x="2257" y="4804"/>
                  </a:cubicBezTo>
                  <a:lnTo>
                    <a:pt x="2294" y="4550"/>
                  </a:lnTo>
                  <a:cubicBezTo>
                    <a:pt x="1132" y="4380"/>
                    <a:pt x="257" y="3366"/>
                    <a:pt x="257" y="2190"/>
                  </a:cubicBezTo>
                  <a:cubicBezTo>
                    <a:pt x="257" y="1396"/>
                    <a:pt x="650" y="657"/>
                    <a:pt x="1308" y="213"/>
                  </a:cubicBezTo>
                  <a:lnTo>
                    <a:pt x="1165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4"/>
            <p:cNvSpPr/>
            <p:nvPr/>
          </p:nvSpPr>
          <p:spPr>
            <a:xfrm rot="492656" flipH="1">
              <a:off x="8333219" y="3373809"/>
              <a:ext cx="170612" cy="196770"/>
            </a:xfrm>
            <a:custGeom>
              <a:avLst/>
              <a:gdLst/>
              <a:ahLst/>
              <a:cxnLst/>
              <a:rect l="l" t="t" r="r" b="b"/>
              <a:pathLst>
                <a:path w="3660" h="4252" extrusionOk="0">
                  <a:moveTo>
                    <a:pt x="1831" y="257"/>
                  </a:moveTo>
                  <a:cubicBezTo>
                    <a:pt x="2697" y="257"/>
                    <a:pt x="3402" y="1096"/>
                    <a:pt x="3404" y="2126"/>
                  </a:cubicBezTo>
                  <a:cubicBezTo>
                    <a:pt x="3404" y="3155"/>
                    <a:pt x="2697" y="3993"/>
                    <a:pt x="1831" y="3993"/>
                  </a:cubicBezTo>
                  <a:cubicBezTo>
                    <a:pt x="963" y="3993"/>
                    <a:pt x="258" y="3155"/>
                    <a:pt x="258" y="2126"/>
                  </a:cubicBezTo>
                  <a:cubicBezTo>
                    <a:pt x="258" y="1096"/>
                    <a:pt x="963" y="257"/>
                    <a:pt x="1831" y="257"/>
                  </a:cubicBezTo>
                  <a:close/>
                  <a:moveTo>
                    <a:pt x="1831" y="0"/>
                  </a:moveTo>
                  <a:cubicBezTo>
                    <a:pt x="822" y="0"/>
                    <a:pt x="1" y="954"/>
                    <a:pt x="1" y="2126"/>
                  </a:cubicBezTo>
                  <a:cubicBezTo>
                    <a:pt x="1" y="3298"/>
                    <a:pt x="822" y="4251"/>
                    <a:pt x="1831" y="4251"/>
                  </a:cubicBezTo>
                  <a:cubicBezTo>
                    <a:pt x="2839" y="4251"/>
                    <a:pt x="3659" y="3298"/>
                    <a:pt x="3659" y="2126"/>
                  </a:cubicBezTo>
                  <a:cubicBezTo>
                    <a:pt x="3659" y="954"/>
                    <a:pt x="2839" y="0"/>
                    <a:pt x="183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4"/>
            <p:cNvSpPr/>
            <p:nvPr/>
          </p:nvSpPr>
          <p:spPr>
            <a:xfrm rot="1838094">
              <a:off x="8362317" y="3410813"/>
              <a:ext cx="108842" cy="125000"/>
            </a:xfrm>
            <a:custGeom>
              <a:avLst/>
              <a:gdLst/>
              <a:ahLst/>
              <a:cxnLst/>
              <a:rect l="l" t="t" r="r" b="b"/>
              <a:pathLst>
                <a:path w="2335" h="2701" extrusionOk="0">
                  <a:moveTo>
                    <a:pt x="1291" y="0"/>
                  </a:moveTo>
                  <a:cubicBezTo>
                    <a:pt x="1029" y="0"/>
                    <a:pt x="762" y="57"/>
                    <a:pt x="580" y="130"/>
                  </a:cubicBezTo>
                  <a:cubicBezTo>
                    <a:pt x="282" y="250"/>
                    <a:pt x="93" y="524"/>
                    <a:pt x="46" y="835"/>
                  </a:cubicBezTo>
                  <a:cubicBezTo>
                    <a:pt x="0" y="1157"/>
                    <a:pt x="165" y="1428"/>
                    <a:pt x="449" y="1565"/>
                  </a:cubicBezTo>
                  <a:cubicBezTo>
                    <a:pt x="727" y="1700"/>
                    <a:pt x="1052" y="1700"/>
                    <a:pt x="1352" y="1736"/>
                  </a:cubicBezTo>
                  <a:cubicBezTo>
                    <a:pt x="1506" y="1755"/>
                    <a:pt x="1659" y="1783"/>
                    <a:pt x="1800" y="1843"/>
                  </a:cubicBezTo>
                  <a:cubicBezTo>
                    <a:pt x="1758" y="1895"/>
                    <a:pt x="1706" y="1934"/>
                    <a:pt x="1651" y="1973"/>
                  </a:cubicBezTo>
                  <a:cubicBezTo>
                    <a:pt x="1489" y="2086"/>
                    <a:pt x="1287" y="2123"/>
                    <a:pt x="1088" y="2123"/>
                  </a:cubicBezTo>
                  <a:cubicBezTo>
                    <a:pt x="1003" y="2123"/>
                    <a:pt x="919" y="2116"/>
                    <a:pt x="838" y="2106"/>
                  </a:cubicBezTo>
                  <a:cubicBezTo>
                    <a:pt x="751" y="2094"/>
                    <a:pt x="656" y="2072"/>
                    <a:pt x="574" y="2027"/>
                  </a:cubicBezTo>
                  <a:lnTo>
                    <a:pt x="516" y="2593"/>
                  </a:lnTo>
                  <a:cubicBezTo>
                    <a:pt x="677" y="2672"/>
                    <a:pt x="868" y="2700"/>
                    <a:pt x="1049" y="2700"/>
                  </a:cubicBezTo>
                  <a:cubicBezTo>
                    <a:pt x="1100" y="2700"/>
                    <a:pt x="1151" y="2698"/>
                    <a:pt x="1199" y="2694"/>
                  </a:cubicBezTo>
                  <a:cubicBezTo>
                    <a:pt x="1528" y="2668"/>
                    <a:pt x="1820" y="2537"/>
                    <a:pt x="2033" y="2283"/>
                  </a:cubicBezTo>
                  <a:cubicBezTo>
                    <a:pt x="2276" y="1990"/>
                    <a:pt x="2334" y="1498"/>
                    <a:pt x="1943" y="1305"/>
                  </a:cubicBezTo>
                  <a:cubicBezTo>
                    <a:pt x="1598" y="1135"/>
                    <a:pt x="1188" y="1148"/>
                    <a:pt x="820" y="1064"/>
                  </a:cubicBezTo>
                  <a:cubicBezTo>
                    <a:pt x="713" y="1038"/>
                    <a:pt x="607" y="988"/>
                    <a:pt x="516" y="928"/>
                  </a:cubicBezTo>
                  <a:cubicBezTo>
                    <a:pt x="506" y="921"/>
                    <a:pt x="496" y="912"/>
                    <a:pt x="487" y="902"/>
                  </a:cubicBezTo>
                  <a:cubicBezTo>
                    <a:pt x="607" y="765"/>
                    <a:pt x="910" y="731"/>
                    <a:pt x="1088" y="721"/>
                  </a:cubicBezTo>
                  <a:cubicBezTo>
                    <a:pt x="1140" y="717"/>
                    <a:pt x="1192" y="715"/>
                    <a:pt x="1244" y="715"/>
                  </a:cubicBezTo>
                  <a:cubicBezTo>
                    <a:pt x="1348" y="715"/>
                    <a:pt x="1452" y="724"/>
                    <a:pt x="1555" y="743"/>
                  </a:cubicBezTo>
                  <a:cubicBezTo>
                    <a:pt x="1566" y="744"/>
                    <a:pt x="1578" y="748"/>
                    <a:pt x="1588" y="750"/>
                  </a:cubicBezTo>
                  <a:lnTo>
                    <a:pt x="1555" y="22"/>
                  </a:lnTo>
                  <a:cubicBezTo>
                    <a:pt x="1470" y="7"/>
                    <a:pt x="1381" y="0"/>
                    <a:pt x="129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4"/>
            <p:cNvSpPr/>
            <p:nvPr/>
          </p:nvSpPr>
          <p:spPr>
            <a:xfrm rot="492656" flipH="1">
              <a:off x="8401054" y="3400948"/>
              <a:ext cx="35148" cy="144338"/>
            </a:xfrm>
            <a:custGeom>
              <a:avLst/>
              <a:gdLst/>
              <a:ahLst/>
              <a:cxnLst/>
              <a:rect l="l" t="t" r="r" b="b"/>
              <a:pathLst>
                <a:path w="754" h="3119" extrusionOk="0">
                  <a:moveTo>
                    <a:pt x="340" y="1"/>
                  </a:moveTo>
                  <a:lnTo>
                    <a:pt x="0" y="15"/>
                  </a:lnTo>
                  <a:lnTo>
                    <a:pt x="554" y="3118"/>
                  </a:lnTo>
                  <a:lnTo>
                    <a:pt x="754" y="306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4"/>
            <p:cNvSpPr/>
            <p:nvPr/>
          </p:nvSpPr>
          <p:spPr>
            <a:xfrm rot="492656" flipH="1">
              <a:off x="7836509" y="3402187"/>
              <a:ext cx="267292" cy="232681"/>
            </a:xfrm>
            <a:custGeom>
              <a:avLst/>
              <a:gdLst/>
              <a:ahLst/>
              <a:cxnLst/>
              <a:rect l="l" t="t" r="r" b="b"/>
              <a:pathLst>
                <a:path w="5734" h="5028" extrusionOk="0">
                  <a:moveTo>
                    <a:pt x="2865" y="1"/>
                  </a:moveTo>
                  <a:cubicBezTo>
                    <a:pt x="2496" y="1"/>
                    <a:pt x="2122" y="82"/>
                    <a:pt x="1769" y="254"/>
                  </a:cubicBezTo>
                  <a:cubicBezTo>
                    <a:pt x="522" y="861"/>
                    <a:pt x="1" y="2364"/>
                    <a:pt x="607" y="3613"/>
                  </a:cubicBezTo>
                  <a:cubicBezTo>
                    <a:pt x="1042" y="4508"/>
                    <a:pt x="1937" y="5027"/>
                    <a:pt x="2868" y="5027"/>
                  </a:cubicBezTo>
                  <a:cubicBezTo>
                    <a:pt x="3237" y="5027"/>
                    <a:pt x="3611" y="4946"/>
                    <a:pt x="3965" y="4774"/>
                  </a:cubicBezTo>
                  <a:cubicBezTo>
                    <a:pt x="5214" y="4167"/>
                    <a:pt x="5733" y="2664"/>
                    <a:pt x="5127" y="1416"/>
                  </a:cubicBezTo>
                  <a:cubicBezTo>
                    <a:pt x="4692" y="521"/>
                    <a:pt x="3796" y="1"/>
                    <a:pt x="2865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4"/>
            <p:cNvSpPr/>
            <p:nvPr/>
          </p:nvSpPr>
          <p:spPr>
            <a:xfrm rot="492656" flipH="1">
              <a:off x="7858561" y="3396354"/>
              <a:ext cx="121759" cy="222037"/>
            </a:xfrm>
            <a:custGeom>
              <a:avLst/>
              <a:gdLst/>
              <a:ahLst/>
              <a:cxnLst/>
              <a:rect l="l" t="t" r="r" b="b"/>
              <a:pathLst>
                <a:path w="2612" h="4798" extrusionOk="0">
                  <a:moveTo>
                    <a:pt x="36" y="0"/>
                  </a:moveTo>
                  <a:lnTo>
                    <a:pt x="1" y="254"/>
                  </a:lnTo>
                  <a:cubicBezTo>
                    <a:pt x="786" y="365"/>
                    <a:pt x="1464" y="858"/>
                    <a:pt x="1811" y="1572"/>
                  </a:cubicBezTo>
                  <a:cubicBezTo>
                    <a:pt x="2325" y="2631"/>
                    <a:pt x="1979" y="3926"/>
                    <a:pt x="1010" y="4587"/>
                  </a:cubicBezTo>
                  <a:lnTo>
                    <a:pt x="1154" y="4798"/>
                  </a:lnTo>
                  <a:cubicBezTo>
                    <a:pt x="2230" y="4067"/>
                    <a:pt x="2612" y="2632"/>
                    <a:pt x="2041" y="1462"/>
                  </a:cubicBezTo>
                  <a:cubicBezTo>
                    <a:pt x="1657" y="671"/>
                    <a:pt x="907" y="126"/>
                    <a:pt x="36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4"/>
            <p:cNvSpPr/>
            <p:nvPr/>
          </p:nvSpPr>
          <p:spPr>
            <a:xfrm rot="492656" flipH="1">
              <a:off x="7879984" y="3429019"/>
              <a:ext cx="191636" cy="191818"/>
            </a:xfrm>
            <a:custGeom>
              <a:avLst/>
              <a:gdLst/>
              <a:ahLst/>
              <a:cxnLst/>
              <a:rect l="l" t="t" r="r" b="b"/>
              <a:pathLst>
                <a:path w="4111" h="4145" extrusionOk="0">
                  <a:moveTo>
                    <a:pt x="1732" y="256"/>
                  </a:moveTo>
                  <a:cubicBezTo>
                    <a:pt x="2393" y="256"/>
                    <a:pt x="3036" y="698"/>
                    <a:pt x="3368" y="1385"/>
                  </a:cubicBezTo>
                  <a:cubicBezTo>
                    <a:pt x="3818" y="2311"/>
                    <a:pt x="3550" y="3375"/>
                    <a:pt x="2770" y="3753"/>
                  </a:cubicBezTo>
                  <a:cubicBezTo>
                    <a:pt x="2586" y="3842"/>
                    <a:pt x="2386" y="3889"/>
                    <a:pt x="2176" y="3889"/>
                  </a:cubicBezTo>
                  <a:cubicBezTo>
                    <a:pt x="1515" y="3889"/>
                    <a:pt x="873" y="3445"/>
                    <a:pt x="540" y="2760"/>
                  </a:cubicBezTo>
                  <a:cubicBezTo>
                    <a:pt x="321" y="2307"/>
                    <a:pt x="263" y="1810"/>
                    <a:pt x="379" y="1361"/>
                  </a:cubicBezTo>
                  <a:cubicBezTo>
                    <a:pt x="493" y="918"/>
                    <a:pt x="763" y="573"/>
                    <a:pt x="1137" y="391"/>
                  </a:cubicBezTo>
                  <a:cubicBezTo>
                    <a:pt x="1321" y="301"/>
                    <a:pt x="1521" y="256"/>
                    <a:pt x="1732" y="256"/>
                  </a:cubicBezTo>
                  <a:close/>
                  <a:moveTo>
                    <a:pt x="1732" y="0"/>
                  </a:moveTo>
                  <a:cubicBezTo>
                    <a:pt x="1484" y="0"/>
                    <a:pt x="1244" y="53"/>
                    <a:pt x="1026" y="160"/>
                  </a:cubicBezTo>
                  <a:cubicBezTo>
                    <a:pt x="583" y="377"/>
                    <a:pt x="265" y="778"/>
                    <a:pt x="131" y="1295"/>
                  </a:cubicBezTo>
                  <a:cubicBezTo>
                    <a:pt x="1" y="1805"/>
                    <a:pt x="64" y="2364"/>
                    <a:pt x="309" y="2871"/>
                  </a:cubicBezTo>
                  <a:cubicBezTo>
                    <a:pt x="685" y="3645"/>
                    <a:pt x="1418" y="4144"/>
                    <a:pt x="2176" y="4144"/>
                  </a:cubicBezTo>
                  <a:cubicBezTo>
                    <a:pt x="2425" y="4144"/>
                    <a:pt x="2663" y="4090"/>
                    <a:pt x="2881" y="3983"/>
                  </a:cubicBezTo>
                  <a:cubicBezTo>
                    <a:pt x="3789" y="3542"/>
                    <a:pt x="4111" y="2327"/>
                    <a:pt x="3598" y="1272"/>
                  </a:cubicBezTo>
                  <a:cubicBezTo>
                    <a:pt x="3224" y="500"/>
                    <a:pt x="2490" y="0"/>
                    <a:pt x="1732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4"/>
            <p:cNvSpPr/>
            <p:nvPr/>
          </p:nvSpPr>
          <p:spPr>
            <a:xfrm rot="492656">
              <a:off x="7927886" y="3465742"/>
              <a:ext cx="101062" cy="123606"/>
            </a:xfrm>
            <a:custGeom>
              <a:avLst/>
              <a:gdLst/>
              <a:ahLst/>
              <a:cxnLst/>
              <a:rect l="l" t="t" r="r" b="b"/>
              <a:pathLst>
                <a:path w="2168" h="2671" extrusionOk="0">
                  <a:moveTo>
                    <a:pt x="1023" y="0"/>
                  </a:moveTo>
                  <a:cubicBezTo>
                    <a:pt x="952" y="0"/>
                    <a:pt x="886" y="4"/>
                    <a:pt x="827" y="12"/>
                  </a:cubicBezTo>
                  <a:cubicBezTo>
                    <a:pt x="510" y="50"/>
                    <a:pt x="255" y="266"/>
                    <a:pt x="129" y="556"/>
                  </a:cubicBezTo>
                  <a:cubicBezTo>
                    <a:pt x="1" y="854"/>
                    <a:pt x="91" y="1157"/>
                    <a:pt x="329" y="1364"/>
                  </a:cubicBezTo>
                  <a:cubicBezTo>
                    <a:pt x="563" y="1565"/>
                    <a:pt x="879" y="1650"/>
                    <a:pt x="1160" y="1762"/>
                  </a:cubicBezTo>
                  <a:cubicBezTo>
                    <a:pt x="1303" y="1819"/>
                    <a:pt x="1442" y="1885"/>
                    <a:pt x="1564" y="1982"/>
                  </a:cubicBezTo>
                  <a:cubicBezTo>
                    <a:pt x="1508" y="2020"/>
                    <a:pt x="1450" y="2046"/>
                    <a:pt x="1385" y="2069"/>
                  </a:cubicBezTo>
                  <a:cubicBezTo>
                    <a:pt x="1299" y="2100"/>
                    <a:pt x="1209" y="2113"/>
                    <a:pt x="1117" y="2113"/>
                  </a:cubicBezTo>
                  <a:cubicBezTo>
                    <a:pt x="929" y="2113"/>
                    <a:pt x="736" y="2057"/>
                    <a:pt x="567" y="1989"/>
                  </a:cubicBezTo>
                  <a:cubicBezTo>
                    <a:pt x="485" y="1956"/>
                    <a:pt x="398" y="1907"/>
                    <a:pt x="332" y="1843"/>
                  </a:cubicBezTo>
                  <a:lnTo>
                    <a:pt x="129" y="2376"/>
                  </a:lnTo>
                  <a:cubicBezTo>
                    <a:pt x="303" y="2527"/>
                    <a:pt x="546" y="2611"/>
                    <a:pt x="763" y="2648"/>
                  </a:cubicBezTo>
                  <a:cubicBezTo>
                    <a:pt x="846" y="2663"/>
                    <a:pt x="928" y="2671"/>
                    <a:pt x="1009" y="2671"/>
                  </a:cubicBezTo>
                  <a:cubicBezTo>
                    <a:pt x="1246" y="2671"/>
                    <a:pt x="1473" y="2606"/>
                    <a:pt x="1674" y="2464"/>
                  </a:cubicBezTo>
                  <a:cubicBezTo>
                    <a:pt x="1983" y="2243"/>
                    <a:pt x="2168" y="1783"/>
                    <a:pt x="1839" y="1498"/>
                  </a:cubicBezTo>
                  <a:cubicBezTo>
                    <a:pt x="1548" y="1244"/>
                    <a:pt x="1150" y="1151"/>
                    <a:pt x="814" y="977"/>
                  </a:cubicBezTo>
                  <a:cubicBezTo>
                    <a:pt x="717" y="925"/>
                    <a:pt x="629" y="850"/>
                    <a:pt x="556" y="768"/>
                  </a:cubicBezTo>
                  <a:cubicBezTo>
                    <a:pt x="547" y="758"/>
                    <a:pt x="540" y="747"/>
                    <a:pt x="535" y="735"/>
                  </a:cubicBezTo>
                  <a:cubicBezTo>
                    <a:pt x="603" y="689"/>
                    <a:pt x="704" y="674"/>
                    <a:pt x="810" y="674"/>
                  </a:cubicBezTo>
                  <a:cubicBezTo>
                    <a:pt x="935" y="674"/>
                    <a:pt x="1068" y="695"/>
                    <a:pt x="1163" y="714"/>
                  </a:cubicBezTo>
                  <a:cubicBezTo>
                    <a:pt x="1317" y="744"/>
                    <a:pt x="1467" y="790"/>
                    <a:pt x="1609" y="854"/>
                  </a:cubicBezTo>
                  <a:lnTo>
                    <a:pt x="1641" y="870"/>
                  </a:lnTo>
                  <a:lnTo>
                    <a:pt x="1796" y="156"/>
                  </a:lnTo>
                  <a:cubicBezTo>
                    <a:pt x="1560" y="47"/>
                    <a:pt x="1265" y="0"/>
                    <a:pt x="1023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4"/>
            <p:cNvSpPr/>
            <p:nvPr/>
          </p:nvSpPr>
          <p:spPr>
            <a:xfrm rot="492656" flipH="1">
              <a:off x="7963573" y="3453235"/>
              <a:ext cx="27783" cy="145495"/>
            </a:xfrm>
            <a:custGeom>
              <a:avLst/>
              <a:gdLst/>
              <a:ahLst/>
              <a:cxnLst/>
              <a:rect l="l" t="t" r="r" b="b"/>
              <a:pathLst>
                <a:path w="596" h="3144" extrusionOk="0">
                  <a:moveTo>
                    <a:pt x="265" y="0"/>
                  </a:moveTo>
                  <a:lnTo>
                    <a:pt x="1" y="3142"/>
                  </a:lnTo>
                  <a:lnTo>
                    <a:pt x="208" y="3144"/>
                  </a:lnTo>
                  <a:lnTo>
                    <a:pt x="596" y="7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8" name="Google Shape;2138;p34"/>
          <p:cNvGrpSpPr/>
          <p:nvPr/>
        </p:nvGrpSpPr>
        <p:grpSpPr>
          <a:xfrm>
            <a:off x="284436" y="758752"/>
            <a:ext cx="870352" cy="867448"/>
            <a:chOff x="284436" y="758752"/>
            <a:chExt cx="870352" cy="867448"/>
          </a:xfrm>
        </p:grpSpPr>
        <p:sp>
          <p:nvSpPr>
            <p:cNvPr id="2139" name="Google Shape;2139;p34"/>
            <p:cNvSpPr/>
            <p:nvPr/>
          </p:nvSpPr>
          <p:spPr>
            <a:xfrm rot="1255702" flipH="1">
              <a:off x="381887" y="857274"/>
              <a:ext cx="675449" cy="670403"/>
            </a:xfrm>
            <a:custGeom>
              <a:avLst/>
              <a:gdLst/>
              <a:ahLst/>
              <a:cxnLst/>
              <a:rect l="l" t="t" r="r" b="b"/>
              <a:pathLst>
                <a:path w="5027" h="5026" extrusionOk="0">
                  <a:moveTo>
                    <a:pt x="2514" y="0"/>
                  </a:moveTo>
                  <a:cubicBezTo>
                    <a:pt x="1125" y="0"/>
                    <a:pt x="2" y="1124"/>
                    <a:pt x="2" y="2513"/>
                  </a:cubicBezTo>
                  <a:cubicBezTo>
                    <a:pt x="0" y="3900"/>
                    <a:pt x="1125" y="5025"/>
                    <a:pt x="2514" y="5025"/>
                  </a:cubicBezTo>
                  <a:cubicBezTo>
                    <a:pt x="3901" y="5025"/>
                    <a:pt x="5026" y="3899"/>
                    <a:pt x="5026" y="2513"/>
                  </a:cubicBezTo>
                  <a:cubicBezTo>
                    <a:pt x="5026" y="1124"/>
                    <a:pt x="3901" y="0"/>
                    <a:pt x="2514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miter lim="1427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4"/>
            <p:cNvSpPr/>
            <p:nvPr/>
          </p:nvSpPr>
          <p:spPr>
            <a:xfrm rot="1255702" flipH="1">
              <a:off x="381891" y="857250"/>
              <a:ext cx="675315" cy="670403"/>
            </a:xfrm>
            <a:custGeom>
              <a:avLst/>
              <a:gdLst/>
              <a:ahLst/>
              <a:cxnLst/>
              <a:rect l="l" t="t" r="r" b="b"/>
              <a:pathLst>
                <a:path w="5026" h="5026" extrusionOk="0">
                  <a:moveTo>
                    <a:pt x="2513" y="0"/>
                  </a:moveTo>
                  <a:cubicBezTo>
                    <a:pt x="1124" y="0"/>
                    <a:pt x="1" y="1124"/>
                    <a:pt x="1" y="2513"/>
                  </a:cubicBezTo>
                  <a:cubicBezTo>
                    <a:pt x="1" y="3899"/>
                    <a:pt x="1124" y="5025"/>
                    <a:pt x="2513" y="5025"/>
                  </a:cubicBezTo>
                  <a:cubicBezTo>
                    <a:pt x="3900" y="5025"/>
                    <a:pt x="5025" y="3900"/>
                    <a:pt x="5025" y="2513"/>
                  </a:cubicBezTo>
                  <a:cubicBezTo>
                    <a:pt x="5025" y="1124"/>
                    <a:pt x="3900" y="0"/>
                    <a:pt x="251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4"/>
            <p:cNvSpPr/>
            <p:nvPr/>
          </p:nvSpPr>
          <p:spPr>
            <a:xfrm rot="1255702" flipH="1">
              <a:off x="681196" y="930463"/>
              <a:ext cx="308232" cy="640791"/>
            </a:xfrm>
            <a:custGeom>
              <a:avLst/>
              <a:gdLst/>
              <a:ahLst/>
              <a:cxnLst/>
              <a:rect l="l" t="t" r="r" b="b"/>
              <a:pathLst>
                <a:path w="2294" h="4804" extrusionOk="0">
                  <a:moveTo>
                    <a:pt x="1165" y="0"/>
                  </a:moveTo>
                  <a:cubicBezTo>
                    <a:pt x="434" y="493"/>
                    <a:pt x="0" y="1312"/>
                    <a:pt x="0" y="2190"/>
                  </a:cubicBezTo>
                  <a:cubicBezTo>
                    <a:pt x="0" y="3493"/>
                    <a:pt x="969" y="4617"/>
                    <a:pt x="2257" y="4804"/>
                  </a:cubicBezTo>
                  <a:lnTo>
                    <a:pt x="2294" y="4550"/>
                  </a:lnTo>
                  <a:cubicBezTo>
                    <a:pt x="1132" y="4380"/>
                    <a:pt x="257" y="3366"/>
                    <a:pt x="257" y="2190"/>
                  </a:cubicBezTo>
                  <a:cubicBezTo>
                    <a:pt x="257" y="1396"/>
                    <a:pt x="650" y="657"/>
                    <a:pt x="1308" y="213"/>
                  </a:cubicBezTo>
                  <a:lnTo>
                    <a:pt x="1165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4"/>
            <p:cNvSpPr/>
            <p:nvPr/>
          </p:nvSpPr>
          <p:spPr>
            <a:xfrm rot="1255702" flipH="1">
              <a:off x="439903" y="895955"/>
              <a:ext cx="491773" cy="567162"/>
            </a:xfrm>
            <a:custGeom>
              <a:avLst/>
              <a:gdLst/>
              <a:ahLst/>
              <a:cxnLst/>
              <a:rect l="l" t="t" r="r" b="b"/>
              <a:pathLst>
                <a:path w="3660" h="4252" extrusionOk="0">
                  <a:moveTo>
                    <a:pt x="1831" y="257"/>
                  </a:moveTo>
                  <a:cubicBezTo>
                    <a:pt x="2697" y="257"/>
                    <a:pt x="3402" y="1096"/>
                    <a:pt x="3404" y="2126"/>
                  </a:cubicBezTo>
                  <a:cubicBezTo>
                    <a:pt x="3404" y="3155"/>
                    <a:pt x="2697" y="3993"/>
                    <a:pt x="1831" y="3993"/>
                  </a:cubicBezTo>
                  <a:cubicBezTo>
                    <a:pt x="963" y="3993"/>
                    <a:pt x="258" y="3155"/>
                    <a:pt x="258" y="2126"/>
                  </a:cubicBezTo>
                  <a:cubicBezTo>
                    <a:pt x="258" y="1096"/>
                    <a:pt x="963" y="257"/>
                    <a:pt x="1831" y="257"/>
                  </a:cubicBezTo>
                  <a:close/>
                  <a:moveTo>
                    <a:pt x="1831" y="0"/>
                  </a:moveTo>
                  <a:cubicBezTo>
                    <a:pt x="822" y="0"/>
                    <a:pt x="1" y="954"/>
                    <a:pt x="1" y="2126"/>
                  </a:cubicBezTo>
                  <a:cubicBezTo>
                    <a:pt x="1" y="3298"/>
                    <a:pt x="822" y="4251"/>
                    <a:pt x="1831" y="4251"/>
                  </a:cubicBezTo>
                  <a:cubicBezTo>
                    <a:pt x="2839" y="4251"/>
                    <a:pt x="3659" y="3298"/>
                    <a:pt x="3659" y="2126"/>
                  </a:cubicBezTo>
                  <a:cubicBezTo>
                    <a:pt x="3659" y="954"/>
                    <a:pt x="2839" y="0"/>
                    <a:pt x="183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4"/>
            <p:cNvSpPr/>
            <p:nvPr/>
          </p:nvSpPr>
          <p:spPr>
            <a:xfrm rot="2600844">
              <a:off x="523190" y="1001402"/>
              <a:ext cx="313739" cy="360274"/>
            </a:xfrm>
            <a:custGeom>
              <a:avLst/>
              <a:gdLst/>
              <a:ahLst/>
              <a:cxnLst/>
              <a:rect l="l" t="t" r="r" b="b"/>
              <a:pathLst>
                <a:path w="2335" h="2701" extrusionOk="0">
                  <a:moveTo>
                    <a:pt x="1291" y="0"/>
                  </a:moveTo>
                  <a:cubicBezTo>
                    <a:pt x="1029" y="0"/>
                    <a:pt x="762" y="57"/>
                    <a:pt x="580" y="130"/>
                  </a:cubicBezTo>
                  <a:cubicBezTo>
                    <a:pt x="282" y="250"/>
                    <a:pt x="93" y="524"/>
                    <a:pt x="46" y="835"/>
                  </a:cubicBezTo>
                  <a:cubicBezTo>
                    <a:pt x="0" y="1157"/>
                    <a:pt x="165" y="1428"/>
                    <a:pt x="449" y="1565"/>
                  </a:cubicBezTo>
                  <a:cubicBezTo>
                    <a:pt x="727" y="1700"/>
                    <a:pt x="1052" y="1700"/>
                    <a:pt x="1352" y="1736"/>
                  </a:cubicBezTo>
                  <a:cubicBezTo>
                    <a:pt x="1506" y="1755"/>
                    <a:pt x="1659" y="1783"/>
                    <a:pt x="1800" y="1843"/>
                  </a:cubicBezTo>
                  <a:cubicBezTo>
                    <a:pt x="1758" y="1895"/>
                    <a:pt x="1706" y="1934"/>
                    <a:pt x="1651" y="1973"/>
                  </a:cubicBezTo>
                  <a:cubicBezTo>
                    <a:pt x="1489" y="2086"/>
                    <a:pt x="1287" y="2123"/>
                    <a:pt x="1088" y="2123"/>
                  </a:cubicBezTo>
                  <a:cubicBezTo>
                    <a:pt x="1003" y="2123"/>
                    <a:pt x="919" y="2116"/>
                    <a:pt x="838" y="2106"/>
                  </a:cubicBezTo>
                  <a:cubicBezTo>
                    <a:pt x="751" y="2094"/>
                    <a:pt x="656" y="2072"/>
                    <a:pt x="574" y="2027"/>
                  </a:cubicBezTo>
                  <a:lnTo>
                    <a:pt x="516" y="2593"/>
                  </a:lnTo>
                  <a:cubicBezTo>
                    <a:pt x="677" y="2672"/>
                    <a:pt x="868" y="2700"/>
                    <a:pt x="1049" y="2700"/>
                  </a:cubicBezTo>
                  <a:cubicBezTo>
                    <a:pt x="1100" y="2700"/>
                    <a:pt x="1151" y="2698"/>
                    <a:pt x="1199" y="2694"/>
                  </a:cubicBezTo>
                  <a:cubicBezTo>
                    <a:pt x="1528" y="2668"/>
                    <a:pt x="1820" y="2537"/>
                    <a:pt x="2033" y="2283"/>
                  </a:cubicBezTo>
                  <a:cubicBezTo>
                    <a:pt x="2276" y="1990"/>
                    <a:pt x="2334" y="1498"/>
                    <a:pt x="1943" y="1305"/>
                  </a:cubicBezTo>
                  <a:cubicBezTo>
                    <a:pt x="1598" y="1135"/>
                    <a:pt x="1188" y="1148"/>
                    <a:pt x="820" y="1064"/>
                  </a:cubicBezTo>
                  <a:cubicBezTo>
                    <a:pt x="713" y="1038"/>
                    <a:pt x="607" y="988"/>
                    <a:pt x="516" y="928"/>
                  </a:cubicBezTo>
                  <a:cubicBezTo>
                    <a:pt x="506" y="921"/>
                    <a:pt x="496" y="912"/>
                    <a:pt x="487" y="902"/>
                  </a:cubicBezTo>
                  <a:cubicBezTo>
                    <a:pt x="607" y="765"/>
                    <a:pt x="910" y="731"/>
                    <a:pt x="1088" y="721"/>
                  </a:cubicBezTo>
                  <a:cubicBezTo>
                    <a:pt x="1140" y="717"/>
                    <a:pt x="1192" y="715"/>
                    <a:pt x="1244" y="715"/>
                  </a:cubicBezTo>
                  <a:cubicBezTo>
                    <a:pt x="1348" y="715"/>
                    <a:pt x="1452" y="724"/>
                    <a:pt x="1555" y="743"/>
                  </a:cubicBezTo>
                  <a:cubicBezTo>
                    <a:pt x="1566" y="744"/>
                    <a:pt x="1578" y="748"/>
                    <a:pt x="1588" y="750"/>
                  </a:cubicBezTo>
                  <a:lnTo>
                    <a:pt x="1555" y="22"/>
                  </a:lnTo>
                  <a:cubicBezTo>
                    <a:pt x="1470" y="7"/>
                    <a:pt x="1381" y="0"/>
                    <a:pt x="129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4"/>
            <p:cNvSpPr/>
            <p:nvPr/>
          </p:nvSpPr>
          <p:spPr>
            <a:xfrm rot="1255702" flipH="1">
              <a:off x="634833" y="974181"/>
              <a:ext cx="101311" cy="416034"/>
            </a:xfrm>
            <a:custGeom>
              <a:avLst/>
              <a:gdLst/>
              <a:ahLst/>
              <a:cxnLst/>
              <a:rect l="l" t="t" r="r" b="b"/>
              <a:pathLst>
                <a:path w="754" h="3119" extrusionOk="0">
                  <a:moveTo>
                    <a:pt x="340" y="1"/>
                  </a:moveTo>
                  <a:lnTo>
                    <a:pt x="0" y="15"/>
                  </a:lnTo>
                  <a:lnTo>
                    <a:pt x="554" y="3118"/>
                  </a:lnTo>
                  <a:lnTo>
                    <a:pt x="754" y="306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34"/>
          <p:cNvGrpSpPr/>
          <p:nvPr/>
        </p:nvGrpSpPr>
        <p:grpSpPr>
          <a:xfrm>
            <a:off x="1180229" y="183425"/>
            <a:ext cx="546700" cy="545383"/>
            <a:chOff x="1180229" y="183425"/>
            <a:chExt cx="546700" cy="545383"/>
          </a:xfrm>
        </p:grpSpPr>
        <p:sp>
          <p:nvSpPr>
            <p:cNvPr id="2146" name="Google Shape;2146;p34"/>
            <p:cNvSpPr/>
            <p:nvPr/>
          </p:nvSpPr>
          <p:spPr>
            <a:xfrm rot="-1624071" flipH="1">
              <a:off x="1249909" y="253963"/>
              <a:ext cx="407340" cy="404309"/>
            </a:xfrm>
            <a:custGeom>
              <a:avLst/>
              <a:gdLst/>
              <a:ahLst/>
              <a:cxnLst/>
              <a:rect l="l" t="t" r="r" b="b"/>
              <a:pathLst>
                <a:path w="5027" h="5026" extrusionOk="0">
                  <a:moveTo>
                    <a:pt x="2514" y="0"/>
                  </a:moveTo>
                  <a:cubicBezTo>
                    <a:pt x="1125" y="0"/>
                    <a:pt x="2" y="1124"/>
                    <a:pt x="2" y="2513"/>
                  </a:cubicBezTo>
                  <a:cubicBezTo>
                    <a:pt x="0" y="3900"/>
                    <a:pt x="1125" y="5025"/>
                    <a:pt x="2514" y="5025"/>
                  </a:cubicBezTo>
                  <a:cubicBezTo>
                    <a:pt x="3901" y="5025"/>
                    <a:pt x="5026" y="3899"/>
                    <a:pt x="5026" y="2513"/>
                  </a:cubicBezTo>
                  <a:cubicBezTo>
                    <a:pt x="5026" y="1124"/>
                    <a:pt x="3901" y="0"/>
                    <a:pt x="2514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miter lim="1427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4"/>
            <p:cNvSpPr/>
            <p:nvPr/>
          </p:nvSpPr>
          <p:spPr>
            <a:xfrm rot="-1624071" flipH="1">
              <a:off x="1249914" y="253981"/>
              <a:ext cx="407259" cy="404309"/>
            </a:xfrm>
            <a:custGeom>
              <a:avLst/>
              <a:gdLst/>
              <a:ahLst/>
              <a:cxnLst/>
              <a:rect l="l" t="t" r="r" b="b"/>
              <a:pathLst>
                <a:path w="5026" h="5026" extrusionOk="0">
                  <a:moveTo>
                    <a:pt x="2513" y="0"/>
                  </a:moveTo>
                  <a:cubicBezTo>
                    <a:pt x="1124" y="0"/>
                    <a:pt x="1" y="1124"/>
                    <a:pt x="1" y="2513"/>
                  </a:cubicBezTo>
                  <a:cubicBezTo>
                    <a:pt x="1" y="3899"/>
                    <a:pt x="1124" y="5025"/>
                    <a:pt x="2513" y="5025"/>
                  </a:cubicBezTo>
                  <a:cubicBezTo>
                    <a:pt x="3900" y="5025"/>
                    <a:pt x="5025" y="3900"/>
                    <a:pt x="5025" y="2513"/>
                  </a:cubicBezTo>
                  <a:cubicBezTo>
                    <a:pt x="5025" y="1124"/>
                    <a:pt x="3900" y="0"/>
                    <a:pt x="251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4"/>
            <p:cNvSpPr/>
            <p:nvPr/>
          </p:nvSpPr>
          <p:spPr>
            <a:xfrm rot="-1624071" flipH="1">
              <a:off x="1433492" y="234604"/>
              <a:ext cx="185884" cy="386450"/>
            </a:xfrm>
            <a:custGeom>
              <a:avLst/>
              <a:gdLst/>
              <a:ahLst/>
              <a:cxnLst/>
              <a:rect l="l" t="t" r="r" b="b"/>
              <a:pathLst>
                <a:path w="2294" h="4804" extrusionOk="0">
                  <a:moveTo>
                    <a:pt x="1165" y="0"/>
                  </a:moveTo>
                  <a:cubicBezTo>
                    <a:pt x="434" y="493"/>
                    <a:pt x="0" y="1312"/>
                    <a:pt x="0" y="2190"/>
                  </a:cubicBezTo>
                  <a:cubicBezTo>
                    <a:pt x="0" y="3493"/>
                    <a:pt x="969" y="4617"/>
                    <a:pt x="2257" y="4804"/>
                  </a:cubicBezTo>
                  <a:lnTo>
                    <a:pt x="2294" y="4550"/>
                  </a:lnTo>
                  <a:cubicBezTo>
                    <a:pt x="1132" y="4380"/>
                    <a:pt x="257" y="3366"/>
                    <a:pt x="257" y="2190"/>
                  </a:cubicBezTo>
                  <a:cubicBezTo>
                    <a:pt x="257" y="1396"/>
                    <a:pt x="650" y="657"/>
                    <a:pt x="1308" y="213"/>
                  </a:cubicBezTo>
                  <a:lnTo>
                    <a:pt x="1165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4"/>
            <p:cNvSpPr/>
            <p:nvPr/>
          </p:nvSpPr>
          <p:spPr>
            <a:xfrm rot="-1624071" flipH="1">
              <a:off x="1285844" y="295030"/>
              <a:ext cx="296571" cy="342045"/>
            </a:xfrm>
            <a:custGeom>
              <a:avLst/>
              <a:gdLst/>
              <a:ahLst/>
              <a:cxnLst/>
              <a:rect l="l" t="t" r="r" b="b"/>
              <a:pathLst>
                <a:path w="3660" h="4252" extrusionOk="0">
                  <a:moveTo>
                    <a:pt x="1831" y="257"/>
                  </a:moveTo>
                  <a:cubicBezTo>
                    <a:pt x="2697" y="257"/>
                    <a:pt x="3402" y="1096"/>
                    <a:pt x="3404" y="2126"/>
                  </a:cubicBezTo>
                  <a:cubicBezTo>
                    <a:pt x="3404" y="3155"/>
                    <a:pt x="2697" y="3993"/>
                    <a:pt x="1831" y="3993"/>
                  </a:cubicBezTo>
                  <a:cubicBezTo>
                    <a:pt x="963" y="3993"/>
                    <a:pt x="258" y="3155"/>
                    <a:pt x="258" y="2126"/>
                  </a:cubicBezTo>
                  <a:cubicBezTo>
                    <a:pt x="258" y="1096"/>
                    <a:pt x="963" y="257"/>
                    <a:pt x="1831" y="257"/>
                  </a:cubicBezTo>
                  <a:close/>
                  <a:moveTo>
                    <a:pt x="1831" y="0"/>
                  </a:moveTo>
                  <a:cubicBezTo>
                    <a:pt x="822" y="0"/>
                    <a:pt x="1" y="954"/>
                    <a:pt x="1" y="2126"/>
                  </a:cubicBezTo>
                  <a:cubicBezTo>
                    <a:pt x="1" y="3298"/>
                    <a:pt x="822" y="4251"/>
                    <a:pt x="1831" y="4251"/>
                  </a:cubicBezTo>
                  <a:cubicBezTo>
                    <a:pt x="2839" y="4251"/>
                    <a:pt x="3659" y="3298"/>
                    <a:pt x="3659" y="2126"/>
                  </a:cubicBezTo>
                  <a:cubicBezTo>
                    <a:pt x="3659" y="954"/>
                    <a:pt x="2839" y="0"/>
                    <a:pt x="183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4"/>
            <p:cNvSpPr/>
            <p:nvPr/>
          </p:nvSpPr>
          <p:spPr>
            <a:xfrm rot="-278931">
              <a:off x="1338108" y="360792"/>
              <a:ext cx="189209" cy="217273"/>
            </a:xfrm>
            <a:custGeom>
              <a:avLst/>
              <a:gdLst/>
              <a:ahLst/>
              <a:cxnLst/>
              <a:rect l="l" t="t" r="r" b="b"/>
              <a:pathLst>
                <a:path w="2335" h="2701" extrusionOk="0">
                  <a:moveTo>
                    <a:pt x="1291" y="0"/>
                  </a:moveTo>
                  <a:cubicBezTo>
                    <a:pt x="1029" y="0"/>
                    <a:pt x="762" y="57"/>
                    <a:pt x="580" y="130"/>
                  </a:cubicBezTo>
                  <a:cubicBezTo>
                    <a:pt x="282" y="250"/>
                    <a:pt x="93" y="524"/>
                    <a:pt x="46" y="835"/>
                  </a:cubicBezTo>
                  <a:cubicBezTo>
                    <a:pt x="0" y="1157"/>
                    <a:pt x="165" y="1428"/>
                    <a:pt x="449" y="1565"/>
                  </a:cubicBezTo>
                  <a:cubicBezTo>
                    <a:pt x="727" y="1700"/>
                    <a:pt x="1052" y="1700"/>
                    <a:pt x="1352" y="1736"/>
                  </a:cubicBezTo>
                  <a:cubicBezTo>
                    <a:pt x="1506" y="1755"/>
                    <a:pt x="1659" y="1783"/>
                    <a:pt x="1800" y="1843"/>
                  </a:cubicBezTo>
                  <a:cubicBezTo>
                    <a:pt x="1758" y="1895"/>
                    <a:pt x="1706" y="1934"/>
                    <a:pt x="1651" y="1973"/>
                  </a:cubicBezTo>
                  <a:cubicBezTo>
                    <a:pt x="1489" y="2086"/>
                    <a:pt x="1287" y="2123"/>
                    <a:pt x="1088" y="2123"/>
                  </a:cubicBezTo>
                  <a:cubicBezTo>
                    <a:pt x="1003" y="2123"/>
                    <a:pt x="919" y="2116"/>
                    <a:pt x="838" y="2106"/>
                  </a:cubicBezTo>
                  <a:cubicBezTo>
                    <a:pt x="751" y="2094"/>
                    <a:pt x="656" y="2072"/>
                    <a:pt x="574" y="2027"/>
                  </a:cubicBezTo>
                  <a:lnTo>
                    <a:pt x="516" y="2593"/>
                  </a:lnTo>
                  <a:cubicBezTo>
                    <a:pt x="677" y="2672"/>
                    <a:pt x="868" y="2700"/>
                    <a:pt x="1049" y="2700"/>
                  </a:cubicBezTo>
                  <a:cubicBezTo>
                    <a:pt x="1100" y="2700"/>
                    <a:pt x="1151" y="2698"/>
                    <a:pt x="1199" y="2694"/>
                  </a:cubicBezTo>
                  <a:cubicBezTo>
                    <a:pt x="1528" y="2668"/>
                    <a:pt x="1820" y="2537"/>
                    <a:pt x="2033" y="2283"/>
                  </a:cubicBezTo>
                  <a:cubicBezTo>
                    <a:pt x="2276" y="1990"/>
                    <a:pt x="2334" y="1498"/>
                    <a:pt x="1943" y="1305"/>
                  </a:cubicBezTo>
                  <a:cubicBezTo>
                    <a:pt x="1598" y="1135"/>
                    <a:pt x="1188" y="1148"/>
                    <a:pt x="820" y="1064"/>
                  </a:cubicBezTo>
                  <a:cubicBezTo>
                    <a:pt x="713" y="1038"/>
                    <a:pt x="607" y="988"/>
                    <a:pt x="516" y="928"/>
                  </a:cubicBezTo>
                  <a:cubicBezTo>
                    <a:pt x="506" y="921"/>
                    <a:pt x="496" y="912"/>
                    <a:pt x="487" y="902"/>
                  </a:cubicBezTo>
                  <a:cubicBezTo>
                    <a:pt x="607" y="765"/>
                    <a:pt x="910" y="731"/>
                    <a:pt x="1088" y="721"/>
                  </a:cubicBezTo>
                  <a:cubicBezTo>
                    <a:pt x="1140" y="717"/>
                    <a:pt x="1192" y="715"/>
                    <a:pt x="1244" y="715"/>
                  </a:cubicBezTo>
                  <a:cubicBezTo>
                    <a:pt x="1348" y="715"/>
                    <a:pt x="1452" y="724"/>
                    <a:pt x="1555" y="743"/>
                  </a:cubicBezTo>
                  <a:cubicBezTo>
                    <a:pt x="1566" y="744"/>
                    <a:pt x="1578" y="748"/>
                    <a:pt x="1588" y="750"/>
                  </a:cubicBezTo>
                  <a:lnTo>
                    <a:pt x="1555" y="22"/>
                  </a:lnTo>
                  <a:cubicBezTo>
                    <a:pt x="1470" y="7"/>
                    <a:pt x="1381" y="0"/>
                    <a:pt x="129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4"/>
            <p:cNvSpPr/>
            <p:nvPr/>
          </p:nvSpPr>
          <p:spPr>
            <a:xfrm rot="-1624071" flipH="1">
              <a:off x="1404650" y="341812"/>
              <a:ext cx="61097" cy="250903"/>
            </a:xfrm>
            <a:custGeom>
              <a:avLst/>
              <a:gdLst/>
              <a:ahLst/>
              <a:cxnLst/>
              <a:rect l="l" t="t" r="r" b="b"/>
              <a:pathLst>
                <a:path w="754" h="3119" extrusionOk="0">
                  <a:moveTo>
                    <a:pt x="340" y="1"/>
                  </a:moveTo>
                  <a:lnTo>
                    <a:pt x="0" y="15"/>
                  </a:lnTo>
                  <a:lnTo>
                    <a:pt x="554" y="3118"/>
                  </a:lnTo>
                  <a:lnTo>
                    <a:pt x="754" y="306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3" name="Google Shape;2153;p34"/>
          <p:cNvGrpSpPr/>
          <p:nvPr/>
        </p:nvGrpSpPr>
        <p:grpSpPr>
          <a:xfrm rot="777888">
            <a:off x="4195435" y="71074"/>
            <a:ext cx="1386487" cy="936849"/>
            <a:chOff x="4264958" y="2897588"/>
            <a:chExt cx="2468743" cy="1665172"/>
          </a:xfrm>
        </p:grpSpPr>
        <p:sp>
          <p:nvSpPr>
            <p:cNvPr id="2154" name="Google Shape;2154;p34"/>
            <p:cNvSpPr/>
            <p:nvPr/>
          </p:nvSpPr>
          <p:spPr>
            <a:xfrm>
              <a:off x="4264958" y="2897588"/>
              <a:ext cx="2468689" cy="1665172"/>
            </a:xfrm>
            <a:custGeom>
              <a:avLst/>
              <a:gdLst/>
              <a:ahLst/>
              <a:cxnLst/>
              <a:rect l="l" t="t" r="r" b="b"/>
              <a:pathLst>
                <a:path w="40042" h="27009" extrusionOk="0">
                  <a:moveTo>
                    <a:pt x="24747" y="1"/>
                  </a:moveTo>
                  <a:cubicBezTo>
                    <a:pt x="24239" y="607"/>
                    <a:pt x="23842" y="1282"/>
                    <a:pt x="23535" y="1956"/>
                  </a:cubicBezTo>
                  <a:lnTo>
                    <a:pt x="22192" y="1040"/>
                  </a:lnTo>
                  <a:cubicBezTo>
                    <a:pt x="21261" y="3112"/>
                    <a:pt x="20906" y="5217"/>
                    <a:pt x="20783" y="6803"/>
                  </a:cubicBezTo>
                  <a:cubicBezTo>
                    <a:pt x="20706" y="6845"/>
                    <a:pt x="20633" y="6894"/>
                    <a:pt x="20562" y="6947"/>
                  </a:cubicBezTo>
                  <a:cubicBezTo>
                    <a:pt x="20371" y="6747"/>
                    <a:pt x="20136" y="6590"/>
                    <a:pt x="19877" y="6493"/>
                  </a:cubicBezTo>
                  <a:cubicBezTo>
                    <a:pt x="19488" y="5981"/>
                    <a:pt x="18866" y="5651"/>
                    <a:pt x="18337" y="5651"/>
                  </a:cubicBezTo>
                  <a:cubicBezTo>
                    <a:pt x="18225" y="5651"/>
                    <a:pt x="18117" y="5665"/>
                    <a:pt x="18017" y="5696"/>
                  </a:cubicBezTo>
                  <a:cubicBezTo>
                    <a:pt x="17493" y="5858"/>
                    <a:pt x="17337" y="6407"/>
                    <a:pt x="17611" y="6990"/>
                  </a:cubicBezTo>
                  <a:cubicBezTo>
                    <a:pt x="17510" y="7025"/>
                    <a:pt x="17417" y="7071"/>
                    <a:pt x="17336" y="7129"/>
                  </a:cubicBezTo>
                  <a:cubicBezTo>
                    <a:pt x="17224" y="7208"/>
                    <a:pt x="17146" y="7302"/>
                    <a:pt x="17093" y="7406"/>
                  </a:cubicBezTo>
                  <a:cubicBezTo>
                    <a:pt x="16953" y="7286"/>
                    <a:pt x="16809" y="7182"/>
                    <a:pt x="16679" y="7108"/>
                  </a:cubicBezTo>
                  <a:cubicBezTo>
                    <a:pt x="16217" y="6835"/>
                    <a:pt x="15611" y="6631"/>
                    <a:pt x="15003" y="6581"/>
                  </a:cubicBezTo>
                  <a:lnTo>
                    <a:pt x="13076" y="5475"/>
                  </a:lnTo>
                  <a:lnTo>
                    <a:pt x="10762" y="7628"/>
                  </a:lnTo>
                  <a:lnTo>
                    <a:pt x="10821" y="9623"/>
                  </a:lnTo>
                  <a:cubicBezTo>
                    <a:pt x="10747" y="9665"/>
                    <a:pt x="10675" y="9712"/>
                    <a:pt x="10607" y="9763"/>
                  </a:cubicBezTo>
                  <a:cubicBezTo>
                    <a:pt x="10066" y="10154"/>
                    <a:pt x="9767" y="10841"/>
                    <a:pt x="9937" y="11503"/>
                  </a:cubicBezTo>
                  <a:cubicBezTo>
                    <a:pt x="9943" y="11533"/>
                    <a:pt x="9950" y="11565"/>
                    <a:pt x="9959" y="11599"/>
                  </a:cubicBezTo>
                  <a:cubicBezTo>
                    <a:pt x="9739" y="11493"/>
                    <a:pt x="9468" y="11428"/>
                    <a:pt x="9178" y="11392"/>
                  </a:cubicBezTo>
                  <a:lnTo>
                    <a:pt x="9099" y="7117"/>
                  </a:lnTo>
                  <a:lnTo>
                    <a:pt x="4534" y="6840"/>
                  </a:lnTo>
                  <a:lnTo>
                    <a:pt x="4534" y="6840"/>
                  </a:lnTo>
                  <a:cubicBezTo>
                    <a:pt x="4793" y="9064"/>
                    <a:pt x="5716" y="10935"/>
                    <a:pt x="6313" y="11954"/>
                  </a:cubicBezTo>
                  <a:cubicBezTo>
                    <a:pt x="6074" y="11983"/>
                    <a:pt x="5855" y="12054"/>
                    <a:pt x="5678" y="12176"/>
                  </a:cubicBezTo>
                  <a:cubicBezTo>
                    <a:pt x="5117" y="12555"/>
                    <a:pt x="5164" y="13275"/>
                    <a:pt x="5753" y="13851"/>
                  </a:cubicBezTo>
                  <a:cubicBezTo>
                    <a:pt x="5566" y="14066"/>
                    <a:pt x="5428" y="14321"/>
                    <a:pt x="5361" y="14629"/>
                  </a:cubicBezTo>
                  <a:cubicBezTo>
                    <a:pt x="5312" y="14826"/>
                    <a:pt x="5314" y="15048"/>
                    <a:pt x="5354" y="15269"/>
                  </a:cubicBezTo>
                  <a:cubicBezTo>
                    <a:pt x="5248" y="15335"/>
                    <a:pt x="5157" y="15416"/>
                    <a:pt x="5091" y="15510"/>
                  </a:cubicBezTo>
                  <a:cubicBezTo>
                    <a:pt x="4918" y="15753"/>
                    <a:pt x="4942" y="16024"/>
                    <a:pt x="5118" y="16247"/>
                  </a:cubicBezTo>
                  <a:cubicBezTo>
                    <a:pt x="5021" y="16394"/>
                    <a:pt x="4975" y="16566"/>
                    <a:pt x="4978" y="16753"/>
                  </a:cubicBezTo>
                  <a:cubicBezTo>
                    <a:pt x="4653" y="16852"/>
                    <a:pt x="4383" y="16992"/>
                    <a:pt x="4271" y="17152"/>
                  </a:cubicBezTo>
                  <a:cubicBezTo>
                    <a:pt x="4113" y="17389"/>
                    <a:pt x="4106" y="17760"/>
                    <a:pt x="4212" y="18088"/>
                  </a:cubicBezTo>
                  <a:cubicBezTo>
                    <a:pt x="4043" y="18043"/>
                    <a:pt x="3875" y="18019"/>
                    <a:pt x="3715" y="18019"/>
                  </a:cubicBezTo>
                  <a:cubicBezTo>
                    <a:pt x="3505" y="18019"/>
                    <a:pt x="3308" y="18061"/>
                    <a:pt x="3142" y="18148"/>
                  </a:cubicBezTo>
                  <a:cubicBezTo>
                    <a:pt x="2748" y="18357"/>
                    <a:pt x="2643" y="18769"/>
                    <a:pt x="2820" y="19197"/>
                  </a:cubicBezTo>
                  <a:cubicBezTo>
                    <a:pt x="2820" y="19197"/>
                    <a:pt x="2820" y="19199"/>
                    <a:pt x="2818" y="19199"/>
                  </a:cubicBezTo>
                  <a:cubicBezTo>
                    <a:pt x="2490" y="19277"/>
                    <a:pt x="2202" y="19426"/>
                    <a:pt x="2009" y="19641"/>
                  </a:cubicBezTo>
                  <a:cubicBezTo>
                    <a:pt x="1515" y="20191"/>
                    <a:pt x="1816" y="20957"/>
                    <a:pt x="2684" y="21356"/>
                  </a:cubicBezTo>
                  <a:cubicBezTo>
                    <a:pt x="2713" y="21369"/>
                    <a:pt x="2741" y="21378"/>
                    <a:pt x="2768" y="21391"/>
                  </a:cubicBezTo>
                  <a:lnTo>
                    <a:pt x="0" y="22466"/>
                  </a:lnTo>
                  <a:lnTo>
                    <a:pt x="1872" y="25137"/>
                  </a:lnTo>
                  <a:lnTo>
                    <a:pt x="7769" y="22299"/>
                  </a:lnTo>
                  <a:cubicBezTo>
                    <a:pt x="7876" y="22452"/>
                    <a:pt x="8026" y="22578"/>
                    <a:pt x="8226" y="22668"/>
                  </a:cubicBezTo>
                  <a:cubicBezTo>
                    <a:pt x="8529" y="22807"/>
                    <a:pt x="8865" y="22870"/>
                    <a:pt x="9215" y="22870"/>
                  </a:cubicBezTo>
                  <a:cubicBezTo>
                    <a:pt x="9553" y="22870"/>
                    <a:pt x="9904" y="22811"/>
                    <a:pt x="10253" y="22706"/>
                  </a:cubicBezTo>
                  <a:cubicBezTo>
                    <a:pt x="10284" y="22756"/>
                    <a:pt x="10315" y="22805"/>
                    <a:pt x="10357" y="22849"/>
                  </a:cubicBezTo>
                  <a:cubicBezTo>
                    <a:pt x="9657" y="23483"/>
                    <a:pt x="8928" y="24272"/>
                    <a:pt x="8308" y="25217"/>
                  </a:cubicBezTo>
                  <a:lnTo>
                    <a:pt x="12514" y="27008"/>
                  </a:lnTo>
                  <a:lnTo>
                    <a:pt x="14407" y="23391"/>
                  </a:lnTo>
                  <a:cubicBezTo>
                    <a:pt x="14521" y="23661"/>
                    <a:pt x="14791" y="23904"/>
                    <a:pt x="15185" y="24055"/>
                  </a:cubicBezTo>
                  <a:cubicBezTo>
                    <a:pt x="15438" y="24152"/>
                    <a:pt x="15710" y="24197"/>
                    <a:pt x="15974" y="24197"/>
                  </a:cubicBezTo>
                  <a:cubicBezTo>
                    <a:pt x="16406" y="24197"/>
                    <a:pt x="16817" y="24075"/>
                    <a:pt x="17096" y="23852"/>
                  </a:cubicBezTo>
                  <a:cubicBezTo>
                    <a:pt x="17246" y="23939"/>
                    <a:pt x="17416" y="24008"/>
                    <a:pt x="17597" y="24051"/>
                  </a:cubicBezTo>
                  <a:cubicBezTo>
                    <a:pt x="17877" y="24114"/>
                    <a:pt x="18145" y="24144"/>
                    <a:pt x="18400" y="24144"/>
                  </a:cubicBezTo>
                  <a:cubicBezTo>
                    <a:pt x="18922" y="24144"/>
                    <a:pt x="19393" y="24019"/>
                    <a:pt x="19812" y="23804"/>
                  </a:cubicBezTo>
                  <a:cubicBezTo>
                    <a:pt x="20108" y="23952"/>
                    <a:pt x="20427" y="24032"/>
                    <a:pt x="20720" y="24032"/>
                  </a:cubicBezTo>
                  <a:cubicBezTo>
                    <a:pt x="20931" y="24032"/>
                    <a:pt x="21129" y="23991"/>
                    <a:pt x="21294" y="23904"/>
                  </a:cubicBezTo>
                  <a:cubicBezTo>
                    <a:pt x="21511" y="23790"/>
                    <a:pt x="21640" y="23613"/>
                    <a:pt x="21684" y="23406"/>
                  </a:cubicBezTo>
                  <a:cubicBezTo>
                    <a:pt x="21774" y="23435"/>
                    <a:pt x="21865" y="23448"/>
                    <a:pt x="21958" y="23448"/>
                  </a:cubicBezTo>
                  <a:cubicBezTo>
                    <a:pt x="22147" y="23448"/>
                    <a:pt x="22338" y="23391"/>
                    <a:pt x="22518" y="23294"/>
                  </a:cubicBezTo>
                  <a:cubicBezTo>
                    <a:pt x="22579" y="23374"/>
                    <a:pt x="22649" y="23454"/>
                    <a:pt x="22729" y="23531"/>
                  </a:cubicBezTo>
                  <a:cubicBezTo>
                    <a:pt x="22749" y="23551"/>
                    <a:pt x="22770" y="23567"/>
                    <a:pt x="22790" y="23587"/>
                  </a:cubicBezTo>
                  <a:lnTo>
                    <a:pt x="22064" y="23868"/>
                  </a:lnTo>
                  <a:lnTo>
                    <a:pt x="23935" y="26539"/>
                  </a:lnTo>
                  <a:lnTo>
                    <a:pt x="30254" y="23498"/>
                  </a:lnTo>
                  <a:lnTo>
                    <a:pt x="28924" y="22234"/>
                  </a:lnTo>
                  <a:cubicBezTo>
                    <a:pt x="29171" y="22175"/>
                    <a:pt x="29391" y="22074"/>
                    <a:pt x="29565" y="21935"/>
                  </a:cubicBezTo>
                  <a:cubicBezTo>
                    <a:pt x="29743" y="21969"/>
                    <a:pt x="29922" y="21992"/>
                    <a:pt x="30087" y="22005"/>
                  </a:cubicBezTo>
                  <a:lnTo>
                    <a:pt x="29862" y="22218"/>
                  </a:lnTo>
                  <a:lnTo>
                    <a:pt x="36157" y="25303"/>
                  </a:lnTo>
                  <a:lnTo>
                    <a:pt x="38049" y="22645"/>
                  </a:lnTo>
                  <a:lnTo>
                    <a:pt x="34848" y="21376"/>
                  </a:lnTo>
                  <a:cubicBezTo>
                    <a:pt x="34982" y="21326"/>
                    <a:pt x="35108" y="21263"/>
                    <a:pt x="35222" y="21191"/>
                  </a:cubicBezTo>
                  <a:cubicBezTo>
                    <a:pt x="35268" y="21234"/>
                    <a:pt x="35316" y="21276"/>
                    <a:pt x="35368" y="21317"/>
                  </a:cubicBezTo>
                  <a:cubicBezTo>
                    <a:pt x="35753" y="21607"/>
                    <a:pt x="36240" y="21759"/>
                    <a:pt x="36679" y="21759"/>
                  </a:cubicBezTo>
                  <a:cubicBezTo>
                    <a:pt x="36980" y="21759"/>
                    <a:pt x="37259" y="21687"/>
                    <a:pt x="37468" y="21538"/>
                  </a:cubicBezTo>
                  <a:cubicBezTo>
                    <a:pt x="37577" y="21460"/>
                    <a:pt x="37656" y="21367"/>
                    <a:pt x="37709" y="21264"/>
                  </a:cubicBezTo>
                  <a:cubicBezTo>
                    <a:pt x="37732" y="21265"/>
                    <a:pt x="37756" y="21266"/>
                    <a:pt x="37779" y="21266"/>
                  </a:cubicBezTo>
                  <a:cubicBezTo>
                    <a:pt x="38234" y="21266"/>
                    <a:pt x="38666" y="21096"/>
                    <a:pt x="38872" y="20805"/>
                  </a:cubicBezTo>
                  <a:cubicBezTo>
                    <a:pt x="39163" y="20391"/>
                    <a:pt x="38899" y="19897"/>
                    <a:pt x="38284" y="19697"/>
                  </a:cubicBezTo>
                  <a:cubicBezTo>
                    <a:pt x="38166" y="19658"/>
                    <a:pt x="38044" y="19634"/>
                    <a:pt x="37923" y="19621"/>
                  </a:cubicBezTo>
                  <a:cubicBezTo>
                    <a:pt x="38034" y="19256"/>
                    <a:pt x="38006" y="18862"/>
                    <a:pt x="37877" y="18492"/>
                  </a:cubicBezTo>
                  <a:cubicBezTo>
                    <a:pt x="38081" y="18148"/>
                    <a:pt x="38016" y="17743"/>
                    <a:pt x="37724" y="17399"/>
                  </a:cubicBezTo>
                  <a:lnTo>
                    <a:pt x="40041" y="15736"/>
                  </a:lnTo>
                  <a:lnTo>
                    <a:pt x="37676" y="11822"/>
                  </a:lnTo>
                  <a:cubicBezTo>
                    <a:pt x="37159" y="12275"/>
                    <a:pt x="36707" y="12762"/>
                    <a:pt x="36310" y="13249"/>
                  </a:cubicBezTo>
                  <a:cubicBezTo>
                    <a:pt x="36059" y="13050"/>
                    <a:pt x="35770" y="12929"/>
                    <a:pt x="35507" y="12929"/>
                  </a:cubicBezTo>
                  <a:cubicBezTo>
                    <a:pt x="35464" y="12929"/>
                    <a:pt x="35422" y="12933"/>
                    <a:pt x="35381" y="12939"/>
                  </a:cubicBezTo>
                  <a:cubicBezTo>
                    <a:pt x="35375" y="12939"/>
                    <a:pt x="35371" y="12941"/>
                    <a:pt x="35366" y="12942"/>
                  </a:cubicBezTo>
                  <a:cubicBezTo>
                    <a:pt x="35234" y="12741"/>
                    <a:pt x="35074" y="12581"/>
                    <a:pt x="34892" y="12457"/>
                  </a:cubicBezTo>
                  <a:cubicBezTo>
                    <a:pt x="34881" y="12150"/>
                    <a:pt x="34685" y="11814"/>
                    <a:pt x="34324" y="11542"/>
                  </a:cubicBezTo>
                  <a:cubicBezTo>
                    <a:pt x="33939" y="11252"/>
                    <a:pt x="33451" y="11099"/>
                    <a:pt x="33012" y="11099"/>
                  </a:cubicBezTo>
                  <a:cubicBezTo>
                    <a:pt x="32710" y="11099"/>
                    <a:pt x="32431" y="11171"/>
                    <a:pt x="32223" y="11320"/>
                  </a:cubicBezTo>
                  <a:cubicBezTo>
                    <a:pt x="32193" y="11342"/>
                    <a:pt x="32164" y="11365"/>
                    <a:pt x="32139" y="11390"/>
                  </a:cubicBezTo>
                  <a:cubicBezTo>
                    <a:pt x="31997" y="11422"/>
                    <a:pt x="31859" y="11465"/>
                    <a:pt x="31728" y="11520"/>
                  </a:cubicBezTo>
                  <a:cubicBezTo>
                    <a:pt x="31876" y="10919"/>
                    <a:pt x="31691" y="10244"/>
                    <a:pt x="31172" y="9883"/>
                  </a:cubicBezTo>
                  <a:cubicBezTo>
                    <a:pt x="31128" y="9850"/>
                    <a:pt x="31080" y="9820"/>
                    <a:pt x="31032" y="9790"/>
                  </a:cubicBezTo>
                  <a:lnTo>
                    <a:pt x="30863" y="7525"/>
                  </a:lnTo>
                  <a:lnTo>
                    <a:pt x="27388" y="9269"/>
                  </a:lnTo>
                  <a:cubicBezTo>
                    <a:pt x="27302" y="9119"/>
                    <a:pt x="27181" y="8977"/>
                    <a:pt x="27024" y="8845"/>
                  </a:cubicBezTo>
                  <a:cubicBezTo>
                    <a:pt x="26960" y="8673"/>
                    <a:pt x="26830" y="8500"/>
                    <a:pt x="26639" y="8348"/>
                  </a:cubicBezTo>
                  <a:cubicBezTo>
                    <a:pt x="26346" y="8116"/>
                    <a:pt x="25975" y="7986"/>
                    <a:pt x="25632" y="7970"/>
                  </a:cubicBezTo>
                  <a:lnTo>
                    <a:pt x="29122" y="3568"/>
                  </a:lnTo>
                  <a:lnTo>
                    <a:pt x="24747" y="1"/>
                  </a:ln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miter lim="1427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4"/>
            <p:cNvSpPr/>
            <p:nvPr/>
          </p:nvSpPr>
          <p:spPr>
            <a:xfrm>
              <a:off x="4407991" y="3290375"/>
              <a:ext cx="2223127" cy="1095318"/>
            </a:xfrm>
            <a:custGeom>
              <a:avLst/>
              <a:gdLst/>
              <a:ahLst/>
              <a:cxnLst/>
              <a:rect l="l" t="t" r="r" b="b"/>
              <a:pathLst>
                <a:path w="36059" h="17766" extrusionOk="0">
                  <a:moveTo>
                    <a:pt x="16923" y="0"/>
                  </a:moveTo>
                  <a:cubicBezTo>
                    <a:pt x="16783" y="0"/>
                    <a:pt x="16638" y="16"/>
                    <a:pt x="16490" y="50"/>
                  </a:cubicBezTo>
                  <a:cubicBezTo>
                    <a:pt x="15976" y="167"/>
                    <a:pt x="15261" y="808"/>
                    <a:pt x="15146" y="1428"/>
                  </a:cubicBezTo>
                  <a:cubicBezTo>
                    <a:pt x="14926" y="1135"/>
                    <a:pt x="14610" y="880"/>
                    <a:pt x="14353" y="730"/>
                  </a:cubicBezTo>
                  <a:cubicBezTo>
                    <a:pt x="13820" y="416"/>
                    <a:pt x="13101" y="190"/>
                    <a:pt x="12403" y="190"/>
                  </a:cubicBezTo>
                  <a:cubicBezTo>
                    <a:pt x="11786" y="190"/>
                    <a:pt x="11185" y="367"/>
                    <a:pt x="10745" y="816"/>
                  </a:cubicBezTo>
                  <a:cubicBezTo>
                    <a:pt x="10295" y="1287"/>
                    <a:pt x="10122" y="2237"/>
                    <a:pt x="10281" y="3052"/>
                  </a:cubicBezTo>
                  <a:cubicBezTo>
                    <a:pt x="10056" y="2988"/>
                    <a:pt x="9825" y="2954"/>
                    <a:pt x="9594" y="2954"/>
                  </a:cubicBezTo>
                  <a:cubicBezTo>
                    <a:pt x="9145" y="2954"/>
                    <a:pt x="8693" y="3084"/>
                    <a:pt x="8282" y="3384"/>
                  </a:cubicBezTo>
                  <a:cubicBezTo>
                    <a:pt x="7741" y="3773"/>
                    <a:pt x="7444" y="4458"/>
                    <a:pt x="7613" y="5122"/>
                  </a:cubicBezTo>
                  <a:cubicBezTo>
                    <a:pt x="7619" y="5154"/>
                    <a:pt x="7626" y="5185"/>
                    <a:pt x="7634" y="5219"/>
                  </a:cubicBezTo>
                  <a:cubicBezTo>
                    <a:pt x="7275" y="5048"/>
                    <a:pt x="6781" y="4978"/>
                    <a:pt x="6288" y="4978"/>
                  </a:cubicBezTo>
                  <a:cubicBezTo>
                    <a:pt x="5567" y="4978"/>
                    <a:pt x="4850" y="5128"/>
                    <a:pt x="4569" y="5332"/>
                  </a:cubicBezTo>
                  <a:cubicBezTo>
                    <a:pt x="4084" y="5679"/>
                    <a:pt x="3979" y="6364"/>
                    <a:pt x="4187" y="6918"/>
                  </a:cubicBezTo>
                  <a:cubicBezTo>
                    <a:pt x="3615" y="7185"/>
                    <a:pt x="3178" y="7606"/>
                    <a:pt x="3038" y="8247"/>
                  </a:cubicBezTo>
                  <a:cubicBezTo>
                    <a:pt x="2876" y="8924"/>
                    <a:pt x="3262" y="9860"/>
                    <a:pt x="3911" y="10230"/>
                  </a:cubicBezTo>
                  <a:cubicBezTo>
                    <a:pt x="3838" y="10222"/>
                    <a:pt x="3760" y="10219"/>
                    <a:pt x="3679" y="10219"/>
                  </a:cubicBezTo>
                  <a:cubicBezTo>
                    <a:pt x="3015" y="10219"/>
                    <a:pt x="2169" y="10455"/>
                    <a:pt x="1950" y="10772"/>
                  </a:cubicBezTo>
                  <a:cubicBezTo>
                    <a:pt x="1777" y="11032"/>
                    <a:pt x="1782" y="11452"/>
                    <a:pt x="1922" y="11800"/>
                  </a:cubicBezTo>
                  <a:cubicBezTo>
                    <a:pt x="1206" y="12023"/>
                    <a:pt x="568" y="12495"/>
                    <a:pt x="297" y="13197"/>
                  </a:cubicBezTo>
                  <a:cubicBezTo>
                    <a:pt x="0" y="13983"/>
                    <a:pt x="514" y="14499"/>
                    <a:pt x="1273" y="14649"/>
                  </a:cubicBezTo>
                  <a:cubicBezTo>
                    <a:pt x="1469" y="14693"/>
                    <a:pt x="1669" y="14714"/>
                    <a:pt x="1869" y="14714"/>
                  </a:cubicBezTo>
                  <a:cubicBezTo>
                    <a:pt x="2335" y="14714"/>
                    <a:pt x="2805" y="14602"/>
                    <a:pt x="3238" y="14414"/>
                  </a:cubicBezTo>
                  <a:lnTo>
                    <a:pt x="3238" y="14414"/>
                  </a:lnTo>
                  <a:cubicBezTo>
                    <a:pt x="3002" y="15241"/>
                    <a:pt x="3419" y="15720"/>
                    <a:pt x="4254" y="15720"/>
                  </a:cubicBezTo>
                  <a:cubicBezTo>
                    <a:pt x="4289" y="15720"/>
                    <a:pt x="4325" y="15719"/>
                    <a:pt x="4362" y="15717"/>
                  </a:cubicBezTo>
                  <a:cubicBezTo>
                    <a:pt x="4675" y="15706"/>
                    <a:pt x="4982" y="15643"/>
                    <a:pt x="5278" y="15543"/>
                  </a:cubicBezTo>
                  <a:cubicBezTo>
                    <a:pt x="5355" y="15860"/>
                    <a:pt x="5554" y="16132"/>
                    <a:pt x="5906" y="16288"/>
                  </a:cubicBezTo>
                  <a:cubicBezTo>
                    <a:pt x="6210" y="16428"/>
                    <a:pt x="6548" y="16492"/>
                    <a:pt x="6900" y="16492"/>
                  </a:cubicBezTo>
                  <a:cubicBezTo>
                    <a:pt x="7754" y="16492"/>
                    <a:pt x="8693" y="16118"/>
                    <a:pt x="9451" y="15564"/>
                  </a:cubicBezTo>
                  <a:lnTo>
                    <a:pt x="9451" y="15564"/>
                  </a:lnTo>
                  <a:cubicBezTo>
                    <a:pt x="9393" y="15790"/>
                    <a:pt x="9383" y="15990"/>
                    <a:pt x="9441" y="16128"/>
                  </a:cubicBezTo>
                  <a:cubicBezTo>
                    <a:pt x="9560" y="16406"/>
                    <a:pt x="9798" y="16517"/>
                    <a:pt x="10103" y="16517"/>
                  </a:cubicBezTo>
                  <a:cubicBezTo>
                    <a:pt x="10625" y="16517"/>
                    <a:pt x="11343" y="16189"/>
                    <a:pt x="11985" y="15817"/>
                  </a:cubicBezTo>
                  <a:lnTo>
                    <a:pt x="11985" y="15817"/>
                  </a:lnTo>
                  <a:cubicBezTo>
                    <a:pt x="11901" y="16164"/>
                    <a:pt x="11975" y="16503"/>
                    <a:pt x="12361" y="16681"/>
                  </a:cubicBezTo>
                  <a:cubicBezTo>
                    <a:pt x="12462" y="16730"/>
                    <a:pt x="12571" y="16752"/>
                    <a:pt x="12686" y="16752"/>
                  </a:cubicBezTo>
                  <a:cubicBezTo>
                    <a:pt x="13157" y="16752"/>
                    <a:pt x="13707" y="16374"/>
                    <a:pt x="14041" y="15933"/>
                  </a:cubicBezTo>
                  <a:lnTo>
                    <a:pt x="14041" y="15933"/>
                  </a:lnTo>
                  <a:cubicBezTo>
                    <a:pt x="14034" y="16020"/>
                    <a:pt x="14031" y="16100"/>
                    <a:pt x="14031" y="16169"/>
                  </a:cubicBezTo>
                  <a:cubicBezTo>
                    <a:pt x="14028" y="16932"/>
                    <a:pt x="14542" y="17497"/>
                    <a:pt x="15277" y="17673"/>
                  </a:cubicBezTo>
                  <a:cubicBezTo>
                    <a:pt x="15558" y="17736"/>
                    <a:pt x="15827" y="17766"/>
                    <a:pt x="16083" y="17766"/>
                  </a:cubicBezTo>
                  <a:cubicBezTo>
                    <a:pt x="17196" y="17766"/>
                    <a:pt x="18072" y="17201"/>
                    <a:pt x="18724" y="16376"/>
                  </a:cubicBezTo>
                  <a:cubicBezTo>
                    <a:pt x="18864" y="16649"/>
                    <a:pt x="19057" y="16889"/>
                    <a:pt x="19231" y="16976"/>
                  </a:cubicBezTo>
                  <a:cubicBezTo>
                    <a:pt x="19362" y="17042"/>
                    <a:pt x="19498" y="17071"/>
                    <a:pt x="19635" y="17071"/>
                  </a:cubicBezTo>
                  <a:cubicBezTo>
                    <a:pt x="20100" y="17071"/>
                    <a:pt x="20573" y="16728"/>
                    <a:pt x="20864" y="16299"/>
                  </a:cubicBezTo>
                  <a:cubicBezTo>
                    <a:pt x="20944" y="16777"/>
                    <a:pt x="21367" y="16962"/>
                    <a:pt x="21829" y="16962"/>
                  </a:cubicBezTo>
                  <a:cubicBezTo>
                    <a:pt x="21855" y="16962"/>
                    <a:pt x="21880" y="16961"/>
                    <a:pt x="21906" y="16960"/>
                  </a:cubicBezTo>
                  <a:cubicBezTo>
                    <a:pt x="22677" y="16949"/>
                    <a:pt x="23402" y="16552"/>
                    <a:pt x="23926" y="15968"/>
                  </a:cubicBezTo>
                  <a:cubicBezTo>
                    <a:pt x="24231" y="16243"/>
                    <a:pt x="24658" y="16421"/>
                    <a:pt x="25039" y="16421"/>
                  </a:cubicBezTo>
                  <a:cubicBezTo>
                    <a:pt x="25164" y="16421"/>
                    <a:pt x="25285" y="16401"/>
                    <a:pt x="25395" y="16359"/>
                  </a:cubicBezTo>
                  <a:cubicBezTo>
                    <a:pt x="25716" y="16235"/>
                    <a:pt x="26076" y="15510"/>
                    <a:pt x="26074" y="14996"/>
                  </a:cubicBezTo>
                  <a:lnTo>
                    <a:pt x="26074" y="14996"/>
                  </a:lnTo>
                  <a:cubicBezTo>
                    <a:pt x="26481" y="15497"/>
                    <a:pt x="27477" y="15641"/>
                    <a:pt x="28102" y="15641"/>
                  </a:cubicBezTo>
                  <a:cubicBezTo>
                    <a:pt x="28181" y="15641"/>
                    <a:pt x="28255" y="15638"/>
                    <a:pt x="28320" y="15634"/>
                  </a:cubicBezTo>
                  <a:cubicBezTo>
                    <a:pt x="28901" y="15588"/>
                    <a:pt x="29399" y="15410"/>
                    <a:pt x="29806" y="15129"/>
                  </a:cubicBezTo>
                  <a:cubicBezTo>
                    <a:pt x="30106" y="15502"/>
                    <a:pt x="30532" y="15770"/>
                    <a:pt x="30973" y="15770"/>
                  </a:cubicBezTo>
                  <a:cubicBezTo>
                    <a:pt x="31054" y="15770"/>
                    <a:pt x="31134" y="15761"/>
                    <a:pt x="31215" y="15743"/>
                  </a:cubicBezTo>
                  <a:cubicBezTo>
                    <a:pt x="31968" y="15576"/>
                    <a:pt x="32197" y="14303"/>
                    <a:pt x="31968" y="13681"/>
                  </a:cubicBezTo>
                  <a:lnTo>
                    <a:pt x="31968" y="13681"/>
                  </a:lnTo>
                  <a:cubicBezTo>
                    <a:pt x="32200" y="14269"/>
                    <a:pt x="32830" y="14508"/>
                    <a:pt x="33492" y="14508"/>
                  </a:cubicBezTo>
                  <a:cubicBezTo>
                    <a:pt x="34131" y="14508"/>
                    <a:pt x="34801" y="14286"/>
                    <a:pt x="35173" y="13941"/>
                  </a:cubicBezTo>
                  <a:cubicBezTo>
                    <a:pt x="36058" y="13098"/>
                    <a:pt x="35666" y="11747"/>
                    <a:pt x="34802" y="11045"/>
                  </a:cubicBezTo>
                  <a:cubicBezTo>
                    <a:pt x="35068" y="10475"/>
                    <a:pt x="35096" y="9732"/>
                    <a:pt x="34841" y="9272"/>
                  </a:cubicBezTo>
                  <a:cubicBezTo>
                    <a:pt x="34579" y="8823"/>
                    <a:pt x="34045" y="8543"/>
                    <a:pt x="33520" y="8543"/>
                  </a:cubicBezTo>
                  <a:cubicBezTo>
                    <a:pt x="33412" y="8543"/>
                    <a:pt x="33304" y="8555"/>
                    <a:pt x="33199" y="8580"/>
                  </a:cubicBezTo>
                  <a:cubicBezTo>
                    <a:pt x="33175" y="8587"/>
                    <a:pt x="33143" y="8591"/>
                    <a:pt x="33113" y="8602"/>
                  </a:cubicBezTo>
                  <a:cubicBezTo>
                    <a:pt x="33342" y="8137"/>
                    <a:pt x="33417" y="7567"/>
                    <a:pt x="33303" y="7156"/>
                  </a:cubicBezTo>
                  <a:cubicBezTo>
                    <a:pt x="33048" y="6238"/>
                    <a:pt x="32363" y="5807"/>
                    <a:pt x="31613" y="5779"/>
                  </a:cubicBezTo>
                  <a:cubicBezTo>
                    <a:pt x="31552" y="5618"/>
                    <a:pt x="31465" y="5463"/>
                    <a:pt x="31345" y="5333"/>
                  </a:cubicBezTo>
                  <a:cubicBezTo>
                    <a:pt x="31101" y="5071"/>
                    <a:pt x="30728" y="4955"/>
                    <a:pt x="30329" y="4955"/>
                  </a:cubicBezTo>
                  <a:cubicBezTo>
                    <a:pt x="30021" y="4955"/>
                    <a:pt x="29697" y="5024"/>
                    <a:pt x="29402" y="5146"/>
                  </a:cubicBezTo>
                  <a:cubicBezTo>
                    <a:pt x="29550" y="4544"/>
                    <a:pt x="29365" y="3870"/>
                    <a:pt x="28847" y="3508"/>
                  </a:cubicBezTo>
                  <a:cubicBezTo>
                    <a:pt x="28267" y="3090"/>
                    <a:pt x="27505" y="2890"/>
                    <a:pt x="26726" y="2890"/>
                  </a:cubicBezTo>
                  <a:cubicBezTo>
                    <a:pt x="26200" y="2890"/>
                    <a:pt x="25666" y="2981"/>
                    <a:pt x="25175" y="3158"/>
                  </a:cubicBezTo>
                  <a:cubicBezTo>
                    <a:pt x="25064" y="2777"/>
                    <a:pt x="24748" y="2421"/>
                    <a:pt x="24213" y="2164"/>
                  </a:cubicBezTo>
                  <a:cubicBezTo>
                    <a:pt x="23957" y="2035"/>
                    <a:pt x="23399" y="1924"/>
                    <a:pt x="22845" y="1924"/>
                  </a:cubicBezTo>
                  <a:cubicBezTo>
                    <a:pt x="22386" y="1924"/>
                    <a:pt x="21930" y="2000"/>
                    <a:pt x="21648" y="2206"/>
                  </a:cubicBezTo>
                  <a:cubicBezTo>
                    <a:pt x="21686" y="1987"/>
                    <a:pt x="21676" y="1752"/>
                    <a:pt x="21638" y="1589"/>
                  </a:cubicBezTo>
                  <a:cubicBezTo>
                    <a:pt x="21494" y="925"/>
                    <a:pt x="20857" y="507"/>
                    <a:pt x="20220" y="283"/>
                  </a:cubicBezTo>
                  <a:cubicBezTo>
                    <a:pt x="19981" y="200"/>
                    <a:pt x="19731" y="158"/>
                    <a:pt x="19484" y="158"/>
                  </a:cubicBezTo>
                  <a:cubicBezTo>
                    <a:pt x="19039" y="158"/>
                    <a:pt x="18600" y="293"/>
                    <a:pt x="18233" y="569"/>
                  </a:cubicBezTo>
                  <a:cubicBezTo>
                    <a:pt x="17900" y="219"/>
                    <a:pt x="17440" y="0"/>
                    <a:pt x="1692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4"/>
            <p:cNvSpPr/>
            <p:nvPr/>
          </p:nvSpPr>
          <p:spPr>
            <a:xfrm>
              <a:off x="4777227" y="4188032"/>
              <a:ext cx="407893" cy="374292"/>
            </a:xfrm>
            <a:custGeom>
              <a:avLst/>
              <a:gdLst/>
              <a:ahLst/>
              <a:cxnLst/>
              <a:rect l="l" t="t" r="r" b="b"/>
              <a:pathLst>
                <a:path w="6616" h="6071" extrusionOk="0">
                  <a:moveTo>
                    <a:pt x="4724" y="1"/>
                  </a:moveTo>
                  <a:cubicBezTo>
                    <a:pt x="4724" y="1"/>
                    <a:pt x="1861" y="1438"/>
                    <a:pt x="1" y="4279"/>
                  </a:cubicBezTo>
                  <a:lnTo>
                    <a:pt x="4206" y="6070"/>
                  </a:lnTo>
                  <a:lnTo>
                    <a:pt x="6616" y="1467"/>
                  </a:lnTo>
                  <a:lnTo>
                    <a:pt x="4724" y="1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4"/>
            <p:cNvSpPr/>
            <p:nvPr/>
          </p:nvSpPr>
          <p:spPr>
            <a:xfrm>
              <a:off x="4817794" y="4194629"/>
              <a:ext cx="358078" cy="338657"/>
            </a:xfrm>
            <a:custGeom>
              <a:avLst/>
              <a:gdLst/>
              <a:ahLst/>
              <a:cxnLst/>
              <a:rect l="l" t="t" r="r" b="b"/>
              <a:pathLst>
                <a:path w="5808" h="5493" extrusionOk="0">
                  <a:moveTo>
                    <a:pt x="4226" y="1"/>
                  </a:moveTo>
                  <a:cubicBezTo>
                    <a:pt x="1391" y="1701"/>
                    <a:pt x="37" y="3778"/>
                    <a:pt x="22" y="3799"/>
                  </a:cubicBezTo>
                  <a:lnTo>
                    <a:pt x="1" y="3835"/>
                  </a:lnTo>
                  <a:lnTo>
                    <a:pt x="3415" y="5492"/>
                  </a:lnTo>
                  <a:lnTo>
                    <a:pt x="5808" y="1238"/>
                  </a:lnTo>
                  <a:lnTo>
                    <a:pt x="5744" y="1203"/>
                  </a:lnTo>
                  <a:lnTo>
                    <a:pt x="3383" y="5397"/>
                  </a:lnTo>
                  <a:lnTo>
                    <a:pt x="107" y="3805"/>
                  </a:lnTo>
                  <a:cubicBezTo>
                    <a:pt x="296" y="3527"/>
                    <a:pt x="1642" y="1635"/>
                    <a:pt x="4265" y="62"/>
                  </a:cubicBezTo>
                  <a:lnTo>
                    <a:pt x="4226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4"/>
            <p:cNvSpPr/>
            <p:nvPr/>
          </p:nvSpPr>
          <p:spPr>
            <a:xfrm>
              <a:off x="4958978" y="4229277"/>
              <a:ext cx="175463" cy="184773"/>
            </a:xfrm>
            <a:custGeom>
              <a:avLst/>
              <a:gdLst/>
              <a:ahLst/>
              <a:cxnLst/>
              <a:rect l="l" t="t" r="r" b="b"/>
              <a:pathLst>
                <a:path w="2846" h="2997" extrusionOk="0">
                  <a:moveTo>
                    <a:pt x="1963" y="1"/>
                  </a:moveTo>
                  <a:cubicBezTo>
                    <a:pt x="1513" y="1"/>
                    <a:pt x="962" y="340"/>
                    <a:pt x="570" y="909"/>
                  </a:cubicBezTo>
                  <a:cubicBezTo>
                    <a:pt x="45" y="1668"/>
                    <a:pt x="1" y="2548"/>
                    <a:pt x="472" y="2875"/>
                  </a:cubicBezTo>
                  <a:cubicBezTo>
                    <a:pt x="591" y="2957"/>
                    <a:pt x="732" y="2997"/>
                    <a:pt x="884" y="2997"/>
                  </a:cubicBezTo>
                  <a:cubicBezTo>
                    <a:pt x="1334" y="2997"/>
                    <a:pt x="1884" y="2655"/>
                    <a:pt x="2276" y="2088"/>
                  </a:cubicBezTo>
                  <a:cubicBezTo>
                    <a:pt x="2800" y="1327"/>
                    <a:pt x="2846" y="448"/>
                    <a:pt x="2374" y="121"/>
                  </a:cubicBezTo>
                  <a:cubicBezTo>
                    <a:pt x="2256" y="39"/>
                    <a:pt x="2115" y="1"/>
                    <a:pt x="1963" y="1"/>
                  </a:cubicBez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4"/>
            <p:cNvSpPr/>
            <p:nvPr/>
          </p:nvSpPr>
          <p:spPr>
            <a:xfrm>
              <a:off x="5005032" y="4275640"/>
              <a:ext cx="90444" cy="76572"/>
            </a:xfrm>
            <a:custGeom>
              <a:avLst/>
              <a:gdLst/>
              <a:ahLst/>
              <a:cxnLst/>
              <a:rect l="l" t="t" r="r" b="b"/>
              <a:pathLst>
                <a:path w="1467" h="1242" extrusionOk="0">
                  <a:moveTo>
                    <a:pt x="567" y="0"/>
                  </a:moveTo>
                  <a:cubicBezTo>
                    <a:pt x="501" y="0"/>
                    <a:pt x="432" y="16"/>
                    <a:pt x="373" y="44"/>
                  </a:cubicBezTo>
                  <a:cubicBezTo>
                    <a:pt x="216" y="120"/>
                    <a:pt x="114" y="254"/>
                    <a:pt x="59" y="418"/>
                  </a:cubicBezTo>
                  <a:cubicBezTo>
                    <a:pt x="22" y="531"/>
                    <a:pt x="0" y="662"/>
                    <a:pt x="24" y="781"/>
                  </a:cubicBezTo>
                  <a:lnTo>
                    <a:pt x="321" y="822"/>
                  </a:lnTo>
                  <a:cubicBezTo>
                    <a:pt x="308" y="774"/>
                    <a:pt x="308" y="722"/>
                    <a:pt x="314" y="675"/>
                  </a:cubicBezTo>
                  <a:cubicBezTo>
                    <a:pt x="330" y="534"/>
                    <a:pt x="371" y="375"/>
                    <a:pt x="481" y="277"/>
                  </a:cubicBezTo>
                  <a:cubicBezTo>
                    <a:pt x="508" y="254"/>
                    <a:pt x="535" y="233"/>
                    <a:pt x="567" y="217"/>
                  </a:cubicBezTo>
                  <a:lnTo>
                    <a:pt x="567" y="217"/>
                  </a:lnTo>
                  <a:cubicBezTo>
                    <a:pt x="580" y="297"/>
                    <a:pt x="575" y="380"/>
                    <a:pt x="565" y="460"/>
                  </a:cubicBezTo>
                  <a:cubicBezTo>
                    <a:pt x="545" y="618"/>
                    <a:pt x="507" y="785"/>
                    <a:pt x="540" y="944"/>
                  </a:cubicBezTo>
                  <a:cubicBezTo>
                    <a:pt x="575" y="1106"/>
                    <a:pt x="694" y="1223"/>
                    <a:pt x="864" y="1239"/>
                  </a:cubicBezTo>
                  <a:cubicBezTo>
                    <a:pt x="879" y="1240"/>
                    <a:pt x="895" y="1241"/>
                    <a:pt x="910" y="1241"/>
                  </a:cubicBezTo>
                  <a:cubicBezTo>
                    <a:pt x="1058" y="1241"/>
                    <a:pt x="1201" y="1179"/>
                    <a:pt x="1289" y="1054"/>
                  </a:cubicBezTo>
                  <a:cubicBezTo>
                    <a:pt x="1371" y="939"/>
                    <a:pt x="1453" y="745"/>
                    <a:pt x="1466" y="568"/>
                  </a:cubicBezTo>
                  <a:lnTo>
                    <a:pt x="1099" y="461"/>
                  </a:lnTo>
                  <a:lnTo>
                    <a:pt x="1099" y="480"/>
                  </a:lnTo>
                  <a:cubicBezTo>
                    <a:pt x="1091" y="561"/>
                    <a:pt x="1075" y="642"/>
                    <a:pt x="1051" y="721"/>
                  </a:cubicBezTo>
                  <a:cubicBezTo>
                    <a:pt x="1022" y="811"/>
                    <a:pt x="968" y="961"/>
                    <a:pt x="882" y="1006"/>
                  </a:cubicBezTo>
                  <a:cubicBezTo>
                    <a:pt x="879" y="1001"/>
                    <a:pt x="875" y="995"/>
                    <a:pt x="874" y="988"/>
                  </a:cubicBezTo>
                  <a:cubicBezTo>
                    <a:pt x="854" y="935"/>
                    <a:pt x="840" y="874"/>
                    <a:pt x="842" y="817"/>
                  </a:cubicBezTo>
                  <a:cubicBezTo>
                    <a:pt x="844" y="617"/>
                    <a:pt x="902" y="410"/>
                    <a:pt x="858" y="211"/>
                  </a:cubicBezTo>
                  <a:cubicBezTo>
                    <a:pt x="826" y="63"/>
                    <a:pt x="700" y="0"/>
                    <a:pt x="567" y="0"/>
                  </a:cubicBez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4"/>
            <p:cNvSpPr/>
            <p:nvPr/>
          </p:nvSpPr>
          <p:spPr>
            <a:xfrm>
              <a:off x="5002812" y="4290683"/>
              <a:ext cx="96609" cy="47226"/>
            </a:xfrm>
            <a:custGeom>
              <a:avLst/>
              <a:gdLst/>
              <a:ahLst/>
              <a:cxnLst/>
              <a:rect l="l" t="t" r="r" b="b"/>
              <a:pathLst>
                <a:path w="1567" h="766" extrusionOk="0">
                  <a:moveTo>
                    <a:pt x="52" y="0"/>
                  </a:moveTo>
                  <a:lnTo>
                    <a:pt x="0" y="96"/>
                  </a:lnTo>
                  <a:lnTo>
                    <a:pt x="1518" y="765"/>
                  </a:lnTo>
                  <a:lnTo>
                    <a:pt x="1566" y="59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4"/>
            <p:cNvSpPr/>
            <p:nvPr/>
          </p:nvSpPr>
          <p:spPr>
            <a:xfrm>
              <a:off x="5625315" y="4222866"/>
              <a:ext cx="504934" cy="310667"/>
            </a:xfrm>
            <a:custGeom>
              <a:avLst/>
              <a:gdLst/>
              <a:ahLst/>
              <a:cxnLst/>
              <a:rect l="l" t="t" r="r" b="b"/>
              <a:pathLst>
                <a:path w="8190" h="5039" extrusionOk="0">
                  <a:moveTo>
                    <a:pt x="6091" y="1"/>
                  </a:moveTo>
                  <a:lnTo>
                    <a:pt x="0" y="2365"/>
                  </a:lnTo>
                  <a:lnTo>
                    <a:pt x="1870" y="5039"/>
                  </a:lnTo>
                  <a:lnTo>
                    <a:pt x="8189" y="1998"/>
                  </a:lnTo>
                  <a:lnTo>
                    <a:pt x="6091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4"/>
            <p:cNvSpPr/>
            <p:nvPr/>
          </p:nvSpPr>
          <p:spPr>
            <a:xfrm>
              <a:off x="5653860" y="4237601"/>
              <a:ext cx="450433" cy="270839"/>
            </a:xfrm>
            <a:custGeom>
              <a:avLst/>
              <a:gdLst/>
              <a:ahLst/>
              <a:cxnLst/>
              <a:rect l="l" t="t" r="r" b="b"/>
              <a:pathLst>
                <a:path w="7306" h="4393" extrusionOk="0">
                  <a:moveTo>
                    <a:pt x="5468" y="113"/>
                  </a:moveTo>
                  <a:lnTo>
                    <a:pt x="7128" y="1621"/>
                  </a:lnTo>
                  <a:lnTo>
                    <a:pt x="1557" y="4267"/>
                  </a:lnTo>
                  <a:lnTo>
                    <a:pt x="151" y="2204"/>
                  </a:lnTo>
                  <a:lnTo>
                    <a:pt x="5468" y="113"/>
                  </a:lnTo>
                  <a:close/>
                  <a:moveTo>
                    <a:pt x="5492" y="0"/>
                  </a:moveTo>
                  <a:lnTo>
                    <a:pt x="1" y="2159"/>
                  </a:lnTo>
                  <a:lnTo>
                    <a:pt x="1525" y="4393"/>
                  </a:lnTo>
                  <a:lnTo>
                    <a:pt x="7238" y="1681"/>
                  </a:lnTo>
                  <a:lnTo>
                    <a:pt x="7305" y="1648"/>
                  </a:lnTo>
                  <a:lnTo>
                    <a:pt x="5492" y="0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4"/>
            <p:cNvSpPr/>
            <p:nvPr/>
          </p:nvSpPr>
          <p:spPr>
            <a:xfrm>
              <a:off x="5794674" y="4308192"/>
              <a:ext cx="168003" cy="106967"/>
            </a:xfrm>
            <a:custGeom>
              <a:avLst/>
              <a:gdLst/>
              <a:ahLst/>
              <a:cxnLst/>
              <a:rect l="l" t="t" r="r" b="b"/>
              <a:pathLst>
                <a:path w="2725" h="1735" extrusionOk="0">
                  <a:moveTo>
                    <a:pt x="1355" y="0"/>
                  </a:moveTo>
                  <a:cubicBezTo>
                    <a:pt x="608" y="0"/>
                    <a:pt x="5" y="384"/>
                    <a:pt x="4" y="861"/>
                  </a:cubicBezTo>
                  <a:cubicBezTo>
                    <a:pt x="1" y="1342"/>
                    <a:pt x="610" y="1730"/>
                    <a:pt x="1361" y="1735"/>
                  </a:cubicBezTo>
                  <a:cubicBezTo>
                    <a:pt x="1363" y="1735"/>
                    <a:pt x="1364" y="1735"/>
                    <a:pt x="1365" y="1735"/>
                  </a:cubicBezTo>
                  <a:cubicBezTo>
                    <a:pt x="2114" y="1735"/>
                    <a:pt x="2723" y="1350"/>
                    <a:pt x="2725" y="871"/>
                  </a:cubicBezTo>
                  <a:cubicBezTo>
                    <a:pt x="2725" y="390"/>
                    <a:pt x="2118" y="0"/>
                    <a:pt x="1367" y="0"/>
                  </a:cubicBezTo>
                  <a:cubicBezTo>
                    <a:pt x="1363" y="0"/>
                    <a:pt x="1359" y="0"/>
                    <a:pt x="1355" y="0"/>
                  </a:cubicBez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4"/>
            <p:cNvSpPr/>
            <p:nvPr/>
          </p:nvSpPr>
          <p:spPr>
            <a:xfrm>
              <a:off x="5840667" y="4317687"/>
              <a:ext cx="75709" cy="80580"/>
            </a:xfrm>
            <a:custGeom>
              <a:avLst/>
              <a:gdLst/>
              <a:ahLst/>
              <a:cxnLst/>
              <a:rect l="l" t="t" r="r" b="b"/>
              <a:pathLst>
                <a:path w="1228" h="1307" extrusionOk="0">
                  <a:moveTo>
                    <a:pt x="633" y="0"/>
                  </a:moveTo>
                  <a:cubicBezTo>
                    <a:pt x="526" y="0"/>
                    <a:pt x="415" y="41"/>
                    <a:pt x="326" y="92"/>
                  </a:cubicBezTo>
                  <a:cubicBezTo>
                    <a:pt x="190" y="169"/>
                    <a:pt x="93" y="282"/>
                    <a:pt x="51" y="433"/>
                  </a:cubicBezTo>
                  <a:cubicBezTo>
                    <a:pt x="0" y="606"/>
                    <a:pt x="73" y="828"/>
                    <a:pt x="278" y="834"/>
                  </a:cubicBezTo>
                  <a:cubicBezTo>
                    <a:pt x="283" y="834"/>
                    <a:pt x="287" y="834"/>
                    <a:pt x="292" y="834"/>
                  </a:cubicBezTo>
                  <a:cubicBezTo>
                    <a:pt x="468" y="834"/>
                    <a:pt x="637" y="752"/>
                    <a:pt x="808" y="714"/>
                  </a:cubicBezTo>
                  <a:cubicBezTo>
                    <a:pt x="833" y="709"/>
                    <a:pt x="859" y="707"/>
                    <a:pt x="886" y="707"/>
                  </a:cubicBezTo>
                  <a:cubicBezTo>
                    <a:pt x="913" y="707"/>
                    <a:pt x="939" y="709"/>
                    <a:pt x="965" y="713"/>
                  </a:cubicBezTo>
                  <a:cubicBezTo>
                    <a:pt x="971" y="714"/>
                    <a:pt x="978" y="717"/>
                    <a:pt x="982" y="718"/>
                  </a:cubicBezTo>
                  <a:cubicBezTo>
                    <a:pt x="959" y="800"/>
                    <a:pt x="835" y="875"/>
                    <a:pt x="761" y="914"/>
                  </a:cubicBezTo>
                  <a:cubicBezTo>
                    <a:pt x="697" y="950"/>
                    <a:pt x="630" y="978"/>
                    <a:pt x="558" y="998"/>
                  </a:cubicBezTo>
                  <a:cubicBezTo>
                    <a:pt x="552" y="1000"/>
                    <a:pt x="547" y="1000"/>
                    <a:pt x="543" y="1002"/>
                  </a:cubicBezTo>
                  <a:lnTo>
                    <a:pt x="701" y="1307"/>
                  </a:lnTo>
                  <a:cubicBezTo>
                    <a:pt x="854" y="1267"/>
                    <a:pt x="1011" y="1159"/>
                    <a:pt x="1096" y="1068"/>
                  </a:cubicBezTo>
                  <a:cubicBezTo>
                    <a:pt x="1201" y="957"/>
                    <a:pt x="1228" y="803"/>
                    <a:pt x="1186" y="661"/>
                  </a:cubicBezTo>
                  <a:cubicBezTo>
                    <a:pt x="1143" y="514"/>
                    <a:pt x="1018" y="431"/>
                    <a:pt x="871" y="427"/>
                  </a:cubicBezTo>
                  <a:cubicBezTo>
                    <a:pt x="868" y="427"/>
                    <a:pt x="864" y="427"/>
                    <a:pt x="861" y="427"/>
                  </a:cubicBezTo>
                  <a:cubicBezTo>
                    <a:pt x="718" y="427"/>
                    <a:pt x="582" y="490"/>
                    <a:pt x="450" y="533"/>
                  </a:cubicBezTo>
                  <a:cubicBezTo>
                    <a:pt x="380" y="556"/>
                    <a:pt x="308" y="574"/>
                    <a:pt x="237" y="576"/>
                  </a:cubicBezTo>
                  <a:cubicBezTo>
                    <a:pt x="246" y="546"/>
                    <a:pt x="260" y="519"/>
                    <a:pt x="276" y="490"/>
                  </a:cubicBezTo>
                  <a:cubicBezTo>
                    <a:pt x="344" y="376"/>
                    <a:pt x="475" y="312"/>
                    <a:pt x="597" y="272"/>
                  </a:cubicBezTo>
                  <a:cubicBezTo>
                    <a:pt x="630" y="262"/>
                    <a:pt x="668" y="253"/>
                    <a:pt x="704" y="253"/>
                  </a:cubicBezTo>
                  <a:cubicBezTo>
                    <a:pt x="711" y="253"/>
                    <a:pt x="718" y="254"/>
                    <a:pt x="725" y="254"/>
                  </a:cubicBezTo>
                  <a:lnTo>
                    <a:pt x="638" y="0"/>
                  </a:lnTo>
                  <a:cubicBezTo>
                    <a:pt x="636" y="0"/>
                    <a:pt x="635" y="0"/>
                    <a:pt x="633" y="0"/>
                  </a:cubicBez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4"/>
            <p:cNvSpPr/>
            <p:nvPr/>
          </p:nvSpPr>
          <p:spPr>
            <a:xfrm>
              <a:off x="5850470" y="4319166"/>
              <a:ext cx="57214" cy="79778"/>
            </a:xfrm>
            <a:custGeom>
              <a:avLst/>
              <a:gdLst/>
              <a:ahLst/>
              <a:cxnLst/>
              <a:rect l="l" t="t" r="r" b="b"/>
              <a:pathLst>
                <a:path w="928" h="1294" extrusionOk="0">
                  <a:moveTo>
                    <a:pt x="77" y="1"/>
                  </a:moveTo>
                  <a:lnTo>
                    <a:pt x="1" y="61"/>
                  </a:lnTo>
                  <a:lnTo>
                    <a:pt x="785" y="1294"/>
                  </a:lnTo>
                  <a:lnTo>
                    <a:pt x="927" y="1221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4"/>
            <p:cNvSpPr/>
            <p:nvPr/>
          </p:nvSpPr>
          <p:spPr>
            <a:xfrm>
              <a:off x="6105957" y="4144752"/>
              <a:ext cx="504811" cy="312455"/>
            </a:xfrm>
            <a:custGeom>
              <a:avLst/>
              <a:gdLst/>
              <a:ahLst/>
              <a:cxnLst/>
              <a:rect l="l" t="t" r="r" b="b"/>
              <a:pathLst>
                <a:path w="8188" h="5068" extrusionOk="0">
                  <a:moveTo>
                    <a:pt x="2114" y="0"/>
                  </a:moveTo>
                  <a:lnTo>
                    <a:pt x="1" y="1983"/>
                  </a:lnTo>
                  <a:lnTo>
                    <a:pt x="6296" y="5068"/>
                  </a:lnTo>
                  <a:lnTo>
                    <a:pt x="8188" y="2410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4"/>
            <p:cNvSpPr/>
            <p:nvPr/>
          </p:nvSpPr>
          <p:spPr>
            <a:xfrm>
              <a:off x="6132035" y="4159610"/>
              <a:ext cx="450125" cy="272566"/>
            </a:xfrm>
            <a:custGeom>
              <a:avLst/>
              <a:gdLst/>
              <a:ahLst/>
              <a:cxnLst/>
              <a:rect l="l" t="t" r="r" b="b"/>
              <a:pathLst>
                <a:path w="7301" h="4421" extrusionOk="0">
                  <a:moveTo>
                    <a:pt x="1848" y="113"/>
                  </a:moveTo>
                  <a:lnTo>
                    <a:pt x="7151" y="2242"/>
                  </a:lnTo>
                  <a:lnTo>
                    <a:pt x="5728" y="4296"/>
                  </a:lnTo>
                  <a:lnTo>
                    <a:pt x="175" y="1608"/>
                  </a:lnTo>
                  <a:lnTo>
                    <a:pt x="1848" y="113"/>
                  </a:lnTo>
                  <a:close/>
                  <a:moveTo>
                    <a:pt x="1826" y="1"/>
                  </a:moveTo>
                  <a:lnTo>
                    <a:pt x="0" y="1634"/>
                  </a:lnTo>
                  <a:lnTo>
                    <a:pt x="5760" y="4420"/>
                  </a:lnTo>
                  <a:lnTo>
                    <a:pt x="7301" y="2198"/>
                  </a:lnTo>
                  <a:lnTo>
                    <a:pt x="1855" y="12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4"/>
            <p:cNvSpPr/>
            <p:nvPr/>
          </p:nvSpPr>
          <p:spPr>
            <a:xfrm>
              <a:off x="6273342" y="4230880"/>
              <a:ext cx="168126" cy="107029"/>
            </a:xfrm>
            <a:custGeom>
              <a:avLst/>
              <a:gdLst/>
              <a:ahLst/>
              <a:cxnLst/>
              <a:rect l="l" t="t" r="r" b="b"/>
              <a:pathLst>
                <a:path w="2727" h="1736" extrusionOk="0">
                  <a:moveTo>
                    <a:pt x="1357" y="1"/>
                  </a:moveTo>
                  <a:cubicBezTo>
                    <a:pt x="610" y="1"/>
                    <a:pt x="5" y="384"/>
                    <a:pt x="2" y="863"/>
                  </a:cubicBezTo>
                  <a:cubicBezTo>
                    <a:pt x="1" y="1343"/>
                    <a:pt x="609" y="1734"/>
                    <a:pt x="1361" y="1735"/>
                  </a:cubicBezTo>
                  <a:cubicBezTo>
                    <a:pt x="1365" y="1735"/>
                    <a:pt x="1370" y="1735"/>
                    <a:pt x="1374" y="1735"/>
                  </a:cubicBezTo>
                  <a:cubicBezTo>
                    <a:pt x="2119" y="1735"/>
                    <a:pt x="2722" y="1349"/>
                    <a:pt x="2725" y="873"/>
                  </a:cubicBezTo>
                  <a:cubicBezTo>
                    <a:pt x="2726" y="393"/>
                    <a:pt x="2119" y="2"/>
                    <a:pt x="1366" y="1"/>
                  </a:cubicBezTo>
                  <a:cubicBezTo>
                    <a:pt x="1363" y="1"/>
                    <a:pt x="1360" y="1"/>
                    <a:pt x="1357" y="1"/>
                  </a:cubicBez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4"/>
            <p:cNvSpPr/>
            <p:nvPr/>
          </p:nvSpPr>
          <p:spPr>
            <a:xfrm>
              <a:off x="6319767" y="4240252"/>
              <a:ext cx="75648" cy="80580"/>
            </a:xfrm>
            <a:custGeom>
              <a:avLst/>
              <a:gdLst/>
              <a:ahLst/>
              <a:cxnLst/>
              <a:rect l="l" t="t" r="r" b="b"/>
              <a:pathLst>
                <a:path w="1227" h="1307" extrusionOk="0">
                  <a:moveTo>
                    <a:pt x="604" y="0"/>
                  </a:moveTo>
                  <a:cubicBezTo>
                    <a:pt x="602" y="0"/>
                    <a:pt x="600" y="0"/>
                    <a:pt x="598" y="0"/>
                  </a:cubicBezTo>
                  <a:lnTo>
                    <a:pt x="510" y="254"/>
                  </a:lnTo>
                  <a:cubicBezTo>
                    <a:pt x="516" y="254"/>
                    <a:pt x="522" y="253"/>
                    <a:pt x="529" y="253"/>
                  </a:cubicBezTo>
                  <a:cubicBezTo>
                    <a:pt x="566" y="253"/>
                    <a:pt x="604" y="263"/>
                    <a:pt x="638" y="274"/>
                  </a:cubicBezTo>
                  <a:cubicBezTo>
                    <a:pt x="760" y="313"/>
                    <a:pt x="891" y="378"/>
                    <a:pt x="957" y="493"/>
                  </a:cubicBezTo>
                  <a:cubicBezTo>
                    <a:pt x="972" y="520"/>
                    <a:pt x="988" y="548"/>
                    <a:pt x="995" y="578"/>
                  </a:cubicBezTo>
                  <a:cubicBezTo>
                    <a:pt x="921" y="575"/>
                    <a:pt x="852" y="557"/>
                    <a:pt x="783" y="534"/>
                  </a:cubicBezTo>
                  <a:cubicBezTo>
                    <a:pt x="648" y="489"/>
                    <a:pt x="511" y="426"/>
                    <a:pt x="366" y="426"/>
                  </a:cubicBezTo>
                  <a:cubicBezTo>
                    <a:pt x="365" y="426"/>
                    <a:pt x="363" y="426"/>
                    <a:pt x="361" y="426"/>
                  </a:cubicBezTo>
                  <a:cubicBezTo>
                    <a:pt x="213" y="427"/>
                    <a:pt x="89" y="510"/>
                    <a:pt x="45" y="655"/>
                  </a:cubicBezTo>
                  <a:cubicBezTo>
                    <a:pt x="0" y="798"/>
                    <a:pt x="26" y="954"/>
                    <a:pt x="130" y="1064"/>
                  </a:cubicBezTo>
                  <a:cubicBezTo>
                    <a:pt x="216" y="1156"/>
                    <a:pt x="370" y="1266"/>
                    <a:pt x="524" y="1306"/>
                  </a:cubicBezTo>
                  <a:lnTo>
                    <a:pt x="684" y="1004"/>
                  </a:lnTo>
                  <a:cubicBezTo>
                    <a:pt x="680" y="1002"/>
                    <a:pt x="674" y="1002"/>
                    <a:pt x="668" y="999"/>
                  </a:cubicBezTo>
                  <a:cubicBezTo>
                    <a:pt x="597" y="981"/>
                    <a:pt x="530" y="952"/>
                    <a:pt x="466" y="917"/>
                  </a:cubicBezTo>
                  <a:cubicBezTo>
                    <a:pt x="391" y="875"/>
                    <a:pt x="269" y="800"/>
                    <a:pt x="246" y="718"/>
                  </a:cubicBezTo>
                  <a:cubicBezTo>
                    <a:pt x="252" y="717"/>
                    <a:pt x="259" y="714"/>
                    <a:pt x="263" y="713"/>
                  </a:cubicBezTo>
                  <a:cubicBezTo>
                    <a:pt x="286" y="709"/>
                    <a:pt x="310" y="708"/>
                    <a:pt x="333" y="708"/>
                  </a:cubicBezTo>
                  <a:cubicBezTo>
                    <a:pt x="362" y="708"/>
                    <a:pt x="391" y="710"/>
                    <a:pt x="420" y="717"/>
                  </a:cubicBezTo>
                  <a:cubicBezTo>
                    <a:pt x="593" y="755"/>
                    <a:pt x="761" y="840"/>
                    <a:pt x="939" y="840"/>
                  </a:cubicBezTo>
                  <a:cubicBezTo>
                    <a:pt x="942" y="840"/>
                    <a:pt x="945" y="840"/>
                    <a:pt x="948" y="840"/>
                  </a:cubicBezTo>
                  <a:cubicBezTo>
                    <a:pt x="1154" y="838"/>
                    <a:pt x="1226" y="614"/>
                    <a:pt x="1184" y="438"/>
                  </a:cubicBezTo>
                  <a:cubicBezTo>
                    <a:pt x="1145" y="286"/>
                    <a:pt x="1045" y="174"/>
                    <a:pt x="911" y="96"/>
                  </a:cubicBezTo>
                  <a:cubicBezTo>
                    <a:pt x="821" y="42"/>
                    <a:pt x="711" y="0"/>
                    <a:pt x="604" y="0"/>
                  </a:cubicBez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4"/>
            <p:cNvSpPr/>
            <p:nvPr/>
          </p:nvSpPr>
          <p:spPr>
            <a:xfrm>
              <a:off x="6328213" y="4242163"/>
              <a:ext cx="57707" cy="79470"/>
            </a:xfrm>
            <a:custGeom>
              <a:avLst/>
              <a:gdLst/>
              <a:ahLst/>
              <a:cxnLst/>
              <a:rect l="l" t="t" r="r" b="b"/>
              <a:pathLst>
                <a:path w="936" h="1289" extrusionOk="0">
                  <a:moveTo>
                    <a:pt x="860" y="1"/>
                  </a:moveTo>
                  <a:lnTo>
                    <a:pt x="0" y="1214"/>
                  </a:lnTo>
                  <a:lnTo>
                    <a:pt x="143" y="1288"/>
                  </a:lnTo>
                  <a:lnTo>
                    <a:pt x="935" y="62"/>
                  </a:lnTo>
                  <a:lnTo>
                    <a:pt x="860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4"/>
            <p:cNvSpPr/>
            <p:nvPr/>
          </p:nvSpPr>
          <p:spPr>
            <a:xfrm>
              <a:off x="4265020" y="4136367"/>
              <a:ext cx="504872" cy="310544"/>
            </a:xfrm>
            <a:custGeom>
              <a:avLst/>
              <a:gdLst/>
              <a:ahLst/>
              <a:cxnLst/>
              <a:rect l="l" t="t" r="r" b="b"/>
              <a:pathLst>
                <a:path w="8189" h="5037" extrusionOk="0">
                  <a:moveTo>
                    <a:pt x="6091" y="1"/>
                  </a:moveTo>
                  <a:lnTo>
                    <a:pt x="1" y="2366"/>
                  </a:lnTo>
                  <a:lnTo>
                    <a:pt x="1872" y="5037"/>
                  </a:lnTo>
                  <a:lnTo>
                    <a:pt x="8189" y="1998"/>
                  </a:lnTo>
                  <a:lnTo>
                    <a:pt x="6091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4"/>
            <p:cNvSpPr/>
            <p:nvPr/>
          </p:nvSpPr>
          <p:spPr>
            <a:xfrm>
              <a:off x="4293626" y="4151102"/>
              <a:ext cx="450310" cy="270778"/>
            </a:xfrm>
            <a:custGeom>
              <a:avLst/>
              <a:gdLst/>
              <a:ahLst/>
              <a:cxnLst/>
              <a:rect l="l" t="t" r="r" b="b"/>
              <a:pathLst>
                <a:path w="7304" h="4392" extrusionOk="0">
                  <a:moveTo>
                    <a:pt x="5470" y="111"/>
                  </a:moveTo>
                  <a:lnTo>
                    <a:pt x="7130" y="1620"/>
                  </a:lnTo>
                  <a:lnTo>
                    <a:pt x="1558" y="4265"/>
                  </a:lnTo>
                  <a:lnTo>
                    <a:pt x="152" y="2203"/>
                  </a:lnTo>
                  <a:lnTo>
                    <a:pt x="5470" y="111"/>
                  </a:lnTo>
                  <a:close/>
                  <a:moveTo>
                    <a:pt x="5491" y="0"/>
                  </a:moveTo>
                  <a:lnTo>
                    <a:pt x="1" y="2157"/>
                  </a:lnTo>
                  <a:lnTo>
                    <a:pt x="1525" y="4391"/>
                  </a:lnTo>
                  <a:lnTo>
                    <a:pt x="7238" y="1679"/>
                  </a:lnTo>
                  <a:lnTo>
                    <a:pt x="7304" y="1646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4"/>
            <p:cNvSpPr/>
            <p:nvPr/>
          </p:nvSpPr>
          <p:spPr>
            <a:xfrm>
              <a:off x="4434440" y="4221509"/>
              <a:ext cx="168065" cy="107029"/>
            </a:xfrm>
            <a:custGeom>
              <a:avLst/>
              <a:gdLst/>
              <a:ahLst/>
              <a:cxnLst/>
              <a:rect l="l" t="t" r="r" b="b"/>
              <a:pathLst>
                <a:path w="2726" h="1736" extrusionOk="0">
                  <a:moveTo>
                    <a:pt x="1357" y="0"/>
                  </a:moveTo>
                  <a:cubicBezTo>
                    <a:pt x="610" y="0"/>
                    <a:pt x="5" y="384"/>
                    <a:pt x="2" y="864"/>
                  </a:cubicBezTo>
                  <a:cubicBezTo>
                    <a:pt x="1" y="1343"/>
                    <a:pt x="609" y="1735"/>
                    <a:pt x="1361" y="1736"/>
                  </a:cubicBezTo>
                  <a:cubicBezTo>
                    <a:pt x="1364" y="1736"/>
                    <a:pt x="1367" y="1736"/>
                    <a:pt x="1369" y="1736"/>
                  </a:cubicBezTo>
                  <a:cubicBezTo>
                    <a:pt x="2117" y="1736"/>
                    <a:pt x="2722" y="1352"/>
                    <a:pt x="2724" y="874"/>
                  </a:cubicBezTo>
                  <a:cubicBezTo>
                    <a:pt x="2726" y="394"/>
                    <a:pt x="2118" y="3"/>
                    <a:pt x="1365" y="0"/>
                  </a:cubicBezTo>
                  <a:cubicBezTo>
                    <a:pt x="1363" y="0"/>
                    <a:pt x="1360" y="0"/>
                    <a:pt x="1357" y="0"/>
                  </a:cubicBez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4"/>
            <p:cNvSpPr/>
            <p:nvPr/>
          </p:nvSpPr>
          <p:spPr>
            <a:xfrm>
              <a:off x="4480494" y="4231004"/>
              <a:ext cx="75586" cy="80765"/>
            </a:xfrm>
            <a:custGeom>
              <a:avLst/>
              <a:gdLst/>
              <a:ahLst/>
              <a:cxnLst/>
              <a:rect l="l" t="t" r="r" b="b"/>
              <a:pathLst>
                <a:path w="1226" h="1310" extrusionOk="0">
                  <a:moveTo>
                    <a:pt x="627" y="0"/>
                  </a:moveTo>
                  <a:cubicBezTo>
                    <a:pt x="521" y="0"/>
                    <a:pt x="410" y="43"/>
                    <a:pt x="322" y="93"/>
                  </a:cubicBezTo>
                  <a:cubicBezTo>
                    <a:pt x="186" y="170"/>
                    <a:pt x="86" y="283"/>
                    <a:pt x="46" y="434"/>
                  </a:cubicBezTo>
                  <a:cubicBezTo>
                    <a:pt x="0" y="610"/>
                    <a:pt x="72" y="833"/>
                    <a:pt x="276" y="835"/>
                  </a:cubicBezTo>
                  <a:cubicBezTo>
                    <a:pt x="280" y="835"/>
                    <a:pt x="285" y="836"/>
                    <a:pt x="289" y="836"/>
                  </a:cubicBezTo>
                  <a:cubicBezTo>
                    <a:pt x="467" y="836"/>
                    <a:pt x="634" y="753"/>
                    <a:pt x="804" y="717"/>
                  </a:cubicBezTo>
                  <a:cubicBezTo>
                    <a:pt x="830" y="711"/>
                    <a:pt x="857" y="709"/>
                    <a:pt x="885" y="709"/>
                  </a:cubicBezTo>
                  <a:cubicBezTo>
                    <a:pt x="911" y="709"/>
                    <a:pt x="936" y="711"/>
                    <a:pt x="961" y="714"/>
                  </a:cubicBezTo>
                  <a:cubicBezTo>
                    <a:pt x="967" y="717"/>
                    <a:pt x="974" y="718"/>
                    <a:pt x="980" y="720"/>
                  </a:cubicBezTo>
                  <a:cubicBezTo>
                    <a:pt x="957" y="803"/>
                    <a:pt x="831" y="877"/>
                    <a:pt x="758" y="917"/>
                  </a:cubicBezTo>
                  <a:cubicBezTo>
                    <a:pt x="694" y="952"/>
                    <a:pt x="626" y="981"/>
                    <a:pt x="554" y="1000"/>
                  </a:cubicBezTo>
                  <a:cubicBezTo>
                    <a:pt x="550" y="1002"/>
                    <a:pt x="544" y="1002"/>
                    <a:pt x="539" y="1004"/>
                  </a:cubicBezTo>
                  <a:lnTo>
                    <a:pt x="697" y="1309"/>
                  </a:lnTo>
                  <a:cubicBezTo>
                    <a:pt x="851" y="1268"/>
                    <a:pt x="1008" y="1161"/>
                    <a:pt x="1094" y="1069"/>
                  </a:cubicBezTo>
                  <a:cubicBezTo>
                    <a:pt x="1197" y="960"/>
                    <a:pt x="1225" y="804"/>
                    <a:pt x="1182" y="663"/>
                  </a:cubicBezTo>
                  <a:cubicBezTo>
                    <a:pt x="1139" y="517"/>
                    <a:pt x="1015" y="433"/>
                    <a:pt x="867" y="429"/>
                  </a:cubicBezTo>
                  <a:cubicBezTo>
                    <a:pt x="864" y="428"/>
                    <a:pt x="861" y="428"/>
                    <a:pt x="857" y="428"/>
                  </a:cubicBezTo>
                  <a:cubicBezTo>
                    <a:pt x="715" y="428"/>
                    <a:pt x="578" y="491"/>
                    <a:pt x="446" y="534"/>
                  </a:cubicBezTo>
                  <a:cubicBezTo>
                    <a:pt x="376" y="557"/>
                    <a:pt x="304" y="576"/>
                    <a:pt x="233" y="577"/>
                  </a:cubicBezTo>
                  <a:cubicBezTo>
                    <a:pt x="240" y="547"/>
                    <a:pt x="257" y="520"/>
                    <a:pt x="272" y="491"/>
                  </a:cubicBezTo>
                  <a:cubicBezTo>
                    <a:pt x="337" y="377"/>
                    <a:pt x="471" y="313"/>
                    <a:pt x="593" y="273"/>
                  </a:cubicBezTo>
                  <a:cubicBezTo>
                    <a:pt x="627" y="263"/>
                    <a:pt x="667" y="254"/>
                    <a:pt x="706" y="254"/>
                  </a:cubicBezTo>
                  <a:cubicBezTo>
                    <a:pt x="711" y="254"/>
                    <a:pt x="716" y="254"/>
                    <a:pt x="721" y="254"/>
                  </a:cubicBezTo>
                  <a:lnTo>
                    <a:pt x="633" y="0"/>
                  </a:lnTo>
                  <a:cubicBezTo>
                    <a:pt x="631" y="0"/>
                    <a:pt x="629" y="0"/>
                    <a:pt x="627" y="0"/>
                  </a:cubicBez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4"/>
            <p:cNvSpPr/>
            <p:nvPr/>
          </p:nvSpPr>
          <p:spPr>
            <a:xfrm>
              <a:off x="4490235" y="4232668"/>
              <a:ext cx="57214" cy="79717"/>
            </a:xfrm>
            <a:custGeom>
              <a:avLst/>
              <a:gdLst/>
              <a:ahLst/>
              <a:cxnLst/>
              <a:rect l="l" t="t" r="r" b="b"/>
              <a:pathLst>
                <a:path w="928" h="1293" extrusionOk="0">
                  <a:moveTo>
                    <a:pt x="78" y="0"/>
                  </a:moveTo>
                  <a:lnTo>
                    <a:pt x="1" y="62"/>
                  </a:lnTo>
                  <a:lnTo>
                    <a:pt x="785" y="1292"/>
                  </a:lnTo>
                  <a:lnTo>
                    <a:pt x="927" y="121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4"/>
            <p:cNvSpPr/>
            <p:nvPr/>
          </p:nvSpPr>
          <p:spPr>
            <a:xfrm>
              <a:off x="5931296" y="3361460"/>
              <a:ext cx="255303" cy="318682"/>
            </a:xfrm>
            <a:custGeom>
              <a:avLst/>
              <a:gdLst/>
              <a:ahLst/>
              <a:cxnLst/>
              <a:rect l="l" t="t" r="r" b="b"/>
              <a:pathLst>
                <a:path w="4141" h="5169" extrusionOk="0">
                  <a:moveTo>
                    <a:pt x="3836" y="1"/>
                  </a:moveTo>
                  <a:lnTo>
                    <a:pt x="0" y="1925"/>
                  </a:lnTo>
                  <a:lnTo>
                    <a:pt x="971" y="5168"/>
                  </a:lnTo>
                  <a:lnTo>
                    <a:pt x="4140" y="4052"/>
                  </a:lnTo>
                  <a:lnTo>
                    <a:pt x="3836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4"/>
            <p:cNvSpPr/>
            <p:nvPr/>
          </p:nvSpPr>
          <p:spPr>
            <a:xfrm>
              <a:off x="5937276" y="3479956"/>
              <a:ext cx="240568" cy="129840"/>
            </a:xfrm>
            <a:custGeom>
              <a:avLst/>
              <a:gdLst/>
              <a:ahLst/>
              <a:cxnLst/>
              <a:rect l="l" t="t" r="r" b="b"/>
              <a:pathLst>
                <a:path w="3902" h="2106" extrusionOk="0">
                  <a:moveTo>
                    <a:pt x="48" y="0"/>
                  </a:moveTo>
                  <a:lnTo>
                    <a:pt x="0" y="231"/>
                  </a:lnTo>
                  <a:lnTo>
                    <a:pt x="3857" y="2106"/>
                  </a:lnTo>
                  <a:lnTo>
                    <a:pt x="3902" y="201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4"/>
            <p:cNvSpPr/>
            <p:nvPr/>
          </p:nvSpPr>
          <p:spPr>
            <a:xfrm>
              <a:off x="5986721" y="3370646"/>
              <a:ext cx="175278" cy="293466"/>
            </a:xfrm>
            <a:custGeom>
              <a:avLst/>
              <a:gdLst/>
              <a:ahLst/>
              <a:cxnLst/>
              <a:rect l="l" t="t" r="r" b="b"/>
              <a:pathLst>
                <a:path w="2843" h="4760" extrusionOk="0">
                  <a:moveTo>
                    <a:pt x="2781" y="0"/>
                  </a:moveTo>
                  <a:lnTo>
                    <a:pt x="9" y="2231"/>
                  </a:lnTo>
                  <a:lnTo>
                    <a:pt x="1" y="4758"/>
                  </a:lnTo>
                  <a:lnTo>
                    <a:pt x="98" y="4759"/>
                  </a:lnTo>
                  <a:lnTo>
                    <a:pt x="108" y="2277"/>
                  </a:lnTo>
                  <a:lnTo>
                    <a:pt x="2843" y="220"/>
                  </a:lnTo>
                  <a:lnTo>
                    <a:pt x="2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4"/>
            <p:cNvSpPr/>
            <p:nvPr/>
          </p:nvSpPr>
          <p:spPr>
            <a:xfrm>
              <a:off x="6005278" y="3393951"/>
              <a:ext cx="161899" cy="272812"/>
            </a:xfrm>
            <a:custGeom>
              <a:avLst/>
              <a:gdLst/>
              <a:ahLst/>
              <a:cxnLst/>
              <a:rect l="l" t="t" r="r" b="b"/>
              <a:pathLst>
                <a:path w="2626" h="4425" extrusionOk="0">
                  <a:moveTo>
                    <a:pt x="2462" y="1"/>
                  </a:moveTo>
                  <a:lnTo>
                    <a:pt x="2162" y="3131"/>
                  </a:lnTo>
                  <a:lnTo>
                    <a:pt x="1" y="4339"/>
                  </a:lnTo>
                  <a:lnTo>
                    <a:pt x="49" y="4424"/>
                  </a:lnTo>
                  <a:lnTo>
                    <a:pt x="2255" y="3191"/>
                  </a:lnTo>
                  <a:lnTo>
                    <a:pt x="2626" y="216"/>
                  </a:lnTo>
                  <a:lnTo>
                    <a:pt x="24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4"/>
            <p:cNvSpPr/>
            <p:nvPr/>
          </p:nvSpPr>
          <p:spPr>
            <a:xfrm>
              <a:off x="4928460" y="3234950"/>
              <a:ext cx="370716" cy="413873"/>
            </a:xfrm>
            <a:custGeom>
              <a:avLst/>
              <a:gdLst/>
              <a:ahLst/>
              <a:cxnLst/>
              <a:rect l="l" t="t" r="r" b="b"/>
              <a:pathLst>
                <a:path w="6013" h="6713" extrusionOk="0">
                  <a:moveTo>
                    <a:pt x="2314" y="0"/>
                  </a:moveTo>
                  <a:lnTo>
                    <a:pt x="0" y="2151"/>
                  </a:lnTo>
                  <a:lnTo>
                    <a:pt x="109" y="5810"/>
                  </a:lnTo>
                  <a:lnTo>
                    <a:pt x="5432" y="6712"/>
                  </a:lnTo>
                  <a:lnTo>
                    <a:pt x="6013" y="2124"/>
                  </a:lnTo>
                  <a:lnTo>
                    <a:pt x="2314" y="0"/>
                  </a:lnTo>
                  <a:close/>
                </a:path>
              </a:pathLst>
            </a:custGeom>
            <a:solidFill>
              <a:srgbClr val="FF5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4"/>
            <p:cNvSpPr/>
            <p:nvPr/>
          </p:nvSpPr>
          <p:spPr>
            <a:xfrm>
              <a:off x="4941715" y="3372311"/>
              <a:ext cx="349446" cy="214797"/>
            </a:xfrm>
            <a:custGeom>
              <a:avLst/>
              <a:gdLst/>
              <a:ahLst/>
              <a:cxnLst/>
              <a:rect l="l" t="t" r="r" b="b"/>
              <a:pathLst>
                <a:path w="5668" h="3484" extrusionOk="0">
                  <a:moveTo>
                    <a:pt x="5616" y="0"/>
                  </a:moveTo>
                  <a:lnTo>
                    <a:pt x="1" y="3305"/>
                  </a:lnTo>
                  <a:lnTo>
                    <a:pt x="142" y="3483"/>
                  </a:lnTo>
                  <a:lnTo>
                    <a:pt x="5668" y="85"/>
                  </a:lnTo>
                  <a:lnTo>
                    <a:pt x="56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4"/>
            <p:cNvSpPr/>
            <p:nvPr/>
          </p:nvSpPr>
          <p:spPr>
            <a:xfrm>
              <a:off x="4934625" y="3357021"/>
              <a:ext cx="322874" cy="285513"/>
            </a:xfrm>
            <a:custGeom>
              <a:avLst/>
              <a:gdLst/>
              <a:ahLst/>
              <a:cxnLst/>
              <a:rect l="l" t="t" r="r" b="b"/>
              <a:pathLst>
                <a:path w="5237" h="4631" extrusionOk="0">
                  <a:moveTo>
                    <a:pt x="217" y="0"/>
                  </a:moveTo>
                  <a:lnTo>
                    <a:pt x="0" y="223"/>
                  </a:lnTo>
                  <a:lnTo>
                    <a:pt x="988" y="3238"/>
                  </a:lnTo>
                  <a:lnTo>
                    <a:pt x="5206" y="4631"/>
                  </a:lnTo>
                  <a:lnTo>
                    <a:pt x="5236" y="4538"/>
                  </a:lnTo>
                  <a:lnTo>
                    <a:pt x="1066" y="316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4"/>
            <p:cNvSpPr/>
            <p:nvPr/>
          </p:nvSpPr>
          <p:spPr>
            <a:xfrm>
              <a:off x="5056943" y="3244752"/>
              <a:ext cx="202713" cy="378423"/>
            </a:xfrm>
            <a:custGeom>
              <a:avLst/>
              <a:gdLst/>
              <a:ahLst/>
              <a:cxnLst/>
              <a:rect l="l" t="t" r="r" b="b"/>
              <a:pathLst>
                <a:path w="3288" h="6138" extrusionOk="0">
                  <a:moveTo>
                    <a:pt x="312" y="1"/>
                  </a:moveTo>
                  <a:lnTo>
                    <a:pt x="0" y="272"/>
                  </a:lnTo>
                  <a:lnTo>
                    <a:pt x="3058" y="2543"/>
                  </a:lnTo>
                  <a:lnTo>
                    <a:pt x="3191" y="6138"/>
                  </a:lnTo>
                  <a:lnTo>
                    <a:pt x="3288" y="6133"/>
                  </a:lnTo>
                  <a:lnTo>
                    <a:pt x="3155" y="2499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4"/>
            <p:cNvSpPr/>
            <p:nvPr/>
          </p:nvSpPr>
          <p:spPr>
            <a:xfrm>
              <a:off x="5649915" y="2897588"/>
              <a:ext cx="410544" cy="634343"/>
            </a:xfrm>
            <a:custGeom>
              <a:avLst/>
              <a:gdLst/>
              <a:ahLst/>
              <a:cxnLst/>
              <a:rect l="l" t="t" r="r" b="b"/>
              <a:pathLst>
                <a:path w="6659" h="10289" extrusionOk="0">
                  <a:moveTo>
                    <a:pt x="2282" y="1"/>
                  </a:moveTo>
                  <a:cubicBezTo>
                    <a:pt x="162" y="2529"/>
                    <a:pt x="1" y="6226"/>
                    <a:pt x="1" y="6226"/>
                  </a:cubicBezTo>
                  <a:lnTo>
                    <a:pt x="1328" y="10288"/>
                  </a:lnTo>
                  <a:lnTo>
                    <a:pt x="6658" y="3568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4"/>
            <p:cNvSpPr/>
            <p:nvPr/>
          </p:nvSpPr>
          <p:spPr>
            <a:xfrm>
              <a:off x="5619150" y="2948020"/>
              <a:ext cx="415600" cy="571025"/>
            </a:xfrm>
            <a:custGeom>
              <a:avLst/>
              <a:gdLst/>
              <a:ahLst/>
              <a:cxnLst/>
              <a:rect l="l" t="t" r="r" b="b"/>
              <a:pathLst>
                <a:path w="6741" h="9262" extrusionOk="0">
                  <a:moveTo>
                    <a:pt x="2711" y="1"/>
                  </a:moveTo>
                  <a:lnTo>
                    <a:pt x="2684" y="45"/>
                  </a:lnTo>
                  <a:cubicBezTo>
                    <a:pt x="2658" y="89"/>
                    <a:pt x="0" y="4494"/>
                    <a:pt x="328" y="7933"/>
                  </a:cubicBezTo>
                  <a:lnTo>
                    <a:pt x="427" y="7924"/>
                  </a:lnTo>
                  <a:cubicBezTo>
                    <a:pt x="119" y="4703"/>
                    <a:pt x="2465" y="611"/>
                    <a:pt x="2741" y="140"/>
                  </a:cubicBezTo>
                  <a:lnTo>
                    <a:pt x="6595" y="2758"/>
                  </a:lnTo>
                  <a:lnTo>
                    <a:pt x="1426" y="9202"/>
                  </a:lnTo>
                  <a:lnTo>
                    <a:pt x="1503" y="9262"/>
                  </a:lnTo>
                  <a:lnTo>
                    <a:pt x="6706" y="2776"/>
                  </a:lnTo>
                  <a:lnTo>
                    <a:pt x="6741" y="2736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4"/>
            <p:cNvSpPr/>
            <p:nvPr/>
          </p:nvSpPr>
          <p:spPr>
            <a:xfrm>
              <a:off x="5518102" y="2961460"/>
              <a:ext cx="427005" cy="585575"/>
            </a:xfrm>
            <a:custGeom>
              <a:avLst/>
              <a:gdLst/>
              <a:ahLst/>
              <a:cxnLst/>
              <a:rect l="l" t="t" r="r" b="b"/>
              <a:pathLst>
                <a:path w="6926" h="9498" extrusionOk="0">
                  <a:moveTo>
                    <a:pt x="1865" y="1"/>
                  </a:moveTo>
                  <a:cubicBezTo>
                    <a:pt x="0" y="4152"/>
                    <a:pt x="443" y="8423"/>
                    <a:pt x="443" y="8423"/>
                  </a:cubicBezTo>
                  <a:lnTo>
                    <a:pt x="3466" y="9498"/>
                  </a:lnTo>
                  <a:lnTo>
                    <a:pt x="6925" y="3455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4"/>
            <p:cNvSpPr/>
            <p:nvPr/>
          </p:nvSpPr>
          <p:spPr>
            <a:xfrm>
              <a:off x="5552257" y="3022188"/>
              <a:ext cx="353824" cy="519916"/>
            </a:xfrm>
            <a:custGeom>
              <a:avLst/>
              <a:gdLst/>
              <a:ahLst/>
              <a:cxnLst/>
              <a:rect l="l" t="t" r="r" b="b"/>
              <a:pathLst>
                <a:path w="5739" h="8433" extrusionOk="0">
                  <a:moveTo>
                    <a:pt x="1403" y="1"/>
                  </a:moveTo>
                  <a:lnTo>
                    <a:pt x="1379" y="51"/>
                  </a:lnTo>
                  <a:cubicBezTo>
                    <a:pt x="1366" y="81"/>
                    <a:pt x="0" y="3111"/>
                    <a:pt x="126" y="7539"/>
                  </a:cubicBezTo>
                  <a:lnTo>
                    <a:pt x="224" y="7537"/>
                  </a:lnTo>
                  <a:cubicBezTo>
                    <a:pt x="107" y="3445"/>
                    <a:pt x="1271" y="556"/>
                    <a:pt x="1448" y="142"/>
                  </a:cubicBezTo>
                  <a:lnTo>
                    <a:pt x="5609" y="2695"/>
                  </a:lnTo>
                  <a:lnTo>
                    <a:pt x="2577" y="8386"/>
                  </a:lnTo>
                  <a:lnTo>
                    <a:pt x="2665" y="8433"/>
                  </a:lnTo>
                  <a:lnTo>
                    <a:pt x="5739" y="2657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4"/>
            <p:cNvSpPr/>
            <p:nvPr/>
          </p:nvSpPr>
          <p:spPr>
            <a:xfrm>
              <a:off x="5572048" y="3227983"/>
              <a:ext cx="217140" cy="263503"/>
            </a:xfrm>
            <a:custGeom>
              <a:avLst/>
              <a:gdLst/>
              <a:ahLst/>
              <a:cxnLst/>
              <a:rect l="l" t="t" r="r" b="b"/>
              <a:pathLst>
                <a:path w="3522" h="4274" extrusionOk="0">
                  <a:moveTo>
                    <a:pt x="2279" y="1"/>
                  </a:moveTo>
                  <a:cubicBezTo>
                    <a:pt x="1631" y="1"/>
                    <a:pt x="885" y="638"/>
                    <a:pt x="481" y="1599"/>
                  </a:cubicBezTo>
                  <a:cubicBezTo>
                    <a:pt x="0" y="2741"/>
                    <a:pt x="186" y="3907"/>
                    <a:pt x="893" y="4204"/>
                  </a:cubicBezTo>
                  <a:cubicBezTo>
                    <a:pt x="1004" y="4251"/>
                    <a:pt x="1122" y="4273"/>
                    <a:pt x="1243" y="4273"/>
                  </a:cubicBezTo>
                  <a:cubicBezTo>
                    <a:pt x="1891" y="4273"/>
                    <a:pt x="2637" y="3637"/>
                    <a:pt x="3041" y="2675"/>
                  </a:cubicBezTo>
                  <a:cubicBezTo>
                    <a:pt x="3522" y="1533"/>
                    <a:pt x="3336" y="367"/>
                    <a:pt x="2630" y="70"/>
                  </a:cubicBezTo>
                  <a:cubicBezTo>
                    <a:pt x="2518" y="23"/>
                    <a:pt x="2400" y="1"/>
                    <a:pt x="2279" y="1"/>
                  </a:cubicBez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4"/>
            <p:cNvSpPr/>
            <p:nvPr/>
          </p:nvSpPr>
          <p:spPr>
            <a:xfrm>
              <a:off x="5616499" y="3312631"/>
              <a:ext cx="118003" cy="110050"/>
            </a:xfrm>
            <a:custGeom>
              <a:avLst/>
              <a:gdLst/>
              <a:ahLst/>
              <a:cxnLst/>
              <a:rect l="l" t="t" r="r" b="b"/>
              <a:pathLst>
                <a:path w="1914" h="1785" extrusionOk="0">
                  <a:moveTo>
                    <a:pt x="610" y="1"/>
                  </a:moveTo>
                  <a:cubicBezTo>
                    <a:pt x="457" y="58"/>
                    <a:pt x="324" y="178"/>
                    <a:pt x="224" y="299"/>
                  </a:cubicBezTo>
                  <a:cubicBezTo>
                    <a:pt x="77" y="479"/>
                    <a:pt x="0" y="691"/>
                    <a:pt x="27" y="924"/>
                  </a:cubicBezTo>
                  <a:cubicBezTo>
                    <a:pt x="53" y="1150"/>
                    <a:pt x="216" y="1379"/>
                    <a:pt x="440" y="1379"/>
                  </a:cubicBezTo>
                  <a:cubicBezTo>
                    <a:pt x="481" y="1379"/>
                    <a:pt x="523" y="1371"/>
                    <a:pt x="567" y="1355"/>
                  </a:cubicBezTo>
                  <a:cubicBezTo>
                    <a:pt x="821" y="1262"/>
                    <a:pt x="1014" y="1048"/>
                    <a:pt x="1238" y="900"/>
                  </a:cubicBezTo>
                  <a:cubicBezTo>
                    <a:pt x="1302" y="857"/>
                    <a:pt x="1378" y="829"/>
                    <a:pt x="1453" y="813"/>
                  </a:cubicBezTo>
                  <a:cubicBezTo>
                    <a:pt x="1462" y="811"/>
                    <a:pt x="1471" y="810"/>
                    <a:pt x="1481" y="810"/>
                  </a:cubicBezTo>
                  <a:cubicBezTo>
                    <a:pt x="1491" y="938"/>
                    <a:pt x="1361" y="1107"/>
                    <a:pt x="1281" y="1204"/>
                  </a:cubicBezTo>
                  <a:cubicBezTo>
                    <a:pt x="1209" y="1288"/>
                    <a:pt x="1131" y="1367"/>
                    <a:pt x="1042" y="1432"/>
                  </a:cubicBezTo>
                  <a:cubicBezTo>
                    <a:pt x="1035" y="1438"/>
                    <a:pt x="1028" y="1441"/>
                    <a:pt x="1024" y="1447"/>
                  </a:cubicBezTo>
                  <a:lnTo>
                    <a:pt x="1411" y="1785"/>
                  </a:lnTo>
                  <a:cubicBezTo>
                    <a:pt x="1602" y="1645"/>
                    <a:pt x="1760" y="1409"/>
                    <a:pt x="1830" y="1235"/>
                  </a:cubicBezTo>
                  <a:cubicBezTo>
                    <a:pt x="1913" y="1025"/>
                    <a:pt x="1867" y="796"/>
                    <a:pt x="1732" y="620"/>
                  </a:cubicBezTo>
                  <a:cubicBezTo>
                    <a:pt x="1634" y="495"/>
                    <a:pt x="1499" y="433"/>
                    <a:pt x="1355" y="433"/>
                  </a:cubicBezTo>
                  <a:cubicBezTo>
                    <a:pt x="1292" y="433"/>
                    <a:pt x="1228" y="445"/>
                    <a:pt x="1164" y="469"/>
                  </a:cubicBezTo>
                  <a:cubicBezTo>
                    <a:pt x="961" y="543"/>
                    <a:pt x="800" y="710"/>
                    <a:pt x="635" y="846"/>
                  </a:cubicBezTo>
                  <a:cubicBezTo>
                    <a:pt x="553" y="914"/>
                    <a:pt x="463" y="978"/>
                    <a:pt x="363" y="1020"/>
                  </a:cubicBezTo>
                  <a:cubicBezTo>
                    <a:pt x="357" y="974"/>
                    <a:pt x="363" y="927"/>
                    <a:pt x="370" y="881"/>
                  </a:cubicBezTo>
                  <a:cubicBezTo>
                    <a:pt x="400" y="684"/>
                    <a:pt x="550" y="522"/>
                    <a:pt x="698" y="403"/>
                  </a:cubicBezTo>
                  <a:cubicBezTo>
                    <a:pt x="747" y="363"/>
                    <a:pt x="805" y="326"/>
                    <a:pt x="868" y="306"/>
                  </a:cubicBezTo>
                  <a:lnTo>
                    <a:pt x="610" y="1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4"/>
            <p:cNvSpPr/>
            <p:nvPr/>
          </p:nvSpPr>
          <p:spPr>
            <a:xfrm>
              <a:off x="5616191" y="3328106"/>
              <a:ext cx="118558" cy="87115"/>
            </a:xfrm>
            <a:custGeom>
              <a:avLst/>
              <a:gdLst/>
              <a:ahLst/>
              <a:cxnLst/>
              <a:rect l="l" t="t" r="r" b="b"/>
              <a:pathLst>
                <a:path w="1923" h="1413" extrusionOk="0">
                  <a:moveTo>
                    <a:pt x="72" y="1"/>
                  </a:moveTo>
                  <a:lnTo>
                    <a:pt x="1" y="128"/>
                  </a:lnTo>
                  <a:lnTo>
                    <a:pt x="1764" y="1413"/>
                  </a:lnTo>
                  <a:lnTo>
                    <a:pt x="1922" y="123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4"/>
            <p:cNvSpPr/>
            <p:nvPr/>
          </p:nvSpPr>
          <p:spPr>
            <a:xfrm>
              <a:off x="4544489" y="3318982"/>
              <a:ext cx="287362" cy="366278"/>
            </a:xfrm>
            <a:custGeom>
              <a:avLst/>
              <a:gdLst/>
              <a:ahLst/>
              <a:cxnLst/>
              <a:rect l="l" t="t" r="r" b="b"/>
              <a:pathLst>
                <a:path w="4661" h="5941" extrusionOk="0">
                  <a:moveTo>
                    <a:pt x="0" y="0"/>
                  </a:moveTo>
                  <a:lnTo>
                    <a:pt x="0" y="0"/>
                  </a:lnTo>
                  <a:cubicBezTo>
                    <a:pt x="394" y="3372"/>
                    <a:pt x="2313" y="5940"/>
                    <a:pt x="2313" y="5940"/>
                  </a:cubicBezTo>
                  <a:lnTo>
                    <a:pt x="4661" y="5470"/>
                  </a:lnTo>
                  <a:lnTo>
                    <a:pt x="4564" y="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4"/>
            <p:cNvSpPr/>
            <p:nvPr/>
          </p:nvSpPr>
          <p:spPr>
            <a:xfrm>
              <a:off x="4571370" y="3355665"/>
              <a:ext cx="248706" cy="327991"/>
            </a:xfrm>
            <a:custGeom>
              <a:avLst/>
              <a:gdLst/>
              <a:ahLst/>
              <a:cxnLst/>
              <a:rect l="l" t="t" r="r" b="b"/>
              <a:pathLst>
                <a:path w="4034" h="5320" extrusionOk="0">
                  <a:moveTo>
                    <a:pt x="1" y="1"/>
                  </a:moveTo>
                  <a:lnTo>
                    <a:pt x="5" y="42"/>
                  </a:lnTo>
                  <a:cubicBezTo>
                    <a:pt x="8" y="66"/>
                    <a:pt x="292" y="2529"/>
                    <a:pt x="2068" y="5319"/>
                  </a:cubicBezTo>
                  <a:lnTo>
                    <a:pt x="2128" y="5281"/>
                  </a:lnTo>
                  <a:cubicBezTo>
                    <a:pt x="488" y="2704"/>
                    <a:pt x="128" y="407"/>
                    <a:pt x="84" y="75"/>
                  </a:cubicBezTo>
                  <a:lnTo>
                    <a:pt x="84" y="75"/>
                  </a:lnTo>
                  <a:lnTo>
                    <a:pt x="3725" y="118"/>
                  </a:lnTo>
                  <a:lnTo>
                    <a:pt x="3961" y="4924"/>
                  </a:lnTo>
                  <a:lnTo>
                    <a:pt x="4034" y="4920"/>
                  </a:lnTo>
                  <a:lnTo>
                    <a:pt x="3795" y="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4"/>
            <p:cNvSpPr/>
            <p:nvPr/>
          </p:nvSpPr>
          <p:spPr>
            <a:xfrm>
              <a:off x="4655895" y="3453322"/>
              <a:ext cx="142787" cy="205118"/>
            </a:xfrm>
            <a:custGeom>
              <a:avLst/>
              <a:gdLst/>
              <a:ahLst/>
              <a:cxnLst/>
              <a:rect l="l" t="t" r="r" b="b"/>
              <a:pathLst>
                <a:path w="2316" h="3327" extrusionOk="0">
                  <a:moveTo>
                    <a:pt x="1015" y="0"/>
                  </a:moveTo>
                  <a:cubicBezTo>
                    <a:pt x="985" y="0"/>
                    <a:pt x="954" y="3"/>
                    <a:pt x="924" y="7"/>
                  </a:cubicBezTo>
                  <a:cubicBezTo>
                    <a:pt x="356" y="87"/>
                    <a:pt x="0" y="893"/>
                    <a:pt x="132" y="1808"/>
                  </a:cubicBezTo>
                  <a:cubicBezTo>
                    <a:pt x="255" y="2675"/>
                    <a:pt x="766" y="3326"/>
                    <a:pt x="1301" y="3326"/>
                  </a:cubicBezTo>
                  <a:cubicBezTo>
                    <a:pt x="1331" y="3326"/>
                    <a:pt x="1362" y="3324"/>
                    <a:pt x="1392" y="3320"/>
                  </a:cubicBezTo>
                  <a:cubicBezTo>
                    <a:pt x="1960" y="3240"/>
                    <a:pt x="2316" y="2434"/>
                    <a:pt x="2184" y="1519"/>
                  </a:cubicBezTo>
                  <a:cubicBezTo>
                    <a:pt x="2061" y="651"/>
                    <a:pt x="1550" y="0"/>
                    <a:pt x="1015" y="0"/>
                  </a:cubicBez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4"/>
            <p:cNvSpPr/>
            <p:nvPr/>
          </p:nvSpPr>
          <p:spPr>
            <a:xfrm>
              <a:off x="4682529" y="3532237"/>
              <a:ext cx="88533" cy="64242"/>
            </a:xfrm>
            <a:custGeom>
              <a:avLst/>
              <a:gdLst/>
              <a:ahLst/>
              <a:cxnLst/>
              <a:rect l="l" t="t" r="r" b="b"/>
              <a:pathLst>
                <a:path w="1436" h="1042" extrusionOk="0">
                  <a:moveTo>
                    <a:pt x="981" y="1"/>
                  </a:moveTo>
                  <a:cubicBezTo>
                    <a:pt x="871" y="1"/>
                    <a:pt x="768" y="54"/>
                    <a:pt x="695" y="147"/>
                  </a:cubicBezTo>
                  <a:cubicBezTo>
                    <a:pt x="593" y="274"/>
                    <a:pt x="553" y="441"/>
                    <a:pt x="500" y="590"/>
                  </a:cubicBezTo>
                  <a:cubicBezTo>
                    <a:pt x="473" y="667"/>
                    <a:pt x="441" y="741"/>
                    <a:pt x="393" y="807"/>
                  </a:cubicBezTo>
                  <a:cubicBezTo>
                    <a:pt x="372" y="778"/>
                    <a:pt x="358" y="748"/>
                    <a:pt x="343" y="714"/>
                  </a:cubicBezTo>
                  <a:cubicBezTo>
                    <a:pt x="288" y="577"/>
                    <a:pt x="322" y="417"/>
                    <a:pt x="369" y="283"/>
                  </a:cubicBezTo>
                  <a:cubicBezTo>
                    <a:pt x="386" y="240"/>
                    <a:pt x="409" y="191"/>
                    <a:pt x="441" y="156"/>
                  </a:cubicBezTo>
                  <a:lnTo>
                    <a:pt x="158" y="60"/>
                  </a:lnTo>
                  <a:cubicBezTo>
                    <a:pt x="81" y="154"/>
                    <a:pt x="41" y="283"/>
                    <a:pt x="25" y="398"/>
                  </a:cubicBezTo>
                  <a:cubicBezTo>
                    <a:pt x="1" y="570"/>
                    <a:pt x="32" y="734"/>
                    <a:pt x="139" y="874"/>
                  </a:cubicBezTo>
                  <a:cubicBezTo>
                    <a:pt x="214" y="971"/>
                    <a:pt x="334" y="1042"/>
                    <a:pt x="450" y="1042"/>
                  </a:cubicBezTo>
                  <a:cubicBezTo>
                    <a:pt x="523" y="1042"/>
                    <a:pt x="594" y="1013"/>
                    <a:pt x="650" y="945"/>
                  </a:cubicBezTo>
                  <a:cubicBezTo>
                    <a:pt x="779" y="788"/>
                    <a:pt x="820" y="577"/>
                    <a:pt x="906" y="397"/>
                  </a:cubicBezTo>
                  <a:cubicBezTo>
                    <a:pt x="930" y="346"/>
                    <a:pt x="967" y="297"/>
                    <a:pt x="1010" y="257"/>
                  </a:cubicBezTo>
                  <a:cubicBezTo>
                    <a:pt x="1016" y="253"/>
                    <a:pt x="1022" y="249"/>
                    <a:pt x="1027" y="246"/>
                  </a:cubicBezTo>
                  <a:cubicBezTo>
                    <a:pt x="1084" y="321"/>
                    <a:pt x="1064" y="483"/>
                    <a:pt x="1050" y="575"/>
                  </a:cubicBezTo>
                  <a:cubicBezTo>
                    <a:pt x="1037" y="655"/>
                    <a:pt x="1016" y="735"/>
                    <a:pt x="983" y="812"/>
                  </a:cubicBezTo>
                  <a:cubicBezTo>
                    <a:pt x="982" y="818"/>
                    <a:pt x="979" y="824"/>
                    <a:pt x="976" y="828"/>
                  </a:cubicBezTo>
                  <a:lnTo>
                    <a:pt x="1354" y="897"/>
                  </a:lnTo>
                  <a:cubicBezTo>
                    <a:pt x="1423" y="734"/>
                    <a:pt x="1435" y="521"/>
                    <a:pt x="1414" y="384"/>
                  </a:cubicBezTo>
                  <a:cubicBezTo>
                    <a:pt x="1387" y="219"/>
                    <a:pt x="1268" y="89"/>
                    <a:pt x="1116" y="27"/>
                  </a:cubicBezTo>
                  <a:cubicBezTo>
                    <a:pt x="1071" y="9"/>
                    <a:pt x="1025" y="1"/>
                    <a:pt x="981" y="1"/>
                  </a:cubicBez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4"/>
            <p:cNvSpPr/>
            <p:nvPr/>
          </p:nvSpPr>
          <p:spPr>
            <a:xfrm>
              <a:off x="4676857" y="3558624"/>
              <a:ext cx="102097" cy="15906"/>
            </a:xfrm>
            <a:custGeom>
              <a:avLst/>
              <a:gdLst/>
              <a:ahLst/>
              <a:cxnLst/>
              <a:rect l="l" t="t" r="r" b="b"/>
              <a:pathLst>
                <a:path w="1656" h="258" extrusionOk="0">
                  <a:moveTo>
                    <a:pt x="0" y="0"/>
                  </a:moveTo>
                  <a:lnTo>
                    <a:pt x="1" y="110"/>
                  </a:lnTo>
                  <a:lnTo>
                    <a:pt x="1623" y="257"/>
                  </a:lnTo>
                  <a:lnTo>
                    <a:pt x="1656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4"/>
            <p:cNvSpPr/>
            <p:nvPr/>
          </p:nvSpPr>
          <p:spPr>
            <a:xfrm>
              <a:off x="4630987" y="4083347"/>
              <a:ext cx="255303" cy="149939"/>
            </a:xfrm>
            <a:custGeom>
              <a:avLst/>
              <a:gdLst/>
              <a:ahLst/>
              <a:cxnLst/>
              <a:rect l="l" t="t" r="r" b="b"/>
              <a:pathLst>
                <a:path w="4141" h="2432" extrusionOk="0">
                  <a:moveTo>
                    <a:pt x="2064" y="1"/>
                  </a:moveTo>
                  <a:cubicBezTo>
                    <a:pt x="1379" y="1"/>
                    <a:pt x="724" y="262"/>
                    <a:pt x="419" y="705"/>
                  </a:cubicBezTo>
                  <a:cubicBezTo>
                    <a:pt x="0" y="1315"/>
                    <a:pt x="400" y="2037"/>
                    <a:pt x="1311" y="2318"/>
                  </a:cubicBezTo>
                  <a:cubicBezTo>
                    <a:pt x="1558" y="2395"/>
                    <a:pt x="1818" y="2431"/>
                    <a:pt x="2074" y="2431"/>
                  </a:cubicBezTo>
                  <a:cubicBezTo>
                    <a:pt x="2760" y="2431"/>
                    <a:pt x="3415" y="2170"/>
                    <a:pt x="3720" y="1726"/>
                  </a:cubicBezTo>
                  <a:cubicBezTo>
                    <a:pt x="4140" y="1118"/>
                    <a:pt x="3740" y="395"/>
                    <a:pt x="2828" y="114"/>
                  </a:cubicBezTo>
                  <a:cubicBezTo>
                    <a:pt x="2580" y="37"/>
                    <a:pt x="2320" y="1"/>
                    <a:pt x="2064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4"/>
            <p:cNvSpPr/>
            <p:nvPr/>
          </p:nvSpPr>
          <p:spPr>
            <a:xfrm>
              <a:off x="4647880" y="4153815"/>
              <a:ext cx="214797" cy="67386"/>
            </a:xfrm>
            <a:custGeom>
              <a:avLst/>
              <a:gdLst/>
              <a:ahLst/>
              <a:cxnLst/>
              <a:rect l="l" t="t" r="r" b="b"/>
              <a:pathLst>
                <a:path w="3484" h="1093" extrusionOk="0">
                  <a:moveTo>
                    <a:pt x="183" y="0"/>
                  </a:moveTo>
                  <a:lnTo>
                    <a:pt x="0" y="20"/>
                  </a:lnTo>
                  <a:cubicBezTo>
                    <a:pt x="105" y="439"/>
                    <a:pt x="509" y="796"/>
                    <a:pt x="1087" y="974"/>
                  </a:cubicBezTo>
                  <a:cubicBezTo>
                    <a:pt x="1342" y="1055"/>
                    <a:pt x="1613" y="1092"/>
                    <a:pt x="1882" y="1092"/>
                  </a:cubicBezTo>
                  <a:cubicBezTo>
                    <a:pt x="2511" y="1092"/>
                    <a:pt x="3127" y="883"/>
                    <a:pt x="3483" y="517"/>
                  </a:cubicBezTo>
                  <a:lnTo>
                    <a:pt x="3328" y="450"/>
                  </a:lnTo>
                  <a:cubicBezTo>
                    <a:pt x="3006" y="782"/>
                    <a:pt x="2451" y="969"/>
                    <a:pt x="1882" y="969"/>
                  </a:cubicBezTo>
                  <a:cubicBezTo>
                    <a:pt x="1640" y="969"/>
                    <a:pt x="1395" y="935"/>
                    <a:pt x="1164" y="864"/>
                  </a:cubicBezTo>
                  <a:cubicBezTo>
                    <a:pt x="643" y="701"/>
                    <a:pt x="276" y="380"/>
                    <a:pt x="18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4"/>
            <p:cNvSpPr/>
            <p:nvPr/>
          </p:nvSpPr>
          <p:spPr>
            <a:xfrm>
              <a:off x="4658854" y="4094752"/>
              <a:ext cx="209618" cy="112454"/>
            </a:xfrm>
            <a:custGeom>
              <a:avLst/>
              <a:gdLst/>
              <a:ahLst/>
              <a:cxnLst/>
              <a:rect l="l" t="t" r="r" b="b"/>
              <a:pathLst>
                <a:path w="3400" h="1824" extrusionOk="0">
                  <a:moveTo>
                    <a:pt x="1528" y="125"/>
                  </a:moveTo>
                  <a:cubicBezTo>
                    <a:pt x="1747" y="125"/>
                    <a:pt x="1969" y="159"/>
                    <a:pt x="2172" y="223"/>
                  </a:cubicBezTo>
                  <a:cubicBezTo>
                    <a:pt x="2850" y="433"/>
                    <a:pt x="3188" y="913"/>
                    <a:pt x="2926" y="1294"/>
                  </a:cubicBezTo>
                  <a:cubicBezTo>
                    <a:pt x="2753" y="1545"/>
                    <a:pt x="2349" y="1701"/>
                    <a:pt x="1871" y="1701"/>
                  </a:cubicBezTo>
                  <a:cubicBezTo>
                    <a:pt x="1655" y="1698"/>
                    <a:pt x="1430" y="1666"/>
                    <a:pt x="1226" y="1602"/>
                  </a:cubicBezTo>
                  <a:cubicBezTo>
                    <a:pt x="549" y="1394"/>
                    <a:pt x="209" y="913"/>
                    <a:pt x="472" y="533"/>
                  </a:cubicBezTo>
                  <a:cubicBezTo>
                    <a:pt x="648" y="280"/>
                    <a:pt x="1050" y="125"/>
                    <a:pt x="1528" y="125"/>
                  </a:cubicBezTo>
                  <a:close/>
                  <a:moveTo>
                    <a:pt x="1528" y="1"/>
                  </a:moveTo>
                  <a:cubicBezTo>
                    <a:pt x="977" y="1"/>
                    <a:pt x="508" y="183"/>
                    <a:pt x="305" y="480"/>
                  </a:cubicBezTo>
                  <a:cubicBezTo>
                    <a:pt x="1" y="923"/>
                    <a:pt x="379" y="1477"/>
                    <a:pt x="1149" y="1715"/>
                  </a:cubicBezTo>
                  <a:cubicBezTo>
                    <a:pt x="1378" y="1786"/>
                    <a:pt x="1628" y="1823"/>
                    <a:pt x="1872" y="1823"/>
                  </a:cubicBezTo>
                  <a:cubicBezTo>
                    <a:pt x="2422" y="1823"/>
                    <a:pt x="2892" y="1642"/>
                    <a:pt x="3097" y="1344"/>
                  </a:cubicBezTo>
                  <a:cubicBezTo>
                    <a:pt x="3400" y="901"/>
                    <a:pt x="3021" y="346"/>
                    <a:pt x="2253" y="109"/>
                  </a:cubicBezTo>
                  <a:cubicBezTo>
                    <a:pt x="2022" y="38"/>
                    <a:pt x="1772" y="1"/>
                    <a:pt x="1528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4"/>
            <p:cNvSpPr/>
            <p:nvPr/>
          </p:nvSpPr>
          <p:spPr>
            <a:xfrm>
              <a:off x="4704539" y="4123174"/>
              <a:ext cx="121086" cy="60419"/>
            </a:xfrm>
            <a:custGeom>
              <a:avLst/>
              <a:gdLst/>
              <a:ahLst/>
              <a:cxnLst/>
              <a:rect l="l" t="t" r="r" b="b"/>
              <a:pathLst>
                <a:path w="1964" h="980" extrusionOk="0">
                  <a:moveTo>
                    <a:pt x="235" y="1"/>
                  </a:moveTo>
                  <a:cubicBezTo>
                    <a:pt x="96" y="135"/>
                    <a:pt x="22" y="323"/>
                    <a:pt x="11" y="450"/>
                  </a:cubicBezTo>
                  <a:cubicBezTo>
                    <a:pt x="1" y="606"/>
                    <a:pt x="122" y="744"/>
                    <a:pt x="313" y="829"/>
                  </a:cubicBezTo>
                  <a:cubicBezTo>
                    <a:pt x="400" y="866"/>
                    <a:pt x="493" y="884"/>
                    <a:pt x="584" y="884"/>
                  </a:cubicBezTo>
                  <a:cubicBezTo>
                    <a:pt x="700" y="884"/>
                    <a:pt x="815" y="856"/>
                    <a:pt x="913" y="801"/>
                  </a:cubicBezTo>
                  <a:cubicBezTo>
                    <a:pt x="1086" y="707"/>
                    <a:pt x="1184" y="564"/>
                    <a:pt x="1298" y="440"/>
                  </a:cubicBezTo>
                  <a:cubicBezTo>
                    <a:pt x="1357" y="376"/>
                    <a:pt x="1421" y="315"/>
                    <a:pt x="1502" y="265"/>
                  </a:cubicBezTo>
                  <a:cubicBezTo>
                    <a:pt x="1524" y="295"/>
                    <a:pt x="1534" y="326"/>
                    <a:pt x="1544" y="358"/>
                  </a:cubicBezTo>
                  <a:cubicBezTo>
                    <a:pt x="1580" y="492"/>
                    <a:pt x="1488" y="630"/>
                    <a:pt x="1385" y="740"/>
                  </a:cubicBezTo>
                  <a:cubicBezTo>
                    <a:pt x="1351" y="776"/>
                    <a:pt x="1307" y="813"/>
                    <a:pt x="1253" y="840"/>
                  </a:cubicBezTo>
                  <a:lnTo>
                    <a:pt x="1607" y="980"/>
                  </a:lnTo>
                  <a:cubicBezTo>
                    <a:pt x="1735" y="911"/>
                    <a:pt x="1824" y="801"/>
                    <a:pt x="1879" y="702"/>
                  </a:cubicBezTo>
                  <a:cubicBezTo>
                    <a:pt x="1959" y="552"/>
                    <a:pt x="1964" y="399"/>
                    <a:pt x="1859" y="255"/>
                  </a:cubicBezTo>
                  <a:cubicBezTo>
                    <a:pt x="1776" y="135"/>
                    <a:pt x="1599" y="37"/>
                    <a:pt x="1416" y="37"/>
                  </a:cubicBezTo>
                  <a:cubicBezTo>
                    <a:pt x="1341" y="37"/>
                    <a:pt x="1265" y="54"/>
                    <a:pt x="1194" y="92"/>
                  </a:cubicBezTo>
                  <a:cubicBezTo>
                    <a:pt x="979" y="210"/>
                    <a:pt x="863" y="390"/>
                    <a:pt x="696" y="536"/>
                  </a:cubicBezTo>
                  <a:cubicBezTo>
                    <a:pt x="649" y="577"/>
                    <a:pt x="585" y="613"/>
                    <a:pt x="516" y="642"/>
                  </a:cubicBezTo>
                  <a:cubicBezTo>
                    <a:pt x="509" y="644"/>
                    <a:pt x="500" y="647"/>
                    <a:pt x="492" y="649"/>
                  </a:cubicBezTo>
                  <a:cubicBezTo>
                    <a:pt x="438" y="569"/>
                    <a:pt x="507" y="429"/>
                    <a:pt x="553" y="349"/>
                  </a:cubicBezTo>
                  <a:cubicBezTo>
                    <a:pt x="595" y="278"/>
                    <a:pt x="645" y="212"/>
                    <a:pt x="707" y="149"/>
                  </a:cubicBezTo>
                  <a:cubicBezTo>
                    <a:pt x="713" y="143"/>
                    <a:pt x="717" y="141"/>
                    <a:pt x="723" y="135"/>
                  </a:cubicBezTo>
                  <a:lnTo>
                    <a:pt x="235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4"/>
            <p:cNvSpPr/>
            <p:nvPr/>
          </p:nvSpPr>
          <p:spPr>
            <a:xfrm>
              <a:off x="4694798" y="4132792"/>
              <a:ext cx="137793" cy="33416"/>
            </a:xfrm>
            <a:custGeom>
              <a:avLst/>
              <a:gdLst/>
              <a:ahLst/>
              <a:cxnLst/>
              <a:rect l="l" t="t" r="r" b="b"/>
              <a:pathLst>
                <a:path w="2235" h="542" extrusionOk="0">
                  <a:moveTo>
                    <a:pt x="94" y="0"/>
                  </a:moveTo>
                  <a:lnTo>
                    <a:pt x="0" y="152"/>
                  </a:lnTo>
                  <a:lnTo>
                    <a:pt x="2207" y="541"/>
                  </a:lnTo>
                  <a:lnTo>
                    <a:pt x="2234" y="443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5478583" y="3422866"/>
              <a:ext cx="255303" cy="149939"/>
            </a:xfrm>
            <a:custGeom>
              <a:avLst/>
              <a:gdLst/>
              <a:ahLst/>
              <a:cxnLst/>
              <a:rect l="l" t="t" r="r" b="b"/>
              <a:pathLst>
                <a:path w="4141" h="2432" extrusionOk="0">
                  <a:moveTo>
                    <a:pt x="2065" y="1"/>
                  </a:moveTo>
                  <a:cubicBezTo>
                    <a:pt x="1379" y="1"/>
                    <a:pt x="725" y="262"/>
                    <a:pt x="420" y="706"/>
                  </a:cubicBezTo>
                  <a:cubicBezTo>
                    <a:pt x="0" y="1314"/>
                    <a:pt x="400" y="2037"/>
                    <a:pt x="1312" y="2318"/>
                  </a:cubicBezTo>
                  <a:cubicBezTo>
                    <a:pt x="1560" y="2395"/>
                    <a:pt x="1819" y="2431"/>
                    <a:pt x="2075" y="2431"/>
                  </a:cubicBezTo>
                  <a:cubicBezTo>
                    <a:pt x="2760" y="2431"/>
                    <a:pt x="3415" y="2170"/>
                    <a:pt x="3720" y="1727"/>
                  </a:cubicBezTo>
                  <a:cubicBezTo>
                    <a:pt x="4140" y="1117"/>
                    <a:pt x="3740" y="395"/>
                    <a:pt x="2828" y="114"/>
                  </a:cubicBezTo>
                  <a:cubicBezTo>
                    <a:pt x="2581" y="37"/>
                    <a:pt x="2321" y="1"/>
                    <a:pt x="2065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5495414" y="3493149"/>
              <a:ext cx="214797" cy="67571"/>
            </a:xfrm>
            <a:custGeom>
              <a:avLst/>
              <a:gdLst/>
              <a:ahLst/>
              <a:cxnLst/>
              <a:rect l="l" t="t" r="r" b="b"/>
              <a:pathLst>
                <a:path w="3484" h="1096" extrusionOk="0">
                  <a:moveTo>
                    <a:pt x="183" y="0"/>
                  </a:moveTo>
                  <a:lnTo>
                    <a:pt x="0" y="20"/>
                  </a:lnTo>
                  <a:cubicBezTo>
                    <a:pt x="104" y="441"/>
                    <a:pt x="508" y="798"/>
                    <a:pt x="1086" y="977"/>
                  </a:cubicBezTo>
                  <a:cubicBezTo>
                    <a:pt x="1342" y="1057"/>
                    <a:pt x="1613" y="1095"/>
                    <a:pt x="1881" y="1095"/>
                  </a:cubicBezTo>
                  <a:cubicBezTo>
                    <a:pt x="2512" y="1095"/>
                    <a:pt x="3126" y="888"/>
                    <a:pt x="3483" y="518"/>
                  </a:cubicBezTo>
                  <a:lnTo>
                    <a:pt x="3328" y="450"/>
                  </a:lnTo>
                  <a:cubicBezTo>
                    <a:pt x="3006" y="783"/>
                    <a:pt x="2452" y="970"/>
                    <a:pt x="1884" y="970"/>
                  </a:cubicBezTo>
                  <a:cubicBezTo>
                    <a:pt x="1641" y="970"/>
                    <a:pt x="1395" y="936"/>
                    <a:pt x="1163" y="864"/>
                  </a:cubicBezTo>
                  <a:cubicBezTo>
                    <a:pt x="642" y="703"/>
                    <a:pt x="276" y="379"/>
                    <a:pt x="18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5506450" y="3434333"/>
              <a:ext cx="209742" cy="112454"/>
            </a:xfrm>
            <a:custGeom>
              <a:avLst/>
              <a:gdLst/>
              <a:ahLst/>
              <a:cxnLst/>
              <a:rect l="l" t="t" r="r" b="b"/>
              <a:pathLst>
                <a:path w="3402" h="1824" extrusionOk="0">
                  <a:moveTo>
                    <a:pt x="1528" y="125"/>
                  </a:moveTo>
                  <a:cubicBezTo>
                    <a:pt x="1747" y="125"/>
                    <a:pt x="1969" y="159"/>
                    <a:pt x="2175" y="223"/>
                  </a:cubicBezTo>
                  <a:cubicBezTo>
                    <a:pt x="2853" y="432"/>
                    <a:pt x="3190" y="911"/>
                    <a:pt x="2927" y="1293"/>
                  </a:cubicBezTo>
                  <a:cubicBezTo>
                    <a:pt x="2753" y="1545"/>
                    <a:pt x="2349" y="1701"/>
                    <a:pt x="1871" y="1701"/>
                  </a:cubicBezTo>
                  <a:cubicBezTo>
                    <a:pt x="1655" y="1699"/>
                    <a:pt x="1431" y="1667"/>
                    <a:pt x="1226" y="1602"/>
                  </a:cubicBezTo>
                  <a:cubicBezTo>
                    <a:pt x="549" y="1394"/>
                    <a:pt x="209" y="914"/>
                    <a:pt x="472" y="533"/>
                  </a:cubicBezTo>
                  <a:cubicBezTo>
                    <a:pt x="648" y="281"/>
                    <a:pt x="1050" y="125"/>
                    <a:pt x="1528" y="125"/>
                  </a:cubicBezTo>
                  <a:close/>
                  <a:moveTo>
                    <a:pt x="1528" y="1"/>
                  </a:moveTo>
                  <a:cubicBezTo>
                    <a:pt x="977" y="1"/>
                    <a:pt x="508" y="185"/>
                    <a:pt x="305" y="480"/>
                  </a:cubicBezTo>
                  <a:cubicBezTo>
                    <a:pt x="1" y="923"/>
                    <a:pt x="379" y="1478"/>
                    <a:pt x="1149" y="1715"/>
                  </a:cubicBezTo>
                  <a:cubicBezTo>
                    <a:pt x="1378" y="1787"/>
                    <a:pt x="1628" y="1824"/>
                    <a:pt x="1874" y="1824"/>
                  </a:cubicBezTo>
                  <a:cubicBezTo>
                    <a:pt x="2423" y="1824"/>
                    <a:pt x="2892" y="1641"/>
                    <a:pt x="3097" y="1344"/>
                  </a:cubicBezTo>
                  <a:cubicBezTo>
                    <a:pt x="3401" y="902"/>
                    <a:pt x="3023" y="346"/>
                    <a:pt x="2253" y="109"/>
                  </a:cubicBezTo>
                  <a:cubicBezTo>
                    <a:pt x="2024" y="38"/>
                    <a:pt x="1774" y="1"/>
                    <a:pt x="1528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5552134" y="3462755"/>
              <a:ext cx="121086" cy="60543"/>
            </a:xfrm>
            <a:custGeom>
              <a:avLst/>
              <a:gdLst/>
              <a:ahLst/>
              <a:cxnLst/>
              <a:rect l="l" t="t" r="r" b="b"/>
              <a:pathLst>
                <a:path w="1964" h="982" extrusionOk="0">
                  <a:moveTo>
                    <a:pt x="235" y="1"/>
                  </a:moveTo>
                  <a:cubicBezTo>
                    <a:pt x="98" y="135"/>
                    <a:pt x="22" y="322"/>
                    <a:pt x="12" y="450"/>
                  </a:cubicBezTo>
                  <a:cubicBezTo>
                    <a:pt x="1" y="606"/>
                    <a:pt x="124" y="746"/>
                    <a:pt x="313" y="829"/>
                  </a:cubicBezTo>
                  <a:cubicBezTo>
                    <a:pt x="400" y="867"/>
                    <a:pt x="492" y="884"/>
                    <a:pt x="584" y="884"/>
                  </a:cubicBezTo>
                  <a:cubicBezTo>
                    <a:pt x="700" y="884"/>
                    <a:pt x="815" y="856"/>
                    <a:pt x="914" y="803"/>
                  </a:cubicBezTo>
                  <a:cubicBezTo>
                    <a:pt x="1087" y="707"/>
                    <a:pt x="1186" y="565"/>
                    <a:pt x="1300" y="441"/>
                  </a:cubicBezTo>
                  <a:cubicBezTo>
                    <a:pt x="1358" y="376"/>
                    <a:pt x="1423" y="315"/>
                    <a:pt x="1505" y="265"/>
                  </a:cubicBezTo>
                  <a:cubicBezTo>
                    <a:pt x="1527" y="293"/>
                    <a:pt x="1537" y="326"/>
                    <a:pt x="1544" y="358"/>
                  </a:cubicBezTo>
                  <a:cubicBezTo>
                    <a:pt x="1580" y="492"/>
                    <a:pt x="1490" y="632"/>
                    <a:pt x="1385" y="740"/>
                  </a:cubicBezTo>
                  <a:cubicBezTo>
                    <a:pt x="1351" y="776"/>
                    <a:pt x="1307" y="813"/>
                    <a:pt x="1254" y="840"/>
                  </a:cubicBezTo>
                  <a:lnTo>
                    <a:pt x="1607" y="982"/>
                  </a:lnTo>
                  <a:cubicBezTo>
                    <a:pt x="1735" y="912"/>
                    <a:pt x="1825" y="803"/>
                    <a:pt x="1879" y="703"/>
                  </a:cubicBezTo>
                  <a:cubicBezTo>
                    <a:pt x="1961" y="553"/>
                    <a:pt x="1964" y="399"/>
                    <a:pt x="1861" y="254"/>
                  </a:cubicBezTo>
                  <a:cubicBezTo>
                    <a:pt x="1777" y="134"/>
                    <a:pt x="1600" y="36"/>
                    <a:pt x="1417" y="36"/>
                  </a:cubicBezTo>
                  <a:cubicBezTo>
                    <a:pt x="1341" y="36"/>
                    <a:pt x="1264" y="53"/>
                    <a:pt x="1193" y="92"/>
                  </a:cubicBezTo>
                  <a:cubicBezTo>
                    <a:pt x="977" y="211"/>
                    <a:pt x="863" y="391"/>
                    <a:pt x="695" y="536"/>
                  </a:cubicBezTo>
                  <a:cubicBezTo>
                    <a:pt x="647" y="579"/>
                    <a:pt x="583" y="615"/>
                    <a:pt x="515" y="642"/>
                  </a:cubicBezTo>
                  <a:cubicBezTo>
                    <a:pt x="508" y="646"/>
                    <a:pt x="499" y="647"/>
                    <a:pt x="490" y="649"/>
                  </a:cubicBezTo>
                  <a:cubicBezTo>
                    <a:pt x="436" y="569"/>
                    <a:pt x="506" y="429"/>
                    <a:pt x="552" y="349"/>
                  </a:cubicBezTo>
                  <a:cubicBezTo>
                    <a:pt x="593" y="278"/>
                    <a:pt x="643" y="211"/>
                    <a:pt x="707" y="149"/>
                  </a:cubicBezTo>
                  <a:cubicBezTo>
                    <a:pt x="713" y="144"/>
                    <a:pt x="719" y="141"/>
                    <a:pt x="723" y="135"/>
                  </a:cubicBezTo>
                  <a:lnTo>
                    <a:pt x="235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5542393" y="3472372"/>
              <a:ext cx="137793" cy="33354"/>
            </a:xfrm>
            <a:custGeom>
              <a:avLst/>
              <a:gdLst/>
              <a:ahLst/>
              <a:cxnLst/>
              <a:rect l="l" t="t" r="r" b="b"/>
              <a:pathLst>
                <a:path w="2235" h="541" extrusionOk="0">
                  <a:moveTo>
                    <a:pt x="95" y="0"/>
                  </a:moveTo>
                  <a:lnTo>
                    <a:pt x="0" y="153"/>
                  </a:lnTo>
                  <a:lnTo>
                    <a:pt x="2206" y="540"/>
                  </a:lnTo>
                  <a:lnTo>
                    <a:pt x="2234" y="442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4"/>
            <p:cNvSpPr/>
            <p:nvPr/>
          </p:nvSpPr>
          <p:spPr>
            <a:xfrm>
              <a:off x="5633885" y="3471324"/>
              <a:ext cx="233231" cy="167880"/>
            </a:xfrm>
            <a:custGeom>
              <a:avLst/>
              <a:gdLst/>
              <a:ahLst/>
              <a:cxnLst/>
              <a:rect l="l" t="t" r="r" b="b"/>
              <a:pathLst>
                <a:path w="3783" h="2723" extrusionOk="0">
                  <a:moveTo>
                    <a:pt x="1347" y="1"/>
                  </a:moveTo>
                  <a:cubicBezTo>
                    <a:pt x="1090" y="1"/>
                    <a:pt x="850" y="52"/>
                    <a:pt x="650" y="160"/>
                  </a:cubicBezTo>
                  <a:cubicBezTo>
                    <a:pt x="1" y="514"/>
                    <a:pt x="31" y="1338"/>
                    <a:pt x="716" y="2002"/>
                  </a:cubicBezTo>
                  <a:cubicBezTo>
                    <a:pt x="1191" y="2461"/>
                    <a:pt x="1855" y="2722"/>
                    <a:pt x="2435" y="2722"/>
                  </a:cubicBezTo>
                  <a:cubicBezTo>
                    <a:pt x="2693" y="2722"/>
                    <a:pt x="2933" y="2671"/>
                    <a:pt x="3133" y="2563"/>
                  </a:cubicBezTo>
                  <a:cubicBezTo>
                    <a:pt x="3782" y="2209"/>
                    <a:pt x="3751" y="1385"/>
                    <a:pt x="3066" y="721"/>
                  </a:cubicBezTo>
                  <a:cubicBezTo>
                    <a:pt x="2591" y="262"/>
                    <a:pt x="1926" y="1"/>
                    <a:pt x="1347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4"/>
            <p:cNvSpPr/>
            <p:nvPr/>
          </p:nvSpPr>
          <p:spPr>
            <a:xfrm>
              <a:off x="5647202" y="3502274"/>
              <a:ext cx="183909" cy="129532"/>
            </a:xfrm>
            <a:custGeom>
              <a:avLst/>
              <a:gdLst/>
              <a:ahLst/>
              <a:cxnLst/>
              <a:rect l="l" t="t" r="r" b="b"/>
              <a:pathLst>
                <a:path w="2983" h="2101" extrusionOk="0">
                  <a:moveTo>
                    <a:pt x="99" y="1"/>
                  </a:moveTo>
                  <a:cubicBezTo>
                    <a:pt x="0" y="422"/>
                    <a:pt x="202" y="926"/>
                    <a:pt x="636" y="1345"/>
                  </a:cubicBezTo>
                  <a:cubicBezTo>
                    <a:pt x="827" y="1530"/>
                    <a:pt x="1051" y="1685"/>
                    <a:pt x="1291" y="1807"/>
                  </a:cubicBezTo>
                  <a:cubicBezTo>
                    <a:pt x="1664" y="1996"/>
                    <a:pt x="2073" y="2101"/>
                    <a:pt x="2448" y="2101"/>
                  </a:cubicBezTo>
                  <a:cubicBezTo>
                    <a:pt x="2638" y="2101"/>
                    <a:pt x="2819" y="2074"/>
                    <a:pt x="2982" y="2018"/>
                  </a:cubicBezTo>
                  <a:lnTo>
                    <a:pt x="2874" y="1888"/>
                  </a:lnTo>
                  <a:cubicBezTo>
                    <a:pt x="2726" y="1939"/>
                    <a:pt x="2563" y="1963"/>
                    <a:pt x="2391" y="1963"/>
                  </a:cubicBezTo>
                  <a:cubicBezTo>
                    <a:pt x="1836" y="1963"/>
                    <a:pt x="1200" y="1708"/>
                    <a:pt x="756" y="1278"/>
                  </a:cubicBezTo>
                  <a:cubicBezTo>
                    <a:pt x="363" y="900"/>
                    <a:pt x="183" y="446"/>
                    <a:pt x="270" y="6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4"/>
            <p:cNvSpPr/>
            <p:nvPr/>
          </p:nvSpPr>
          <p:spPr>
            <a:xfrm>
              <a:off x="5664465" y="3482114"/>
              <a:ext cx="187485" cy="137978"/>
            </a:xfrm>
            <a:custGeom>
              <a:avLst/>
              <a:gdLst/>
              <a:ahLst/>
              <a:cxnLst/>
              <a:rect l="l" t="t" r="r" b="b"/>
              <a:pathLst>
                <a:path w="3041" h="2238" extrusionOk="0">
                  <a:moveTo>
                    <a:pt x="978" y="140"/>
                  </a:moveTo>
                  <a:cubicBezTo>
                    <a:pt x="1203" y="140"/>
                    <a:pt x="1465" y="208"/>
                    <a:pt x="1725" y="339"/>
                  </a:cubicBezTo>
                  <a:cubicBezTo>
                    <a:pt x="1919" y="438"/>
                    <a:pt x="2103" y="569"/>
                    <a:pt x="2256" y="719"/>
                  </a:cubicBezTo>
                  <a:cubicBezTo>
                    <a:pt x="2765" y="1211"/>
                    <a:pt x="2848" y="1791"/>
                    <a:pt x="2444" y="2012"/>
                  </a:cubicBezTo>
                  <a:cubicBezTo>
                    <a:pt x="2339" y="2070"/>
                    <a:pt x="2209" y="2098"/>
                    <a:pt x="2063" y="2098"/>
                  </a:cubicBezTo>
                  <a:cubicBezTo>
                    <a:pt x="1838" y="2098"/>
                    <a:pt x="1577" y="2030"/>
                    <a:pt x="1318" y="1898"/>
                  </a:cubicBezTo>
                  <a:cubicBezTo>
                    <a:pt x="1125" y="1801"/>
                    <a:pt x="940" y="1668"/>
                    <a:pt x="785" y="1518"/>
                  </a:cubicBezTo>
                  <a:cubicBezTo>
                    <a:pt x="277" y="1026"/>
                    <a:pt x="193" y="446"/>
                    <a:pt x="598" y="225"/>
                  </a:cubicBezTo>
                  <a:cubicBezTo>
                    <a:pt x="704" y="168"/>
                    <a:pt x="833" y="140"/>
                    <a:pt x="978" y="140"/>
                  </a:cubicBezTo>
                  <a:close/>
                  <a:moveTo>
                    <a:pt x="926" y="0"/>
                  </a:moveTo>
                  <a:cubicBezTo>
                    <a:pt x="753" y="0"/>
                    <a:pt x="598" y="34"/>
                    <a:pt x="471" y="104"/>
                  </a:cubicBezTo>
                  <a:cubicBezTo>
                    <a:pt x="0" y="362"/>
                    <a:pt x="89" y="1026"/>
                    <a:pt x="667" y="1587"/>
                  </a:cubicBezTo>
                  <a:cubicBezTo>
                    <a:pt x="840" y="1754"/>
                    <a:pt x="1047" y="1901"/>
                    <a:pt x="1264" y="2011"/>
                  </a:cubicBezTo>
                  <a:cubicBezTo>
                    <a:pt x="1560" y="2161"/>
                    <a:pt x="1860" y="2238"/>
                    <a:pt x="2120" y="2238"/>
                  </a:cubicBezTo>
                  <a:cubicBezTo>
                    <a:pt x="2291" y="2238"/>
                    <a:pt x="2445" y="2204"/>
                    <a:pt x="2570" y="2136"/>
                  </a:cubicBezTo>
                  <a:cubicBezTo>
                    <a:pt x="3041" y="1877"/>
                    <a:pt x="2954" y="1213"/>
                    <a:pt x="2376" y="653"/>
                  </a:cubicBezTo>
                  <a:cubicBezTo>
                    <a:pt x="2203" y="485"/>
                    <a:pt x="1997" y="339"/>
                    <a:pt x="1780" y="228"/>
                  </a:cubicBezTo>
                  <a:cubicBezTo>
                    <a:pt x="1485" y="78"/>
                    <a:pt x="1186" y="0"/>
                    <a:pt x="926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4"/>
            <p:cNvSpPr/>
            <p:nvPr/>
          </p:nvSpPr>
          <p:spPr>
            <a:xfrm>
              <a:off x="5701086" y="3506158"/>
              <a:ext cx="114119" cy="92109"/>
            </a:xfrm>
            <a:custGeom>
              <a:avLst/>
              <a:gdLst/>
              <a:ahLst/>
              <a:cxnLst/>
              <a:rect l="l" t="t" r="r" b="b"/>
              <a:pathLst>
                <a:path w="1851" h="1494" extrusionOk="0">
                  <a:moveTo>
                    <a:pt x="483" y="1"/>
                  </a:moveTo>
                  <a:cubicBezTo>
                    <a:pt x="298" y="58"/>
                    <a:pt x="147" y="192"/>
                    <a:pt x="81" y="300"/>
                  </a:cubicBezTo>
                  <a:cubicBezTo>
                    <a:pt x="0" y="435"/>
                    <a:pt x="47" y="613"/>
                    <a:pt x="179" y="773"/>
                  </a:cubicBezTo>
                  <a:cubicBezTo>
                    <a:pt x="312" y="934"/>
                    <a:pt x="511" y="1020"/>
                    <a:pt x="704" y="1020"/>
                  </a:cubicBezTo>
                  <a:cubicBezTo>
                    <a:pt x="711" y="1020"/>
                    <a:pt x="719" y="1020"/>
                    <a:pt x="727" y="1020"/>
                  </a:cubicBezTo>
                  <a:cubicBezTo>
                    <a:pt x="924" y="1013"/>
                    <a:pt x="1076" y="930"/>
                    <a:pt x="1236" y="871"/>
                  </a:cubicBezTo>
                  <a:cubicBezTo>
                    <a:pt x="1316" y="841"/>
                    <a:pt x="1402" y="816"/>
                    <a:pt x="1498" y="809"/>
                  </a:cubicBezTo>
                  <a:lnTo>
                    <a:pt x="1498" y="809"/>
                  </a:lnTo>
                  <a:cubicBezTo>
                    <a:pt x="1503" y="844"/>
                    <a:pt x="1498" y="877"/>
                    <a:pt x="1493" y="908"/>
                  </a:cubicBezTo>
                  <a:cubicBezTo>
                    <a:pt x="1465" y="1044"/>
                    <a:pt x="1322" y="1127"/>
                    <a:pt x="1179" y="1178"/>
                  </a:cubicBezTo>
                  <a:cubicBezTo>
                    <a:pt x="1132" y="1197"/>
                    <a:pt x="1075" y="1208"/>
                    <a:pt x="1016" y="1208"/>
                  </a:cubicBezTo>
                  <a:lnTo>
                    <a:pt x="1268" y="1494"/>
                  </a:lnTo>
                  <a:cubicBezTo>
                    <a:pt x="1415" y="1491"/>
                    <a:pt x="1543" y="1434"/>
                    <a:pt x="1637" y="1370"/>
                  </a:cubicBezTo>
                  <a:cubicBezTo>
                    <a:pt x="1776" y="1272"/>
                    <a:pt x="1850" y="1135"/>
                    <a:pt x="1823" y="961"/>
                  </a:cubicBezTo>
                  <a:cubicBezTo>
                    <a:pt x="1793" y="760"/>
                    <a:pt x="1582" y="514"/>
                    <a:pt x="1312" y="514"/>
                  </a:cubicBezTo>
                  <a:cubicBezTo>
                    <a:pt x="1308" y="514"/>
                    <a:pt x="1304" y="514"/>
                    <a:pt x="1301" y="514"/>
                  </a:cubicBezTo>
                  <a:cubicBezTo>
                    <a:pt x="1054" y="522"/>
                    <a:pt x="869" y="633"/>
                    <a:pt x="655" y="686"/>
                  </a:cubicBezTo>
                  <a:cubicBezTo>
                    <a:pt x="613" y="697"/>
                    <a:pt x="564" y="701"/>
                    <a:pt x="514" y="701"/>
                  </a:cubicBezTo>
                  <a:cubicBezTo>
                    <a:pt x="492" y="701"/>
                    <a:pt x="469" y="700"/>
                    <a:pt x="447" y="699"/>
                  </a:cubicBezTo>
                  <a:cubicBezTo>
                    <a:pt x="438" y="699"/>
                    <a:pt x="428" y="697"/>
                    <a:pt x="420" y="693"/>
                  </a:cubicBezTo>
                  <a:cubicBezTo>
                    <a:pt x="407" y="597"/>
                    <a:pt x="534" y="503"/>
                    <a:pt x="611" y="455"/>
                  </a:cubicBezTo>
                  <a:cubicBezTo>
                    <a:pt x="678" y="409"/>
                    <a:pt x="754" y="372"/>
                    <a:pt x="839" y="345"/>
                  </a:cubicBezTo>
                  <a:cubicBezTo>
                    <a:pt x="847" y="343"/>
                    <a:pt x="852" y="342"/>
                    <a:pt x="859" y="340"/>
                  </a:cubicBezTo>
                  <a:lnTo>
                    <a:pt x="483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4"/>
            <p:cNvSpPr/>
            <p:nvPr/>
          </p:nvSpPr>
          <p:spPr>
            <a:xfrm>
              <a:off x="5700901" y="3506343"/>
              <a:ext cx="114735" cy="88656"/>
            </a:xfrm>
            <a:custGeom>
              <a:avLst/>
              <a:gdLst/>
              <a:ahLst/>
              <a:cxnLst/>
              <a:rect l="l" t="t" r="r" b="b"/>
              <a:pathLst>
                <a:path w="1861" h="1438" extrusionOk="0">
                  <a:moveTo>
                    <a:pt x="152" y="0"/>
                  </a:moveTo>
                  <a:lnTo>
                    <a:pt x="0" y="95"/>
                  </a:lnTo>
                  <a:lnTo>
                    <a:pt x="1792" y="1438"/>
                  </a:lnTo>
                  <a:lnTo>
                    <a:pt x="1860" y="136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4"/>
            <p:cNvSpPr/>
            <p:nvPr/>
          </p:nvSpPr>
          <p:spPr>
            <a:xfrm>
              <a:off x="5622109" y="4224469"/>
              <a:ext cx="233231" cy="167941"/>
            </a:xfrm>
            <a:custGeom>
              <a:avLst/>
              <a:gdLst/>
              <a:ahLst/>
              <a:cxnLst/>
              <a:rect l="l" t="t" r="r" b="b"/>
              <a:pathLst>
                <a:path w="3783" h="2724" extrusionOk="0">
                  <a:moveTo>
                    <a:pt x="1348" y="0"/>
                  </a:moveTo>
                  <a:cubicBezTo>
                    <a:pt x="1090" y="0"/>
                    <a:pt x="850" y="52"/>
                    <a:pt x="650" y="161"/>
                  </a:cubicBezTo>
                  <a:cubicBezTo>
                    <a:pt x="1" y="513"/>
                    <a:pt x="31" y="1338"/>
                    <a:pt x="716" y="2002"/>
                  </a:cubicBezTo>
                  <a:cubicBezTo>
                    <a:pt x="1191" y="2462"/>
                    <a:pt x="1856" y="2724"/>
                    <a:pt x="2436" y="2724"/>
                  </a:cubicBezTo>
                  <a:cubicBezTo>
                    <a:pt x="2693" y="2724"/>
                    <a:pt x="2933" y="2673"/>
                    <a:pt x="3133" y="2564"/>
                  </a:cubicBezTo>
                  <a:cubicBezTo>
                    <a:pt x="3782" y="2210"/>
                    <a:pt x="3752" y="1387"/>
                    <a:pt x="3067" y="723"/>
                  </a:cubicBezTo>
                  <a:cubicBezTo>
                    <a:pt x="2592" y="262"/>
                    <a:pt x="1927" y="0"/>
                    <a:pt x="1348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4"/>
            <p:cNvSpPr/>
            <p:nvPr/>
          </p:nvSpPr>
          <p:spPr>
            <a:xfrm>
              <a:off x="5635426" y="4255480"/>
              <a:ext cx="183909" cy="129532"/>
            </a:xfrm>
            <a:custGeom>
              <a:avLst/>
              <a:gdLst/>
              <a:ahLst/>
              <a:cxnLst/>
              <a:rect l="l" t="t" r="r" b="b"/>
              <a:pathLst>
                <a:path w="2983" h="2101" extrusionOk="0">
                  <a:moveTo>
                    <a:pt x="99" y="0"/>
                  </a:moveTo>
                  <a:cubicBezTo>
                    <a:pt x="0" y="421"/>
                    <a:pt x="203" y="924"/>
                    <a:pt x="635" y="1343"/>
                  </a:cubicBezTo>
                  <a:cubicBezTo>
                    <a:pt x="828" y="1529"/>
                    <a:pt x="1052" y="1685"/>
                    <a:pt x="1291" y="1806"/>
                  </a:cubicBezTo>
                  <a:cubicBezTo>
                    <a:pt x="1665" y="1996"/>
                    <a:pt x="2074" y="2100"/>
                    <a:pt x="2450" y="2100"/>
                  </a:cubicBezTo>
                  <a:cubicBezTo>
                    <a:pt x="2639" y="2100"/>
                    <a:pt x="2819" y="2074"/>
                    <a:pt x="2982" y="2019"/>
                  </a:cubicBezTo>
                  <a:lnTo>
                    <a:pt x="2874" y="1887"/>
                  </a:lnTo>
                  <a:cubicBezTo>
                    <a:pt x="2725" y="1939"/>
                    <a:pt x="2561" y="1963"/>
                    <a:pt x="2389" y="1963"/>
                  </a:cubicBezTo>
                  <a:cubicBezTo>
                    <a:pt x="1835" y="1963"/>
                    <a:pt x="1200" y="1708"/>
                    <a:pt x="755" y="1279"/>
                  </a:cubicBezTo>
                  <a:cubicBezTo>
                    <a:pt x="363" y="899"/>
                    <a:pt x="183" y="446"/>
                    <a:pt x="270" y="66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4"/>
            <p:cNvSpPr/>
            <p:nvPr/>
          </p:nvSpPr>
          <p:spPr>
            <a:xfrm>
              <a:off x="5652751" y="4235443"/>
              <a:ext cx="187424" cy="137732"/>
            </a:xfrm>
            <a:custGeom>
              <a:avLst/>
              <a:gdLst/>
              <a:ahLst/>
              <a:cxnLst/>
              <a:rect l="l" t="t" r="r" b="b"/>
              <a:pathLst>
                <a:path w="3040" h="2234" extrusionOk="0">
                  <a:moveTo>
                    <a:pt x="976" y="136"/>
                  </a:moveTo>
                  <a:cubicBezTo>
                    <a:pt x="1202" y="136"/>
                    <a:pt x="1463" y="204"/>
                    <a:pt x="1723" y="335"/>
                  </a:cubicBezTo>
                  <a:cubicBezTo>
                    <a:pt x="1917" y="434"/>
                    <a:pt x="2102" y="566"/>
                    <a:pt x="2256" y="713"/>
                  </a:cubicBezTo>
                  <a:cubicBezTo>
                    <a:pt x="2764" y="1206"/>
                    <a:pt x="2848" y="1787"/>
                    <a:pt x="2443" y="2008"/>
                  </a:cubicBezTo>
                  <a:cubicBezTo>
                    <a:pt x="2338" y="2065"/>
                    <a:pt x="2208" y="2093"/>
                    <a:pt x="2063" y="2093"/>
                  </a:cubicBezTo>
                  <a:cubicBezTo>
                    <a:pt x="1838" y="2093"/>
                    <a:pt x="1576" y="2025"/>
                    <a:pt x="1317" y="1894"/>
                  </a:cubicBezTo>
                  <a:cubicBezTo>
                    <a:pt x="1124" y="1795"/>
                    <a:pt x="940" y="1666"/>
                    <a:pt x="786" y="1516"/>
                  </a:cubicBezTo>
                  <a:cubicBezTo>
                    <a:pt x="276" y="1023"/>
                    <a:pt x="193" y="442"/>
                    <a:pt x="597" y="221"/>
                  </a:cubicBezTo>
                  <a:cubicBezTo>
                    <a:pt x="702" y="164"/>
                    <a:pt x="832" y="136"/>
                    <a:pt x="976" y="136"/>
                  </a:cubicBezTo>
                  <a:close/>
                  <a:moveTo>
                    <a:pt x="926" y="0"/>
                  </a:moveTo>
                  <a:cubicBezTo>
                    <a:pt x="753" y="0"/>
                    <a:pt x="597" y="34"/>
                    <a:pt x="471" y="102"/>
                  </a:cubicBezTo>
                  <a:cubicBezTo>
                    <a:pt x="0" y="359"/>
                    <a:pt x="87" y="1023"/>
                    <a:pt x="666" y="1583"/>
                  </a:cubicBezTo>
                  <a:cubicBezTo>
                    <a:pt x="838" y="1751"/>
                    <a:pt x="1045" y="1897"/>
                    <a:pt x="1264" y="2008"/>
                  </a:cubicBezTo>
                  <a:cubicBezTo>
                    <a:pt x="1559" y="2157"/>
                    <a:pt x="1859" y="2234"/>
                    <a:pt x="2119" y="2234"/>
                  </a:cubicBezTo>
                  <a:cubicBezTo>
                    <a:pt x="2290" y="2234"/>
                    <a:pt x="2444" y="2200"/>
                    <a:pt x="2568" y="2132"/>
                  </a:cubicBezTo>
                  <a:cubicBezTo>
                    <a:pt x="3039" y="1875"/>
                    <a:pt x="2952" y="1212"/>
                    <a:pt x="2374" y="652"/>
                  </a:cubicBezTo>
                  <a:cubicBezTo>
                    <a:pt x="2202" y="484"/>
                    <a:pt x="1996" y="338"/>
                    <a:pt x="1779" y="227"/>
                  </a:cubicBezTo>
                  <a:cubicBezTo>
                    <a:pt x="1484" y="77"/>
                    <a:pt x="1186" y="0"/>
                    <a:pt x="926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4"/>
            <p:cNvSpPr/>
            <p:nvPr/>
          </p:nvSpPr>
          <p:spPr>
            <a:xfrm>
              <a:off x="5689372" y="4259179"/>
              <a:ext cx="113995" cy="92170"/>
            </a:xfrm>
            <a:custGeom>
              <a:avLst/>
              <a:gdLst/>
              <a:ahLst/>
              <a:cxnLst/>
              <a:rect l="l" t="t" r="r" b="b"/>
              <a:pathLst>
                <a:path w="1849" h="1495" extrusionOk="0">
                  <a:moveTo>
                    <a:pt x="481" y="0"/>
                  </a:moveTo>
                  <a:cubicBezTo>
                    <a:pt x="299" y="57"/>
                    <a:pt x="146" y="191"/>
                    <a:pt x="80" y="300"/>
                  </a:cubicBezTo>
                  <a:cubicBezTo>
                    <a:pt x="0" y="434"/>
                    <a:pt x="46" y="612"/>
                    <a:pt x="179" y="774"/>
                  </a:cubicBezTo>
                  <a:cubicBezTo>
                    <a:pt x="309" y="933"/>
                    <a:pt x="511" y="1020"/>
                    <a:pt x="704" y="1020"/>
                  </a:cubicBezTo>
                  <a:cubicBezTo>
                    <a:pt x="712" y="1020"/>
                    <a:pt x="719" y="1020"/>
                    <a:pt x="727" y="1019"/>
                  </a:cubicBezTo>
                  <a:cubicBezTo>
                    <a:pt x="922" y="1014"/>
                    <a:pt x="1077" y="931"/>
                    <a:pt x="1235" y="871"/>
                  </a:cubicBezTo>
                  <a:cubicBezTo>
                    <a:pt x="1315" y="841"/>
                    <a:pt x="1401" y="817"/>
                    <a:pt x="1498" y="809"/>
                  </a:cubicBezTo>
                  <a:lnTo>
                    <a:pt x="1498" y="809"/>
                  </a:lnTo>
                  <a:cubicBezTo>
                    <a:pt x="1502" y="845"/>
                    <a:pt x="1498" y="877"/>
                    <a:pt x="1492" y="909"/>
                  </a:cubicBezTo>
                  <a:cubicBezTo>
                    <a:pt x="1463" y="1045"/>
                    <a:pt x="1321" y="1126"/>
                    <a:pt x="1178" y="1178"/>
                  </a:cubicBezTo>
                  <a:cubicBezTo>
                    <a:pt x="1131" y="1196"/>
                    <a:pt x="1074" y="1209"/>
                    <a:pt x="1015" y="1209"/>
                  </a:cubicBezTo>
                  <a:lnTo>
                    <a:pt x="1266" y="1495"/>
                  </a:lnTo>
                  <a:cubicBezTo>
                    <a:pt x="1413" y="1490"/>
                    <a:pt x="1542" y="1433"/>
                    <a:pt x="1636" y="1369"/>
                  </a:cubicBezTo>
                  <a:cubicBezTo>
                    <a:pt x="1776" y="1273"/>
                    <a:pt x="1849" y="1135"/>
                    <a:pt x="1822" y="959"/>
                  </a:cubicBezTo>
                  <a:cubicBezTo>
                    <a:pt x="1792" y="762"/>
                    <a:pt x="1582" y="517"/>
                    <a:pt x="1311" y="517"/>
                  </a:cubicBezTo>
                  <a:cubicBezTo>
                    <a:pt x="1307" y="517"/>
                    <a:pt x="1303" y="517"/>
                    <a:pt x="1299" y="517"/>
                  </a:cubicBezTo>
                  <a:cubicBezTo>
                    <a:pt x="1052" y="524"/>
                    <a:pt x="870" y="634"/>
                    <a:pt x="655" y="688"/>
                  </a:cubicBezTo>
                  <a:cubicBezTo>
                    <a:pt x="614" y="698"/>
                    <a:pt x="568" y="703"/>
                    <a:pt x="521" y="703"/>
                  </a:cubicBezTo>
                  <a:cubicBezTo>
                    <a:pt x="496" y="703"/>
                    <a:pt x="471" y="702"/>
                    <a:pt x="446" y="700"/>
                  </a:cubicBezTo>
                  <a:cubicBezTo>
                    <a:pt x="437" y="700"/>
                    <a:pt x="428" y="698"/>
                    <a:pt x="420" y="695"/>
                  </a:cubicBezTo>
                  <a:cubicBezTo>
                    <a:pt x="407" y="598"/>
                    <a:pt x="534" y="505"/>
                    <a:pt x="610" y="455"/>
                  </a:cubicBezTo>
                  <a:cubicBezTo>
                    <a:pt x="678" y="411"/>
                    <a:pt x="753" y="374"/>
                    <a:pt x="838" y="347"/>
                  </a:cubicBezTo>
                  <a:cubicBezTo>
                    <a:pt x="845" y="346"/>
                    <a:pt x="851" y="343"/>
                    <a:pt x="858" y="341"/>
                  </a:cubicBezTo>
                  <a:lnTo>
                    <a:pt x="481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4"/>
            <p:cNvSpPr/>
            <p:nvPr/>
          </p:nvSpPr>
          <p:spPr>
            <a:xfrm>
              <a:off x="5689002" y="4259487"/>
              <a:ext cx="114797" cy="88595"/>
            </a:xfrm>
            <a:custGeom>
              <a:avLst/>
              <a:gdLst/>
              <a:ahLst/>
              <a:cxnLst/>
              <a:rect l="l" t="t" r="r" b="b"/>
              <a:pathLst>
                <a:path w="1862" h="1437" extrusionOk="0">
                  <a:moveTo>
                    <a:pt x="155" y="1"/>
                  </a:moveTo>
                  <a:lnTo>
                    <a:pt x="1" y="94"/>
                  </a:lnTo>
                  <a:lnTo>
                    <a:pt x="1793" y="1437"/>
                  </a:lnTo>
                  <a:lnTo>
                    <a:pt x="1862" y="1363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4"/>
            <p:cNvSpPr/>
            <p:nvPr/>
          </p:nvSpPr>
          <p:spPr>
            <a:xfrm>
              <a:off x="6234317" y="4074900"/>
              <a:ext cx="254378" cy="150062"/>
            </a:xfrm>
            <a:custGeom>
              <a:avLst/>
              <a:gdLst/>
              <a:ahLst/>
              <a:cxnLst/>
              <a:rect l="l" t="t" r="r" b="b"/>
              <a:pathLst>
                <a:path w="4126" h="2434" extrusionOk="0">
                  <a:moveTo>
                    <a:pt x="2123" y="1"/>
                  </a:moveTo>
                  <a:cubicBezTo>
                    <a:pt x="1395" y="1"/>
                    <a:pt x="694" y="297"/>
                    <a:pt x="393" y="781"/>
                  </a:cubicBezTo>
                  <a:cubicBezTo>
                    <a:pt x="0" y="1407"/>
                    <a:pt x="433" y="2111"/>
                    <a:pt x="1355" y="2352"/>
                  </a:cubicBezTo>
                  <a:cubicBezTo>
                    <a:pt x="1566" y="2408"/>
                    <a:pt x="1785" y="2434"/>
                    <a:pt x="2002" y="2434"/>
                  </a:cubicBezTo>
                  <a:cubicBezTo>
                    <a:pt x="2731" y="2434"/>
                    <a:pt x="3434" y="2137"/>
                    <a:pt x="3736" y="1654"/>
                  </a:cubicBezTo>
                  <a:cubicBezTo>
                    <a:pt x="4126" y="1029"/>
                    <a:pt x="3695" y="324"/>
                    <a:pt x="2772" y="83"/>
                  </a:cubicBezTo>
                  <a:cubicBezTo>
                    <a:pt x="2560" y="27"/>
                    <a:pt x="2340" y="1"/>
                    <a:pt x="2123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4"/>
            <p:cNvSpPr/>
            <p:nvPr/>
          </p:nvSpPr>
          <p:spPr>
            <a:xfrm>
              <a:off x="6250839" y="4149869"/>
              <a:ext cx="216092" cy="62762"/>
            </a:xfrm>
            <a:custGeom>
              <a:avLst/>
              <a:gdLst/>
              <a:ahLst/>
              <a:cxnLst/>
              <a:rect l="l" t="t" r="r" b="b"/>
              <a:pathLst>
                <a:path w="3505" h="1018" extrusionOk="0">
                  <a:moveTo>
                    <a:pt x="182" y="0"/>
                  </a:moveTo>
                  <a:lnTo>
                    <a:pt x="1" y="26"/>
                  </a:lnTo>
                  <a:cubicBezTo>
                    <a:pt x="122" y="440"/>
                    <a:pt x="544" y="780"/>
                    <a:pt x="1128" y="932"/>
                  </a:cubicBezTo>
                  <a:cubicBezTo>
                    <a:pt x="1347" y="990"/>
                    <a:pt x="1576" y="1018"/>
                    <a:pt x="1804" y="1018"/>
                  </a:cubicBezTo>
                  <a:cubicBezTo>
                    <a:pt x="1845" y="1018"/>
                    <a:pt x="1885" y="1017"/>
                    <a:pt x="1926" y="1015"/>
                  </a:cubicBezTo>
                  <a:cubicBezTo>
                    <a:pt x="2556" y="987"/>
                    <a:pt x="3161" y="752"/>
                    <a:pt x="3505" y="368"/>
                  </a:cubicBezTo>
                  <a:lnTo>
                    <a:pt x="3347" y="309"/>
                  </a:lnTo>
                  <a:cubicBezTo>
                    <a:pt x="3017" y="679"/>
                    <a:pt x="2420" y="895"/>
                    <a:pt x="1812" y="895"/>
                  </a:cubicBezTo>
                  <a:cubicBezTo>
                    <a:pt x="1606" y="895"/>
                    <a:pt x="1399" y="870"/>
                    <a:pt x="1201" y="818"/>
                  </a:cubicBezTo>
                  <a:cubicBezTo>
                    <a:pt x="673" y="680"/>
                    <a:pt x="293" y="374"/>
                    <a:pt x="182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6261567" y="4086552"/>
              <a:ext cx="209372" cy="111653"/>
            </a:xfrm>
            <a:custGeom>
              <a:avLst/>
              <a:gdLst/>
              <a:ahLst/>
              <a:cxnLst/>
              <a:rect l="l" t="t" r="r" b="b"/>
              <a:pathLst>
                <a:path w="3396" h="1811" extrusionOk="0">
                  <a:moveTo>
                    <a:pt x="1588" y="126"/>
                  </a:moveTo>
                  <a:cubicBezTo>
                    <a:pt x="1775" y="126"/>
                    <a:pt x="1964" y="150"/>
                    <a:pt x="2142" y="199"/>
                  </a:cubicBezTo>
                  <a:cubicBezTo>
                    <a:pt x="2827" y="378"/>
                    <a:pt x="3187" y="843"/>
                    <a:pt x="2941" y="1234"/>
                  </a:cubicBezTo>
                  <a:cubicBezTo>
                    <a:pt x="2780" y="1493"/>
                    <a:pt x="2382" y="1667"/>
                    <a:pt x="1905" y="1687"/>
                  </a:cubicBezTo>
                  <a:cubicBezTo>
                    <a:pt x="1877" y="1688"/>
                    <a:pt x="1848" y="1688"/>
                    <a:pt x="1820" y="1688"/>
                  </a:cubicBezTo>
                  <a:cubicBezTo>
                    <a:pt x="1631" y="1688"/>
                    <a:pt x="1437" y="1664"/>
                    <a:pt x="1255" y="1617"/>
                  </a:cubicBezTo>
                  <a:cubicBezTo>
                    <a:pt x="570" y="1438"/>
                    <a:pt x="212" y="973"/>
                    <a:pt x="456" y="582"/>
                  </a:cubicBezTo>
                  <a:cubicBezTo>
                    <a:pt x="619" y="322"/>
                    <a:pt x="1014" y="149"/>
                    <a:pt x="1492" y="128"/>
                  </a:cubicBezTo>
                  <a:cubicBezTo>
                    <a:pt x="1524" y="126"/>
                    <a:pt x="1556" y="126"/>
                    <a:pt x="1588" y="126"/>
                  </a:cubicBezTo>
                  <a:close/>
                  <a:moveTo>
                    <a:pt x="1585" y="0"/>
                  </a:moveTo>
                  <a:cubicBezTo>
                    <a:pt x="1552" y="0"/>
                    <a:pt x="1519" y="1"/>
                    <a:pt x="1485" y="2"/>
                  </a:cubicBezTo>
                  <a:cubicBezTo>
                    <a:pt x="936" y="28"/>
                    <a:pt x="476" y="231"/>
                    <a:pt x="285" y="536"/>
                  </a:cubicBezTo>
                  <a:cubicBezTo>
                    <a:pt x="1" y="991"/>
                    <a:pt x="403" y="1528"/>
                    <a:pt x="1183" y="1732"/>
                  </a:cubicBezTo>
                  <a:cubicBezTo>
                    <a:pt x="1379" y="1783"/>
                    <a:pt x="1591" y="1811"/>
                    <a:pt x="1800" y="1811"/>
                  </a:cubicBezTo>
                  <a:cubicBezTo>
                    <a:pt x="1837" y="1811"/>
                    <a:pt x="1874" y="1810"/>
                    <a:pt x="1911" y="1808"/>
                  </a:cubicBezTo>
                  <a:cubicBezTo>
                    <a:pt x="2462" y="1785"/>
                    <a:pt x="2920" y="1581"/>
                    <a:pt x="3111" y="1276"/>
                  </a:cubicBezTo>
                  <a:cubicBezTo>
                    <a:pt x="3395" y="820"/>
                    <a:pt x="2994" y="283"/>
                    <a:pt x="2213" y="79"/>
                  </a:cubicBezTo>
                  <a:cubicBezTo>
                    <a:pt x="2013" y="28"/>
                    <a:pt x="1799" y="0"/>
                    <a:pt x="1585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6307621" y="4115591"/>
              <a:ext cx="120777" cy="57830"/>
            </a:xfrm>
            <a:custGeom>
              <a:avLst/>
              <a:gdLst/>
              <a:ahLst/>
              <a:cxnLst/>
              <a:rect l="l" t="t" r="r" b="b"/>
              <a:pathLst>
                <a:path w="1959" h="938" extrusionOk="0">
                  <a:moveTo>
                    <a:pt x="1414" y="0"/>
                  </a:moveTo>
                  <a:cubicBezTo>
                    <a:pt x="1330" y="0"/>
                    <a:pt x="1246" y="20"/>
                    <a:pt x="1169" y="67"/>
                  </a:cubicBezTo>
                  <a:cubicBezTo>
                    <a:pt x="958" y="194"/>
                    <a:pt x="851" y="379"/>
                    <a:pt x="691" y="533"/>
                  </a:cubicBezTo>
                  <a:cubicBezTo>
                    <a:pt x="644" y="578"/>
                    <a:pt x="581" y="615"/>
                    <a:pt x="516" y="645"/>
                  </a:cubicBezTo>
                  <a:cubicBezTo>
                    <a:pt x="508" y="649"/>
                    <a:pt x="500" y="652"/>
                    <a:pt x="491" y="655"/>
                  </a:cubicBezTo>
                  <a:cubicBezTo>
                    <a:pt x="434" y="578"/>
                    <a:pt x="496" y="433"/>
                    <a:pt x="538" y="351"/>
                  </a:cubicBezTo>
                  <a:cubicBezTo>
                    <a:pt x="577" y="279"/>
                    <a:pt x="623" y="208"/>
                    <a:pt x="685" y="144"/>
                  </a:cubicBezTo>
                  <a:cubicBezTo>
                    <a:pt x="691" y="138"/>
                    <a:pt x="694" y="132"/>
                    <a:pt x="700" y="129"/>
                  </a:cubicBezTo>
                  <a:lnTo>
                    <a:pt x="206" y="19"/>
                  </a:lnTo>
                  <a:cubicBezTo>
                    <a:pt x="73" y="158"/>
                    <a:pt x="7" y="351"/>
                    <a:pt x="3" y="478"/>
                  </a:cubicBezTo>
                  <a:cubicBezTo>
                    <a:pt x="0" y="632"/>
                    <a:pt x="129" y="766"/>
                    <a:pt x="321" y="842"/>
                  </a:cubicBezTo>
                  <a:cubicBezTo>
                    <a:pt x="399" y="871"/>
                    <a:pt x="482" y="885"/>
                    <a:pt x="563" y="885"/>
                  </a:cubicBezTo>
                  <a:cubicBezTo>
                    <a:pt x="690" y="885"/>
                    <a:pt x="816" y="851"/>
                    <a:pt x="921" y="787"/>
                  </a:cubicBezTo>
                  <a:cubicBezTo>
                    <a:pt x="1088" y="686"/>
                    <a:pt x="1181" y="538"/>
                    <a:pt x="1291" y="409"/>
                  </a:cubicBezTo>
                  <a:cubicBezTo>
                    <a:pt x="1345" y="343"/>
                    <a:pt x="1408" y="279"/>
                    <a:pt x="1488" y="225"/>
                  </a:cubicBezTo>
                  <a:cubicBezTo>
                    <a:pt x="1509" y="254"/>
                    <a:pt x="1522" y="285"/>
                    <a:pt x="1533" y="316"/>
                  </a:cubicBezTo>
                  <a:cubicBezTo>
                    <a:pt x="1573" y="449"/>
                    <a:pt x="1491" y="592"/>
                    <a:pt x="1392" y="706"/>
                  </a:cubicBezTo>
                  <a:cubicBezTo>
                    <a:pt x="1359" y="743"/>
                    <a:pt x="1316" y="783"/>
                    <a:pt x="1265" y="813"/>
                  </a:cubicBezTo>
                  <a:lnTo>
                    <a:pt x="1626" y="937"/>
                  </a:lnTo>
                  <a:cubicBezTo>
                    <a:pt x="1750" y="860"/>
                    <a:pt x="1836" y="750"/>
                    <a:pt x="1886" y="646"/>
                  </a:cubicBezTo>
                  <a:cubicBezTo>
                    <a:pt x="1959" y="493"/>
                    <a:pt x="1957" y="341"/>
                    <a:pt x="1847" y="199"/>
                  </a:cubicBezTo>
                  <a:cubicBezTo>
                    <a:pt x="1760" y="88"/>
                    <a:pt x="1589" y="0"/>
                    <a:pt x="1414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6297017" y="4127058"/>
              <a:ext cx="138410" cy="27620"/>
            </a:xfrm>
            <a:custGeom>
              <a:avLst/>
              <a:gdLst/>
              <a:ahLst/>
              <a:cxnLst/>
              <a:rect l="l" t="t" r="r" b="b"/>
              <a:pathLst>
                <a:path w="2245" h="448" extrusionOk="0">
                  <a:moveTo>
                    <a:pt x="88" y="0"/>
                  </a:moveTo>
                  <a:lnTo>
                    <a:pt x="1" y="156"/>
                  </a:lnTo>
                  <a:lnTo>
                    <a:pt x="2222" y="447"/>
                  </a:lnTo>
                  <a:lnTo>
                    <a:pt x="2245" y="347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4577288" y="3633285"/>
              <a:ext cx="242171" cy="161838"/>
            </a:xfrm>
            <a:custGeom>
              <a:avLst/>
              <a:gdLst/>
              <a:ahLst/>
              <a:cxnLst/>
              <a:rect l="l" t="t" r="r" b="b"/>
              <a:pathLst>
                <a:path w="3928" h="2625" extrusionOk="0">
                  <a:moveTo>
                    <a:pt x="1488" y="1"/>
                  </a:moveTo>
                  <a:cubicBezTo>
                    <a:pt x="1156" y="1"/>
                    <a:pt x="847" y="77"/>
                    <a:pt x="612" y="237"/>
                  </a:cubicBezTo>
                  <a:cubicBezTo>
                    <a:pt x="1" y="652"/>
                    <a:pt x="111" y="1470"/>
                    <a:pt x="857" y="2064"/>
                  </a:cubicBezTo>
                  <a:cubicBezTo>
                    <a:pt x="1315" y="2429"/>
                    <a:pt x="1908" y="2624"/>
                    <a:pt x="2438" y="2624"/>
                  </a:cubicBezTo>
                  <a:cubicBezTo>
                    <a:pt x="2771" y="2624"/>
                    <a:pt x="3079" y="2548"/>
                    <a:pt x="3315" y="2388"/>
                  </a:cubicBezTo>
                  <a:cubicBezTo>
                    <a:pt x="3928" y="1973"/>
                    <a:pt x="3816" y="1156"/>
                    <a:pt x="3071" y="562"/>
                  </a:cubicBezTo>
                  <a:cubicBezTo>
                    <a:pt x="2612" y="196"/>
                    <a:pt x="2019" y="1"/>
                    <a:pt x="1488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4592948" y="3670831"/>
              <a:ext cx="192356" cy="115598"/>
            </a:xfrm>
            <a:custGeom>
              <a:avLst/>
              <a:gdLst/>
              <a:ahLst/>
              <a:cxnLst/>
              <a:rect l="l" t="t" r="r" b="b"/>
              <a:pathLst>
                <a:path w="3120" h="1875" extrusionOk="0">
                  <a:moveTo>
                    <a:pt x="56" y="0"/>
                  </a:moveTo>
                  <a:cubicBezTo>
                    <a:pt x="1" y="429"/>
                    <a:pt x="249" y="908"/>
                    <a:pt x="722" y="1285"/>
                  </a:cubicBezTo>
                  <a:cubicBezTo>
                    <a:pt x="931" y="1452"/>
                    <a:pt x="1168" y="1585"/>
                    <a:pt x="1418" y="1683"/>
                  </a:cubicBezTo>
                  <a:cubicBezTo>
                    <a:pt x="1738" y="1809"/>
                    <a:pt x="2076" y="1875"/>
                    <a:pt x="2393" y="1875"/>
                  </a:cubicBezTo>
                  <a:cubicBezTo>
                    <a:pt x="2657" y="1875"/>
                    <a:pt x="2907" y="1829"/>
                    <a:pt x="3120" y="1732"/>
                  </a:cubicBezTo>
                  <a:lnTo>
                    <a:pt x="3001" y="1612"/>
                  </a:lnTo>
                  <a:cubicBezTo>
                    <a:pt x="2808" y="1700"/>
                    <a:pt x="2581" y="1742"/>
                    <a:pt x="2341" y="1742"/>
                  </a:cubicBezTo>
                  <a:cubicBezTo>
                    <a:pt x="1832" y="1742"/>
                    <a:pt x="1264" y="1553"/>
                    <a:pt x="833" y="1211"/>
                  </a:cubicBezTo>
                  <a:cubicBezTo>
                    <a:pt x="406" y="870"/>
                    <a:pt x="182" y="436"/>
                    <a:pt x="233" y="49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4"/>
            <p:cNvSpPr/>
            <p:nvPr/>
          </p:nvSpPr>
          <p:spPr>
            <a:xfrm>
              <a:off x="4607806" y="3643827"/>
              <a:ext cx="195932" cy="130950"/>
            </a:xfrm>
            <a:custGeom>
              <a:avLst/>
              <a:gdLst/>
              <a:ahLst/>
              <a:cxnLst/>
              <a:rect l="l" t="t" r="r" b="b"/>
              <a:pathLst>
                <a:path w="3178" h="2124" extrusionOk="0">
                  <a:moveTo>
                    <a:pt x="1073" y="133"/>
                  </a:moveTo>
                  <a:cubicBezTo>
                    <a:pt x="1270" y="133"/>
                    <a:pt x="1491" y="177"/>
                    <a:pt x="1714" y="266"/>
                  </a:cubicBezTo>
                  <a:cubicBezTo>
                    <a:pt x="1918" y="346"/>
                    <a:pt x="2112" y="458"/>
                    <a:pt x="2281" y="593"/>
                  </a:cubicBezTo>
                  <a:cubicBezTo>
                    <a:pt x="2836" y="1035"/>
                    <a:pt x="2976" y="1605"/>
                    <a:pt x="2593" y="1863"/>
                  </a:cubicBezTo>
                  <a:cubicBezTo>
                    <a:pt x="2468" y="1949"/>
                    <a:pt x="2298" y="1992"/>
                    <a:pt x="2104" y="1992"/>
                  </a:cubicBezTo>
                  <a:cubicBezTo>
                    <a:pt x="1908" y="1992"/>
                    <a:pt x="1686" y="1947"/>
                    <a:pt x="1463" y="1859"/>
                  </a:cubicBezTo>
                  <a:cubicBezTo>
                    <a:pt x="1259" y="1779"/>
                    <a:pt x="1063" y="1666"/>
                    <a:pt x="895" y="1533"/>
                  </a:cubicBezTo>
                  <a:cubicBezTo>
                    <a:pt x="341" y="1092"/>
                    <a:pt x="201" y="521"/>
                    <a:pt x="583" y="263"/>
                  </a:cubicBezTo>
                  <a:cubicBezTo>
                    <a:pt x="709" y="176"/>
                    <a:pt x="879" y="133"/>
                    <a:pt x="1073" y="133"/>
                  </a:cubicBezTo>
                  <a:close/>
                  <a:moveTo>
                    <a:pt x="1023" y="0"/>
                  </a:moveTo>
                  <a:cubicBezTo>
                    <a:pt x="795" y="0"/>
                    <a:pt x="594" y="51"/>
                    <a:pt x="445" y="151"/>
                  </a:cubicBezTo>
                  <a:cubicBezTo>
                    <a:pt x="1" y="453"/>
                    <a:pt x="152" y="1106"/>
                    <a:pt x="783" y="1608"/>
                  </a:cubicBezTo>
                  <a:cubicBezTo>
                    <a:pt x="972" y="1757"/>
                    <a:pt x="1191" y="1884"/>
                    <a:pt x="1418" y="1973"/>
                  </a:cubicBezTo>
                  <a:cubicBezTo>
                    <a:pt x="1673" y="2074"/>
                    <a:pt x="1925" y="2124"/>
                    <a:pt x="2151" y="2124"/>
                  </a:cubicBezTo>
                  <a:cubicBezTo>
                    <a:pt x="2380" y="2124"/>
                    <a:pt x="2582" y="2073"/>
                    <a:pt x="2733" y="1972"/>
                  </a:cubicBezTo>
                  <a:cubicBezTo>
                    <a:pt x="3177" y="1670"/>
                    <a:pt x="3026" y="1017"/>
                    <a:pt x="2396" y="515"/>
                  </a:cubicBezTo>
                  <a:cubicBezTo>
                    <a:pt x="2206" y="366"/>
                    <a:pt x="1987" y="239"/>
                    <a:pt x="1761" y="150"/>
                  </a:cubicBezTo>
                  <a:cubicBezTo>
                    <a:pt x="1505" y="50"/>
                    <a:pt x="1251" y="0"/>
                    <a:pt x="102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4"/>
            <p:cNvSpPr/>
            <p:nvPr/>
          </p:nvSpPr>
          <p:spPr>
            <a:xfrm>
              <a:off x="4647079" y="3667132"/>
              <a:ext cx="117571" cy="87177"/>
            </a:xfrm>
            <a:custGeom>
              <a:avLst/>
              <a:gdLst/>
              <a:ahLst/>
              <a:cxnLst/>
              <a:rect l="l" t="t" r="r" b="b"/>
              <a:pathLst>
                <a:path w="1907" h="1414" extrusionOk="0">
                  <a:moveTo>
                    <a:pt x="439" y="0"/>
                  </a:moveTo>
                  <a:cubicBezTo>
                    <a:pt x="262" y="75"/>
                    <a:pt x="122" y="223"/>
                    <a:pt x="68" y="337"/>
                  </a:cubicBezTo>
                  <a:cubicBezTo>
                    <a:pt x="1" y="479"/>
                    <a:pt x="63" y="651"/>
                    <a:pt x="212" y="800"/>
                  </a:cubicBezTo>
                  <a:cubicBezTo>
                    <a:pt x="343" y="931"/>
                    <a:pt x="524" y="997"/>
                    <a:pt x="699" y="997"/>
                  </a:cubicBezTo>
                  <a:cubicBezTo>
                    <a:pt x="727" y="997"/>
                    <a:pt x="754" y="996"/>
                    <a:pt x="781" y="993"/>
                  </a:cubicBezTo>
                  <a:cubicBezTo>
                    <a:pt x="976" y="967"/>
                    <a:pt x="1120" y="871"/>
                    <a:pt x="1271" y="796"/>
                  </a:cubicBezTo>
                  <a:cubicBezTo>
                    <a:pt x="1348" y="758"/>
                    <a:pt x="1432" y="724"/>
                    <a:pt x="1527" y="708"/>
                  </a:cubicBezTo>
                  <a:cubicBezTo>
                    <a:pt x="1535" y="744"/>
                    <a:pt x="1534" y="777"/>
                    <a:pt x="1531" y="808"/>
                  </a:cubicBezTo>
                  <a:cubicBezTo>
                    <a:pt x="1514" y="945"/>
                    <a:pt x="1381" y="1043"/>
                    <a:pt x="1242" y="1108"/>
                  </a:cubicBezTo>
                  <a:cubicBezTo>
                    <a:pt x="1198" y="1130"/>
                    <a:pt x="1143" y="1150"/>
                    <a:pt x="1084" y="1152"/>
                  </a:cubicBezTo>
                  <a:lnTo>
                    <a:pt x="1362" y="1414"/>
                  </a:lnTo>
                  <a:cubicBezTo>
                    <a:pt x="1507" y="1395"/>
                    <a:pt x="1631" y="1327"/>
                    <a:pt x="1718" y="1252"/>
                  </a:cubicBezTo>
                  <a:cubicBezTo>
                    <a:pt x="1846" y="1142"/>
                    <a:pt x="1906" y="1001"/>
                    <a:pt x="1862" y="828"/>
                  </a:cubicBezTo>
                  <a:cubicBezTo>
                    <a:pt x="1817" y="643"/>
                    <a:pt x="1608" y="432"/>
                    <a:pt x="1357" y="432"/>
                  </a:cubicBezTo>
                  <a:cubicBezTo>
                    <a:pt x="1338" y="432"/>
                    <a:pt x="1319" y="433"/>
                    <a:pt x="1300" y="436"/>
                  </a:cubicBezTo>
                  <a:cubicBezTo>
                    <a:pt x="1055" y="466"/>
                    <a:pt x="883" y="593"/>
                    <a:pt x="676" y="667"/>
                  </a:cubicBezTo>
                  <a:cubicBezTo>
                    <a:pt x="614" y="688"/>
                    <a:pt x="542" y="697"/>
                    <a:pt x="469" y="700"/>
                  </a:cubicBezTo>
                  <a:cubicBezTo>
                    <a:pt x="460" y="700"/>
                    <a:pt x="450" y="700"/>
                    <a:pt x="442" y="697"/>
                  </a:cubicBezTo>
                  <a:cubicBezTo>
                    <a:pt x="420" y="603"/>
                    <a:pt x="536" y="497"/>
                    <a:pt x="609" y="442"/>
                  </a:cubicBezTo>
                  <a:cubicBezTo>
                    <a:pt x="674" y="389"/>
                    <a:pt x="743" y="344"/>
                    <a:pt x="826" y="310"/>
                  </a:cubicBezTo>
                  <a:cubicBezTo>
                    <a:pt x="833" y="307"/>
                    <a:pt x="839" y="305"/>
                    <a:pt x="846" y="303"/>
                  </a:cubicBezTo>
                  <a:lnTo>
                    <a:pt x="43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4"/>
            <p:cNvSpPr/>
            <p:nvPr/>
          </p:nvSpPr>
          <p:spPr>
            <a:xfrm>
              <a:off x="4644798" y="3669413"/>
              <a:ext cx="121764" cy="78422"/>
            </a:xfrm>
            <a:custGeom>
              <a:avLst/>
              <a:gdLst/>
              <a:ahLst/>
              <a:cxnLst/>
              <a:rect l="l" t="t" r="r" b="b"/>
              <a:pathLst>
                <a:path w="1975" h="1272" extrusionOk="0">
                  <a:moveTo>
                    <a:pt x="142" y="1"/>
                  </a:moveTo>
                  <a:lnTo>
                    <a:pt x="0" y="108"/>
                  </a:lnTo>
                  <a:lnTo>
                    <a:pt x="1913" y="1271"/>
                  </a:lnTo>
                  <a:lnTo>
                    <a:pt x="1975" y="1191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4"/>
            <p:cNvSpPr/>
            <p:nvPr/>
          </p:nvSpPr>
          <p:spPr>
            <a:xfrm>
              <a:off x="5331542" y="3950548"/>
              <a:ext cx="242171" cy="161899"/>
            </a:xfrm>
            <a:custGeom>
              <a:avLst/>
              <a:gdLst/>
              <a:ahLst/>
              <a:cxnLst/>
              <a:rect l="l" t="t" r="r" b="b"/>
              <a:pathLst>
                <a:path w="3928" h="2626" extrusionOk="0">
                  <a:moveTo>
                    <a:pt x="1487" y="0"/>
                  </a:moveTo>
                  <a:cubicBezTo>
                    <a:pt x="1155" y="0"/>
                    <a:pt x="847" y="77"/>
                    <a:pt x="611" y="237"/>
                  </a:cubicBezTo>
                  <a:cubicBezTo>
                    <a:pt x="0" y="652"/>
                    <a:pt x="110" y="1470"/>
                    <a:pt x="857" y="2064"/>
                  </a:cubicBezTo>
                  <a:cubicBezTo>
                    <a:pt x="1315" y="2430"/>
                    <a:pt x="1908" y="2625"/>
                    <a:pt x="2439" y="2625"/>
                  </a:cubicBezTo>
                  <a:cubicBezTo>
                    <a:pt x="2771" y="2625"/>
                    <a:pt x="3079" y="2549"/>
                    <a:pt x="3315" y="2390"/>
                  </a:cubicBezTo>
                  <a:cubicBezTo>
                    <a:pt x="3927" y="1973"/>
                    <a:pt x="3816" y="1156"/>
                    <a:pt x="3071" y="562"/>
                  </a:cubicBezTo>
                  <a:cubicBezTo>
                    <a:pt x="2611" y="196"/>
                    <a:pt x="2018" y="0"/>
                    <a:pt x="1487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4"/>
            <p:cNvSpPr/>
            <p:nvPr/>
          </p:nvSpPr>
          <p:spPr>
            <a:xfrm>
              <a:off x="5347202" y="3988032"/>
              <a:ext cx="192356" cy="115598"/>
            </a:xfrm>
            <a:custGeom>
              <a:avLst/>
              <a:gdLst/>
              <a:ahLst/>
              <a:cxnLst/>
              <a:rect l="l" t="t" r="r" b="b"/>
              <a:pathLst>
                <a:path w="3120" h="1875" extrusionOk="0">
                  <a:moveTo>
                    <a:pt x="56" y="0"/>
                  </a:moveTo>
                  <a:lnTo>
                    <a:pt x="56" y="0"/>
                  </a:lnTo>
                  <a:cubicBezTo>
                    <a:pt x="0" y="428"/>
                    <a:pt x="249" y="908"/>
                    <a:pt x="721" y="1285"/>
                  </a:cubicBezTo>
                  <a:cubicBezTo>
                    <a:pt x="931" y="1450"/>
                    <a:pt x="1168" y="1585"/>
                    <a:pt x="1418" y="1683"/>
                  </a:cubicBezTo>
                  <a:cubicBezTo>
                    <a:pt x="1737" y="1808"/>
                    <a:pt x="2075" y="1874"/>
                    <a:pt x="2391" y="1874"/>
                  </a:cubicBezTo>
                  <a:cubicBezTo>
                    <a:pt x="2656" y="1874"/>
                    <a:pt x="2907" y="1828"/>
                    <a:pt x="3119" y="1732"/>
                  </a:cubicBezTo>
                  <a:lnTo>
                    <a:pt x="3001" y="1612"/>
                  </a:lnTo>
                  <a:cubicBezTo>
                    <a:pt x="2807" y="1699"/>
                    <a:pt x="2581" y="1741"/>
                    <a:pt x="2341" y="1741"/>
                  </a:cubicBezTo>
                  <a:cubicBezTo>
                    <a:pt x="1831" y="1741"/>
                    <a:pt x="1263" y="1552"/>
                    <a:pt x="832" y="1211"/>
                  </a:cubicBezTo>
                  <a:cubicBezTo>
                    <a:pt x="406" y="869"/>
                    <a:pt x="181" y="435"/>
                    <a:pt x="233" y="49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4"/>
            <p:cNvSpPr/>
            <p:nvPr/>
          </p:nvSpPr>
          <p:spPr>
            <a:xfrm>
              <a:off x="5362060" y="3961090"/>
              <a:ext cx="195870" cy="130888"/>
            </a:xfrm>
            <a:custGeom>
              <a:avLst/>
              <a:gdLst/>
              <a:ahLst/>
              <a:cxnLst/>
              <a:rect l="l" t="t" r="r" b="b"/>
              <a:pathLst>
                <a:path w="3177" h="2123" extrusionOk="0">
                  <a:moveTo>
                    <a:pt x="1072" y="132"/>
                  </a:moveTo>
                  <a:cubicBezTo>
                    <a:pt x="1268" y="132"/>
                    <a:pt x="1490" y="176"/>
                    <a:pt x="1713" y="264"/>
                  </a:cubicBezTo>
                  <a:cubicBezTo>
                    <a:pt x="1918" y="344"/>
                    <a:pt x="2113" y="457"/>
                    <a:pt x="2282" y="591"/>
                  </a:cubicBezTo>
                  <a:cubicBezTo>
                    <a:pt x="2835" y="1034"/>
                    <a:pt x="2975" y="1602"/>
                    <a:pt x="2593" y="1862"/>
                  </a:cubicBezTo>
                  <a:cubicBezTo>
                    <a:pt x="2467" y="1947"/>
                    <a:pt x="2298" y="1990"/>
                    <a:pt x="2104" y="1990"/>
                  </a:cubicBezTo>
                  <a:cubicBezTo>
                    <a:pt x="1907" y="1990"/>
                    <a:pt x="1686" y="1946"/>
                    <a:pt x="1462" y="1857"/>
                  </a:cubicBezTo>
                  <a:cubicBezTo>
                    <a:pt x="1258" y="1777"/>
                    <a:pt x="1062" y="1665"/>
                    <a:pt x="894" y="1530"/>
                  </a:cubicBezTo>
                  <a:cubicBezTo>
                    <a:pt x="340" y="1091"/>
                    <a:pt x="200" y="520"/>
                    <a:pt x="583" y="260"/>
                  </a:cubicBezTo>
                  <a:cubicBezTo>
                    <a:pt x="708" y="174"/>
                    <a:pt x="878" y="132"/>
                    <a:pt x="1072" y="132"/>
                  </a:cubicBezTo>
                  <a:close/>
                  <a:moveTo>
                    <a:pt x="1023" y="0"/>
                  </a:moveTo>
                  <a:cubicBezTo>
                    <a:pt x="795" y="0"/>
                    <a:pt x="594" y="51"/>
                    <a:pt x="444" y="152"/>
                  </a:cubicBezTo>
                  <a:cubicBezTo>
                    <a:pt x="0" y="453"/>
                    <a:pt x="152" y="1107"/>
                    <a:pt x="783" y="1608"/>
                  </a:cubicBezTo>
                  <a:cubicBezTo>
                    <a:pt x="971" y="1757"/>
                    <a:pt x="1191" y="1885"/>
                    <a:pt x="1418" y="1973"/>
                  </a:cubicBezTo>
                  <a:cubicBezTo>
                    <a:pt x="1673" y="2073"/>
                    <a:pt x="1926" y="2123"/>
                    <a:pt x="2153" y="2123"/>
                  </a:cubicBezTo>
                  <a:cubicBezTo>
                    <a:pt x="2381" y="2123"/>
                    <a:pt x="2582" y="2072"/>
                    <a:pt x="2733" y="1972"/>
                  </a:cubicBezTo>
                  <a:cubicBezTo>
                    <a:pt x="3177" y="1670"/>
                    <a:pt x="3025" y="1017"/>
                    <a:pt x="2396" y="516"/>
                  </a:cubicBezTo>
                  <a:cubicBezTo>
                    <a:pt x="2206" y="366"/>
                    <a:pt x="1986" y="239"/>
                    <a:pt x="1761" y="150"/>
                  </a:cubicBezTo>
                  <a:cubicBezTo>
                    <a:pt x="1504" y="50"/>
                    <a:pt x="1250" y="0"/>
                    <a:pt x="102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4"/>
            <p:cNvSpPr/>
            <p:nvPr/>
          </p:nvSpPr>
          <p:spPr>
            <a:xfrm>
              <a:off x="5401333" y="3984395"/>
              <a:ext cx="117510" cy="87177"/>
            </a:xfrm>
            <a:custGeom>
              <a:avLst/>
              <a:gdLst/>
              <a:ahLst/>
              <a:cxnLst/>
              <a:rect l="l" t="t" r="r" b="b"/>
              <a:pathLst>
                <a:path w="1906" h="1414" extrusionOk="0">
                  <a:moveTo>
                    <a:pt x="438" y="1"/>
                  </a:moveTo>
                  <a:cubicBezTo>
                    <a:pt x="261" y="75"/>
                    <a:pt x="121" y="223"/>
                    <a:pt x="67" y="337"/>
                  </a:cubicBezTo>
                  <a:cubicBezTo>
                    <a:pt x="0" y="479"/>
                    <a:pt x="63" y="651"/>
                    <a:pt x="211" y="800"/>
                  </a:cubicBezTo>
                  <a:cubicBezTo>
                    <a:pt x="342" y="931"/>
                    <a:pt x="523" y="998"/>
                    <a:pt x="699" y="998"/>
                  </a:cubicBezTo>
                  <a:cubicBezTo>
                    <a:pt x="726" y="998"/>
                    <a:pt x="754" y="996"/>
                    <a:pt x="781" y="993"/>
                  </a:cubicBezTo>
                  <a:cubicBezTo>
                    <a:pt x="975" y="967"/>
                    <a:pt x="1119" y="871"/>
                    <a:pt x="1271" y="796"/>
                  </a:cubicBezTo>
                  <a:cubicBezTo>
                    <a:pt x="1348" y="759"/>
                    <a:pt x="1430" y="724"/>
                    <a:pt x="1526" y="709"/>
                  </a:cubicBezTo>
                  <a:cubicBezTo>
                    <a:pt x="1535" y="744"/>
                    <a:pt x="1533" y="777"/>
                    <a:pt x="1530" y="808"/>
                  </a:cubicBezTo>
                  <a:cubicBezTo>
                    <a:pt x="1513" y="946"/>
                    <a:pt x="1380" y="1043"/>
                    <a:pt x="1242" y="1108"/>
                  </a:cubicBezTo>
                  <a:cubicBezTo>
                    <a:pt x="1198" y="1130"/>
                    <a:pt x="1142" y="1150"/>
                    <a:pt x="1084" y="1152"/>
                  </a:cubicBezTo>
                  <a:lnTo>
                    <a:pt x="1362" y="1414"/>
                  </a:lnTo>
                  <a:cubicBezTo>
                    <a:pt x="1506" y="1395"/>
                    <a:pt x="1630" y="1327"/>
                    <a:pt x="1717" y="1252"/>
                  </a:cubicBezTo>
                  <a:cubicBezTo>
                    <a:pt x="1846" y="1142"/>
                    <a:pt x="1906" y="1000"/>
                    <a:pt x="1862" y="828"/>
                  </a:cubicBezTo>
                  <a:cubicBezTo>
                    <a:pt x="1816" y="643"/>
                    <a:pt x="1608" y="431"/>
                    <a:pt x="1357" y="431"/>
                  </a:cubicBezTo>
                  <a:cubicBezTo>
                    <a:pt x="1338" y="431"/>
                    <a:pt x="1318" y="432"/>
                    <a:pt x="1299" y="434"/>
                  </a:cubicBezTo>
                  <a:cubicBezTo>
                    <a:pt x="1055" y="464"/>
                    <a:pt x="882" y="593"/>
                    <a:pt x="675" y="666"/>
                  </a:cubicBezTo>
                  <a:cubicBezTo>
                    <a:pt x="614" y="687"/>
                    <a:pt x="541" y="696"/>
                    <a:pt x="468" y="699"/>
                  </a:cubicBezTo>
                  <a:cubicBezTo>
                    <a:pt x="460" y="699"/>
                    <a:pt x="450" y="699"/>
                    <a:pt x="441" y="696"/>
                  </a:cubicBezTo>
                  <a:cubicBezTo>
                    <a:pt x="420" y="601"/>
                    <a:pt x="535" y="496"/>
                    <a:pt x="610" y="439"/>
                  </a:cubicBezTo>
                  <a:cubicBezTo>
                    <a:pt x="671" y="387"/>
                    <a:pt x="742" y="343"/>
                    <a:pt x="825" y="309"/>
                  </a:cubicBezTo>
                  <a:cubicBezTo>
                    <a:pt x="832" y="307"/>
                    <a:pt x="838" y="303"/>
                    <a:pt x="845" y="302"/>
                  </a:cubicBezTo>
                  <a:lnTo>
                    <a:pt x="438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4"/>
            <p:cNvSpPr/>
            <p:nvPr/>
          </p:nvSpPr>
          <p:spPr>
            <a:xfrm>
              <a:off x="5398990" y="3986614"/>
              <a:ext cx="121825" cy="78360"/>
            </a:xfrm>
            <a:custGeom>
              <a:avLst/>
              <a:gdLst/>
              <a:ahLst/>
              <a:cxnLst/>
              <a:rect l="l" t="t" r="r" b="b"/>
              <a:pathLst>
                <a:path w="1976" h="1271" extrusionOk="0">
                  <a:moveTo>
                    <a:pt x="142" y="0"/>
                  </a:moveTo>
                  <a:lnTo>
                    <a:pt x="1" y="107"/>
                  </a:lnTo>
                  <a:lnTo>
                    <a:pt x="1914" y="1271"/>
                  </a:lnTo>
                  <a:lnTo>
                    <a:pt x="1975" y="1191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4"/>
            <p:cNvSpPr/>
            <p:nvPr/>
          </p:nvSpPr>
          <p:spPr>
            <a:xfrm>
              <a:off x="6062923" y="3791423"/>
              <a:ext cx="245377" cy="154624"/>
            </a:xfrm>
            <a:custGeom>
              <a:avLst/>
              <a:gdLst/>
              <a:ahLst/>
              <a:cxnLst/>
              <a:rect l="l" t="t" r="r" b="b"/>
              <a:pathLst>
                <a:path w="3980" h="2508" extrusionOk="0">
                  <a:moveTo>
                    <a:pt x="2312" y="1"/>
                  </a:moveTo>
                  <a:cubicBezTo>
                    <a:pt x="1411" y="1"/>
                    <a:pt x="517" y="491"/>
                    <a:pt x="266" y="1141"/>
                  </a:cubicBezTo>
                  <a:cubicBezTo>
                    <a:pt x="1" y="1830"/>
                    <a:pt x="556" y="2440"/>
                    <a:pt x="1508" y="2502"/>
                  </a:cubicBezTo>
                  <a:cubicBezTo>
                    <a:pt x="1561" y="2506"/>
                    <a:pt x="1615" y="2508"/>
                    <a:pt x="1668" y="2508"/>
                  </a:cubicBezTo>
                  <a:cubicBezTo>
                    <a:pt x="2567" y="2508"/>
                    <a:pt x="3463" y="2017"/>
                    <a:pt x="3714" y="1368"/>
                  </a:cubicBezTo>
                  <a:cubicBezTo>
                    <a:pt x="3979" y="678"/>
                    <a:pt x="3423" y="69"/>
                    <a:pt x="2472" y="6"/>
                  </a:cubicBezTo>
                  <a:cubicBezTo>
                    <a:pt x="2419" y="2"/>
                    <a:pt x="2365" y="1"/>
                    <a:pt x="2312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4"/>
            <p:cNvSpPr/>
            <p:nvPr/>
          </p:nvSpPr>
          <p:spPr>
            <a:xfrm>
              <a:off x="6077042" y="3869167"/>
              <a:ext cx="216030" cy="64119"/>
            </a:xfrm>
            <a:custGeom>
              <a:avLst/>
              <a:gdLst/>
              <a:ahLst/>
              <a:cxnLst/>
              <a:rect l="l" t="t" r="r" b="b"/>
              <a:pathLst>
                <a:path w="3504" h="1040" extrusionOk="0">
                  <a:moveTo>
                    <a:pt x="3336" y="1"/>
                  </a:moveTo>
                  <a:cubicBezTo>
                    <a:pt x="3018" y="537"/>
                    <a:pt x="2235" y="912"/>
                    <a:pt x="1472" y="912"/>
                  </a:cubicBezTo>
                  <a:cubicBezTo>
                    <a:pt x="1424" y="912"/>
                    <a:pt x="1376" y="910"/>
                    <a:pt x="1328" y="907"/>
                  </a:cubicBezTo>
                  <a:cubicBezTo>
                    <a:pt x="784" y="872"/>
                    <a:pt x="351" y="643"/>
                    <a:pt x="173" y="295"/>
                  </a:cubicBezTo>
                  <a:lnTo>
                    <a:pt x="0" y="356"/>
                  </a:lnTo>
                  <a:cubicBezTo>
                    <a:pt x="199" y="742"/>
                    <a:pt x="677" y="994"/>
                    <a:pt x="1279" y="1034"/>
                  </a:cubicBezTo>
                  <a:cubicBezTo>
                    <a:pt x="1335" y="1038"/>
                    <a:pt x="1390" y="1040"/>
                    <a:pt x="1446" y="1040"/>
                  </a:cubicBezTo>
                  <a:cubicBezTo>
                    <a:pt x="1658" y="1040"/>
                    <a:pt x="1873" y="1014"/>
                    <a:pt x="2079" y="964"/>
                  </a:cubicBezTo>
                  <a:cubicBezTo>
                    <a:pt x="2692" y="819"/>
                    <a:pt x="3242" y="473"/>
                    <a:pt x="3503" y="31"/>
                  </a:cubicBezTo>
                  <a:lnTo>
                    <a:pt x="3336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4"/>
            <p:cNvSpPr/>
            <p:nvPr/>
          </p:nvSpPr>
          <p:spPr>
            <a:xfrm>
              <a:off x="6087091" y="3804062"/>
              <a:ext cx="203762" cy="112824"/>
            </a:xfrm>
            <a:custGeom>
              <a:avLst/>
              <a:gdLst/>
              <a:ahLst/>
              <a:cxnLst/>
              <a:rect l="l" t="t" r="r" b="b"/>
              <a:pathLst>
                <a:path w="3305" h="1830" extrusionOk="0">
                  <a:moveTo>
                    <a:pt x="1806" y="130"/>
                  </a:moveTo>
                  <a:cubicBezTo>
                    <a:pt x="1855" y="130"/>
                    <a:pt x="1903" y="132"/>
                    <a:pt x="1951" y="135"/>
                  </a:cubicBezTo>
                  <a:cubicBezTo>
                    <a:pt x="2658" y="180"/>
                    <a:pt x="3096" y="570"/>
                    <a:pt x="2931" y="1000"/>
                  </a:cubicBezTo>
                  <a:cubicBezTo>
                    <a:pt x="2822" y="1285"/>
                    <a:pt x="2464" y="1532"/>
                    <a:pt x="2000" y="1642"/>
                  </a:cubicBezTo>
                  <a:cubicBezTo>
                    <a:pt x="1833" y="1682"/>
                    <a:pt x="1657" y="1702"/>
                    <a:pt x="1485" y="1702"/>
                  </a:cubicBezTo>
                  <a:cubicBezTo>
                    <a:pt x="1439" y="1702"/>
                    <a:pt x="1393" y="1701"/>
                    <a:pt x="1348" y="1698"/>
                  </a:cubicBezTo>
                  <a:cubicBezTo>
                    <a:pt x="641" y="1651"/>
                    <a:pt x="203" y="1262"/>
                    <a:pt x="368" y="833"/>
                  </a:cubicBezTo>
                  <a:cubicBezTo>
                    <a:pt x="478" y="547"/>
                    <a:pt x="837" y="300"/>
                    <a:pt x="1300" y="190"/>
                  </a:cubicBezTo>
                  <a:cubicBezTo>
                    <a:pt x="1463" y="149"/>
                    <a:pt x="1636" y="130"/>
                    <a:pt x="1806" y="130"/>
                  </a:cubicBezTo>
                  <a:close/>
                  <a:moveTo>
                    <a:pt x="1841" y="1"/>
                  </a:moveTo>
                  <a:cubicBezTo>
                    <a:pt x="1651" y="1"/>
                    <a:pt x="1457" y="23"/>
                    <a:pt x="1273" y="68"/>
                  </a:cubicBezTo>
                  <a:cubicBezTo>
                    <a:pt x="737" y="198"/>
                    <a:pt x="324" y="485"/>
                    <a:pt x="194" y="820"/>
                  </a:cubicBezTo>
                  <a:cubicBezTo>
                    <a:pt x="0" y="1321"/>
                    <a:pt x="497" y="1771"/>
                    <a:pt x="1300" y="1825"/>
                  </a:cubicBezTo>
                  <a:cubicBezTo>
                    <a:pt x="1351" y="1828"/>
                    <a:pt x="1402" y="1830"/>
                    <a:pt x="1454" y="1830"/>
                  </a:cubicBezTo>
                  <a:cubicBezTo>
                    <a:pt x="1646" y="1830"/>
                    <a:pt x="1843" y="1807"/>
                    <a:pt x="2030" y="1762"/>
                  </a:cubicBezTo>
                  <a:cubicBezTo>
                    <a:pt x="2565" y="1634"/>
                    <a:pt x="2978" y="1345"/>
                    <a:pt x="3109" y="1010"/>
                  </a:cubicBezTo>
                  <a:cubicBezTo>
                    <a:pt x="3305" y="509"/>
                    <a:pt x="2806" y="59"/>
                    <a:pt x="2003" y="6"/>
                  </a:cubicBezTo>
                  <a:cubicBezTo>
                    <a:pt x="1949" y="2"/>
                    <a:pt x="1895" y="1"/>
                    <a:pt x="1841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4"/>
            <p:cNvSpPr/>
            <p:nvPr/>
          </p:nvSpPr>
          <p:spPr>
            <a:xfrm>
              <a:off x="6130741" y="3828168"/>
              <a:ext cx="119791" cy="65043"/>
            </a:xfrm>
            <a:custGeom>
              <a:avLst/>
              <a:gdLst/>
              <a:ahLst/>
              <a:cxnLst/>
              <a:rect l="l" t="t" r="r" b="b"/>
              <a:pathLst>
                <a:path w="1943" h="1055" extrusionOk="0">
                  <a:moveTo>
                    <a:pt x="1418" y="0"/>
                  </a:moveTo>
                  <a:cubicBezTo>
                    <a:pt x="1301" y="0"/>
                    <a:pt x="1181" y="36"/>
                    <a:pt x="1086" y="121"/>
                  </a:cubicBezTo>
                  <a:cubicBezTo>
                    <a:pt x="902" y="285"/>
                    <a:pt x="835" y="488"/>
                    <a:pt x="707" y="667"/>
                  </a:cubicBezTo>
                  <a:cubicBezTo>
                    <a:pt x="670" y="720"/>
                    <a:pt x="614" y="770"/>
                    <a:pt x="555" y="813"/>
                  </a:cubicBezTo>
                  <a:cubicBezTo>
                    <a:pt x="548" y="817"/>
                    <a:pt x="541" y="822"/>
                    <a:pt x="531" y="827"/>
                  </a:cubicBezTo>
                  <a:cubicBezTo>
                    <a:pt x="460" y="760"/>
                    <a:pt x="495" y="609"/>
                    <a:pt x="522" y="520"/>
                  </a:cubicBezTo>
                  <a:cubicBezTo>
                    <a:pt x="545" y="442"/>
                    <a:pt x="578" y="365"/>
                    <a:pt x="627" y="289"/>
                  </a:cubicBezTo>
                  <a:cubicBezTo>
                    <a:pt x="630" y="285"/>
                    <a:pt x="634" y="278"/>
                    <a:pt x="638" y="273"/>
                  </a:cubicBezTo>
                  <a:lnTo>
                    <a:pt x="131" y="258"/>
                  </a:lnTo>
                  <a:cubicBezTo>
                    <a:pt x="29" y="420"/>
                    <a:pt x="0" y="620"/>
                    <a:pt x="20" y="746"/>
                  </a:cubicBezTo>
                  <a:cubicBezTo>
                    <a:pt x="44" y="900"/>
                    <a:pt x="196" y="1007"/>
                    <a:pt x="401" y="1044"/>
                  </a:cubicBezTo>
                  <a:cubicBezTo>
                    <a:pt x="440" y="1051"/>
                    <a:pt x="478" y="1054"/>
                    <a:pt x="517" y="1054"/>
                  </a:cubicBezTo>
                  <a:cubicBezTo>
                    <a:pt x="689" y="1054"/>
                    <a:pt x="857" y="988"/>
                    <a:pt x="979" y="879"/>
                  </a:cubicBezTo>
                  <a:cubicBezTo>
                    <a:pt x="1126" y="746"/>
                    <a:pt x="1188" y="585"/>
                    <a:pt x="1270" y="438"/>
                  </a:cubicBezTo>
                  <a:cubicBezTo>
                    <a:pt x="1312" y="363"/>
                    <a:pt x="1362" y="288"/>
                    <a:pt x="1430" y="221"/>
                  </a:cubicBezTo>
                  <a:cubicBezTo>
                    <a:pt x="1457" y="243"/>
                    <a:pt x="1476" y="272"/>
                    <a:pt x="1492" y="301"/>
                  </a:cubicBezTo>
                  <a:cubicBezTo>
                    <a:pt x="1557" y="422"/>
                    <a:pt x="1500" y="579"/>
                    <a:pt x="1428" y="709"/>
                  </a:cubicBezTo>
                  <a:cubicBezTo>
                    <a:pt x="1402" y="752"/>
                    <a:pt x="1369" y="799"/>
                    <a:pt x="1322" y="837"/>
                  </a:cubicBezTo>
                  <a:lnTo>
                    <a:pt x="1699" y="893"/>
                  </a:lnTo>
                  <a:cubicBezTo>
                    <a:pt x="1807" y="794"/>
                    <a:pt x="1870" y="670"/>
                    <a:pt x="1899" y="557"/>
                  </a:cubicBezTo>
                  <a:cubicBezTo>
                    <a:pt x="1943" y="393"/>
                    <a:pt x="1909" y="242"/>
                    <a:pt x="1776" y="125"/>
                  </a:cubicBezTo>
                  <a:cubicBezTo>
                    <a:pt x="1691" y="50"/>
                    <a:pt x="1557" y="0"/>
                    <a:pt x="1418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4"/>
            <p:cNvSpPr/>
            <p:nvPr/>
          </p:nvSpPr>
          <p:spPr>
            <a:xfrm>
              <a:off x="6119828" y="3853260"/>
              <a:ext cx="138102" cy="14673"/>
            </a:xfrm>
            <a:custGeom>
              <a:avLst/>
              <a:gdLst/>
              <a:ahLst/>
              <a:cxnLst/>
              <a:rect l="l" t="t" r="r" b="b"/>
              <a:pathLst>
                <a:path w="2240" h="238" extrusionOk="0">
                  <a:moveTo>
                    <a:pt x="2240" y="1"/>
                  </a:moveTo>
                  <a:lnTo>
                    <a:pt x="56" y="68"/>
                  </a:lnTo>
                  <a:lnTo>
                    <a:pt x="0" y="238"/>
                  </a:lnTo>
                  <a:lnTo>
                    <a:pt x="2234" y="102"/>
                  </a:lnTo>
                  <a:lnTo>
                    <a:pt x="2240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4"/>
            <p:cNvSpPr/>
            <p:nvPr/>
          </p:nvSpPr>
          <p:spPr>
            <a:xfrm>
              <a:off x="4877597" y="4179647"/>
              <a:ext cx="245377" cy="154624"/>
            </a:xfrm>
            <a:custGeom>
              <a:avLst/>
              <a:gdLst/>
              <a:ahLst/>
              <a:cxnLst/>
              <a:rect l="l" t="t" r="r" b="b"/>
              <a:pathLst>
                <a:path w="3980" h="2508" extrusionOk="0">
                  <a:moveTo>
                    <a:pt x="2317" y="1"/>
                  </a:moveTo>
                  <a:cubicBezTo>
                    <a:pt x="1415" y="1"/>
                    <a:pt x="518" y="489"/>
                    <a:pt x="266" y="1140"/>
                  </a:cubicBezTo>
                  <a:cubicBezTo>
                    <a:pt x="0" y="1830"/>
                    <a:pt x="555" y="2439"/>
                    <a:pt x="1508" y="2502"/>
                  </a:cubicBezTo>
                  <a:cubicBezTo>
                    <a:pt x="1561" y="2506"/>
                    <a:pt x="1614" y="2507"/>
                    <a:pt x="1668" y="2507"/>
                  </a:cubicBezTo>
                  <a:cubicBezTo>
                    <a:pt x="2568" y="2507"/>
                    <a:pt x="3462" y="2018"/>
                    <a:pt x="3713" y="1367"/>
                  </a:cubicBezTo>
                  <a:cubicBezTo>
                    <a:pt x="3980" y="678"/>
                    <a:pt x="3425" y="68"/>
                    <a:pt x="2471" y="5"/>
                  </a:cubicBezTo>
                  <a:cubicBezTo>
                    <a:pt x="2420" y="2"/>
                    <a:pt x="2368" y="1"/>
                    <a:pt x="2317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4"/>
            <p:cNvSpPr/>
            <p:nvPr/>
          </p:nvSpPr>
          <p:spPr>
            <a:xfrm>
              <a:off x="4891653" y="4257391"/>
              <a:ext cx="216030" cy="64119"/>
            </a:xfrm>
            <a:custGeom>
              <a:avLst/>
              <a:gdLst/>
              <a:ahLst/>
              <a:cxnLst/>
              <a:rect l="l" t="t" r="r" b="b"/>
              <a:pathLst>
                <a:path w="3504" h="1040" extrusionOk="0">
                  <a:moveTo>
                    <a:pt x="3338" y="1"/>
                  </a:moveTo>
                  <a:cubicBezTo>
                    <a:pt x="3019" y="535"/>
                    <a:pt x="2240" y="912"/>
                    <a:pt x="1479" y="912"/>
                  </a:cubicBezTo>
                  <a:cubicBezTo>
                    <a:pt x="1428" y="912"/>
                    <a:pt x="1378" y="910"/>
                    <a:pt x="1328" y="907"/>
                  </a:cubicBezTo>
                  <a:cubicBezTo>
                    <a:pt x="784" y="871"/>
                    <a:pt x="352" y="641"/>
                    <a:pt x="173" y="296"/>
                  </a:cubicBezTo>
                  <a:lnTo>
                    <a:pt x="1" y="356"/>
                  </a:lnTo>
                  <a:cubicBezTo>
                    <a:pt x="199" y="741"/>
                    <a:pt x="677" y="996"/>
                    <a:pt x="1280" y="1034"/>
                  </a:cubicBezTo>
                  <a:cubicBezTo>
                    <a:pt x="1337" y="1038"/>
                    <a:pt x="1394" y="1040"/>
                    <a:pt x="1451" y="1040"/>
                  </a:cubicBezTo>
                  <a:cubicBezTo>
                    <a:pt x="1662" y="1040"/>
                    <a:pt x="1875" y="1014"/>
                    <a:pt x="2079" y="964"/>
                  </a:cubicBezTo>
                  <a:cubicBezTo>
                    <a:pt x="2693" y="820"/>
                    <a:pt x="3242" y="476"/>
                    <a:pt x="3504" y="32"/>
                  </a:cubicBezTo>
                  <a:lnTo>
                    <a:pt x="3338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4"/>
            <p:cNvSpPr/>
            <p:nvPr/>
          </p:nvSpPr>
          <p:spPr>
            <a:xfrm>
              <a:off x="4901703" y="4192471"/>
              <a:ext cx="203700" cy="112701"/>
            </a:xfrm>
            <a:custGeom>
              <a:avLst/>
              <a:gdLst/>
              <a:ahLst/>
              <a:cxnLst/>
              <a:rect l="l" t="t" r="r" b="b"/>
              <a:pathLst>
                <a:path w="3304" h="1828" extrusionOk="0">
                  <a:moveTo>
                    <a:pt x="1816" y="127"/>
                  </a:moveTo>
                  <a:cubicBezTo>
                    <a:pt x="1863" y="127"/>
                    <a:pt x="1909" y="128"/>
                    <a:pt x="1955" y="131"/>
                  </a:cubicBezTo>
                  <a:cubicBezTo>
                    <a:pt x="2661" y="179"/>
                    <a:pt x="3099" y="567"/>
                    <a:pt x="2934" y="996"/>
                  </a:cubicBezTo>
                  <a:cubicBezTo>
                    <a:pt x="2825" y="1282"/>
                    <a:pt x="2466" y="1529"/>
                    <a:pt x="2002" y="1639"/>
                  </a:cubicBezTo>
                  <a:cubicBezTo>
                    <a:pt x="1836" y="1678"/>
                    <a:pt x="1660" y="1699"/>
                    <a:pt x="1488" y="1699"/>
                  </a:cubicBezTo>
                  <a:cubicBezTo>
                    <a:pt x="1442" y="1699"/>
                    <a:pt x="1396" y="1698"/>
                    <a:pt x="1351" y="1694"/>
                  </a:cubicBezTo>
                  <a:cubicBezTo>
                    <a:pt x="643" y="1649"/>
                    <a:pt x="203" y="1261"/>
                    <a:pt x="369" y="829"/>
                  </a:cubicBezTo>
                  <a:cubicBezTo>
                    <a:pt x="478" y="544"/>
                    <a:pt x="835" y="297"/>
                    <a:pt x="1301" y="187"/>
                  </a:cubicBezTo>
                  <a:cubicBezTo>
                    <a:pt x="1467" y="148"/>
                    <a:pt x="1643" y="127"/>
                    <a:pt x="1816" y="127"/>
                  </a:cubicBezTo>
                  <a:close/>
                  <a:moveTo>
                    <a:pt x="1847" y="1"/>
                  </a:moveTo>
                  <a:cubicBezTo>
                    <a:pt x="1655" y="1"/>
                    <a:pt x="1459" y="24"/>
                    <a:pt x="1272" y="69"/>
                  </a:cubicBezTo>
                  <a:cubicBezTo>
                    <a:pt x="735" y="196"/>
                    <a:pt x="323" y="483"/>
                    <a:pt x="193" y="818"/>
                  </a:cubicBezTo>
                  <a:cubicBezTo>
                    <a:pt x="0" y="1320"/>
                    <a:pt x="498" y="1770"/>
                    <a:pt x="1301" y="1823"/>
                  </a:cubicBezTo>
                  <a:cubicBezTo>
                    <a:pt x="1352" y="1826"/>
                    <a:pt x="1403" y="1828"/>
                    <a:pt x="1455" y="1828"/>
                  </a:cubicBezTo>
                  <a:cubicBezTo>
                    <a:pt x="1647" y="1828"/>
                    <a:pt x="1844" y="1805"/>
                    <a:pt x="2030" y="1760"/>
                  </a:cubicBezTo>
                  <a:cubicBezTo>
                    <a:pt x="2565" y="1632"/>
                    <a:pt x="2978" y="1345"/>
                    <a:pt x="3108" y="1011"/>
                  </a:cubicBezTo>
                  <a:cubicBezTo>
                    <a:pt x="3303" y="510"/>
                    <a:pt x="2807" y="59"/>
                    <a:pt x="2002" y="6"/>
                  </a:cubicBezTo>
                  <a:cubicBezTo>
                    <a:pt x="1951" y="2"/>
                    <a:pt x="1899" y="1"/>
                    <a:pt x="1847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>
              <a:off x="4945352" y="4216454"/>
              <a:ext cx="119729" cy="65105"/>
            </a:xfrm>
            <a:custGeom>
              <a:avLst/>
              <a:gdLst/>
              <a:ahLst/>
              <a:cxnLst/>
              <a:rect l="l" t="t" r="r" b="b"/>
              <a:pathLst>
                <a:path w="1942" h="1056" extrusionOk="0">
                  <a:moveTo>
                    <a:pt x="1417" y="1"/>
                  </a:moveTo>
                  <a:cubicBezTo>
                    <a:pt x="1301" y="1"/>
                    <a:pt x="1181" y="36"/>
                    <a:pt x="1087" y="121"/>
                  </a:cubicBezTo>
                  <a:cubicBezTo>
                    <a:pt x="904" y="285"/>
                    <a:pt x="835" y="489"/>
                    <a:pt x="707" y="669"/>
                  </a:cubicBezTo>
                  <a:cubicBezTo>
                    <a:pt x="670" y="720"/>
                    <a:pt x="614" y="770"/>
                    <a:pt x="556" y="813"/>
                  </a:cubicBezTo>
                  <a:cubicBezTo>
                    <a:pt x="548" y="819"/>
                    <a:pt x="541" y="822"/>
                    <a:pt x="533" y="827"/>
                  </a:cubicBezTo>
                  <a:cubicBezTo>
                    <a:pt x="461" y="762"/>
                    <a:pt x="497" y="610"/>
                    <a:pt x="523" y="520"/>
                  </a:cubicBezTo>
                  <a:cubicBezTo>
                    <a:pt x="547" y="442"/>
                    <a:pt x="578" y="365"/>
                    <a:pt x="627" y="291"/>
                  </a:cubicBezTo>
                  <a:cubicBezTo>
                    <a:pt x="630" y="285"/>
                    <a:pt x="634" y="279"/>
                    <a:pt x="640" y="275"/>
                  </a:cubicBezTo>
                  <a:lnTo>
                    <a:pt x="133" y="258"/>
                  </a:lnTo>
                  <a:cubicBezTo>
                    <a:pt x="29" y="420"/>
                    <a:pt x="0" y="620"/>
                    <a:pt x="20" y="747"/>
                  </a:cubicBezTo>
                  <a:cubicBezTo>
                    <a:pt x="45" y="900"/>
                    <a:pt x="197" y="1007"/>
                    <a:pt x="401" y="1046"/>
                  </a:cubicBezTo>
                  <a:cubicBezTo>
                    <a:pt x="439" y="1052"/>
                    <a:pt x="478" y="1056"/>
                    <a:pt x="516" y="1056"/>
                  </a:cubicBezTo>
                  <a:cubicBezTo>
                    <a:pt x="689" y="1056"/>
                    <a:pt x="857" y="989"/>
                    <a:pt x="980" y="879"/>
                  </a:cubicBezTo>
                  <a:cubicBezTo>
                    <a:pt x="1127" y="747"/>
                    <a:pt x="1189" y="585"/>
                    <a:pt x="1271" y="439"/>
                  </a:cubicBezTo>
                  <a:cubicBezTo>
                    <a:pt x="1312" y="363"/>
                    <a:pt x="1361" y="289"/>
                    <a:pt x="1429" y="221"/>
                  </a:cubicBezTo>
                  <a:cubicBezTo>
                    <a:pt x="1456" y="243"/>
                    <a:pt x="1475" y="272"/>
                    <a:pt x="1491" y="301"/>
                  </a:cubicBezTo>
                  <a:cubicBezTo>
                    <a:pt x="1556" y="422"/>
                    <a:pt x="1501" y="577"/>
                    <a:pt x="1426" y="710"/>
                  </a:cubicBezTo>
                  <a:cubicBezTo>
                    <a:pt x="1401" y="753"/>
                    <a:pt x="1368" y="799"/>
                    <a:pt x="1321" y="839"/>
                  </a:cubicBezTo>
                  <a:lnTo>
                    <a:pt x="1698" y="893"/>
                  </a:lnTo>
                  <a:cubicBezTo>
                    <a:pt x="1806" y="796"/>
                    <a:pt x="1869" y="670"/>
                    <a:pt x="1897" y="557"/>
                  </a:cubicBezTo>
                  <a:cubicBezTo>
                    <a:pt x="1942" y="393"/>
                    <a:pt x="1907" y="243"/>
                    <a:pt x="1775" y="126"/>
                  </a:cubicBezTo>
                  <a:cubicBezTo>
                    <a:pt x="1690" y="50"/>
                    <a:pt x="1556" y="1"/>
                    <a:pt x="1417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4"/>
            <p:cNvSpPr/>
            <p:nvPr/>
          </p:nvSpPr>
          <p:spPr>
            <a:xfrm>
              <a:off x="4934440" y="4241546"/>
              <a:ext cx="138040" cy="14735"/>
            </a:xfrm>
            <a:custGeom>
              <a:avLst/>
              <a:gdLst/>
              <a:ahLst/>
              <a:cxnLst/>
              <a:rect l="l" t="t" r="r" b="b"/>
              <a:pathLst>
                <a:path w="2239" h="239" extrusionOk="0">
                  <a:moveTo>
                    <a:pt x="2239" y="1"/>
                  </a:moveTo>
                  <a:lnTo>
                    <a:pt x="56" y="69"/>
                  </a:lnTo>
                  <a:lnTo>
                    <a:pt x="0" y="239"/>
                  </a:lnTo>
                  <a:lnTo>
                    <a:pt x="0" y="239"/>
                  </a:lnTo>
                  <a:lnTo>
                    <a:pt x="2234" y="102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4"/>
            <p:cNvSpPr/>
            <p:nvPr/>
          </p:nvSpPr>
          <p:spPr>
            <a:xfrm>
              <a:off x="5165821" y="3577243"/>
              <a:ext cx="245377" cy="154624"/>
            </a:xfrm>
            <a:custGeom>
              <a:avLst/>
              <a:gdLst/>
              <a:ahLst/>
              <a:cxnLst/>
              <a:rect l="l" t="t" r="r" b="b"/>
              <a:pathLst>
                <a:path w="3980" h="2508" extrusionOk="0">
                  <a:moveTo>
                    <a:pt x="2317" y="0"/>
                  </a:moveTo>
                  <a:cubicBezTo>
                    <a:pt x="1416" y="0"/>
                    <a:pt x="518" y="489"/>
                    <a:pt x="266" y="1140"/>
                  </a:cubicBezTo>
                  <a:cubicBezTo>
                    <a:pt x="0" y="1830"/>
                    <a:pt x="557" y="2439"/>
                    <a:pt x="1508" y="2502"/>
                  </a:cubicBezTo>
                  <a:cubicBezTo>
                    <a:pt x="1561" y="2505"/>
                    <a:pt x="1615" y="2507"/>
                    <a:pt x="1668" y="2507"/>
                  </a:cubicBezTo>
                  <a:cubicBezTo>
                    <a:pt x="2569" y="2507"/>
                    <a:pt x="3462" y="2018"/>
                    <a:pt x="3713" y="1367"/>
                  </a:cubicBezTo>
                  <a:cubicBezTo>
                    <a:pt x="3980" y="679"/>
                    <a:pt x="3425" y="68"/>
                    <a:pt x="2471" y="5"/>
                  </a:cubicBezTo>
                  <a:cubicBezTo>
                    <a:pt x="2420" y="2"/>
                    <a:pt x="2369" y="0"/>
                    <a:pt x="2317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4"/>
            <p:cNvSpPr/>
            <p:nvPr/>
          </p:nvSpPr>
          <p:spPr>
            <a:xfrm>
              <a:off x="5179939" y="3654987"/>
              <a:ext cx="216030" cy="64119"/>
            </a:xfrm>
            <a:custGeom>
              <a:avLst/>
              <a:gdLst/>
              <a:ahLst/>
              <a:cxnLst/>
              <a:rect l="l" t="t" r="r" b="b"/>
              <a:pathLst>
                <a:path w="3504" h="1040" extrusionOk="0">
                  <a:moveTo>
                    <a:pt x="3338" y="0"/>
                  </a:moveTo>
                  <a:cubicBezTo>
                    <a:pt x="3020" y="536"/>
                    <a:pt x="2241" y="912"/>
                    <a:pt x="1480" y="912"/>
                  </a:cubicBezTo>
                  <a:cubicBezTo>
                    <a:pt x="1429" y="912"/>
                    <a:pt x="1379" y="910"/>
                    <a:pt x="1329" y="907"/>
                  </a:cubicBezTo>
                  <a:cubicBezTo>
                    <a:pt x="785" y="871"/>
                    <a:pt x="354" y="641"/>
                    <a:pt x="175" y="296"/>
                  </a:cubicBezTo>
                  <a:lnTo>
                    <a:pt x="1" y="356"/>
                  </a:lnTo>
                  <a:cubicBezTo>
                    <a:pt x="199" y="741"/>
                    <a:pt x="678" y="995"/>
                    <a:pt x="1281" y="1034"/>
                  </a:cubicBezTo>
                  <a:cubicBezTo>
                    <a:pt x="1337" y="1038"/>
                    <a:pt x="1393" y="1039"/>
                    <a:pt x="1449" y="1039"/>
                  </a:cubicBezTo>
                  <a:cubicBezTo>
                    <a:pt x="1661" y="1039"/>
                    <a:pt x="1874" y="1014"/>
                    <a:pt x="2081" y="964"/>
                  </a:cubicBezTo>
                  <a:cubicBezTo>
                    <a:pt x="2695" y="820"/>
                    <a:pt x="3244" y="474"/>
                    <a:pt x="3504" y="32"/>
                  </a:cubicBezTo>
                  <a:lnTo>
                    <a:pt x="3338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4"/>
            <p:cNvSpPr/>
            <p:nvPr/>
          </p:nvSpPr>
          <p:spPr>
            <a:xfrm>
              <a:off x="5189927" y="3589882"/>
              <a:ext cx="203762" cy="112824"/>
            </a:xfrm>
            <a:custGeom>
              <a:avLst/>
              <a:gdLst/>
              <a:ahLst/>
              <a:cxnLst/>
              <a:rect l="l" t="t" r="r" b="b"/>
              <a:pathLst>
                <a:path w="3305" h="1830" extrusionOk="0">
                  <a:moveTo>
                    <a:pt x="1817" y="130"/>
                  </a:moveTo>
                  <a:cubicBezTo>
                    <a:pt x="1863" y="130"/>
                    <a:pt x="1910" y="131"/>
                    <a:pt x="1956" y="134"/>
                  </a:cubicBezTo>
                  <a:cubicBezTo>
                    <a:pt x="2663" y="180"/>
                    <a:pt x="3101" y="570"/>
                    <a:pt x="2935" y="999"/>
                  </a:cubicBezTo>
                  <a:cubicBezTo>
                    <a:pt x="2827" y="1285"/>
                    <a:pt x="2468" y="1532"/>
                    <a:pt x="2004" y="1642"/>
                  </a:cubicBezTo>
                  <a:cubicBezTo>
                    <a:pt x="1838" y="1681"/>
                    <a:pt x="1661" y="1702"/>
                    <a:pt x="1489" y="1702"/>
                  </a:cubicBezTo>
                  <a:cubicBezTo>
                    <a:pt x="1443" y="1702"/>
                    <a:pt x="1397" y="1700"/>
                    <a:pt x="1352" y="1697"/>
                  </a:cubicBezTo>
                  <a:cubicBezTo>
                    <a:pt x="644" y="1650"/>
                    <a:pt x="206" y="1262"/>
                    <a:pt x="371" y="832"/>
                  </a:cubicBezTo>
                  <a:cubicBezTo>
                    <a:pt x="480" y="547"/>
                    <a:pt x="838" y="300"/>
                    <a:pt x="1302" y="190"/>
                  </a:cubicBezTo>
                  <a:cubicBezTo>
                    <a:pt x="1469" y="151"/>
                    <a:pt x="1643" y="130"/>
                    <a:pt x="1817" y="130"/>
                  </a:cubicBezTo>
                  <a:close/>
                  <a:moveTo>
                    <a:pt x="1850" y="1"/>
                  </a:moveTo>
                  <a:cubicBezTo>
                    <a:pt x="1657" y="1"/>
                    <a:pt x="1461" y="24"/>
                    <a:pt x="1274" y="69"/>
                  </a:cubicBezTo>
                  <a:cubicBezTo>
                    <a:pt x="737" y="197"/>
                    <a:pt x="324" y="484"/>
                    <a:pt x="194" y="819"/>
                  </a:cubicBezTo>
                  <a:cubicBezTo>
                    <a:pt x="0" y="1321"/>
                    <a:pt x="498" y="1770"/>
                    <a:pt x="1301" y="1824"/>
                  </a:cubicBezTo>
                  <a:cubicBezTo>
                    <a:pt x="1352" y="1828"/>
                    <a:pt x="1403" y="1829"/>
                    <a:pt x="1455" y="1829"/>
                  </a:cubicBezTo>
                  <a:cubicBezTo>
                    <a:pt x="1647" y="1829"/>
                    <a:pt x="1844" y="1807"/>
                    <a:pt x="2030" y="1762"/>
                  </a:cubicBezTo>
                  <a:cubicBezTo>
                    <a:pt x="2565" y="1635"/>
                    <a:pt x="2979" y="1348"/>
                    <a:pt x="3111" y="1011"/>
                  </a:cubicBezTo>
                  <a:cubicBezTo>
                    <a:pt x="3305" y="508"/>
                    <a:pt x="2807" y="59"/>
                    <a:pt x="2004" y="6"/>
                  </a:cubicBezTo>
                  <a:cubicBezTo>
                    <a:pt x="1953" y="2"/>
                    <a:pt x="1902" y="1"/>
                    <a:pt x="1850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4"/>
            <p:cNvSpPr/>
            <p:nvPr/>
          </p:nvSpPr>
          <p:spPr>
            <a:xfrm>
              <a:off x="5233638" y="3614049"/>
              <a:ext cx="119914" cy="64982"/>
            </a:xfrm>
            <a:custGeom>
              <a:avLst/>
              <a:gdLst/>
              <a:ahLst/>
              <a:cxnLst/>
              <a:rect l="l" t="t" r="r" b="b"/>
              <a:pathLst>
                <a:path w="1945" h="1054" extrusionOk="0">
                  <a:moveTo>
                    <a:pt x="1418" y="0"/>
                  </a:moveTo>
                  <a:cubicBezTo>
                    <a:pt x="1301" y="0"/>
                    <a:pt x="1182" y="36"/>
                    <a:pt x="1088" y="121"/>
                  </a:cubicBezTo>
                  <a:cubicBezTo>
                    <a:pt x="904" y="285"/>
                    <a:pt x="836" y="489"/>
                    <a:pt x="707" y="669"/>
                  </a:cubicBezTo>
                  <a:cubicBezTo>
                    <a:pt x="670" y="720"/>
                    <a:pt x="615" y="770"/>
                    <a:pt x="556" y="813"/>
                  </a:cubicBezTo>
                  <a:cubicBezTo>
                    <a:pt x="549" y="819"/>
                    <a:pt x="542" y="824"/>
                    <a:pt x="533" y="827"/>
                  </a:cubicBezTo>
                  <a:cubicBezTo>
                    <a:pt x="462" y="762"/>
                    <a:pt x="497" y="610"/>
                    <a:pt x="525" y="520"/>
                  </a:cubicBezTo>
                  <a:cubicBezTo>
                    <a:pt x="547" y="442"/>
                    <a:pt x="579" y="365"/>
                    <a:pt x="627" y="290"/>
                  </a:cubicBezTo>
                  <a:cubicBezTo>
                    <a:pt x="632" y="285"/>
                    <a:pt x="635" y="278"/>
                    <a:pt x="640" y="272"/>
                  </a:cubicBezTo>
                  <a:lnTo>
                    <a:pt x="133" y="256"/>
                  </a:lnTo>
                  <a:cubicBezTo>
                    <a:pt x="29" y="419"/>
                    <a:pt x="1" y="619"/>
                    <a:pt x="21" y="746"/>
                  </a:cubicBezTo>
                  <a:cubicBezTo>
                    <a:pt x="46" y="899"/>
                    <a:pt x="198" y="1006"/>
                    <a:pt x="403" y="1043"/>
                  </a:cubicBezTo>
                  <a:cubicBezTo>
                    <a:pt x="442" y="1050"/>
                    <a:pt x="481" y="1053"/>
                    <a:pt x="520" y="1053"/>
                  </a:cubicBezTo>
                  <a:cubicBezTo>
                    <a:pt x="691" y="1053"/>
                    <a:pt x="859" y="987"/>
                    <a:pt x="981" y="877"/>
                  </a:cubicBezTo>
                  <a:cubicBezTo>
                    <a:pt x="1127" y="746"/>
                    <a:pt x="1190" y="583"/>
                    <a:pt x="1271" y="436"/>
                  </a:cubicBezTo>
                  <a:cubicBezTo>
                    <a:pt x="1314" y="362"/>
                    <a:pt x="1363" y="286"/>
                    <a:pt x="1432" y="219"/>
                  </a:cubicBezTo>
                  <a:cubicBezTo>
                    <a:pt x="1460" y="242"/>
                    <a:pt x="1477" y="270"/>
                    <a:pt x="1492" y="299"/>
                  </a:cubicBezTo>
                  <a:cubicBezTo>
                    <a:pt x="1560" y="420"/>
                    <a:pt x="1504" y="577"/>
                    <a:pt x="1428" y="707"/>
                  </a:cubicBezTo>
                  <a:cubicBezTo>
                    <a:pt x="1404" y="750"/>
                    <a:pt x="1370" y="797"/>
                    <a:pt x="1324" y="836"/>
                  </a:cubicBezTo>
                  <a:lnTo>
                    <a:pt x="1699" y="891"/>
                  </a:lnTo>
                  <a:cubicBezTo>
                    <a:pt x="1809" y="793"/>
                    <a:pt x="1871" y="669"/>
                    <a:pt x="1899" y="556"/>
                  </a:cubicBezTo>
                  <a:cubicBezTo>
                    <a:pt x="1945" y="392"/>
                    <a:pt x="1911" y="240"/>
                    <a:pt x="1777" y="125"/>
                  </a:cubicBezTo>
                  <a:cubicBezTo>
                    <a:pt x="1691" y="50"/>
                    <a:pt x="1556" y="0"/>
                    <a:pt x="1418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4"/>
            <p:cNvSpPr/>
            <p:nvPr/>
          </p:nvSpPr>
          <p:spPr>
            <a:xfrm>
              <a:off x="5222664" y="3639142"/>
              <a:ext cx="138163" cy="14673"/>
            </a:xfrm>
            <a:custGeom>
              <a:avLst/>
              <a:gdLst/>
              <a:ahLst/>
              <a:cxnLst/>
              <a:rect l="l" t="t" r="r" b="b"/>
              <a:pathLst>
                <a:path w="2241" h="238" extrusionOk="0">
                  <a:moveTo>
                    <a:pt x="2240" y="1"/>
                  </a:moveTo>
                  <a:lnTo>
                    <a:pt x="57" y="69"/>
                  </a:lnTo>
                  <a:lnTo>
                    <a:pt x="0" y="237"/>
                  </a:lnTo>
                  <a:lnTo>
                    <a:pt x="2237" y="103"/>
                  </a:lnTo>
                  <a:lnTo>
                    <a:pt x="2240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4"/>
            <p:cNvSpPr/>
            <p:nvPr/>
          </p:nvSpPr>
          <p:spPr>
            <a:xfrm>
              <a:off x="5887399" y="3604863"/>
              <a:ext cx="228792" cy="172380"/>
            </a:xfrm>
            <a:custGeom>
              <a:avLst/>
              <a:gdLst/>
              <a:ahLst/>
              <a:cxnLst/>
              <a:rect l="l" t="t" r="r" b="b"/>
              <a:pathLst>
                <a:path w="3711" h="2796" extrusionOk="0">
                  <a:moveTo>
                    <a:pt x="1280" y="0"/>
                  </a:moveTo>
                  <a:cubicBezTo>
                    <a:pt x="1066" y="0"/>
                    <a:pt x="864" y="39"/>
                    <a:pt x="690" y="121"/>
                  </a:cubicBezTo>
                  <a:cubicBezTo>
                    <a:pt x="21" y="435"/>
                    <a:pt x="0" y="1260"/>
                    <a:pt x="642" y="1965"/>
                  </a:cubicBezTo>
                  <a:cubicBezTo>
                    <a:pt x="1117" y="2486"/>
                    <a:pt x="1823" y="2795"/>
                    <a:pt x="2429" y="2795"/>
                  </a:cubicBezTo>
                  <a:cubicBezTo>
                    <a:pt x="2643" y="2795"/>
                    <a:pt x="2844" y="2756"/>
                    <a:pt x="3019" y="2675"/>
                  </a:cubicBezTo>
                  <a:cubicBezTo>
                    <a:pt x="3687" y="2361"/>
                    <a:pt x="3710" y="1537"/>
                    <a:pt x="3068" y="832"/>
                  </a:cubicBezTo>
                  <a:cubicBezTo>
                    <a:pt x="2591" y="311"/>
                    <a:pt x="1886" y="0"/>
                    <a:pt x="1280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4"/>
            <p:cNvSpPr/>
            <p:nvPr/>
          </p:nvSpPr>
          <p:spPr>
            <a:xfrm>
              <a:off x="5900285" y="3631990"/>
              <a:ext cx="177436" cy="138718"/>
            </a:xfrm>
            <a:custGeom>
              <a:avLst/>
              <a:gdLst/>
              <a:ahLst/>
              <a:cxnLst/>
              <a:rect l="l" t="t" r="r" b="b"/>
              <a:pathLst>
                <a:path w="2878" h="2250" extrusionOk="0">
                  <a:moveTo>
                    <a:pt x="125" y="1"/>
                  </a:moveTo>
                  <a:lnTo>
                    <a:pt x="125" y="1"/>
                  </a:lnTo>
                  <a:cubicBezTo>
                    <a:pt x="1" y="415"/>
                    <a:pt x="171" y="929"/>
                    <a:pt x="578" y="1376"/>
                  </a:cubicBezTo>
                  <a:cubicBezTo>
                    <a:pt x="757" y="1573"/>
                    <a:pt x="972" y="1742"/>
                    <a:pt x="1203" y="1878"/>
                  </a:cubicBezTo>
                  <a:cubicBezTo>
                    <a:pt x="1603" y="2115"/>
                    <a:pt x="2053" y="2249"/>
                    <a:pt x="2461" y="2249"/>
                  </a:cubicBezTo>
                  <a:cubicBezTo>
                    <a:pt x="2606" y="2249"/>
                    <a:pt x="2747" y="2232"/>
                    <a:pt x="2877" y="2196"/>
                  </a:cubicBezTo>
                  <a:lnTo>
                    <a:pt x="2777" y="2058"/>
                  </a:lnTo>
                  <a:cubicBezTo>
                    <a:pt x="2659" y="2090"/>
                    <a:pt x="2532" y="2106"/>
                    <a:pt x="2400" y="2106"/>
                  </a:cubicBezTo>
                  <a:cubicBezTo>
                    <a:pt x="1821" y="2106"/>
                    <a:pt x="1146" y="1805"/>
                    <a:pt x="700" y="1318"/>
                  </a:cubicBezTo>
                  <a:cubicBezTo>
                    <a:pt x="333" y="914"/>
                    <a:pt x="179" y="451"/>
                    <a:pt x="292" y="77"/>
                  </a:cubicBezTo>
                  <a:lnTo>
                    <a:pt x="125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4"/>
            <p:cNvSpPr/>
            <p:nvPr/>
          </p:nvSpPr>
          <p:spPr>
            <a:xfrm>
              <a:off x="5919027" y="3616084"/>
              <a:ext cx="181443" cy="142541"/>
            </a:xfrm>
            <a:custGeom>
              <a:avLst/>
              <a:gdLst/>
              <a:ahLst/>
              <a:cxnLst/>
              <a:rect l="l" t="t" r="r" b="b"/>
              <a:pathLst>
                <a:path w="2943" h="2312" extrusionOk="0">
                  <a:moveTo>
                    <a:pt x="924" y="141"/>
                  </a:moveTo>
                  <a:cubicBezTo>
                    <a:pt x="1163" y="141"/>
                    <a:pt x="1446" y="226"/>
                    <a:pt x="1722" y="389"/>
                  </a:cubicBezTo>
                  <a:cubicBezTo>
                    <a:pt x="1909" y="500"/>
                    <a:pt x="2085" y="643"/>
                    <a:pt x="2231" y="801"/>
                  </a:cubicBezTo>
                  <a:cubicBezTo>
                    <a:pt x="2709" y="1324"/>
                    <a:pt x="2757" y="1909"/>
                    <a:pt x="2338" y="2105"/>
                  </a:cubicBezTo>
                  <a:cubicBezTo>
                    <a:pt x="2246" y="2147"/>
                    <a:pt x="2137" y="2168"/>
                    <a:pt x="2019" y="2168"/>
                  </a:cubicBezTo>
                  <a:cubicBezTo>
                    <a:pt x="1779" y="2168"/>
                    <a:pt x="1498" y="2083"/>
                    <a:pt x="1221" y="1920"/>
                  </a:cubicBezTo>
                  <a:cubicBezTo>
                    <a:pt x="1034" y="1809"/>
                    <a:pt x="857" y="1666"/>
                    <a:pt x="713" y="1508"/>
                  </a:cubicBezTo>
                  <a:cubicBezTo>
                    <a:pt x="236" y="985"/>
                    <a:pt x="188" y="400"/>
                    <a:pt x="606" y="205"/>
                  </a:cubicBezTo>
                  <a:cubicBezTo>
                    <a:pt x="697" y="162"/>
                    <a:pt x="805" y="141"/>
                    <a:pt x="924" y="141"/>
                  </a:cubicBezTo>
                  <a:close/>
                  <a:moveTo>
                    <a:pt x="868" y="0"/>
                  </a:moveTo>
                  <a:cubicBezTo>
                    <a:pt x="727" y="0"/>
                    <a:pt x="598" y="25"/>
                    <a:pt x="488" y="76"/>
                  </a:cubicBezTo>
                  <a:cubicBezTo>
                    <a:pt x="1" y="306"/>
                    <a:pt x="47" y="973"/>
                    <a:pt x="589" y="1569"/>
                  </a:cubicBezTo>
                  <a:cubicBezTo>
                    <a:pt x="752" y="1745"/>
                    <a:pt x="949" y="1906"/>
                    <a:pt x="1159" y="2029"/>
                  </a:cubicBezTo>
                  <a:cubicBezTo>
                    <a:pt x="1475" y="2214"/>
                    <a:pt x="1800" y="2311"/>
                    <a:pt x="2078" y="2311"/>
                  </a:cubicBezTo>
                  <a:cubicBezTo>
                    <a:pt x="2218" y="2311"/>
                    <a:pt x="2347" y="2287"/>
                    <a:pt x="2456" y="2236"/>
                  </a:cubicBezTo>
                  <a:cubicBezTo>
                    <a:pt x="2943" y="2009"/>
                    <a:pt x="2897" y="1341"/>
                    <a:pt x="2355" y="744"/>
                  </a:cubicBezTo>
                  <a:cubicBezTo>
                    <a:pt x="2192" y="567"/>
                    <a:pt x="1995" y="407"/>
                    <a:pt x="1785" y="285"/>
                  </a:cubicBezTo>
                  <a:cubicBezTo>
                    <a:pt x="1471" y="98"/>
                    <a:pt x="1146" y="0"/>
                    <a:pt x="868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4"/>
            <p:cNvSpPr/>
            <p:nvPr/>
          </p:nvSpPr>
          <p:spPr>
            <a:xfrm>
              <a:off x="5953922" y="3640745"/>
              <a:ext cx="110913" cy="95130"/>
            </a:xfrm>
            <a:custGeom>
              <a:avLst/>
              <a:gdLst/>
              <a:ahLst/>
              <a:cxnLst/>
              <a:rect l="l" t="t" r="r" b="b"/>
              <a:pathLst>
                <a:path w="1799" h="1543" extrusionOk="0">
                  <a:moveTo>
                    <a:pt x="507" y="0"/>
                  </a:moveTo>
                  <a:cubicBezTo>
                    <a:pt x="320" y="44"/>
                    <a:pt x="162" y="170"/>
                    <a:pt x="87" y="274"/>
                  </a:cubicBezTo>
                  <a:cubicBezTo>
                    <a:pt x="0" y="403"/>
                    <a:pt x="34" y="585"/>
                    <a:pt x="156" y="752"/>
                  </a:cubicBezTo>
                  <a:cubicBezTo>
                    <a:pt x="283" y="927"/>
                    <a:pt x="486" y="1028"/>
                    <a:pt x="687" y="1034"/>
                  </a:cubicBezTo>
                  <a:cubicBezTo>
                    <a:pt x="693" y="1034"/>
                    <a:pt x="698" y="1034"/>
                    <a:pt x="704" y="1034"/>
                  </a:cubicBezTo>
                  <a:cubicBezTo>
                    <a:pt x="893" y="1034"/>
                    <a:pt x="1047" y="965"/>
                    <a:pt x="1204" y="917"/>
                  </a:cubicBezTo>
                  <a:cubicBezTo>
                    <a:pt x="1285" y="892"/>
                    <a:pt x="1372" y="872"/>
                    <a:pt x="1469" y="871"/>
                  </a:cubicBezTo>
                  <a:lnTo>
                    <a:pt x="1469" y="871"/>
                  </a:lnTo>
                  <a:cubicBezTo>
                    <a:pt x="1472" y="907"/>
                    <a:pt x="1465" y="938"/>
                    <a:pt x="1456" y="971"/>
                  </a:cubicBezTo>
                  <a:cubicBezTo>
                    <a:pt x="1419" y="1105"/>
                    <a:pt x="1271" y="1178"/>
                    <a:pt x="1127" y="1221"/>
                  </a:cubicBezTo>
                  <a:cubicBezTo>
                    <a:pt x="1084" y="1233"/>
                    <a:pt x="1035" y="1241"/>
                    <a:pt x="985" y="1241"/>
                  </a:cubicBezTo>
                  <a:cubicBezTo>
                    <a:pt x="977" y="1241"/>
                    <a:pt x="970" y="1241"/>
                    <a:pt x="962" y="1241"/>
                  </a:cubicBezTo>
                  <a:lnTo>
                    <a:pt x="962" y="1241"/>
                  </a:lnTo>
                  <a:lnTo>
                    <a:pt x="1195" y="1542"/>
                  </a:lnTo>
                  <a:cubicBezTo>
                    <a:pt x="1203" y="1542"/>
                    <a:pt x="1211" y="1542"/>
                    <a:pt x="1219" y="1542"/>
                  </a:cubicBezTo>
                  <a:cubicBezTo>
                    <a:pt x="1356" y="1542"/>
                    <a:pt x="1479" y="1496"/>
                    <a:pt x="1572" y="1441"/>
                  </a:cubicBezTo>
                  <a:cubicBezTo>
                    <a:pt x="1716" y="1352"/>
                    <a:pt x="1799" y="1221"/>
                    <a:pt x="1783" y="1044"/>
                  </a:cubicBezTo>
                  <a:cubicBezTo>
                    <a:pt x="1765" y="837"/>
                    <a:pt x="1568" y="574"/>
                    <a:pt x="1289" y="564"/>
                  </a:cubicBezTo>
                  <a:cubicBezTo>
                    <a:pt x="1279" y="564"/>
                    <a:pt x="1269" y="564"/>
                    <a:pt x="1259" y="564"/>
                  </a:cubicBezTo>
                  <a:cubicBezTo>
                    <a:pt x="1026" y="564"/>
                    <a:pt x="842" y="654"/>
                    <a:pt x="635" y="694"/>
                  </a:cubicBezTo>
                  <a:cubicBezTo>
                    <a:pt x="607" y="700"/>
                    <a:pt x="576" y="702"/>
                    <a:pt x="545" y="702"/>
                  </a:cubicBezTo>
                  <a:cubicBezTo>
                    <a:pt x="506" y="702"/>
                    <a:pt x="466" y="699"/>
                    <a:pt x="427" y="694"/>
                  </a:cubicBezTo>
                  <a:cubicBezTo>
                    <a:pt x="418" y="693"/>
                    <a:pt x="408" y="691"/>
                    <a:pt x="401" y="687"/>
                  </a:cubicBezTo>
                  <a:cubicBezTo>
                    <a:pt x="394" y="591"/>
                    <a:pt x="527" y="506"/>
                    <a:pt x="607" y="460"/>
                  </a:cubicBezTo>
                  <a:cubicBezTo>
                    <a:pt x="678" y="420"/>
                    <a:pt x="755" y="387"/>
                    <a:pt x="841" y="366"/>
                  </a:cubicBezTo>
                  <a:cubicBezTo>
                    <a:pt x="848" y="364"/>
                    <a:pt x="855" y="363"/>
                    <a:pt x="861" y="363"/>
                  </a:cubicBezTo>
                  <a:lnTo>
                    <a:pt x="507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4"/>
            <p:cNvSpPr/>
            <p:nvPr/>
          </p:nvSpPr>
          <p:spPr>
            <a:xfrm>
              <a:off x="5954785" y="3639573"/>
              <a:ext cx="109741" cy="94883"/>
            </a:xfrm>
            <a:custGeom>
              <a:avLst/>
              <a:gdLst/>
              <a:ahLst/>
              <a:cxnLst/>
              <a:rect l="l" t="t" r="r" b="b"/>
              <a:pathLst>
                <a:path w="1780" h="1539" extrusionOk="0">
                  <a:moveTo>
                    <a:pt x="159" y="1"/>
                  </a:moveTo>
                  <a:lnTo>
                    <a:pt x="1" y="85"/>
                  </a:lnTo>
                  <a:lnTo>
                    <a:pt x="1706" y="1538"/>
                  </a:lnTo>
                  <a:lnTo>
                    <a:pt x="1779" y="1467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4"/>
            <p:cNvSpPr/>
            <p:nvPr/>
          </p:nvSpPr>
          <p:spPr>
            <a:xfrm>
              <a:off x="4561074" y="3872187"/>
              <a:ext cx="228792" cy="172380"/>
            </a:xfrm>
            <a:custGeom>
              <a:avLst/>
              <a:gdLst/>
              <a:ahLst/>
              <a:cxnLst/>
              <a:rect l="l" t="t" r="r" b="b"/>
              <a:pathLst>
                <a:path w="3711" h="2796" extrusionOk="0">
                  <a:moveTo>
                    <a:pt x="1282" y="1"/>
                  </a:moveTo>
                  <a:cubicBezTo>
                    <a:pt x="1068" y="1"/>
                    <a:pt x="866" y="40"/>
                    <a:pt x="692" y="122"/>
                  </a:cubicBezTo>
                  <a:cubicBezTo>
                    <a:pt x="22" y="436"/>
                    <a:pt x="1" y="1260"/>
                    <a:pt x="643" y="1965"/>
                  </a:cubicBezTo>
                  <a:cubicBezTo>
                    <a:pt x="1118" y="2486"/>
                    <a:pt x="1824" y="2795"/>
                    <a:pt x="2430" y="2795"/>
                  </a:cubicBezTo>
                  <a:cubicBezTo>
                    <a:pt x="2644" y="2795"/>
                    <a:pt x="2846" y="2757"/>
                    <a:pt x="3020" y="2676"/>
                  </a:cubicBezTo>
                  <a:cubicBezTo>
                    <a:pt x="3690" y="2362"/>
                    <a:pt x="3711" y="1536"/>
                    <a:pt x="3069" y="831"/>
                  </a:cubicBezTo>
                  <a:cubicBezTo>
                    <a:pt x="2592" y="311"/>
                    <a:pt x="1887" y="1"/>
                    <a:pt x="1282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4"/>
            <p:cNvSpPr/>
            <p:nvPr/>
          </p:nvSpPr>
          <p:spPr>
            <a:xfrm>
              <a:off x="4574021" y="3899376"/>
              <a:ext cx="177436" cy="138595"/>
            </a:xfrm>
            <a:custGeom>
              <a:avLst/>
              <a:gdLst/>
              <a:ahLst/>
              <a:cxnLst/>
              <a:rect l="l" t="t" r="r" b="b"/>
              <a:pathLst>
                <a:path w="2878" h="2248" extrusionOk="0">
                  <a:moveTo>
                    <a:pt x="125" y="1"/>
                  </a:moveTo>
                  <a:lnTo>
                    <a:pt x="125" y="1"/>
                  </a:lnTo>
                  <a:cubicBezTo>
                    <a:pt x="1" y="415"/>
                    <a:pt x="171" y="928"/>
                    <a:pt x="577" y="1374"/>
                  </a:cubicBezTo>
                  <a:cubicBezTo>
                    <a:pt x="757" y="1572"/>
                    <a:pt x="971" y="1742"/>
                    <a:pt x="1203" y="1878"/>
                  </a:cubicBezTo>
                  <a:cubicBezTo>
                    <a:pt x="1603" y="2113"/>
                    <a:pt x="2054" y="2247"/>
                    <a:pt x="2462" y="2247"/>
                  </a:cubicBezTo>
                  <a:cubicBezTo>
                    <a:pt x="2607" y="2247"/>
                    <a:pt x="2747" y="2230"/>
                    <a:pt x="2877" y="2195"/>
                  </a:cubicBezTo>
                  <a:lnTo>
                    <a:pt x="2777" y="2058"/>
                  </a:lnTo>
                  <a:cubicBezTo>
                    <a:pt x="2659" y="2090"/>
                    <a:pt x="2533" y="2105"/>
                    <a:pt x="2402" y="2105"/>
                  </a:cubicBezTo>
                  <a:cubicBezTo>
                    <a:pt x="1822" y="2105"/>
                    <a:pt x="1146" y="1804"/>
                    <a:pt x="700" y="1317"/>
                  </a:cubicBezTo>
                  <a:cubicBezTo>
                    <a:pt x="333" y="914"/>
                    <a:pt x="182" y="450"/>
                    <a:pt x="292" y="75"/>
                  </a:cubicBezTo>
                  <a:lnTo>
                    <a:pt x="125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4"/>
            <p:cNvSpPr/>
            <p:nvPr/>
          </p:nvSpPr>
          <p:spPr>
            <a:xfrm>
              <a:off x="4592763" y="3883347"/>
              <a:ext cx="181443" cy="142602"/>
            </a:xfrm>
            <a:custGeom>
              <a:avLst/>
              <a:gdLst/>
              <a:ahLst/>
              <a:cxnLst/>
              <a:rect l="l" t="t" r="r" b="b"/>
              <a:pathLst>
                <a:path w="2943" h="2313" extrusionOk="0">
                  <a:moveTo>
                    <a:pt x="925" y="143"/>
                  </a:moveTo>
                  <a:cubicBezTo>
                    <a:pt x="1164" y="143"/>
                    <a:pt x="1446" y="228"/>
                    <a:pt x="1722" y="390"/>
                  </a:cubicBezTo>
                  <a:cubicBezTo>
                    <a:pt x="1909" y="500"/>
                    <a:pt x="2085" y="643"/>
                    <a:pt x="2231" y="803"/>
                  </a:cubicBezTo>
                  <a:cubicBezTo>
                    <a:pt x="2709" y="1325"/>
                    <a:pt x="2757" y="1911"/>
                    <a:pt x="2338" y="2105"/>
                  </a:cubicBezTo>
                  <a:cubicBezTo>
                    <a:pt x="2246" y="2147"/>
                    <a:pt x="2138" y="2168"/>
                    <a:pt x="2020" y="2168"/>
                  </a:cubicBezTo>
                  <a:cubicBezTo>
                    <a:pt x="1779" y="2168"/>
                    <a:pt x="1495" y="2083"/>
                    <a:pt x="1221" y="1921"/>
                  </a:cubicBezTo>
                  <a:cubicBezTo>
                    <a:pt x="1034" y="1811"/>
                    <a:pt x="857" y="1668"/>
                    <a:pt x="713" y="1508"/>
                  </a:cubicBezTo>
                  <a:cubicBezTo>
                    <a:pt x="236" y="986"/>
                    <a:pt x="188" y="400"/>
                    <a:pt x="606" y="206"/>
                  </a:cubicBezTo>
                  <a:cubicBezTo>
                    <a:pt x="698" y="164"/>
                    <a:pt x="806" y="143"/>
                    <a:pt x="925" y="143"/>
                  </a:cubicBezTo>
                  <a:close/>
                  <a:moveTo>
                    <a:pt x="867" y="1"/>
                  </a:moveTo>
                  <a:cubicBezTo>
                    <a:pt x="726" y="1"/>
                    <a:pt x="598" y="26"/>
                    <a:pt x="488" y="76"/>
                  </a:cubicBezTo>
                  <a:cubicBezTo>
                    <a:pt x="1" y="305"/>
                    <a:pt x="47" y="974"/>
                    <a:pt x="589" y="1568"/>
                  </a:cubicBezTo>
                  <a:cubicBezTo>
                    <a:pt x="752" y="1747"/>
                    <a:pt x="949" y="1906"/>
                    <a:pt x="1159" y="2031"/>
                  </a:cubicBezTo>
                  <a:cubicBezTo>
                    <a:pt x="1475" y="2215"/>
                    <a:pt x="1800" y="2312"/>
                    <a:pt x="2079" y="2312"/>
                  </a:cubicBezTo>
                  <a:cubicBezTo>
                    <a:pt x="2219" y="2312"/>
                    <a:pt x="2347" y="2288"/>
                    <a:pt x="2456" y="2238"/>
                  </a:cubicBezTo>
                  <a:cubicBezTo>
                    <a:pt x="2943" y="2009"/>
                    <a:pt x="2897" y="1340"/>
                    <a:pt x="2355" y="746"/>
                  </a:cubicBezTo>
                  <a:cubicBezTo>
                    <a:pt x="2192" y="567"/>
                    <a:pt x="1995" y="406"/>
                    <a:pt x="1785" y="283"/>
                  </a:cubicBezTo>
                  <a:cubicBezTo>
                    <a:pt x="1470" y="98"/>
                    <a:pt x="1145" y="1"/>
                    <a:pt x="867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4"/>
            <p:cNvSpPr/>
            <p:nvPr/>
          </p:nvSpPr>
          <p:spPr>
            <a:xfrm>
              <a:off x="4627535" y="3908007"/>
              <a:ext cx="110975" cy="95130"/>
            </a:xfrm>
            <a:custGeom>
              <a:avLst/>
              <a:gdLst/>
              <a:ahLst/>
              <a:cxnLst/>
              <a:rect l="l" t="t" r="r" b="b"/>
              <a:pathLst>
                <a:path w="1800" h="1543" extrusionOk="0">
                  <a:moveTo>
                    <a:pt x="507" y="0"/>
                  </a:moveTo>
                  <a:cubicBezTo>
                    <a:pt x="322" y="48"/>
                    <a:pt x="161" y="170"/>
                    <a:pt x="88" y="276"/>
                  </a:cubicBezTo>
                  <a:cubicBezTo>
                    <a:pt x="1" y="404"/>
                    <a:pt x="35" y="586"/>
                    <a:pt x="156" y="754"/>
                  </a:cubicBezTo>
                  <a:cubicBezTo>
                    <a:pt x="282" y="927"/>
                    <a:pt x="486" y="1028"/>
                    <a:pt x="687" y="1034"/>
                  </a:cubicBezTo>
                  <a:cubicBezTo>
                    <a:pt x="695" y="1034"/>
                    <a:pt x="702" y="1034"/>
                    <a:pt x="710" y="1034"/>
                  </a:cubicBezTo>
                  <a:cubicBezTo>
                    <a:pt x="896" y="1034"/>
                    <a:pt x="1049" y="966"/>
                    <a:pt x="1203" y="918"/>
                  </a:cubicBezTo>
                  <a:cubicBezTo>
                    <a:pt x="1285" y="893"/>
                    <a:pt x="1372" y="874"/>
                    <a:pt x="1468" y="871"/>
                  </a:cubicBezTo>
                  <a:lnTo>
                    <a:pt x="1468" y="871"/>
                  </a:lnTo>
                  <a:cubicBezTo>
                    <a:pt x="1472" y="907"/>
                    <a:pt x="1465" y="940"/>
                    <a:pt x="1457" y="971"/>
                  </a:cubicBezTo>
                  <a:cubicBezTo>
                    <a:pt x="1418" y="1105"/>
                    <a:pt x="1271" y="1178"/>
                    <a:pt x="1126" y="1221"/>
                  </a:cubicBezTo>
                  <a:cubicBezTo>
                    <a:pt x="1086" y="1233"/>
                    <a:pt x="1039" y="1242"/>
                    <a:pt x="990" y="1242"/>
                  </a:cubicBezTo>
                  <a:cubicBezTo>
                    <a:pt x="980" y="1242"/>
                    <a:pt x="971" y="1242"/>
                    <a:pt x="961" y="1241"/>
                  </a:cubicBezTo>
                  <a:lnTo>
                    <a:pt x="961" y="1241"/>
                  </a:lnTo>
                  <a:lnTo>
                    <a:pt x="1195" y="1542"/>
                  </a:lnTo>
                  <a:cubicBezTo>
                    <a:pt x="1202" y="1542"/>
                    <a:pt x="1208" y="1542"/>
                    <a:pt x="1214" y="1542"/>
                  </a:cubicBezTo>
                  <a:cubicBezTo>
                    <a:pt x="1354" y="1542"/>
                    <a:pt x="1478" y="1497"/>
                    <a:pt x="1572" y="1439"/>
                  </a:cubicBezTo>
                  <a:cubicBezTo>
                    <a:pt x="1717" y="1352"/>
                    <a:pt x="1799" y="1220"/>
                    <a:pt x="1782" y="1041"/>
                  </a:cubicBezTo>
                  <a:cubicBezTo>
                    <a:pt x="1769" y="837"/>
                    <a:pt x="1569" y="576"/>
                    <a:pt x="1291" y="564"/>
                  </a:cubicBezTo>
                  <a:cubicBezTo>
                    <a:pt x="1281" y="564"/>
                    <a:pt x="1271" y="564"/>
                    <a:pt x="1261" y="564"/>
                  </a:cubicBezTo>
                  <a:cubicBezTo>
                    <a:pt x="1028" y="564"/>
                    <a:pt x="844" y="656"/>
                    <a:pt x="636" y="696"/>
                  </a:cubicBezTo>
                  <a:cubicBezTo>
                    <a:pt x="607" y="701"/>
                    <a:pt x="575" y="703"/>
                    <a:pt x="542" y="703"/>
                  </a:cubicBezTo>
                  <a:cubicBezTo>
                    <a:pt x="504" y="703"/>
                    <a:pt x="464" y="700"/>
                    <a:pt x="426" y="696"/>
                  </a:cubicBezTo>
                  <a:cubicBezTo>
                    <a:pt x="418" y="693"/>
                    <a:pt x="409" y="691"/>
                    <a:pt x="402" y="689"/>
                  </a:cubicBezTo>
                  <a:cubicBezTo>
                    <a:pt x="396" y="591"/>
                    <a:pt x="527" y="506"/>
                    <a:pt x="607" y="462"/>
                  </a:cubicBezTo>
                  <a:cubicBezTo>
                    <a:pt x="679" y="422"/>
                    <a:pt x="754" y="389"/>
                    <a:pt x="841" y="367"/>
                  </a:cubicBezTo>
                  <a:cubicBezTo>
                    <a:pt x="849" y="364"/>
                    <a:pt x="854" y="363"/>
                    <a:pt x="860" y="363"/>
                  </a:cubicBezTo>
                  <a:lnTo>
                    <a:pt x="507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4"/>
            <p:cNvSpPr/>
            <p:nvPr/>
          </p:nvSpPr>
          <p:spPr>
            <a:xfrm>
              <a:off x="4628521" y="3906959"/>
              <a:ext cx="109741" cy="94760"/>
            </a:xfrm>
            <a:custGeom>
              <a:avLst/>
              <a:gdLst/>
              <a:ahLst/>
              <a:cxnLst/>
              <a:rect l="l" t="t" r="r" b="b"/>
              <a:pathLst>
                <a:path w="1780" h="1537" extrusionOk="0">
                  <a:moveTo>
                    <a:pt x="159" y="0"/>
                  </a:moveTo>
                  <a:lnTo>
                    <a:pt x="0" y="85"/>
                  </a:lnTo>
                  <a:lnTo>
                    <a:pt x="1706" y="1536"/>
                  </a:lnTo>
                  <a:lnTo>
                    <a:pt x="1779" y="1465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4"/>
            <p:cNvSpPr/>
            <p:nvPr/>
          </p:nvSpPr>
          <p:spPr>
            <a:xfrm>
              <a:off x="5872664" y="4120030"/>
              <a:ext cx="254255" cy="152035"/>
            </a:xfrm>
            <a:custGeom>
              <a:avLst/>
              <a:gdLst/>
              <a:ahLst/>
              <a:cxnLst/>
              <a:rect l="l" t="t" r="r" b="b"/>
              <a:pathLst>
                <a:path w="4124" h="2466" extrusionOk="0">
                  <a:moveTo>
                    <a:pt x="1840" y="0"/>
                  </a:moveTo>
                  <a:cubicBezTo>
                    <a:pt x="1303" y="0"/>
                    <a:pt x="802" y="165"/>
                    <a:pt x="506" y="480"/>
                  </a:cubicBezTo>
                  <a:cubicBezTo>
                    <a:pt x="1" y="1021"/>
                    <a:pt x="289" y="1793"/>
                    <a:pt x="1147" y="2210"/>
                  </a:cubicBezTo>
                  <a:cubicBezTo>
                    <a:pt x="1504" y="2382"/>
                    <a:pt x="1904" y="2466"/>
                    <a:pt x="2285" y="2466"/>
                  </a:cubicBezTo>
                  <a:cubicBezTo>
                    <a:pt x="2822" y="2466"/>
                    <a:pt x="3323" y="2300"/>
                    <a:pt x="3618" y="1984"/>
                  </a:cubicBezTo>
                  <a:cubicBezTo>
                    <a:pt x="4123" y="1443"/>
                    <a:pt x="3836" y="671"/>
                    <a:pt x="2978" y="256"/>
                  </a:cubicBezTo>
                  <a:cubicBezTo>
                    <a:pt x="2621" y="84"/>
                    <a:pt x="2222" y="0"/>
                    <a:pt x="1840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4"/>
            <p:cNvSpPr/>
            <p:nvPr/>
          </p:nvSpPr>
          <p:spPr>
            <a:xfrm>
              <a:off x="5890913" y="4176010"/>
              <a:ext cx="207831" cy="84895"/>
            </a:xfrm>
            <a:custGeom>
              <a:avLst/>
              <a:gdLst/>
              <a:ahLst/>
              <a:cxnLst/>
              <a:rect l="l" t="t" r="r" b="b"/>
              <a:pathLst>
                <a:path w="3371" h="1377" extrusionOk="0">
                  <a:moveTo>
                    <a:pt x="0" y="0"/>
                  </a:moveTo>
                  <a:cubicBezTo>
                    <a:pt x="39" y="433"/>
                    <a:pt x="387" y="847"/>
                    <a:pt x="931" y="1109"/>
                  </a:cubicBezTo>
                  <a:cubicBezTo>
                    <a:pt x="1172" y="1225"/>
                    <a:pt x="1435" y="1303"/>
                    <a:pt x="1699" y="1343"/>
                  </a:cubicBezTo>
                  <a:cubicBezTo>
                    <a:pt x="1842" y="1365"/>
                    <a:pt x="1987" y="1376"/>
                    <a:pt x="2129" y="1376"/>
                  </a:cubicBezTo>
                  <a:cubicBezTo>
                    <a:pt x="2604" y="1376"/>
                    <a:pt x="3055" y="1254"/>
                    <a:pt x="3370" y="1012"/>
                  </a:cubicBezTo>
                  <a:lnTo>
                    <a:pt x="3228" y="921"/>
                  </a:lnTo>
                  <a:cubicBezTo>
                    <a:pt x="2943" y="1137"/>
                    <a:pt x="2535" y="1247"/>
                    <a:pt x="2105" y="1247"/>
                  </a:cubicBezTo>
                  <a:cubicBezTo>
                    <a:pt x="1740" y="1247"/>
                    <a:pt x="1359" y="1168"/>
                    <a:pt x="1025" y="1007"/>
                  </a:cubicBezTo>
                  <a:cubicBezTo>
                    <a:pt x="533" y="770"/>
                    <a:pt x="219" y="397"/>
                    <a:pt x="183" y="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4"/>
            <p:cNvSpPr/>
            <p:nvPr/>
          </p:nvSpPr>
          <p:spPr>
            <a:xfrm>
              <a:off x="5902257" y="4130819"/>
              <a:ext cx="207461" cy="117633"/>
            </a:xfrm>
            <a:custGeom>
              <a:avLst/>
              <a:gdLst/>
              <a:ahLst/>
              <a:cxnLst/>
              <a:rect l="l" t="t" r="r" b="b"/>
              <a:pathLst>
                <a:path w="3365" h="1908" extrusionOk="0">
                  <a:moveTo>
                    <a:pt x="1325" y="124"/>
                  </a:moveTo>
                  <a:cubicBezTo>
                    <a:pt x="1423" y="124"/>
                    <a:pt x="1526" y="132"/>
                    <a:pt x="1630" y="148"/>
                  </a:cubicBezTo>
                  <a:cubicBezTo>
                    <a:pt x="1845" y="182"/>
                    <a:pt x="2060" y="248"/>
                    <a:pt x="2256" y="343"/>
                  </a:cubicBezTo>
                  <a:cubicBezTo>
                    <a:pt x="2892" y="652"/>
                    <a:pt x="3155" y="1176"/>
                    <a:pt x="2838" y="1514"/>
                  </a:cubicBezTo>
                  <a:cubicBezTo>
                    <a:pt x="2676" y="1687"/>
                    <a:pt x="2385" y="1782"/>
                    <a:pt x="2042" y="1782"/>
                  </a:cubicBezTo>
                  <a:cubicBezTo>
                    <a:pt x="1943" y="1782"/>
                    <a:pt x="1840" y="1774"/>
                    <a:pt x="1735" y="1758"/>
                  </a:cubicBezTo>
                  <a:cubicBezTo>
                    <a:pt x="1521" y="1725"/>
                    <a:pt x="1302" y="1660"/>
                    <a:pt x="1109" y="1565"/>
                  </a:cubicBezTo>
                  <a:cubicBezTo>
                    <a:pt x="473" y="1257"/>
                    <a:pt x="210" y="732"/>
                    <a:pt x="526" y="395"/>
                  </a:cubicBezTo>
                  <a:cubicBezTo>
                    <a:pt x="688" y="219"/>
                    <a:pt x="980" y="124"/>
                    <a:pt x="1325" y="124"/>
                  </a:cubicBezTo>
                  <a:close/>
                  <a:moveTo>
                    <a:pt x="1303" y="0"/>
                  </a:moveTo>
                  <a:cubicBezTo>
                    <a:pt x="902" y="0"/>
                    <a:pt x="560" y="112"/>
                    <a:pt x="367" y="318"/>
                  </a:cubicBezTo>
                  <a:cubicBezTo>
                    <a:pt x="0" y="710"/>
                    <a:pt x="293" y="1316"/>
                    <a:pt x="1017" y="1665"/>
                  </a:cubicBezTo>
                  <a:cubicBezTo>
                    <a:pt x="1232" y="1768"/>
                    <a:pt x="1475" y="1844"/>
                    <a:pt x="1716" y="1881"/>
                  </a:cubicBezTo>
                  <a:cubicBezTo>
                    <a:pt x="1835" y="1899"/>
                    <a:pt x="1951" y="1908"/>
                    <a:pt x="2063" y="1908"/>
                  </a:cubicBezTo>
                  <a:cubicBezTo>
                    <a:pt x="2463" y="1908"/>
                    <a:pt x="2805" y="1795"/>
                    <a:pt x="2998" y="1590"/>
                  </a:cubicBezTo>
                  <a:cubicBezTo>
                    <a:pt x="3365" y="1197"/>
                    <a:pt x="3072" y="595"/>
                    <a:pt x="2349" y="242"/>
                  </a:cubicBezTo>
                  <a:cubicBezTo>
                    <a:pt x="2132" y="139"/>
                    <a:pt x="1889" y="64"/>
                    <a:pt x="1649" y="27"/>
                  </a:cubicBezTo>
                  <a:cubicBezTo>
                    <a:pt x="1530" y="9"/>
                    <a:pt x="1415" y="0"/>
                    <a:pt x="130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4"/>
            <p:cNvSpPr/>
            <p:nvPr/>
          </p:nvSpPr>
          <p:spPr>
            <a:xfrm>
              <a:off x="5945907" y="4155418"/>
              <a:ext cx="121825" cy="72442"/>
            </a:xfrm>
            <a:custGeom>
              <a:avLst/>
              <a:gdLst/>
              <a:ahLst/>
              <a:cxnLst/>
              <a:rect l="l" t="t" r="r" b="b"/>
              <a:pathLst>
                <a:path w="1976" h="1175" extrusionOk="0">
                  <a:moveTo>
                    <a:pt x="322" y="0"/>
                  </a:moveTo>
                  <a:cubicBezTo>
                    <a:pt x="164" y="113"/>
                    <a:pt x="63" y="288"/>
                    <a:pt x="35" y="411"/>
                  </a:cubicBezTo>
                  <a:cubicBezTo>
                    <a:pt x="0" y="563"/>
                    <a:pt x="100" y="718"/>
                    <a:pt x="277" y="831"/>
                  </a:cubicBezTo>
                  <a:cubicBezTo>
                    <a:pt x="387" y="900"/>
                    <a:pt x="514" y="934"/>
                    <a:pt x="639" y="934"/>
                  </a:cubicBezTo>
                  <a:cubicBezTo>
                    <a:pt x="720" y="934"/>
                    <a:pt x="800" y="920"/>
                    <a:pt x="874" y="892"/>
                  </a:cubicBezTo>
                  <a:cubicBezTo>
                    <a:pt x="1060" y="825"/>
                    <a:pt x="1179" y="698"/>
                    <a:pt x="1309" y="593"/>
                  </a:cubicBezTo>
                  <a:cubicBezTo>
                    <a:pt x="1376" y="540"/>
                    <a:pt x="1449" y="488"/>
                    <a:pt x="1541" y="453"/>
                  </a:cubicBezTo>
                  <a:cubicBezTo>
                    <a:pt x="1556" y="484"/>
                    <a:pt x="1562" y="517"/>
                    <a:pt x="1565" y="548"/>
                  </a:cubicBezTo>
                  <a:cubicBezTo>
                    <a:pt x="1581" y="685"/>
                    <a:pt x="1471" y="809"/>
                    <a:pt x="1351" y="904"/>
                  </a:cubicBezTo>
                  <a:cubicBezTo>
                    <a:pt x="1312" y="934"/>
                    <a:pt x="1262" y="964"/>
                    <a:pt x="1207" y="982"/>
                  </a:cubicBezTo>
                  <a:lnTo>
                    <a:pt x="1535" y="1175"/>
                  </a:lnTo>
                  <a:cubicBezTo>
                    <a:pt x="1672" y="1125"/>
                    <a:pt x="1778" y="1032"/>
                    <a:pt x="1847" y="939"/>
                  </a:cubicBezTo>
                  <a:cubicBezTo>
                    <a:pt x="1949" y="804"/>
                    <a:pt x="1976" y="652"/>
                    <a:pt x="1895" y="493"/>
                  </a:cubicBezTo>
                  <a:cubicBezTo>
                    <a:pt x="1820" y="346"/>
                    <a:pt x="1624" y="207"/>
                    <a:pt x="1414" y="207"/>
                  </a:cubicBezTo>
                  <a:cubicBezTo>
                    <a:pt x="1363" y="207"/>
                    <a:pt x="1311" y="216"/>
                    <a:pt x="1259" y="234"/>
                  </a:cubicBezTo>
                  <a:cubicBezTo>
                    <a:pt x="1028" y="318"/>
                    <a:pt x="888" y="481"/>
                    <a:pt x="701" y="598"/>
                  </a:cubicBezTo>
                  <a:cubicBezTo>
                    <a:pt x="648" y="632"/>
                    <a:pt x="578" y="658"/>
                    <a:pt x="507" y="675"/>
                  </a:cubicBezTo>
                  <a:cubicBezTo>
                    <a:pt x="499" y="677"/>
                    <a:pt x="489" y="678"/>
                    <a:pt x="480" y="678"/>
                  </a:cubicBezTo>
                  <a:cubicBezTo>
                    <a:pt x="439" y="591"/>
                    <a:pt x="528" y="463"/>
                    <a:pt x="586" y="391"/>
                  </a:cubicBezTo>
                  <a:cubicBezTo>
                    <a:pt x="636" y="328"/>
                    <a:pt x="696" y="268"/>
                    <a:pt x="767" y="217"/>
                  </a:cubicBezTo>
                  <a:cubicBezTo>
                    <a:pt x="773" y="213"/>
                    <a:pt x="778" y="207"/>
                    <a:pt x="785" y="206"/>
                  </a:cubicBezTo>
                  <a:lnTo>
                    <a:pt x="322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4"/>
            <p:cNvSpPr/>
            <p:nvPr/>
          </p:nvSpPr>
          <p:spPr>
            <a:xfrm>
              <a:off x="5939187" y="4162200"/>
              <a:ext cx="133478" cy="52405"/>
            </a:xfrm>
            <a:custGeom>
              <a:avLst/>
              <a:gdLst/>
              <a:ahLst/>
              <a:cxnLst/>
              <a:rect l="l" t="t" r="r" b="b"/>
              <a:pathLst>
                <a:path w="2165" h="850" extrusionOk="0">
                  <a:moveTo>
                    <a:pt x="116" y="0"/>
                  </a:moveTo>
                  <a:lnTo>
                    <a:pt x="1" y="136"/>
                  </a:lnTo>
                  <a:lnTo>
                    <a:pt x="2124" y="849"/>
                  </a:lnTo>
                  <a:lnTo>
                    <a:pt x="2165" y="757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4"/>
            <p:cNvSpPr/>
            <p:nvPr/>
          </p:nvSpPr>
          <p:spPr>
            <a:xfrm>
              <a:off x="5621061" y="3775517"/>
              <a:ext cx="254132" cy="151973"/>
            </a:xfrm>
            <a:custGeom>
              <a:avLst/>
              <a:gdLst/>
              <a:ahLst/>
              <a:cxnLst/>
              <a:rect l="l" t="t" r="r" b="b"/>
              <a:pathLst>
                <a:path w="4122" h="2465" extrusionOk="0">
                  <a:moveTo>
                    <a:pt x="1839" y="0"/>
                  </a:moveTo>
                  <a:cubicBezTo>
                    <a:pt x="1301" y="0"/>
                    <a:pt x="800" y="166"/>
                    <a:pt x="504" y="482"/>
                  </a:cubicBezTo>
                  <a:cubicBezTo>
                    <a:pt x="1" y="1020"/>
                    <a:pt x="287" y="1793"/>
                    <a:pt x="1145" y="2209"/>
                  </a:cubicBezTo>
                  <a:cubicBezTo>
                    <a:pt x="1502" y="2382"/>
                    <a:pt x="1901" y="2465"/>
                    <a:pt x="2282" y="2465"/>
                  </a:cubicBezTo>
                  <a:cubicBezTo>
                    <a:pt x="2820" y="2465"/>
                    <a:pt x="3321" y="2299"/>
                    <a:pt x="3616" y="1984"/>
                  </a:cubicBezTo>
                  <a:cubicBezTo>
                    <a:pt x="4122" y="1443"/>
                    <a:pt x="3835" y="671"/>
                    <a:pt x="2977" y="255"/>
                  </a:cubicBezTo>
                  <a:cubicBezTo>
                    <a:pt x="2620" y="83"/>
                    <a:pt x="2220" y="0"/>
                    <a:pt x="1839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4"/>
            <p:cNvSpPr/>
            <p:nvPr/>
          </p:nvSpPr>
          <p:spPr>
            <a:xfrm>
              <a:off x="5639126" y="3831497"/>
              <a:ext cx="207646" cy="84895"/>
            </a:xfrm>
            <a:custGeom>
              <a:avLst/>
              <a:gdLst/>
              <a:ahLst/>
              <a:cxnLst/>
              <a:rect l="l" t="t" r="r" b="b"/>
              <a:pathLst>
                <a:path w="3368" h="1377" extrusionOk="0">
                  <a:moveTo>
                    <a:pt x="0" y="1"/>
                  </a:moveTo>
                  <a:cubicBezTo>
                    <a:pt x="39" y="434"/>
                    <a:pt x="387" y="847"/>
                    <a:pt x="931" y="1110"/>
                  </a:cubicBezTo>
                  <a:cubicBezTo>
                    <a:pt x="1172" y="1226"/>
                    <a:pt x="1435" y="1303"/>
                    <a:pt x="1699" y="1344"/>
                  </a:cubicBezTo>
                  <a:cubicBezTo>
                    <a:pt x="1841" y="1366"/>
                    <a:pt x="1985" y="1376"/>
                    <a:pt x="2126" y="1376"/>
                  </a:cubicBezTo>
                  <a:cubicBezTo>
                    <a:pt x="2603" y="1376"/>
                    <a:pt x="3055" y="1254"/>
                    <a:pt x="3368" y="1013"/>
                  </a:cubicBezTo>
                  <a:lnTo>
                    <a:pt x="3225" y="925"/>
                  </a:lnTo>
                  <a:cubicBezTo>
                    <a:pt x="2941" y="1141"/>
                    <a:pt x="2533" y="1251"/>
                    <a:pt x="2103" y="1251"/>
                  </a:cubicBezTo>
                  <a:cubicBezTo>
                    <a:pt x="1739" y="1251"/>
                    <a:pt x="1358" y="1171"/>
                    <a:pt x="1024" y="1010"/>
                  </a:cubicBezTo>
                  <a:cubicBezTo>
                    <a:pt x="533" y="772"/>
                    <a:pt x="219" y="399"/>
                    <a:pt x="183" y="1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4"/>
            <p:cNvSpPr/>
            <p:nvPr/>
          </p:nvSpPr>
          <p:spPr>
            <a:xfrm>
              <a:off x="5650346" y="3786306"/>
              <a:ext cx="207584" cy="117571"/>
            </a:xfrm>
            <a:custGeom>
              <a:avLst/>
              <a:gdLst/>
              <a:ahLst/>
              <a:cxnLst/>
              <a:rect l="l" t="t" r="r" b="b"/>
              <a:pathLst>
                <a:path w="3367" h="1907" extrusionOk="0">
                  <a:moveTo>
                    <a:pt x="1330" y="124"/>
                  </a:moveTo>
                  <a:cubicBezTo>
                    <a:pt x="1427" y="124"/>
                    <a:pt x="1529" y="132"/>
                    <a:pt x="1632" y="147"/>
                  </a:cubicBezTo>
                  <a:cubicBezTo>
                    <a:pt x="1847" y="182"/>
                    <a:pt x="2062" y="247"/>
                    <a:pt x="2258" y="343"/>
                  </a:cubicBezTo>
                  <a:cubicBezTo>
                    <a:pt x="2896" y="651"/>
                    <a:pt x="3158" y="1175"/>
                    <a:pt x="2842" y="1513"/>
                  </a:cubicBezTo>
                  <a:cubicBezTo>
                    <a:pt x="2680" y="1686"/>
                    <a:pt x="2388" y="1782"/>
                    <a:pt x="2045" y="1782"/>
                  </a:cubicBezTo>
                  <a:cubicBezTo>
                    <a:pt x="1947" y="1782"/>
                    <a:pt x="1843" y="1774"/>
                    <a:pt x="1738" y="1757"/>
                  </a:cubicBezTo>
                  <a:cubicBezTo>
                    <a:pt x="1524" y="1725"/>
                    <a:pt x="1306" y="1659"/>
                    <a:pt x="1113" y="1565"/>
                  </a:cubicBezTo>
                  <a:cubicBezTo>
                    <a:pt x="475" y="1256"/>
                    <a:pt x="212" y="731"/>
                    <a:pt x="528" y="394"/>
                  </a:cubicBezTo>
                  <a:cubicBezTo>
                    <a:pt x="690" y="220"/>
                    <a:pt x="984" y="124"/>
                    <a:pt x="1330" y="124"/>
                  </a:cubicBezTo>
                  <a:close/>
                  <a:moveTo>
                    <a:pt x="1304" y="1"/>
                  </a:moveTo>
                  <a:cubicBezTo>
                    <a:pt x="904" y="1"/>
                    <a:pt x="561" y="114"/>
                    <a:pt x="369" y="319"/>
                  </a:cubicBezTo>
                  <a:cubicBezTo>
                    <a:pt x="1" y="710"/>
                    <a:pt x="293" y="1315"/>
                    <a:pt x="1019" y="1665"/>
                  </a:cubicBezTo>
                  <a:cubicBezTo>
                    <a:pt x="1234" y="1770"/>
                    <a:pt x="1477" y="1845"/>
                    <a:pt x="1718" y="1880"/>
                  </a:cubicBezTo>
                  <a:cubicBezTo>
                    <a:pt x="1836" y="1898"/>
                    <a:pt x="1952" y="1907"/>
                    <a:pt x="2063" y="1907"/>
                  </a:cubicBezTo>
                  <a:cubicBezTo>
                    <a:pt x="2464" y="1907"/>
                    <a:pt x="2806" y="1793"/>
                    <a:pt x="2999" y="1589"/>
                  </a:cubicBezTo>
                  <a:cubicBezTo>
                    <a:pt x="3367" y="1199"/>
                    <a:pt x="3074" y="594"/>
                    <a:pt x="2349" y="244"/>
                  </a:cubicBezTo>
                  <a:cubicBezTo>
                    <a:pt x="2134" y="140"/>
                    <a:pt x="1891" y="63"/>
                    <a:pt x="1650" y="27"/>
                  </a:cubicBezTo>
                  <a:cubicBezTo>
                    <a:pt x="1531" y="9"/>
                    <a:pt x="1416" y="1"/>
                    <a:pt x="1304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4"/>
            <p:cNvSpPr/>
            <p:nvPr/>
          </p:nvSpPr>
          <p:spPr>
            <a:xfrm>
              <a:off x="5694119" y="3810843"/>
              <a:ext cx="121702" cy="72688"/>
            </a:xfrm>
            <a:custGeom>
              <a:avLst/>
              <a:gdLst/>
              <a:ahLst/>
              <a:cxnLst/>
              <a:rect l="l" t="t" r="r" b="b"/>
              <a:pathLst>
                <a:path w="1974" h="1179" extrusionOk="0">
                  <a:moveTo>
                    <a:pt x="321" y="1"/>
                  </a:moveTo>
                  <a:cubicBezTo>
                    <a:pt x="164" y="112"/>
                    <a:pt x="62" y="286"/>
                    <a:pt x="33" y="412"/>
                  </a:cubicBezTo>
                  <a:cubicBezTo>
                    <a:pt x="0" y="563"/>
                    <a:pt x="100" y="719"/>
                    <a:pt x="274" y="831"/>
                  </a:cubicBezTo>
                  <a:cubicBezTo>
                    <a:pt x="385" y="901"/>
                    <a:pt x="512" y="934"/>
                    <a:pt x="637" y="934"/>
                  </a:cubicBezTo>
                  <a:cubicBezTo>
                    <a:pt x="718" y="934"/>
                    <a:pt x="798" y="920"/>
                    <a:pt x="872" y="893"/>
                  </a:cubicBezTo>
                  <a:cubicBezTo>
                    <a:pt x="1058" y="826"/>
                    <a:pt x="1175" y="699"/>
                    <a:pt x="1308" y="593"/>
                  </a:cubicBezTo>
                  <a:cubicBezTo>
                    <a:pt x="1374" y="540"/>
                    <a:pt x="1449" y="489"/>
                    <a:pt x="1538" y="453"/>
                  </a:cubicBezTo>
                  <a:cubicBezTo>
                    <a:pt x="1553" y="484"/>
                    <a:pt x="1559" y="517"/>
                    <a:pt x="1563" y="550"/>
                  </a:cubicBezTo>
                  <a:cubicBezTo>
                    <a:pt x="1579" y="689"/>
                    <a:pt x="1468" y="811"/>
                    <a:pt x="1349" y="906"/>
                  </a:cubicBezTo>
                  <a:cubicBezTo>
                    <a:pt x="1309" y="936"/>
                    <a:pt x="1259" y="967"/>
                    <a:pt x="1204" y="985"/>
                  </a:cubicBezTo>
                  <a:lnTo>
                    <a:pt x="1532" y="1178"/>
                  </a:lnTo>
                  <a:cubicBezTo>
                    <a:pt x="1670" y="1128"/>
                    <a:pt x="1775" y="1035"/>
                    <a:pt x="1845" y="943"/>
                  </a:cubicBezTo>
                  <a:cubicBezTo>
                    <a:pt x="1946" y="807"/>
                    <a:pt x="1973" y="656"/>
                    <a:pt x="1893" y="497"/>
                  </a:cubicBezTo>
                  <a:cubicBezTo>
                    <a:pt x="1821" y="347"/>
                    <a:pt x="1624" y="208"/>
                    <a:pt x="1414" y="208"/>
                  </a:cubicBezTo>
                  <a:cubicBezTo>
                    <a:pt x="1363" y="208"/>
                    <a:pt x="1311" y="216"/>
                    <a:pt x="1259" y="235"/>
                  </a:cubicBezTo>
                  <a:cubicBezTo>
                    <a:pt x="1028" y="319"/>
                    <a:pt x="888" y="482"/>
                    <a:pt x="701" y="599"/>
                  </a:cubicBezTo>
                  <a:cubicBezTo>
                    <a:pt x="647" y="633"/>
                    <a:pt x="578" y="660"/>
                    <a:pt x="507" y="676"/>
                  </a:cubicBezTo>
                  <a:cubicBezTo>
                    <a:pt x="497" y="677"/>
                    <a:pt x="490" y="680"/>
                    <a:pt x="480" y="680"/>
                  </a:cubicBezTo>
                  <a:cubicBezTo>
                    <a:pt x="439" y="591"/>
                    <a:pt x="528" y="463"/>
                    <a:pt x="586" y="392"/>
                  </a:cubicBezTo>
                  <a:cubicBezTo>
                    <a:pt x="636" y="327"/>
                    <a:pt x="695" y="269"/>
                    <a:pt x="767" y="217"/>
                  </a:cubicBezTo>
                  <a:cubicBezTo>
                    <a:pt x="773" y="213"/>
                    <a:pt x="778" y="210"/>
                    <a:pt x="785" y="206"/>
                  </a:cubicBezTo>
                  <a:lnTo>
                    <a:pt x="321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4"/>
            <p:cNvSpPr/>
            <p:nvPr/>
          </p:nvSpPr>
          <p:spPr>
            <a:xfrm>
              <a:off x="5687338" y="3817625"/>
              <a:ext cx="133539" cy="52405"/>
            </a:xfrm>
            <a:custGeom>
              <a:avLst/>
              <a:gdLst/>
              <a:ahLst/>
              <a:cxnLst/>
              <a:rect l="l" t="t" r="r" b="b"/>
              <a:pathLst>
                <a:path w="2166" h="850" extrusionOk="0">
                  <a:moveTo>
                    <a:pt x="117" y="0"/>
                  </a:moveTo>
                  <a:lnTo>
                    <a:pt x="0" y="136"/>
                  </a:lnTo>
                  <a:lnTo>
                    <a:pt x="2124" y="850"/>
                  </a:lnTo>
                  <a:lnTo>
                    <a:pt x="2166" y="757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4"/>
            <p:cNvSpPr/>
            <p:nvPr/>
          </p:nvSpPr>
          <p:spPr>
            <a:xfrm>
              <a:off x="4743688" y="4034148"/>
              <a:ext cx="254193" cy="151973"/>
            </a:xfrm>
            <a:custGeom>
              <a:avLst/>
              <a:gdLst/>
              <a:ahLst/>
              <a:cxnLst/>
              <a:rect l="l" t="t" r="r" b="b"/>
              <a:pathLst>
                <a:path w="4123" h="2465" extrusionOk="0">
                  <a:moveTo>
                    <a:pt x="1840" y="0"/>
                  </a:moveTo>
                  <a:cubicBezTo>
                    <a:pt x="1302" y="0"/>
                    <a:pt x="801" y="165"/>
                    <a:pt x="506" y="481"/>
                  </a:cubicBezTo>
                  <a:cubicBezTo>
                    <a:pt x="1" y="1021"/>
                    <a:pt x="288" y="1793"/>
                    <a:pt x="1146" y="2208"/>
                  </a:cubicBezTo>
                  <a:cubicBezTo>
                    <a:pt x="1503" y="2381"/>
                    <a:pt x="1903" y="2464"/>
                    <a:pt x="2285" y="2464"/>
                  </a:cubicBezTo>
                  <a:cubicBezTo>
                    <a:pt x="2822" y="2464"/>
                    <a:pt x="3323" y="2299"/>
                    <a:pt x="3618" y="1984"/>
                  </a:cubicBezTo>
                  <a:cubicBezTo>
                    <a:pt x="4122" y="1443"/>
                    <a:pt x="3835" y="671"/>
                    <a:pt x="2977" y="254"/>
                  </a:cubicBezTo>
                  <a:cubicBezTo>
                    <a:pt x="2620" y="83"/>
                    <a:pt x="2221" y="0"/>
                    <a:pt x="1840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4"/>
            <p:cNvSpPr/>
            <p:nvPr/>
          </p:nvSpPr>
          <p:spPr>
            <a:xfrm>
              <a:off x="4761875" y="4090190"/>
              <a:ext cx="207831" cy="84834"/>
            </a:xfrm>
            <a:custGeom>
              <a:avLst/>
              <a:gdLst/>
              <a:ahLst/>
              <a:cxnLst/>
              <a:rect l="l" t="t" r="r" b="b"/>
              <a:pathLst>
                <a:path w="3371" h="1376" extrusionOk="0">
                  <a:moveTo>
                    <a:pt x="0" y="0"/>
                  </a:moveTo>
                  <a:lnTo>
                    <a:pt x="0" y="0"/>
                  </a:lnTo>
                  <a:cubicBezTo>
                    <a:pt x="40" y="433"/>
                    <a:pt x="387" y="847"/>
                    <a:pt x="932" y="1109"/>
                  </a:cubicBezTo>
                  <a:cubicBezTo>
                    <a:pt x="1172" y="1225"/>
                    <a:pt x="1435" y="1302"/>
                    <a:pt x="1699" y="1342"/>
                  </a:cubicBezTo>
                  <a:cubicBezTo>
                    <a:pt x="1842" y="1364"/>
                    <a:pt x="1987" y="1375"/>
                    <a:pt x="2129" y="1375"/>
                  </a:cubicBezTo>
                  <a:cubicBezTo>
                    <a:pt x="2604" y="1375"/>
                    <a:pt x="3055" y="1253"/>
                    <a:pt x="3370" y="1012"/>
                  </a:cubicBezTo>
                  <a:lnTo>
                    <a:pt x="3228" y="922"/>
                  </a:lnTo>
                  <a:cubicBezTo>
                    <a:pt x="2944" y="1139"/>
                    <a:pt x="2536" y="1250"/>
                    <a:pt x="2106" y="1250"/>
                  </a:cubicBezTo>
                  <a:cubicBezTo>
                    <a:pt x="1742" y="1250"/>
                    <a:pt x="1361" y="1170"/>
                    <a:pt x="1026" y="1008"/>
                  </a:cubicBezTo>
                  <a:cubicBezTo>
                    <a:pt x="534" y="771"/>
                    <a:pt x="220" y="399"/>
                    <a:pt x="184" y="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4"/>
            <p:cNvSpPr/>
            <p:nvPr/>
          </p:nvSpPr>
          <p:spPr>
            <a:xfrm>
              <a:off x="4773219" y="4044937"/>
              <a:ext cx="207461" cy="117571"/>
            </a:xfrm>
            <a:custGeom>
              <a:avLst/>
              <a:gdLst/>
              <a:ahLst/>
              <a:cxnLst/>
              <a:rect l="l" t="t" r="r" b="b"/>
              <a:pathLst>
                <a:path w="3365" h="1907" extrusionOk="0">
                  <a:moveTo>
                    <a:pt x="1325" y="124"/>
                  </a:moveTo>
                  <a:cubicBezTo>
                    <a:pt x="1423" y="124"/>
                    <a:pt x="1525" y="132"/>
                    <a:pt x="1629" y="148"/>
                  </a:cubicBezTo>
                  <a:cubicBezTo>
                    <a:pt x="1844" y="182"/>
                    <a:pt x="2061" y="248"/>
                    <a:pt x="2256" y="342"/>
                  </a:cubicBezTo>
                  <a:cubicBezTo>
                    <a:pt x="2892" y="652"/>
                    <a:pt x="3155" y="1175"/>
                    <a:pt x="2839" y="1512"/>
                  </a:cubicBezTo>
                  <a:cubicBezTo>
                    <a:pt x="2676" y="1687"/>
                    <a:pt x="2384" y="1781"/>
                    <a:pt x="2041" y="1781"/>
                  </a:cubicBezTo>
                  <a:cubicBezTo>
                    <a:pt x="1942" y="1781"/>
                    <a:pt x="1840" y="1774"/>
                    <a:pt x="1735" y="1758"/>
                  </a:cubicBezTo>
                  <a:cubicBezTo>
                    <a:pt x="1520" y="1725"/>
                    <a:pt x="1302" y="1658"/>
                    <a:pt x="1109" y="1565"/>
                  </a:cubicBezTo>
                  <a:cubicBezTo>
                    <a:pt x="471" y="1255"/>
                    <a:pt x="209" y="731"/>
                    <a:pt x="524" y="395"/>
                  </a:cubicBezTo>
                  <a:cubicBezTo>
                    <a:pt x="688" y="220"/>
                    <a:pt x="980" y="124"/>
                    <a:pt x="1325" y="124"/>
                  </a:cubicBezTo>
                  <a:close/>
                  <a:moveTo>
                    <a:pt x="1301" y="1"/>
                  </a:moveTo>
                  <a:cubicBezTo>
                    <a:pt x="901" y="1"/>
                    <a:pt x="560" y="114"/>
                    <a:pt x="367" y="319"/>
                  </a:cubicBezTo>
                  <a:cubicBezTo>
                    <a:pt x="0" y="710"/>
                    <a:pt x="293" y="1314"/>
                    <a:pt x="1017" y="1665"/>
                  </a:cubicBezTo>
                  <a:cubicBezTo>
                    <a:pt x="1234" y="1768"/>
                    <a:pt x="1476" y="1843"/>
                    <a:pt x="1716" y="1881"/>
                  </a:cubicBezTo>
                  <a:cubicBezTo>
                    <a:pt x="1834" y="1898"/>
                    <a:pt x="1949" y="1907"/>
                    <a:pt x="2060" y="1907"/>
                  </a:cubicBezTo>
                  <a:cubicBezTo>
                    <a:pt x="2462" y="1907"/>
                    <a:pt x="2804" y="1794"/>
                    <a:pt x="2998" y="1589"/>
                  </a:cubicBezTo>
                  <a:cubicBezTo>
                    <a:pt x="3365" y="1198"/>
                    <a:pt x="3072" y="594"/>
                    <a:pt x="2348" y="245"/>
                  </a:cubicBezTo>
                  <a:cubicBezTo>
                    <a:pt x="2131" y="141"/>
                    <a:pt x="1889" y="63"/>
                    <a:pt x="1649" y="28"/>
                  </a:cubicBezTo>
                  <a:cubicBezTo>
                    <a:pt x="1530" y="10"/>
                    <a:pt x="1413" y="1"/>
                    <a:pt x="1301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4"/>
            <p:cNvSpPr/>
            <p:nvPr/>
          </p:nvSpPr>
          <p:spPr>
            <a:xfrm>
              <a:off x="4816746" y="4069475"/>
              <a:ext cx="121887" cy="72503"/>
            </a:xfrm>
            <a:custGeom>
              <a:avLst/>
              <a:gdLst/>
              <a:ahLst/>
              <a:cxnLst/>
              <a:rect l="l" t="t" r="r" b="b"/>
              <a:pathLst>
                <a:path w="1977" h="1176" extrusionOk="0">
                  <a:moveTo>
                    <a:pt x="322" y="1"/>
                  </a:moveTo>
                  <a:cubicBezTo>
                    <a:pt x="165" y="114"/>
                    <a:pt x="64" y="288"/>
                    <a:pt x="35" y="412"/>
                  </a:cubicBezTo>
                  <a:cubicBezTo>
                    <a:pt x="1" y="563"/>
                    <a:pt x="101" y="719"/>
                    <a:pt x="278" y="830"/>
                  </a:cubicBezTo>
                  <a:cubicBezTo>
                    <a:pt x="388" y="900"/>
                    <a:pt x="516" y="934"/>
                    <a:pt x="642" y="934"/>
                  </a:cubicBezTo>
                  <a:cubicBezTo>
                    <a:pt x="722" y="934"/>
                    <a:pt x="801" y="920"/>
                    <a:pt x="874" y="893"/>
                  </a:cubicBezTo>
                  <a:cubicBezTo>
                    <a:pt x="1060" y="826"/>
                    <a:pt x="1180" y="699"/>
                    <a:pt x="1310" y="593"/>
                  </a:cubicBezTo>
                  <a:cubicBezTo>
                    <a:pt x="1377" y="540"/>
                    <a:pt x="1450" y="488"/>
                    <a:pt x="1541" y="452"/>
                  </a:cubicBezTo>
                  <a:cubicBezTo>
                    <a:pt x="1557" y="485"/>
                    <a:pt x="1562" y="516"/>
                    <a:pt x="1565" y="549"/>
                  </a:cubicBezTo>
                  <a:cubicBezTo>
                    <a:pt x="1581" y="686"/>
                    <a:pt x="1471" y="809"/>
                    <a:pt x="1351" y="904"/>
                  </a:cubicBezTo>
                  <a:cubicBezTo>
                    <a:pt x="1313" y="934"/>
                    <a:pt x="1263" y="964"/>
                    <a:pt x="1207" y="983"/>
                  </a:cubicBezTo>
                  <a:lnTo>
                    <a:pt x="1535" y="1176"/>
                  </a:lnTo>
                  <a:cubicBezTo>
                    <a:pt x="1672" y="1126"/>
                    <a:pt x="1778" y="1033"/>
                    <a:pt x="1848" y="940"/>
                  </a:cubicBezTo>
                  <a:cubicBezTo>
                    <a:pt x="1949" y="805"/>
                    <a:pt x="1976" y="652"/>
                    <a:pt x="1895" y="493"/>
                  </a:cubicBezTo>
                  <a:cubicBezTo>
                    <a:pt x="1823" y="347"/>
                    <a:pt x="1626" y="208"/>
                    <a:pt x="1416" y="208"/>
                  </a:cubicBezTo>
                  <a:cubicBezTo>
                    <a:pt x="1364" y="208"/>
                    <a:pt x="1311" y="216"/>
                    <a:pt x="1260" y="235"/>
                  </a:cubicBezTo>
                  <a:cubicBezTo>
                    <a:pt x="1029" y="319"/>
                    <a:pt x="889" y="482"/>
                    <a:pt x="702" y="599"/>
                  </a:cubicBezTo>
                  <a:cubicBezTo>
                    <a:pt x="649" y="633"/>
                    <a:pt x="579" y="658"/>
                    <a:pt x="508" y="676"/>
                  </a:cubicBezTo>
                  <a:cubicBezTo>
                    <a:pt x="500" y="678"/>
                    <a:pt x="489" y="679"/>
                    <a:pt x="480" y="679"/>
                  </a:cubicBezTo>
                  <a:cubicBezTo>
                    <a:pt x="439" y="592"/>
                    <a:pt x="529" y="463"/>
                    <a:pt x="586" y="392"/>
                  </a:cubicBezTo>
                  <a:cubicBezTo>
                    <a:pt x="636" y="328"/>
                    <a:pt x="696" y="269"/>
                    <a:pt x="767" y="216"/>
                  </a:cubicBezTo>
                  <a:cubicBezTo>
                    <a:pt x="773" y="214"/>
                    <a:pt x="779" y="209"/>
                    <a:pt x="786" y="206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4"/>
            <p:cNvSpPr/>
            <p:nvPr/>
          </p:nvSpPr>
          <p:spPr>
            <a:xfrm>
              <a:off x="4810149" y="4076195"/>
              <a:ext cx="133478" cy="52528"/>
            </a:xfrm>
            <a:custGeom>
              <a:avLst/>
              <a:gdLst/>
              <a:ahLst/>
              <a:cxnLst/>
              <a:rect l="l" t="t" r="r" b="b"/>
              <a:pathLst>
                <a:path w="2165" h="852" extrusionOk="0">
                  <a:moveTo>
                    <a:pt x="115" y="0"/>
                  </a:moveTo>
                  <a:lnTo>
                    <a:pt x="1" y="137"/>
                  </a:lnTo>
                  <a:lnTo>
                    <a:pt x="2122" y="851"/>
                  </a:lnTo>
                  <a:lnTo>
                    <a:pt x="2165" y="758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4"/>
            <p:cNvSpPr/>
            <p:nvPr/>
          </p:nvSpPr>
          <p:spPr>
            <a:xfrm>
              <a:off x="5388879" y="3792594"/>
              <a:ext cx="208016" cy="136499"/>
            </a:xfrm>
            <a:custGeom>
              <a:avLst/>
              <a:gdLst/>
              <a:ahLst/>
              <a:cxnLst/>
              <a:rect l="l" t="t" r="r" b="b"/>
              <a:pathLst>
                <a:path w="3374" h="2214" extrusionOk="0">
                  <a:moveTo>
                    <a:pt x="1300" y="0"/>
                  </a:moveTo>
                  <a:cubicBezTo>
                    <a:pt x="999" y="0"/>
                    <a:pt x="720" y="73"/>
                    <a:pt x="512" y="222"/>
                  </a:cubicBezTo>
                  <a:cubicBezTo>
                    <a:pt x="1" y="588"/>
                    <a:pt x="112" y="1283"/>
                    <a:pt x="762" y="1771"/>
                  </a:cubicBezTo>
                  <a:cubicBezTo>
                    <a:pt x="1145" y="2061"/>
                    <a:pt x="1631" y="2213"/>
                    <a:pt x="2070" y="2213"/>
                  </a:cubicBezTo>
                  <a:cubicBezTo>
                    <a:pt x="2373" y="2213"/>
                    <a:pt x="2653" y="2141"/>
                    <a:pt x="2861" y="1992"/>
                  </a:cubicBezTo>
                  <a:cubicBezTo>
                    <a:pt x="3374" y="1627"/>
                    <a:pt x="3261" y="932"/>
                    <a:pt x="2613" y="444"/>
                  </a:cubicBezTo>
                  <a:cubicBezTo>
                    <a:pt x="2228" y="154"/>
                    <a:pt x="1740" y="0"/>
                    <a:pt x="1300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4"/>
            <p:cNvSpPr/>
            <p:nvPr/>
          </p:nvSpPr>
          <p:spPr>
            <a:xfrm>
              <a:off x="5402812" y="3826133"/>
              <a:ext cx="165660" cy="95253"/>
            </a:xfrm>
            <a:custGeom>
              <a:avLst/>
              <a:gdLst/>
              <a:ahLst/>
              <a:cxnLst/>
              <a:rect l="l" t="t" r="r" b="b"/>
              <a:pathLst>
                <a:path w="2687" h="1545" extrusionOk="0">
                  <a:moveTo>
                    <a:pt x="39" y="1"/>
                  </a:moveTo>
                  <a:cubicBezTo>
                    <a:pt x="0" y="366"/>
                    <a:pt x="223" y="770"/>
                    <a:pt x="633" y="1080"/>
                  </a:cubicBezTo>
                  <a:cubicBezTo>
                    <a:pt x="814" y="1219"/>
                    <a:pt x="1021" y="1326"/>
                    <a:pt x="1235" y="1404"/>
                  </a:cubicBezTo>
                  <a:cubicBezTo>
                    <a:pt x="1491" y="1496"/>
                    <a:pt x="1760" y="1545"/>
                    <a:pt x="2015" y="1545"/>
                  </a:cubicBezTo>
                  <a:cubicBezTo>
                    <a:pt x="2260" y="1545"/>
                    <a:pt x="2493" y="1500"/>
                    <a:pt x="2687" y="1404"/>
                  </a:cubicBezTo>
                  <a:lnTo>
                    <a:pt x="2581" y="1306"/>
                  </a:lnTo>
                  <a:cubicBezTo>
                    <a:pt x="2406" y="1391"/>
                    <a:pt x="2197" y="1432"/>
                    <a:pt x="1976" y="1432"/>
                  </a:cubicBezTo>
                  <a:cubicBezTo>
                    <a:pt x="1555" y="1432"/>
                    <a:pt x="1088" y="1284"/>
                    <a:pt x="728" y="1013"/>
                  </a:cubicBezTo>
                  <a:cubicBezTo>
                    <a:pt x="357" y="733"/>
                    <a:pt x="157" y="369"/>
                    <a:pt x="190" y="39"/>
                  </a:cubicBezTo>
                  <a:lnTo>
                    <a:pt x="39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4"/>
            <p:cNvSpPr/>
            <p:nvPr/>
          </p:nvSpPr>
          <p:spPr>
            <a:xfrm>
              <a:off x="5414835" y="3801596"/>
              <a:ext cx="168435" cy="109926"/>
            </a:xfrm>
            <a:custGeom>
              <a:avLst/>
              <a:gdLst/>
              <a:ahLst/>
              <a:cxnLst/>
              <a:rect l="l" t="t" r="r" b="b"/>
              <a:pathLst>
                <a:path w="2732" h="1783" extrusionOk="0">
                  <a:moveTo>
                    <a:pt x="935" y="113"/>
                  </a:moveTo>
                  <a:cubicBezTo>
                    <a:pt x="1095" y="113"/>
                    <a:pt x="1274" y="145"/>
                    <a:pt x="1456" y="210"/>
                  </a:cubicBezTo>
                  <a:cubicBezTo>
                    <a:pt x="1628" y="273"/>
                    <a:pt x="1798" y="366"/>
                    <a:pt x="1944" y="475"/>
                  </a:cubicBezTo>
                  <a:cubicBezTo>
                    <a:pt x="2426" y="839"/>
                    <a:pt x="2558" y="1320"/>
                    <a:pt x="2239" y="1548"/>
                  </a:cubicBezTo>
                  <a:cubicBezTo>
                    <a:pt x="2127" y="1628"/>
                    <a:pt x="1972" y="1669"/>
                    <a:pt x="1795" y="1669"/>
                  </a:cubicBezTo>
                  <a:cubicBezTo>
                    <a:pt x="1635" y="1669"/>
                    <a:pt x="1456" y="1636"/>
                    <a:pt x="1276" y="1569"/>
                  </a:cubicBezTo>
                  <a:cubicBezTo>
                    <a:pt x="1102" y="1508"/>
                    <a:pt x="933" y="1417"/>
                    <a:pt x="786" y="1305"/>
                  </a:cubicBezTo>
                  <a:cubicBezTo>
                    <a:pt x="305" y="941"/>
                    <a:pt x="172" y="460"/>
                    <a:pt x="492" y="232"/>
                  </a:cubicBezTo>
                  <a:cubicBezTo>
                    <a:pt x="604" y="152"/>
                    <a:pt x="758" y="113"/>
                    <a:pt x="935" y="113"/>
                  </a:cubicBezTo>
                  <a:close/>
                  <a:moveTo>
                    <a:pt x="895" y="0"/>
                  </a:moveTo>
                  <a:cubicBezTo>
                    <a:pt x="687" y="0"/>
                    <a:pt x="504" y="47"/>
                    <a:pt x="372" y="142"/>
                  </a:cubicBezTo>
                  <a:cubicBezTo>
                    <a:pt x="1" y="407"/>
                    <a:pt x="144" y="961"/>
                    <a:pt x="692" y="1374"/>
                  </a:cubicBezTo>
                  <a:cubicBezTo>
                    <a:pt x="856" y="1497"/>
                    <a:pt x="1047" y="1598"/>
                    <a:pt x="1241" y="1669"/>
                  </a:cubicBezTo>
                  <a:cubicBezTo>
                    <a:pt x="1448" y="1745"/>
                    <a:pt x="1652" y="1782"/>
                    <a:pt x="1836" y="1782"/>
                  </a:cubicBezTo>
                  <a:cubicBezTo>
                    <a:pt x="2045" y="1782"/>
                    <a:pt x="2228" y="1734"/>
                    <a:pt x="2361" y="1639"/>
                  </a:cubicBezTo>
                  <a:cubicBezTo>
                    <a:pt x="2732" y="1374"/>
                    <a:pt x="2589" y="820"/>
                    <a:pt x="2041" y="409"/>
                  </a:cubicBezTo>
                  <a:cubicBezTo>
                    <a:pt x="1877" y="285"/>
                    <a:pt x="1687" y="182"/>
                    <a:pt x="1491" y="112"/>
                  </a:cubicBezTo>
                  <a:cubicBezTo>
                    <a:pt x="1284" y="37"/>
                    <a:pt x="1079" y="0"/>
                    <a:pt x="895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4"/>
            <p:cNvSpPr/>
            <p:nvPr/>
          </p:nvSpPr>
          <p:spPr>
            <a:xfrm>
              <a:off x="5448990" y="3821201"/>
              <a:ext cx="100925" cy="73058"/>
            </a:xfrm>
            <a:custGeom>
              <a:avLst/>
              <a:gdLst/>
              <a:ahLst/>
              <a:cxnLst/>
              <a:rect l="l" t="t" r="r" b="b"/>
              <a:pathLst>
                <a:path w="1637" h="1185" extrusionOk="0">
                  <a:moveTo>
                    <a:pt x="361" y="1"/>
                  </a:moveTo>
                  <a:cubicBezTo>
                    <a:pt x="211" y="69"/>
                    <a:pt x="96" y="198"/>
                    <a:pt x="54" y="298"/>
                  </a:cubicBezTo>
                  <a:cubicBezTo>
                    <a:pt x="1" y="419"/>
                    <a:pt x="58" y="565"/>
                    <a:pt x="186" y="686"/>
                  </a:cubicBezTo>
                  <a:cubicBezTo>
                    <a:pt x="296" y="791"/>
                    <a:pt x="444" y="844"/>
                    <a:pt x="588" y="844"/>
                  </a:cubicBezTo>
                  <a:cubicBezTo>
                    <a:pt x="617" y="844"/>
                    <a:pt x="646" y="842"/>
                    <a:pt x="675" y="837"/>
                  </a:cubicBezTo>
                  <a:cubicBezTo>
                    <a:pt x="840" y="812"/>
                    <a:pt x="960" y="726"/>
                    <a:pt x="1089" y="659"/>
                  </a:cubicBezTo>
                  <a:cubicBezTo>
                    <a:pt x="1153" y="626"/>
                    <a:pt x="1223" y="595"/>
                    <a:pt x="1304" y="579"/>
                  </a:cubicBezTo>
                  <a:cubicBezTo>
                    <a:pt x="1314" y="609"/>
                    <a:pt x="1311" y="636"/>
                    <a:pt x="1310" y="665"/>
                  </a:cubicBezTo>
                  <a:cubicBezTo>
                    <a:pt x="1301" y="783"/>
                    <a:pt x="1187" y="866"/>
                    <a:pt x="1073" y="926"/>
                  </a:cubicBezTo>
                  <a:cubicBezTo>
                    <a:pt x="1036" y="945"/>
                    <a:pt x="989" y="962"/>
                    <a:pt x="939" y="969"/>
                  </a:cubicBezTo>
                  <a:lnTo>
                    <a:pt x="1181" y="1184"/>
                  </a:lnTo>
                  <a:cubicBezTo>
                    <a:pt x="1304" y="1164"/>
                    <a:pt x="1408" y="1104"/>
                    <a:pt x="1481" y="1040"/>
                  </a:cubicBezTo>
                  <a:cubicBezTo>
                    <a:pt x="1588" y="943"/>
                    <a:pt x="1637" y="820"/>
                    <a:pt x="1595" y="673"/>
                  </a:cubicBezTo>
                  <a:cubicBezTo>
                    <a:pt x="1548" y="520"/>
                    <a:pt x="1370" y="348"/>
                    <a:pt x="1160" y="348"/>
                  </a:cubicBezTo>
                  <a:cubicBezTo>
                    <a:pt x="1141" y="348"/>
                    <a:pt x="1122" y="349"/>
                    <a:pt x="1103" y="352"/>
                  </a:cubicBezTo>
                  <a:cubicBezTo>
                    <a:pt x="896" y="385"/>
                    <a:pt x="752" y="498"/>
                    <a:pt x="576" y="565"/>
                  </a:cubicBezTo>
                  <a:cubicBezTo>
                    <a:pt x="526" y="585"/>
                    <a:pt x="465" y="593"/>
                    <a:pt x="402" y="598"/>
                  </a:cubicBezTo>
                  <a:cubicBezTo>
                    <a:pt x="395" y="598"/>
                    <a:pt x="388" y="598"/>
                    <a:pt x="380" y="595"/>
                  </a:cubicBezTo>
                  <a:cubicBezTo>
                    <a:pt x="361" y="515"/>
                    <a:pt x="458" y="423"/>
                    <a:pt x="516" y="372"/>
                  </a:cubicBezTo>
                  <a:cubicBezTo>
                    <a:pt x="569" y="328"/>
                    <a:pt x="629" y="288"/>
                    <a:pt x="697" y="256"/>
                  </a:cubicBezTo>
                  <a:cubicBezTo>
                    <a:pt x="703" y="254"/>
                    <a:pt x="709" y="251"/>
                    <a:pt x="715" y="249"/>
                  </a:cubicBezTo>
                  <a:lnTo>
                    <a:pt x="361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4"/>
            <p:cNvSpPr/>
            <p:nvPr/>
          </p:nvSpPr>
          <p:spPr>
            <a:xfrm>
              <a:off x="5446462" y="3823790"/>
              <a:ext cx="105118" cy="64304"/>
            </a:xfrm>
            <a:custGeom>
              <a:avLst/>
              <a:gdLst/>
              <a:ahLst/>
              <a:cxnLst/>
              <a:rect l="l" t="t" r="r" b="b"/>
              <a:pathLst>
                <a:path w="1705" h="1043" extrusionOk="0">
                  <a:moveTo>
                    <a:pt x="117" y="0"/>
                  </a:moveTo>
                  <a:lnTo>
                    <a:pt x="0" y="95"/>
                  </a:lnTo>
                  <a:lnTo>
                    <a:pt x="1655" y="1042"/>
                  </a:lnTo>
                  <a:lnTo>
                    <a:pt x="1705" y="971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4"/>
            <p:cNvSpPr/>
            <p:nvPr/>
          </p:nvSpPr>
          <p:spPr>
            <a:xfrm>
              <a:off x="6340790" y="3738587"/>
              <a:ext cx="208016" cy="136499"/>
            </a:xfrm>
            <a:custGeom>
              <a:avLst/>
              <a:gdLst/>
              <a:ahLst/>
              <a:cxnLst/>
              <a:rect l="l" t="t" r="r" b="b"/>
              <a:pathLst>
                <a:path w="3374" h="2214" extrusionOk="0">
                  <a:moveTo>
                    <a:pt x="1302" y="1"/>
                  </a:moveTo>
                  <a:cubicBezTo>
                    <a:pt x="1001" y="1"/>
                    <a:pt x="721" y="73"/>
                    <a:pt x="513" y="222"/>
                  </a:cubicBezTo>
                  <a:cubicBezTo>
                    <a:pt x="0" y="589"/>
                    <a:pt x="112" y="1282"/>
                    <a:pt x="761" y="1771"/>
                  </a:cubicBezTo>
                  <a:cubicBezTo>
                    <a:pt x="1146" y="2061"/>
                    <a:pt x="1633" y="2214"/>
                    <a:pt x="2072" y="2214"/>
                  </a:cubicBezTo>
                  <a:cubicBezTo>
                    <a:pt x="2374" y="2214"/>
                    <a:pt x="2653" y="2141"/>
                    <a:pt x="2861" y="1992"/>
                  </a:cubicBezTo>
                  <a:cubicBezTo>
                    <a:pt x="3374" y="1626"/>
                    <a:pt x="3261" y="933"/>
                    <a:pt x="2613" y="443"/>
                  </a:cubicBezTo>
                  <a:cubicBezTo>
                    <a:pt x="2229" y="154"/>
                    <a:pt x="1742" y="1"/>
                    <a:pt x="1302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4"/>
            <p:cNvSpPr/>
            <p:nvPr/>
          </p:nvSpPr>
          <p:spPr>
            <a:xfrm>
              <a:off x="6354785" y="3772188"/>
              <a:ext cx="165784" cy="95191"/>
            </a:xfrm>
            <a:custGeom>
              <a:avLst/>
              <a:gdLst/>
              <a:ahLst/>
              <a:cxnLst/>
              <a:rect l="l" t="t" r="r" b="b"/>
              <a:pathLst>
                <a:path w="2689" h="1544" extrusionOk="0">
                  <a:moveTo>
                    <a:pt x="40" y="1"/>
                  </a:moveTo>
                  <a:lnTo>
                    <a:pt x="40" y="1"/>
                  </a:lnTo>
                  <a:cubicBezTo>
                    <a:pt x="0" y="366"/>
                    <a:pt x="223" y="769"/>
                    <a:pt x="634" y="1080"/>
                  </a:cubicBezTo>
                  <a:cubicBezTo>
                    <a:pt x="814" y="1217"/>
                    <a:pt x="1021" y="1324"/>
                    <a:pt x="1235" y="1403"/>
                  </a:cubicBezTo>
                  <a:cubicBezTo>
                    <a:pt x="1492" y="1495"/>
                    <a:pt x="1760" y="1544"/>
                    <a:pt x="2014" y="1544"/>
                  </a:cubicBezTo>
                  <a:cubicBezTo>
                    <a:pt x="2260" y="1544"/>
                    <a:pt x="2493" y="1498"/>
                    <a:pt x="2688" y="1404"/>
                  </a:cubicBezTo>
                  <a:lnTo>
                    <a:pt x="2583" y="1304"/>
                  </a:lnTo>
                  <a:cubicBezTo>
                    <a:pt x="2408" y="1390"/>
                    <a:pt x="2199" y="1431"/>
                    <a:pt x="1977" y="1431"/>
                  </a:cubicBezTo>
                  <a:cubicBezTo>
                    <a:pt x="1555" y="1431"/>
                    <a:pt x="1088" y="1283"/>
                    <a:pt x="728" y="1012"/>
                  </a:cubicBezTo>
                  <a:cubicBezTo>
                    <a:pt x="357" y="732"/>
                    <a:pt x="157" y="368"/>
                    <a:pt x="192" y="38"/>
                  </a:cubicBezTo>
                  <a:lnTo>
                    <a:pt x="40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4"/>
            <p:cNvSpPr/>
            <p:nvPr/>
          </p:nvSpPr>
          <p:spPr>
            <a:xfrm>
              <a:off x="6366931" y="3747465"/>
              <a:ext cx="168250" cy="109988"/>
            </a:xfrm>
            <a:custGeom>
              <a:avLst/>
              <a:gdLst/>
              <a:ahLst/>
              <a:cxnLst/>
              <a:rect l="l" t="t" r="r" b="b"/>
              <a:pathLst>
                <a:path w="2729" h="1784" extrusionOk="0">
                  <a:moveTo>
                    <a:pt x="936" y="113"/>
                  </a:moveTo>
                  <a:cubicBezTo>
                    <a:pt x="1096" y="113"/>
                    <a:pt x="1273" y="146"/>
                    <a:pt x="1454" y="212"/>
                  </a:cubicBezTo>
                  <a:cubicBezTo>
                    <a:pt x="1628" y="275"/>
                    <a:pt x="1796" y="368"/>
                    <a:pt x="1943" y="476"/>
                  </a:cubicBezTo>
                  <a:cubicBezTo>
                    <a:pt x="2424" y="840"/>
                    <a:pt x="2557" y="1321"/>
                    <a:pt x="2237" y="1550"/>
                  </a:cubicBezTo>
                  <a:cubicBezTo>
                    <a:pt x="2125" y="1630"/>
                    <a:pt x="1970" y="1670"/>
                    <a:pt x="1793" y="1670"/>
                  </a:cubicBezTo>
                  <a:cubicBezTo>
                    <a:pt x="1633" y="1670"/>
                    <a:pt x="1455" y="1637"/>
                    <a:pt x="1274" y="1571"/>
                  </a:cubicBezTo>
                  <a:cubicBezTo>
                    <a:pt x="1101" y="1510"/>
                    <a:pt x="931" y="1418"/>
                    <a:pt x="786" y="1307"/>
                  </a:cubicBezTo>
                  <a:cubicBezTo>
                    <a:pt x="303" y="946"/>
                    <a:pt x="172" y="462"/>
                    <a:pt x="490" y="233"/>
                  </a:cubicBezTo>
                  <a:cubicBezTo>
                    <a:pt x="602" y="154"/>
                    <a:pt x="758" y="113"/>
                    <a:pt x="936" y="113"/>
                  </a:cubicBezTo>
                  <a:close/>
                  <a:moveTo>
                    <a:pt x="893" y="0"/>
                  </a:moveTo>
                  <a:cubicBezTo>
                    <a:pt x="685" y="0"/>
                    <a:pt x="502" y="48"/>
                    <a:pt x="372" y="142"/>
                  </a:cubicBezTo>
                  <a:cubicBezTo>
                    <a:pt x="0" y="410"/>
                    <a:pt x="143" y="963"/>
                    <a:pt x="690" y="1375"/>
                  </a:cubicBezTo>
                  <a:cubicBezTo>
                    <a:pt x="853" y="1498"/>
                    <a:pt x="1044" y="1601"/>
                    <a:pt x="1238" y="1672"/>
                  </a:cubicBezTo>
                  <a:cubicBezTo>
                    <a:pt x="1444" y="1746"/>
                    <a:pt x="1647" y="1783"/>
                    <a:pt x="1831" y="1783"/>
                  </a:cubicBezTo>
                  <a:cubicBezTo>
                    <a:pt x="2040" y="1783"/>
                    <a:pt x="2224" y="1735"/>
                    <a:pt x="2357" y="1639"/>
                  </a:cubicBezTo>
                  <a:cubicBezTo>
                    <a:pt x="2728" y="1374"/>
                    <a:pt x="2586" y="820"/>
                    <a:pt x="2037" y="408"/>
                  </a:cubicBezTo>
                  <a:cubicBezTo>
                    <a:pt x="1875" y="285"/>
                    <a:pt x="1686" y="183"/>
                    <a:pt x="1489" y="112"/>
                  </a:cubicBezTo>
                  <a:cubicBezTo>
                    <a:pt x="1282" y="38"/>
                    <a:pt x="1078" y="0"/>
                    <a:pt x="89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4"/>
            <p:cNvSpPr/>
            <p:nvPr/>
          </p:nvSpPr>
          <p:spPr>
            <a:xfrm>
              <a:off x="6400778" y="3767194"/>
              <a:ext cx="100925" cy="72997"/>
            </a:xfrm>
            <a:custGeom>
              <a:avLst/>
              <a:gdLst/>
              <a:ahLst/>
              <a:cxnLst/>
              <a:rect l="l" t="t" r="r" b="b"/>
              <a:pathLst>
                <a:path w="1637" h="1184" extrusionOk="0">
                  <a:moveTo>
                    <a:pt x="361" y="0"/>
                  </a:moveTo>
                  <a:cubicBezTo>
                    <a:pt x="211" y="69"/>
                    <a:pt x="97" y="197"/>
                    <a:pt x="54" y="297"/>
                  </a:cubicBezTo>
                  <a:cubicBezTo>
                    <a:pt x="1" y="419"/>
                    <a:pt x="60" y="564"/>
                    <a:pt x="187" y="686"/>
                  </a:cubicBezTo>
                  <a:cubicBezTo>
                    <a:pt x="297" y="791"/>
                    <a:pt x="446" y="844"/>
                    <a:pt x="592" y="844"/>
                  </a:cubicBezTo>
                  <a:cubicBezTo>
                    <a:pt x="620" y="844"/>
                    <a:pt x="647" y="842"/>
                    <a:pt x="675" y="838"/>
                  </a:cubicBezTo>
                  <a:cubicBezTo>
                    <a:pt x="840" y="813"/>
                    <a:pt x="960" y="726"/>
                    <a:pt x="1089" y="660"/>
                  </a:cubicBezTo>
                  <a:cubicBezTo>
                    <a:pt x="1153" y="626"/>
                    <a:pt x="1223" y="596"/>
                    <a:pt x="1304" y="579"/>
                  </a:cubicBezTo>
                  <a:cubicBezTo>
                    <a:pt x="1314" y="610"/>
                    <a:pt x="1311" y="636"/>
                    <a:pt x="1310" y="664"/>
                  </a:cubicBezTo>
                  <a:cubicBezTo>
                    <a:pt x="1300" y="783"/>
                    <a:pt x="1187" y="867"/>
                    <a:pt x="1073" y="925"/>
                  </a:cubicBezTo>
                  <a:cubicBezTo>
                    <a:pt x="1036" y="945"/>
                    <a:pt x="989" y="961"/>
                    <a:pt x="939" y="968"/>
                  </a:cubicBezTo>
                  <a:lnTo>
                    <a:pt x="1182" y="1184"/>
                  </a:lnTo>
                  <a:cubicBezTo>
                    <a:pt x="1304" y="1164"/>
                    <a:pt x="1408" y="1104"/>
                    <a:pt x="1481" y="1040"/>
                  </a:cubicBezTo>
                  <a:cubicBezTo>
                    <a:pt x="1588" y="943"/>
                    <a:pt x="1637" y="820"/>
                    <a:pt x="1595" y="674"/>
                  </a:cubicBezTo>
                  <a:cubicBezTo>
                    <a:pt x="1551" y="520"/>
                    <a:pt x="1373" y="349"/>
                    <a:pt x="1163" y="349"/>
                  </a:cubicBezTo>
                  <a:cubicBezTo>
                    <a:pt x="1144" y="349"/>
                    <a:pt x="1124" y="350"/>
                    <a:pt x="1104" y="353"/>
                  </a:cubicBezTo>
                  <a:cubicBezTo>
                    <a:pt x="897" y="384"/>
                    <a:pt x="753" y="497"/>
                    <a:pt x="579" y="564"/>
                  </a:cubicBezTo>
                  <a:cubicBezTo>
                    <a:pt x="529" y="584"/>
                    <a:pt x="466" y="593"/>
                    <a:pt x="404" y="597"/>
                  </a:cubicBezTo>
                  <a:cubicBezTo>
                    <a:pt x="396" y="597"/>
                    <a:pt x="389" y="597"/>
                    <a:pt x="381" y="594"/>
                  </a:cubicBezTo>
                  <a:cubicBezTo>
                    <a:pt x="361" y="514"/>
                    <a:pt x="458" y="423"/>
                    <a:pt x="516" y="372"/>
                  </a:cubicBezTo>
                  <a:cubicBezTo>
                    <a:pt x="569" y="327"/>
                    <a:pt x="629" y="287"/>
                    <a:pt x="698" y="256"/>
                  </a:cubicBezTo>
                  <a:cubicBezTo>
                    <a:pt x="703" y="255"/>
                    <a:pt x="709" y="250"/>
                    <a:pt x="715" y="249"/>
                  </a:cubicBezTo>
                  <a:lnTo>
                    <a:pt x="361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4"/>
            <p:cNvSpPr/>
            <p:nvPr/>
          </p:nvSpPr>
          <p:spPr>
            <a:xfrm>
              <a:off x="6398373" y="3769660"/>
              <a:ext cx="105179" cy="64304"/>
            </a:xfrm>
            <a:custGeom>
              <a:avLst/>
              <a:gdLst/>
              <a:ahLst/>
              <a:cxnLst/>
              <a:rect l="l" t="t" r="r" b="b"/>
              <a:pathLst>
                <a:path w="1706" h="1043" extrusionOk="0">
                  <a:moveTo>
                    <a:pt x="120" y="0"/>
                  </a:moveTo>
                  <a:lnTo>
                    <a:pt x="0" y="95"/>
                  </a:lnTo>
                  <a:lnTo>
                    <a:pt x="1654" y="1043"/>
                  </a:lnTo>
                  <a:lnTo>
                    <a:pt x="1706" y="973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4"/>
            <p:cNvSpPr/>
            <p:nvPr/>
          </p:nvSpPr>
          <p:spPr>
            <a:xfrm>
              <a:off x="4984070" y="4008994"/>
              <a:ext cx="208016" cy="136499"/>
            </a:xfrm>
            <a:custGeom>
              <a:avLst/>
              <a:gdLst/>
              <a:ahLst/>
              <a:cxnLst/>
              <a:rect l="l" t="t" r="r" b="b"/>
              <a:pathLst>
                <a:path w="3374" h="2214" extrusionOk="0">
                  <a:moveTo>
                    <a:pt x="1301" y="0"/>
                  </a:moveTo>
                  <a:cubicBezTo>
                    <a:pt x="999" y="0"/>
                    <a:pt x="720" y="72"/>
                    <a:pt x="511" y="222"/>
                  </a:cubicBezTo>
                  <a:cubicBezTo>
                    <a:pt x="0" y="588"/>
                    <a:pt x="112" y="1282"/>
                    <a:pt x="761" y="1771"/>
                  </a:cubicBezTo>
                  <a:cubicBezTo>
                    <a:pt x="1146" y="2061"/>
                    <a:pt x="1633" y="2213"/>
                    <a:pt x="2072" y="2213"/>
                  </a:cubicBezTo>
                  <a:cubicBezTo>
                    <a:pt x="2373" y="2213"/>
                    <a:pt x="2652" y="2141"/>
                    <a:pt x="2861" y="1993"/>
                  </a:cubicBezTo>
                  <a:cubicBezTo>
                    <a:pt x="3374" y="1627"/>
                    <a:pt x="3261" y="932"/>
                    <a:pt x="2613" y="444"/>
                  </a:cubicBezTo>
                  <a:cubicBezTo>
                    <a:pt x="2228" y="153"/>
                    <a:pt x="1740" y="0"/>
                    <a:pt x="130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4"/>
            <p:cNvSpPr/>
            <p:nvPr/>
          </p:nvSpPr>
          <p:spPr>
            <a:xfrm>
              <a:off x="4997942" y="4042594"/>
              <a:ext cx="165722" cy="95191"/>
            </a:xfrm>
            <a:custGeom>
              <a:avLst/>
              <a:gdLst/>
              <a:ahLst/>
              <a:cxnLst/>
              <a:rect l="l" t="t" r="r" b="b"/>
              <a:pathLst>
                <a:path w="2688" h="1544" extrusionOk="0">
                  <a:moveTo>
                    <a:pt x="39" y="0"/>
                  </a:moveTo>
                  <a:lnTo>
                    <a:pt x="39" y="0"/>
                  </a:lnTo>
                  <a:cubicBezTo>
                    <a:pt x="1" y="366"/>
                    <a:pt x="224" y="769"/>
                    <a:pt x="633" y="1079"/>
                  </a:cubicBezTo>
                  <a:cubicBezTo>
                    <a:pt x="815" y="1218"/>
                    <a:pt x="1022" y="1325"/>
                    <a:pt x="1236" y="1402"/>
                  </a:cubicBezTo>
                  <a:cubicBezTo>
                    <a:pt x="1492" y="1495"/>
                    <a:pt x="1762" y="1544"/>
                    <a:pt x="2017" y="1544"/>
                  </a:cubicBezTo>
                  <a:cubicBezTo>
                    <a:pt x="2262" y="1544"/>
                    <a:pt x="2494" y="1499"/>
                    <a:pt x="2687" y="1405"/>
                  </a:cubicBezTo>
                  <a:lnTo>
                    <a:pt x="2582" y="1305"/>
                  </a:lnTo>
                  <a:cubicBezTo>
                    <a:pt x="2407" y="1390"/>
                    <a:pt x="2198" y="1431"/>
                    <a:pt x="1976" y="1431"/>
                  </a:cubicBezTo>
                  <a:cubicBezTo>
                    <a:pt x="1555" y="1431"/>
                    <a:pt x="1089" y="1283"/>
                    <a:pt x="729" y="1012"/>
                  </a:cubicBezTo>
                  <a:cubicBezTo>
                    <a:pt x="358" y="731"/>
                    <a:pt x="158" y="367"/>
                    <a:pt x="191" y="37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4"/>
            <p:cNvSpPr/>
            <p:nvPr/>
          </p:nvSpPr>
          <p:spPr>
            <a:xfrm>
              <a:off x="5010026" y="4017933"/>
              <a:ext cx="168250" cy="109988"/>
            </a:xfrm>
            <a:custGeom>
              <a:avLst/>
              <a:gdLst/>
              <a:ahLst/>
              <a:cxnLst/>
              <a:rect l="l" t="t" r="r" b="b"/>
              <a:pathLst>
                <a:path w="2729" h="1784" extrusionOk="0">
                  <a:moveTo>
                    <a:pt x="934" y="112"/>
                  </a:moveTo>
                  <a:cubicBezTo>
                    <a:pt x="1095" y="112"/>
                    <a:pt x="1273" y="145"/>
                    <a:pt x="1455" y="212"/>
                  </a:cubicBezTo>
                  <a:cubicBezTo>
                    <a:pt x="1628" y="273"/>
                    <a:pt x="1798" y="366"/>
                    <a:pt x="1943" y="476"/>
                  </a:cubicBezTo>
                  <a:cubicBezTo>
                    <a:pt x="2426" y="838"/>
                    <a:pt x="2557" y="1321"/>
                    <a:pt x="2239" y="1549"/>
                  </a:cubicBezTo>
                  <a:cubicBezTo>
                    <a:pt x="2127" y="1629"/>
                    <a:pt x="1971" y="1669"/>
                    <a:pt x="1793" y="1669"/>
                  </a:cubicBezTo>
                  <a:cubicBezTo>
                    <a:pt x="1633" y="1669"/>
                    <a:pt x="1456" y="1637"/>
                    <a:pt x="1275" y="1571"/>
                  </a:cubicBezTo>
                  <a:cubicBezTo>
                    <a:pt x="1101" y="1508"/>
                    <a:pt x="933" y="1416"/>
                    <a:pt x="786" y="1307"/>
                  </a:cubicBezTo>
                  <a:cubicBezTo>
                    <a:pt x="305" y="943"/>
                    <a:pt x="172" y="461"/>
                    <a:pt x="492" y="232"/>
                  </a:cubicBezTo>
                  <a:cubicBezTo>
                    <a:pt x="603" y="152"/>
                    <a:pt x="757" y="112"/>
                    <a:pt x="934" y="112"/>
                  </a:cubicBezTo>
                  <a:close/>
                  <a:moveTo>
                    <a:pt x="895" y="1"/>
                  </a:moveTo>
                  <a:cubicBezTo>
                    <a:pt x="687" y="1"/>
                    <a:pt x="504" y="48"/>
                    <a:pt x="372" y="143"/>
                  </a:cubicBezTo>
                  <a:cubicBezTo>
                    <a:pt x="1" y="409"/>
                    <a:pt x="143" y="963"/>
                    <a:pt x="691" y="1374"/>
                  </a:cubicBezTo>
                  <a:cubicBezTo>
                    <a:pt x="856" y="1498"/>
                    <a:pt x="1047" y="1599"/>
                    <a:pt x="1241" y="1671"/>
                  </a:cubicBezTo>
                  <a:cubicBezTo>
                    <a:pt x="1448" y="1746"/>
                    <a:pt x="1651" y="1783"/>
                    <a:pt x="1835" y="1783"/>
                  </a:cubicBezTo>
                  <a:cubicBezTo>
                    <a:pt x="2044" y="1783"/>
                    <a:pt x="2226" y="1735"/>
                    <a:pt x="2357" y="1641"/>
                  </a:cubicBezTo>
                  <a:cubicBezTo>
                    <a:pt x="2728" y="1375"/>
                    <a:pt x="2586" y="821"/>
                    <a:pt x="2039" y="409"/>
                  </a:cubicBezTo>
                  <a:cubicBezTo>
                    <a:pt x="1876" y="286"/>
                    <a:pt x="1685" y="182"/>
                    <a:pt x="1491" y="113"/>
                  </a:cubicBezTo>
                  <a:cubicBezTo>
                    <a:pt x="1284" y="38"/>
                    <a:pt x="1080" y="1"/>
                    <a:pt x="895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4"/>
            <p:cNvSpPr/>
            <p:nvPr/>
          </p:nvSpPr>
          <p:spPr>
            <a:xfrm>
              <a:off x="5043996" y="4037662"/>
              <a:ext cx="100802" cy="72997"/>
            </a:xfrm>
            <a:custGeom>
              <a:avLst/>
              <a:gdLst/>
              <a:ahLst/>
              <a:cxnLst/>
              <a:rect l="l" t="t" r="r" b="b"/>
              <a:pathLst>
                <a:path w="1635" h="1184" extrusionOk="0">
                  <a:moveTo>
                    <a:pt x="362" y="0"/>
                  </a:moveTo>
                  <a:cubicBezTo>
                    <a:pt x="212" y="67"/>
                    <a:pt x="98" y="196"/>
                    <a:pt x="55" y="296"/>
                  </a:cubicBezTo>
                  <a:cubicBezTo>
                    <a:pt x="1" y="417"/>
                    <a:pt x="58" y="564"/>
                    <a:pt x="186" y="685"/>
                  </a:cubicBezTo>
                  <a:cubicBezTo>
                    <a:pt x="296" y="789"/>
                    <a:pt x="444" y="843"/>
                    <a:pt x="589" y="843"/>
                  </a:cubicBezTo>
                  <a:cubicBezTo>
                    <a:pt x="618" y="843"/>
                    <a:pt x="647" y="841"/>
                    <a:pt x="676" y="837"/>
                  </a:cubicBezTo>
                  <a:cubicBezTo>
                    <a:pt x="841" y="810"/>
                    <a:pt x="961" y="724"/>
                    <a:pt x="1090" y="658"/>
                  </a:cubicBezTo>
                  <a:cubicBezTo>
                    <a:pt x="1154" y="624"/>
                    <a:pt x="1224" y="594"/>
                    <a:pt x="1304" y="578"/>
                  </a:cubicBezTo>
                  <a:cubicBezTo>
                    <a:pt x="1312" y="608"/>
                    <a:pt x="1311" y="635"/>
                    <a:pt x="1310" y="664"/>
                  </a:cubicBezTo>
                  <a:cubicBezTo>
                    <a:pt x="1298" y="781"/>
                    <a:pt x="1185" y="865"/>
                    <a:pt x="1071" y="924"/>
                  </a:cubicBezTo>
                  <a:cubicBezTo>
                    <a:pt x="1034" y="944"/>
                    <a:pt x="988" y="959"/>
                    <a:pt x="938" y="967"/>
                  </a:cubicBezTo>
                  <a:lnTo>
                    <a:pt x="1181" y="1184"/>
                  </a:lnTo>
                  <a:cubicBezTo>
                    <a:pt x="1304" y="1164"/>
                    <a:pt x="1407" y="1102"/>
                    <a:pt x="1481" y="1038"/>
                  </a:cubicBezTo>
                  <a:cubicBezTo>
                    <a:pt x="1588" y="942"/>
                    <a:pt x="1635" y="820"/>
                    <a:pt x="1595" y="672"/>
                  </a:cubicBezTo>
                  <a:cubicBezTo>
                    <a:pt x="1552" y="519"/>
                    <a:pt x="1373" y="347"/>
                    <a:pt x="1163" y="347"/>
                  </a:cubicBezTo>
                  <a:cubicBezTo>
                    <a:pt x="1144" y="347"/>
                    <a:pt x="1125" y="348"/>
                    <a:pt x="1105" y="351"/>
                  </a:cubicBezTo>
                  <a:cubicBezTo>
                    <a:pt x="898" y="384"/>
                    <a:pt x="754" y="495"/>
                    <a:pt x="579" y="564"/>
                  </a:cubicBezTo>
                  <a:cubicBezTo>
                    <a:pt x="527" y="584"/>
                    <a:pt x="467" y="593"/>
                    <a:pt x="404" y="595"/>
                  </a:cubicBezTo>
                  <a:cubicBezTo>
                    <a:pt x="397" y="595"/>
                    <a:pt x="390" y="595"/>
                    <a:pt x="382" y="594"/>
                  </a:cubicBezTo>
                  <a:cubicBezTo>
                    <a:pt x="362" y="514"/>
                    <a:pt x="457" y="423"/>
                    <a:pt x="517" y="371"/>
                  </a:cubicBezTo>
                  <a:cubicBezTo>
                    <a:pt x="570" y="326"/>
                    <a:pt x="629" y="286"/>
                    <a:pt x="699" y="254"/>
                  </a:cubicBezTo>
                  <a:cubicBezTo>
                    <a:pt x="704" y="253"/>
                    <a:pt x="710" y="250"/>
                    <a:pt x="714" y="249"/>
                  </a:cubicBezTo>
                  <a:lnTo>
                    <a:pt x="362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4"/>
            <p:cNvSpPr/>
            <p:nvPr/>
          </p:nvSpPr>
          <p:spPr>
            <a:xfrm>
              <a:off x="5041592" y="4040190"/>
              <a:ext cx="105179" cy="64119"/>
            </a:xfrm>
            <a:custGeom>
              <a:avLst/>
              <a:gdLst/>
              <a:ahLst/>
              <a:cxnLst/>
              <a:rect l="l" t="t" r="r" b="b"/>
              <a:pathLst>
                <a:path w="1706" h="1040" extrusionOk="0">
                  <a:moveTo>
                    <a:pt x="118" y="1"/>
                  </a:moveTo>
                  <a:lnTo>
                    <a:pt x="1" y="95"/>
                  </a:lnTo>
                  <a:lnTo>
                    <a:pt x="1655" y="1040"/>
                  </a:lnTo>
                  <a:lnTo>
                    <a:pt x="1705" y="971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4"/>
            <p:cNvSpPr/>
            <p:nvPr/>
          </p:nvSpPr>
          <p:spPr>
            <a:xfrm>
              <a:off x="5565451" y="4076441"/>
              <a:ext cx="208016" cy="136499"/>
            </a:xfrm>
            <a:custGeom>
              <a:avLst/>
              <a:gdLst/>
              <a:ahLst/>
              <a:cxnLst/>
              <a:rect l="l" t="t" r="r" b="b"/>
              <a:pathLst>
                <a:path w="3374" h="2214" extrusionOk="0">
                  <a:moveTo>
                    <a:pt x="1300" y="0"/>
                  </a:moveTo>
                  <a:cubicBezTo>
                    <a:pt x="999" y="0"/>
                    <a:pt x="720" y="72"/>
                    <a:pt x="511" y="222"/>
                  </a:cubicBezTo>
                  <a:cubicBezTo>
                    <a:pt x="0" y="587"/>
                    <a:pt x="112" y="1283"/>
                    <a:pt x="761" y="1771"/>
                  </a:cubicBezTo>
                  <a:cubicBezTo>
                    <a:pt x="1145" y="2061"/>
                    <a:pt x="1631" y="2213"/>
                    <a:pt x="2070" y="2213"/>
                  </a:cubicBezTo>
                  <a:cubicBezTo>
                    <a:pt x="2372" y="2213"/>
                    <a:pt x="2652" y="2141"/>
                    <a:pt x="2861" y="1992"/>
                  </a:cubicBezTo>
                  <a:cubicBezTo>
                    <a:pt x="3373" y="1627"/>
                    <a:pt x="3261" y="931"/>
                    <a:pt x="2613" y="443"/>
                  </a:cubicBezTo>
                  <a:cubicBezTo>
                    <a:pt x="2227" y="154"/>
                    <a:pt x="1740" y="0"/>
                    <a:pt x="1300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4"/>
            <p:cNvSpPr/>
            <p:nvPr/>
          </p:nvSpPr>
          <p:spPr>
            <a:xfrm>
              <a:off x="5579323" y="4109980"/>
              <a:ext cx="165722" cy="95253"/>
            </a:xfrm>
            <a:custGeom>
              <a:avLst/>
              <a:gdLst/>
              <a:ahLst/>
              <a:cxnLst/>
              <a:rect l="l" t="t" r="r" b="b"/>
              <a:pathLst>
                <a:path w="2688" h="1545" extrusionOk="0">
                  <a:moveTo>
                    <a:pt x="39" y="1"/>
                  </a:moveTo>
                  <a:lnTo>
                    <a:pt x="39" y="1"/>
                  </a:lnTo>
                  <a:cubicBezTo>
                    <a:pt x="1" y="366"/>
                    <a:pt x="224" y="771"/>
                    <a:pt x="635" y="1080"/>
                  </a:cubicBezTo>
                  <a:cubicBezTo>
                    <a:pt x="816" y="1218"/>
                    <a:pt x="1022" y="1325"/>
                    <a:pt x="1236" y="1404"/>
                  </a:cubicBezTo>
                  <a:cubicBezTo>
                    <a:pt x="1493" y="1496"/>
                    <a:pt x="1762" y="1545"/>
                    <a:pt x="2016" y="1545"/>
                  </a:cubicBezTo>
                  <a:cubicBezTo>
                    <a:pt x="2262" y="1545"/>
                    <a:pt x="2494" y="1499"/>
                    <a:pt x="2687" y="1404"/>
                  </a:cubicBezTo>
                  <a:lnTo>
                    <a:pt x="2583" y="1305"/>
                  </a:lnTo>
                  <a:cubicBezTo>
                    <a:pt x="2408" y="1391"/>
                    <a:pt x="2199" y="1432"/>
                    <a:pt x="1977" y="1432"/>
                  </a:cubicBezTo>
                  <a:cubicBezTo>
                    <a:pt x="1556" y="1432"/>
                    <a:pt x="1089" y="1284"/>
                    <a:pt x="729" y="1013"/>
                  </a:cubicBezTo>
                  <a:cubicBezTo>
                    <a:pt x="358" y="733"/>
                    <a:pt x="158" y="369"/>
                    <a:pt x="192" y="39"/>
                  </a:cubicBezTo>
                  <a:lnTo>
                    <a:pt x="39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4"/>
            <p:cNvSpPr/>
            <p:nvPr/>
          </p:nvSpPr>
          <p:spPr>
            <a:xfrm>
              <a:off x="5591407" y="4085381"/>
              <a:ext cx="168311" cy="109988"/>
            </a:xfrm>
            <a:custGeom>
              <a:avLst/>
              <a:gdLst/>
              <a:ahLst/>
              <a:cxnLst/>
              <a:rect l="l" t="t" r="r" b="b"/>
              <a:pathLst>
                <a:path w="2730" h="1784" extrusionOk="0">
                  <a:moveTo>
                    <a:pt x="937" y="112"/>
                  </a:moveTo>
                  <a:cubicBezTo>
                    <a:pt x="1097" y="112"/>
                    <a:pt x="1275" y="145"/>
                    <a:pt x="1455" y="211"/>
                  </a:cubicBezTo>
                  <a:cubicBezTo>
                    <a:pt x="1631" y="274"/>
                    <a:pt x="1799" y="367"/>
                    <a:pt x="1945" y="475"/>
                  </a:cubicBezTo>
                  <a:cubicBezTo>
                    <a:pt x="2426" y="839"/>
                    <a:pt x="2558" y="1320"/>
                    <a:pt x="2239" y="1549"/>
                  </a:cubicBezTo>
                  <a:cubicBezTo>
                    <a:pt x="2127" y="1629"/>
                    <a:pt x="1972" y="1669"/>
                    <a:pt x="1794" y="1669"/>
                  </a:cubicBezTo>
                  <a:cubicBezTo>
                    <a:pt x="1634" y="1669"/>
                    <a:pt x="1456" y="1636"/>
                    <a:pt x="1275" y="1570"/>
                  </a:cubicBezTo>
                  <a:cubicBezTo>
                    <a:pt x="1102" y="1509"/>
                    <a:pt x="933" y="1417"/>
                    <a:pt x="786" y="1306"/>
                  </a:cubicBezTo>
                  <a:cubicBezTo>
                    <a:pt x="304" y="942"/>
                    <a:pt x="172" y="461"/>
                    <a:pt x="491" y="233"/>
                  </a:cubicBezTo>
                  <a:cubicBezTo>
                    <a:pt x="604" y="153"/>
                    <a:pt x="759" y="112"/>
                    <a:pt x="937" y="112"/>
                  </a:cubicBezTo>
                  <a:close/>
                  <a:moveTo>
                    <a:pt x="894" y="1"/>
                  </a:moveTo>
                  <a:cubicBezTo>
                    <a:pt x="686" y="1"/>
                    <a:pt x="504" y="48"/>
                    <a:pt x="372" y="143"/>
                  </a:cubicBezTo>
                  <a:cubicBezTo>
                    <a:pt x="0" y="411"/>
                    <a:pt x="143" y="963"/>
                    <a:pt x="691" y="1376"/>
                  </a:cubicBezTo>
                  <a:cubicBezTo>
                    <a:pt x="856" y="1499"/>
                    <a:pt x="1047" y="1600"/>
                    <a:pt x="1241" y="1671"/>
                  </a:cubicBezTo>
                  <a:cubicBezTo>
                    <a:pt x="1447" y="1746"/>
                    <a:pt x="1650" y="1783"/>
                    <a:pt x="1834" y="1783"/>
                  </a:cubicBezTo>
                  <a:cubicBezTo>
                    <a:pt x="2043" y="1783"/>
                    <a:pt x="2226" y="1735"/>
                    <a:pt x="2359" y="1640"/>
                  </a:cubicBezTo>
                  <a:cubicBezTo>
                    <a:pt x="2730" y="1374"/>
                    <a:pt x="2587" y="821"/>
                    <a:pt x="2039" y="408"/>
                  </a:cubicBezTo>
                  <a:cubicBezTo>
                    <a:pt x="1876" y="285"/>
                    <a:pt x="1685" y="184"/>
                    <a:pt x="1491" y="113"/>
                  </a:cubicBezTo>
                  <a:cubicBezTo>
                    <a:pt x="1283" y="38"/>
                    <a:pt x="1079" y="1"/>
                    <a:pt x="894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4"/>
            <p:cNvSpPr/>
            <p:nvPr/>
          </p:nvSpPr>
          <p:spPr>
            <a:xfrm>
              <a:off x="5625439" y="4105048"/>
              <a:ext cx="100925" cy="72997"/>
            </a:xfrm>
            <a:custGeom>
              <a:avLst/>
              <a:gdLst/>
              <a:ahLst/>
              <a:cxnLst/>
              <a:rect l="l" t="t" r="r" b="b"/>
              <a:pathLst>
                <a:path w="1637" h="1184" extrusionOk="0">
                  <a:moveTo>
                    <a:pt x="361" y="1"/>
                  </a:moveTo>
                  <a:cubicBezTo>
                    <a:pt x="211" y="69"/>
                    <a:pt x="97" y="198"/>
                    <a:pt x="54" y="297"/>
                  </a:cubicBezTo>
                  <a:cubicBezTo>
                    <a:pt x="1" y="419"/>
                    <a:pt x="58" y="564"/>
                    <a:pt x="186" y="686"/>
                  </a:cubicBezTo>
                  <a:cubicBezTo>
                    <a:pt x="295" y="790"/>
                    <a:pt x="442" y="844"/>
                    <a:pt x="586" y="844"/>
                  </a:cubicBezTo>
                  <a:cubicBezTo>
                    <a:pt x="616" y="844"/>
                    <a:pt x="646" y="842"/>
                    <a:pt x="675" y="837"/>
                  </a:cubicBezTo>
                  <a:cubicBezTo>
                    <a:pt x="840" y="811"/>
                    <a:pt x="960" y="726"/>
                    <a:pt x="1089" y="659"/>
                  </a:cubicBezTo>
                  <a:cubicBezTo>
                    <a:pt x="1153" y="626"/>
                    <a:pt x="1223" y="594"/>
                    <a:pt x="1304" y="579"/>
                  </a:cubicBezTo>
                  <a:cubicBezTo>
                    <a:pt x="1314" y="609"/>
                    <a:pt x="1311" y="636"/>
                    <a:pt x="1310" y="664"/>
                  </a:cubicBezTo>
                  <a:cubicBezTo>
                    <a:pt x="1300" y="783"/>
                    <a:pt x="1187" y="866"/>
                    <a:pt x="1073" y="926"/>
                  </a:cubicBezTo>
                  <a:cubicBezTo>
                    <a:pt x="1036" y="944"/>
                    <a:pt x="989" y="961"/>
                    <a:pt x="939" y="968"/>
                  </a:cubicBezTo>
                  <a:lnTo>
                    <a:pt x="1181" y="1184"/>
                  </a:lnTo>
                  <a:cubicBezTo>
                    <a:pt x="1304" y="1164"/>
                    <a:pt x="1408" y="1104"/>
                    <a:pt x="1481" y="1040"/>
                  </a:cubicBezTo>
                  <a:cubicBezTo>
                    <a:pt x="1588" y="943"/>
                    <a:pt x="1637" y="820"/>
                    <a:pt x="1595" y="673"/>
                  </a:cubicBezTo>
                  <a:cubicBezTo>
                    <a:pt x="1551" y="520"/>
                    <a:pt x="1372" y="347"/>
                    <a:pt x="1162" y="347"/>
                  </a:cubicBezTo>
                  <a:cubicBezTo>
                    <a:pt x="1143" y="347"/>
                    <a:pt x="1124" y="349"/>
                    <a:pt x="1104" y="352"/>
                  </a:cubicBezTo>
                  <a:cubicBezTo>
                    <a:pt x="897" y="385"/>
                    <a:pt x="753" y="494"/>
                    <a:pt x="579" y="564"/>
                  </a:cubicBezTo>
                  <a:cubicBezTo>
                    <a:pt x="529" y="584"/>
                    <a:pt x="466" y="593"/>
                    <a:pt x="403" y="597"/>
                  </a:cubicBezTo>
                  <a:cubicBezTo>
                    <a:pt x="396" y="597"/>
                    <a:pt x="389" y="597"/>
                    <a:pt x="381" y="594"/>
                  </a:cubicBezTo>
                  <a:cubicBezTo>
                    <a:pt x="361" y="514"/>
                    <a:pt x="458" y="423"/>
                    <a:pt x="516" y="372"/>
                  </a:cubicBezTo>
                  <a:cubicBezTo>
                    <a:pt x="569" y="327"/>
                    <a:pt x="629" y="288"/>
                    <a:pt x="697" y="256"/>
                  </a:cubicBezTo>
                  <a:cubicBezTo>
                    <a:pt x="703" y="253"/>
                    <a:pt x="709" y="250"/>
                    <a:pt x="715" y="249"/>
                  </a:cubicBezTo>
                  <a:lnTo>
                    <a:pt x="361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4"/>
            <p:cNvSpPr/>
            <p:nvPr/>
          </p:nvSpPr>
          <p:spPr>
            <a:xfrm>
              <a:off x="5622973" y="4107576"/>
              <a:ext cx="105179" cy="64365"/>
            </a:xfrm>
            <a:custGeom>
              <a:avLst/>
              <a:gdLst/>
              <a:ahLst/>
              <a:cxnLst/>
              <a:rect l="l" t="t" r="r" b="b"/>
              <a:pathLst>
                <a:path w="1706" h="1044" extrusionOk="0">
                  <a:moveTo>
                    <a:pt x="119" y="1"/>
                  </a:moveTo>
                  <a:lnTo>
                    <a:pt x="1" y="95"/>
                  </a:lnTo>
                  <a:lnTo>
                    <a:pt x="1655" y="1043"/>
                  </a:lnTo>
                  <a:lnTo>
                    <a:pt x="1705" y="97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4"/>
            <p:cNvSpPr/>
            <p:nvPr/>
          </p:nvSpPr>
          <p:spPr>
            <a:xfrm>
              <a:off x="6398497" y="4102274"/>
              <a:ext cx="208016" cy="136499"/>
            </a:xfrm>
            <a:custGeom>
              <a:avLst/>
              <a:gdLst/>
              <a:ahLst/>
              <a:cxnLst/>
              <a:rect l="l" t="t" r="r" b="b"/>
              <a:pathLst>
                <a:path w="3374" h="2214" extrusionOk="0">
                  <a:moveTo>
                    <a:pt x="1302" y="0"/>
                  </a:moveTo>
                  <a:cubicBezTo>
                    <a:pt x="1000" y="0"/>
                    <a:pt x="721" y="73"/>
                    <a:pt x="512" y="223"/>
                  </a:cubicBezTo>
                  <a:cubicBezTo>
                    <a:pt x="1" y="588"/>
                    <a:pt x="114" y="1282"/>
                    <a:pt x="762" y="1771"/>
                  </a:cubicBezTo>
                  <a:cubicBezTo>
                    <a:pt x="1146" y="2061"/>
                    <a:pt x="1633" y="2213"/>
                    <a:pt x="2072" y="2213"/>
                  </a:cubicBezTo>
                  <a:cubicBezTo>
                    <a:pt x="2374" y="2213"/>
                    <a:pt x="2653" y="2141"/>
                    <a:pt x="2862" y="1993"/>
                  </a:cubicBezTo>
                  <a:cubicBezTo>
                    <a:pt x="3374" y="1627"/>
                    <a:pt x="3264" y="932"/>
                    <a:pt x="2615" y="444"/>
                  </a:cubicBezTo>
                  <a:cubicBezTo>
                    <a:pt x="2230" y="154"/>
                    <a:pt x="1742" y="0"/>
                    <a:pt x="1302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4"/>
            <p:cNvSpPr/>
            <p:nvPr/>
          </p:nvSpPr>
          <p:spPr>
            <a:xfrm>
              <a:off x="6412430" y="4135874"/>
              <a:ext cx="165784" cy="95253"/>
            </a:xfrm>
            <a:custGeom>
              <a:avLst/>
              <a:gdLst/>
              <a:ahLst/>
              <a:cxnLst/>
              <a:rect l="l" t="t" r="r" b="b"/>
              <a:pathLst>
                <a:path w="2689" h="1545" extrusionOk="0">
                  <a:moveTo>
                    <a:pt x="40" y="0"/>
                  </a:moveTo>
                  <a:lnTo>
                    <a:pt x="40" y="0"/>
                  </a:lnTo>
                  <a:cubicBezTo>
                    <a:pt x="0" y="366"/>
                    <a:pt x="223" y="770"/>
                    <a:pt x="634" y="1079"/>
                  </a:cubicBezTo>
                  <a:cubicBezTo>
                    <a:pt x="815" y="1218"/>
                    <a:pt x="1021" y="1325"/>
                    <a:pt x="1235" y="1403"/>
                  </a:cubicBezTo>
                  <a:cubicBezTo>
                    <a:pt x="1492" y="1496"/>
                    <a:pt x="1761" y="1544"/>
                    <a:pt x="2016" y="1544"/>
                  </a:cubicBezTo>
                  <a:cubicBezTo>
                    <a:pt x="2262" y="1544"/>
                    <a:pt x="2494" y="1499"/>
                    <a:pt x="2688" y="1403"/>
                  </a:cubicBezTo>
                  <a:lnTo>
                    <a:pt x="2583" y="1305"/>
                  </a:lnTo>
                  <a:cubicBezTo>
                    <a:pt x="2408" y="1391"/>
                    <a:pt x="2199" y="1432"/>
                    <a:pt x="1977" y="1432"/>
                  </a:cubicBezTo>
                  <a:cubicBezTo>
                    <a:pt x="1555" y="1432"/>
                    <a:pt x="1088" y="1284"/>
                    <a:pt x="728" y="1012"/>
                  </a:cubicBezTo>
                  <a:cubicBezTo>
                    <a:pt x="357" y="731"/>
                    <a:pt x="157" y="368"/>
                    <a:pt x="192" y="37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4"/>
            <p:cNvSpPr/>
            <p:nvPr/>
          </p:nvSpPr>
          <p:spPr>
            <a:xfrm>
              <a:off x="6424637" y="4111213"/>
              <a:ext cx="168250" cy="109988"/>
            </a:xfrm>
            <a:custGeom>
              <a:avLst/>
              <a:gdLst/>
              <a:ahLst/>
              <a:cxnLst/>
              <a:rect l="l" t="t" r="r" b="b"/>
              <a:pathLst>
                <a:path w="2729" h="1784" extrusionOk="0">
                  <a:moveTo>
                    <a:pt x="933" y="112"/>
                  </a:moveTo>
                  <a:cubicBezTo>
                    <a:pt x="1094" y="112"/>
                    <a:pt x="1272" y="145"/>
                    <a:pt x="1453" y="212"/>
                  </a:cubicBezTo>
                  <a:cubicBezTo>
                    <a:pt x="1628" y="276"/>
                    <a:pt x="1798" y="366"/>
                    <a:pt x="1942" y="476"/>
                  </a:cubicBezTo>
                  <a:cubicBezTo>
                    <a:pt x="2423" y="840"/>
                    <a:pt x="2556" y="1321"/>
                    <a:pt x="2236" y="1549"/>
                  </a:cubicBezTo>
                  <a:cubicBezTo>
                    <a:pt x="2124" y="1629"/>
                    <a:pt x="1969" y="1670"/>
                    <a:pt x="1791" y="1670"/>
                  </a:cubicBezTo>
                  <a:cubicBezTo>
                    <a:pt x="1631" y="1670"/>
                    <a:pt x="1454" y="1637"/>
                    <a:pt x="1273" y="1571"/>
                  </a:cubicBezTo>
                  <a:cubicBezTo>
                    <a:pt x="1100" y="1508"/>
                    <a:pt x="930" y="1417"/>
                    <a:pt x="785" y="1307"/>
                  </a:cubicBezTo>
                  <a:cubicBezTo>
                    <a:pt x="302" y="943"/>
                    <a:pt x="171" y="462"/>
                    <a:pt x="489" y="233"/>
                  </a:cubicBezTo>
                  <a:cubicBezTo>
                    <a:pt x="601" y="153"/>
                    <a:pt x="756" y="112"/>
                    <a:pt x="933" y="112"/>
                  </a:cubicBezTo>
                  <a:close/>
                  <a:moveTo>
                    <a:pt x="895" y="1"/>
                  </a:moveTo>
                  <a:cubicBezTo>
                    <a:pt x="687" y="1"/>
                    <a:pt x="504" y="49"/>
                    <a:pt x="372" y="143"/>
                  </a:cubicBezTo>
                  <a:cubicBezTo>
                    <a:pt x="1" y="409"/>
                    <a:pt x="144" y="963"/>
                    <a:pt x="692" y="1375"/>
                  </a:cubicBezTo>
                  <a:cubicBezTo>
                    <a:pt x="853" y="1498"/>
                    <a:pt x="1044" y="1599"/>
                    <a:pt x="1238" y="1671"/>
                  </a:cubicBezTo>
                  <a:cubicBezTo>
                    <a:pt x="1445" y="1746"/>
                    <a:pt x="1649" y="1784"/>
                    <a:pt x="1833" y="1784"/>
                  </a:cubicBezTo>
                  <a:cubicBezTo>
                    <a:pt x="2042" y="1784"/>
                    <a:pt x="2225" y="1736"/>
                    <a:pt x="2358" y="1641"/>
                  </a:cubicBezTo>
                  <a:cubicBezTo>
                    <a:pt x="2729" y="1375"/>
                    <a:pt x="2586" y="821"/>
                    <a:pt x="2038" y="409"/>
                  </a:cubicBezTo>
                  <a:cubicBezTo>
                    <a:pt x="1877" y="286"/>
                    <a:pt x="1687" y="182"/>
                    <a:pt x="1491" y="113"/>
                  </a:cubicBezTo>
                  <a:cubicBezTo>
                    <a:pt x="1284" y="38"/>
                    <a:pt x="1080" y="1"/>
                    <a:pt x="895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4"/>
            <p:cNvSpPr/>
            <p:nvPr/>
          </p:nvSpPr>
          <p:spPr>
            <a:xfrm>
              <a:off x="6458546" y="4130942"/>
              <a:ext cx="100925" cy="72997"/>
            </a:xfrm>
            <a:custGeom>
              <a:avLst/>
              <a:gdLst/>
              <a:ahLst/>
              <a:cxnLst/>
              <a:rect l="l" t="t" r="r" b="b"/>
              <a:pathLst>
                <a:path w="1637" h="1184" extrusionOk="0">
                  <a:moveTo>
                    <a:pt x="360" y="0"/>
                  </a:moveTo>
                  <a:cubicBezTo>
                    <a:pt x="210" y="67"/>
                    <a:pt x="96" y="196"/>
                    <a:pt x="53" y="296"/>
                  </a:cubicBezTo>
                  <a:cubicBezTo>
                    <a:pt x="0" y="417"/>
                    <a:pt x="58" y="564"/>
                    <a:pt x="186" y="685"/>
                  </a:cubicBezTo>
                  <a:cubicBezTo>
                    <a:pt x="296" y="789"/>
                    <a:pt x="445" y="843"/>
                    <a:pt x="590" y="843"/>
                  </a:cubicBezTo>
                  <a:cubicBezTo>
                    <a:pt x="618" y="843"/>
                    <a:pt x="646" y="841"/>
                    <a:pt x="674" y="837"/>
                  </a:cubicBezTo>
                  <a:cubicBezTo>
                    <a:pt x="841" y="810"/>
                    <a:pt x="960" y="724"/>
                    <a:pt x="1088" y="658"/>
                  </a:cubicBezTo>
                  <a:cubicBezTo>
                    <a:pt x="1152" y="624"/>
                    <a:pt x="1222" y="594"/>
                    <a:pt x="1305" y="578"/>
                  </a:cubicBezTo>
                  <a:cubicBezTo>
                    <a:pt x="1314" y="608"/>
                    <a:pt x="1312" y="635"/>
                    <a:pt x="1309" y="664"/>
                  </a:cubicBezTo>
                  <a:cubicBezTo>
                    <a:pt x="1299" y="781"/>
                    <a:pt x="1187" y="865"/>
                    <a:pt x="1072" y="924"/>
                  </a:cubicBezTo>
                  <a:cubicBezTo>
                    <a:pt x="1035" y="944"/>
                    <a:pt x="988" y="960"/>
                    <a:pt x="938" y="967"/>
                  </a:cubicBezTo>
                  <a:lnTo>
                    <a:pt x="1181" y="1184"/>
                  </a:lnTo>
                  <a:cubicBezTo>
                    <a:pt x="1305" y="1164"/>
                    <a:pt x="1408" y="1102"/>
                    <a:pt x="1481" y="1038"/>
                  </a:cubicBezTo>
                  <a:cubicBezTo>
                    <a:pt x="1588" y="942"/>
                    <a:pt x="1636" y="820"/>
                    <a:pt x="1595" y="673"/>
                  </a:cubicBezTo>
                  <a:cubicBezTo>
                    <a:pt x="1552" y="518"/>
                    <a:pt x="1372" y="347"/>
                    <a:pt x="1163" y="347"/>
                  </a:cubicBezTo>
                  <a:cubicBezTo>
                    <a:pt x="1144" y="347"/>
                    <a:pt x="1125" y="348"/>
                    <a:pt x="1105" y="351"/>
                  </a:cubicBezTo>
                  <a:cubicBezTo>
                    <a:pt x="898" y="384"/>
                    <a:pt x="753" y="496"/>
                    <a:pt x="579" y="564"/>
                  </a:cubicBezTo>
                  <a:cubicBezTo>
                    <a:pt x="527" y="584"/>
                    <a:pt x="464" y="593"/>
                    <a:pt x="403" y="596"/>
                  </a:cubicBezTo>
                  <a:cubicBezTo>
                    <a:pt x="396" y="596"/>
                    <a:pt x="389" y="596"/>
                    <a:pt x="380" y="594"/>
                  </a:cubicBezTo>
                  <a:cubicBezTo>
                    <a:pt x="360" y="514"/>
                    <a:pt x="457" y="423"/>
                    <a:pt x="516" y="371"/>
                  </a:cubicBezTo>
                  <a:cubicBezTo>
                    <a:pt x="570" y="326"/>
                    <a:pt x="628" y="287"/>
                    <a:pt x="698" y="254"/>
                  </a:cubicBezTo>
                  <a:cubicBezTo>
                    <a:pt x="703" y="253"/>
                    <a:pt x="708" y="250"/>
                    <a:pt x="714" y="249"/>
                  </a:cubicBezTo>
                  <a:lnTo>
                    <a:pt x="360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4"/>
            <p:cNvSpPr/>
            <p:nvPr/>
          </p:nvSpPr>
          <p:spPr>
            <a:xfrm>
              <a:off x="6456080" y="4133408"/>
              <a:ext cx="105118" cy="64180"/>
            </a:xfrm>
            <a:custGeom>
              <a:avLst/>
              <a:gdLst/>
              <a:ahLst/>
              <a:cxnLst/>
              <a:rect l="l" t="t" r="r" b="b"/>
              <a:pathLst>
                <a:path w="1705" h="1041" extrusionOk="0">
                  <a:moveTo>
                    <a:pt x="120" y="0"/>
                  </a:moveTo>
                  <a:lnTo>
                    <a:pt x="0" y="96"/>
                  </a:lnTo>
                  <a:lnTo>
                    <a:pt x="1655" y="1041"/>
                  </a:lnTo>
                  <a:lnTo>
                    <a:pt x="1705" y="97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4"/>
            <p:cNvSpPr/>
            <p:nvPr/>
          </p:nvSpPr>
          <p:spPr>
            <a:xfrm>
              <a:off x="5302134" y="3323236"/>
              <a:ext cx="207954" cy="136437"/>
            </a:xfrm>
            <a:custGeom>
              <a:avLst/>
              <a:gdLst/>
              <a:ahLst/>
              <a:cxnLst/>
              <a:rect l="l" t="t" r="r" b="b"/>
              <a:pathLst>
                <a:path w="3373" h="2213" extrusionOk="0">
                  <a:moveTo>
                    <a:pt x="1300" y="0"/>
                  </a:moveTo>
                  <a:cubicBezTo>
                    <a:pt x="998" y="0"/>
                    <a:pt x="719" y="72"/>
                    <a:pt x="510" y="221"/>
                  </a:cubicBezTo>
                  <a:cubicBezTo>
                    <a:pt x="0" y="588"/>
                    <a:pt x="110" y="1282"/>
                    <a:pt x="760" y="1770"/>
                  </a:cubicBezTo>
                  <a:cubicBezTo>
                    <a:pt x="1144" y="2060"/>
                    <a:pt x="1631" y="2213"/>
                    <a:pt x="2070" y="2213"/>
                  </a:cubicBezTo>
                  <a:cubicBezTo>
                    <a:pt x="2372" y="2213"/>
                    <a:pt x="2652" y="2141"/>
                    <a:pt x="2861" y="1991"/>
                  </a:cubicBezTo>
                  <a:cubicBezTo>
                    <a:pt x="3372" y="1626"/>
                    <a:pt x="3259" y="932"/>
                    <a:pt x="2613" y="442"/>
                  </a:cubicBezTo>
                  <a:cubicBezTo>
                    <a:pt x="2228" y="153"/>
                    <a:pt x="1740" y="0"/>
                    <a:pt x="1300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4"/>
            <p:cNvSpPr/>
            <p:nvPr/>
          </p:nvSpPr>
          <p:spPr>
            <a:xfrm>
              <a:off x="5315944" y="3356713"/>
              <a:ext cx="165784" cy="95315"/>
            </a:xfrm>
            <a:custGeom>
              <a:avLst/>
              <a:gdLst/>
              <a:ahLst/>
              <a:cxnLst/>
              <a:rect l="l" t="t" r="r" b="b"/>
              <a:pathLst>
                <a:path w="2689" h="1546" extrusionOk="0">
                  <a:moveTo>
                    <a:pt x="40" y="1"/>
                  </a:moveTo>
                  <a:cubicBezTo>
                    <a:pt x="0" y="368"/>
                    <a:pt x="225" y="770"/>
                    <a:pt x="634" y="1081"/>
                  </a:cubicBezTo>
                  <a:cubicBezTo>
                    <a:pt x="817" y="1218"/>
                    <a:pt x="1021" y="1327"/>
                    <a:pt x="1235" y="1404"/>
                  </a:cubicBezTo>
                  <a:cubicBezTo>
                    <a:pt x="1491" y="1497"/>
                    <a:pt x="1760" y="1546"/>
                    <a:pt x="2013" y="1546"/>
                  </a:cubicBezTo>
                  <a:cubicBezTo>
                    <a:pt x="2261" y="1546"/>
                    <a:pt x="2494" y="1500"/>
                    <a:pt x="2688" y="1404"/>
                  </a:cubicBezTo>
                  <a:lnTo>
                    <a:pt x="2583" y="1305"/>
                  </a:lnTo>
                  <a:cubicBezTo>
                    <a:pt x="2408" y="1391"/>
                    <a:pt x="2199" y="1432"/>
                    <a:pt x="1977" y="1432"/>
                  </a:cubicBezTo>
                  <a:cubicBezTo>
                    <a:pt x="1555" y="1432"/>
                    <a:pt x="1089" y="1284"/>
                    <a:pt x="728" y="1013"/>
                  </a:cubicBezTo>
                  <a:cubicBezTo>
                    <a:pt x="357" y="733"/>
                    <a:pt x="157" y="369"/>
                    <a:pt x="192" y="39"/>
                  </a:cubicBezTo>
                  <a:lnTo>
                    <a:pt x="40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4"/>
            <p:cNvSpPr/>
            <p:nvPr/>
          </p:nvSpPr>
          <p:spPr>
            <a:xfrm>
              <a:off x="5328151" y="3332237"/>
              <a:ext cx="168435" cy="109926"/>
            </a:xfrm>
            <a:custGeom>
              <a:avLst/>
              <a:gdLst/>
              <a:ahLst/>
              <a:cxnLst/>
              <a:rect l="l" t="t" r="r" b="b"/>
              <a:pathLst>
                <a:path w="2732" h="1783" extrusionOk="0">
                  <a:moveTo>
                    <a:pt x="934" y="112"/>
                  </a:moveTo>
                  <a:cubicBezTo>
                    <a:pt x="1094" y="112"/>
                    <a:pt x="1273" y="145"/>
                    <a:pt x="1454" y="211"/>
                  </a:cubicBezTo>
                  <a:cubicBezTo>
                    <a:pt x="1628" y="274"/>
                    <a:pt x="1798" y="365"/>
                    <a:pt x="1942" y="476"/>
                  </a:cubicBezTo>
                  <a:cubicBezTo>
                    <a:pt x="2425" y="840"/>
                    <a:pt x="2556" y="1323"/>
                    <a:pt x="2236" y="1551"/>
                  </a:cubicBezTo>
                  <a:cubicBezTo>
                    <a:pt x="2125" y="1631"/>
                    <a:pt x="1971" y="1670"/>
                    <a:pt x="1794" y="1670"/>
                  </a:cubicBezTo>
                  <a:cubicBezTo>
                    <a:pt x="1633" y="1670"/>
                    <a:pt x="1455" y="1638"/>
                    <a:pt x="1273" y="1573"/>
                  </a:cubicBezTo>
                  <a:cubicBezTo>
                    <a:pt x="1100" y="1508"/>
                    <a:pt x="930" y="1417"/>
                    <a:pt x="785" y="1307"/>
                  </a:cubicBezTo>
                  <a:cubicBezTo>
                    <a:pt x="302" y="943"/>
                    <a:pt x="171" y="461"/>
                    <a:pt x="490" y="232"/>
                  </a:cubicBezTo>
                  <a:cubicBezTo>
                    <a:pt x="602" y="153"/>
                    <a:pt x="756" y="112"/>
                    <a:pt x="934" y="112"/>
                  </a:cubicBezTo>
                  <a:close/>
                  <a:moveTo>
                    <a:pt x="898" y="1"/>
                  </a:moveTo>
                  <a:cubicBezTo>
                    <a:pt x="689" y="1"/>
                    <a:pt x="505" y="49"/>
                    <a:pt x="372" y="144"/>
                  </a:cubicBezTo>
                  <a:cubicBezTo>
                    <a:pt x="1" y="409"/>
                    <a:pt x="144" y="962"/>
                    <a:pt x="692" y="1374"/>
                  </a:cubicBezTo>
                  <a:cubicBezTo>
                    <a:pt x="854" y="1498"/>
                    <a:pt x="1044" y="1601"/>
                    <a:pt x="1240" y="1671"/>
                  </a:cubicBezTo>
                  <a:cubicBezTo>
                    <a:pt x="1447" y="1746"/>
                    <a:pt x="1651" y="1783"/>
                    <a:pt x="1836" y="1783"/>
                  </a:cubicBezTo>
                  <a:cubicBezTo>
                    <a:pt x="2044" y="1783"/>
                    <a:pt x="2227" y="1736"/>
                    <a:pt x="2360" y="1641"/>
                  </a:cubicBezTo>
                  <a:cubicBezTo>
                    <a:pt x="2732" y="1374"/>
                    <a:pt x="2589" y="822"/>
                    <a:pt x="2041" y="409"/>
                  </a:cubicBezTo>
                  <a:cubicBezTo>
                    <a:pt x="1877" y="286"/>
                    <a:pt x="1685" y="184"/>
                    <a:pt x="1491" y="112"/>
                  </a:cubicBezTo>
                  <a:cubicBezTo>
                    <a:pt x="1285" y="38"/>
                    <a:pt x="1082" y="1"/>
                    <a:pt x="898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4"/>
            <p:cNvSpPr/>
            <p:nvPr/>
          </p:nvSpPr>
          <p:spPr>
            <a:xfrm>
              <a:off x="5361999" y="3351781"/>
              <a:ext cx="100863" cy="73058"/>
            </a:xfrm>
            <a:custGeom>
              <a:avLst/>
              <a:gdLst/>
              <a:ahLst/>
              <a:cxnLst/>
              <a:rect l="l" t="t" r="r" b="b"/>
              <a:pathLst>
                <a:path w="1636" h="1185" extrusionOk="0">
                  <a:moveTo>
                    <a:pt x="363" y="1"/>
                  </a:moveTo>
                  <a:cubicBezTo>
                    <a:pt x="213" y="69"/>
                    <a:pt x="98" y="198"/>
                    <a:pt x="53" y="298"/>
                  </a:cubicBezTo>
                  <a:cubicBezTo>
                    <a:pt x="0" y="419"/>
                    <a:pt x="57" y="565"/>
                    <a:pt x="186" y="686"/>
                  </a:cubicBezTo>
                  <a:cubicBezTo>
                    <a:pt x="296" y="791"/>
                    <a:pt x="446" y="845"/>
                    <a:pt x="591" y="845"/>
                  </a:cubicBezTo>
                  <a:cubicBezTo>
                    <a:pt x="619" y="845"/>
                    <a:pt x="647" y="843"/>
                    <a:pt x="674" y="839"/>
                  </a:cubicBezTo>
                  <a:cubicBezTo>
                    <a:pt x="841" y="812"/>
                    <a:pt x="959" y="726"/>
                    <a:pt x="1088" y="660"/>
                  </a:cubicBezTo>
                  <a:cubicBezTo>
                    <a:pt x="1152" y="626"/>
                    <a:pt x="1222" y="596"/>
                    <a:pt x="1305" y="579"/>
                  </a:cubicBezTo>
                  <a:cubicBezTo>
                    <a:pt x="1313" y="610"/>
                    <a:pt x="1312" y="636"/>
                    <a:pt x="1309" y="665"/>
                  </a:cubicBezTo>
                  <a:cubicBezTo>
                    <a:pt x="1300" y="783"/>
                    <a:pt x="1186" y="869"/>
                    <a:pt x="1072" y="926"/>
                  </a:cubicBezTo>
                  <a:cubicBezTo>
                    <a:pt x="1035" y="946"/>
                    <a:pt x="988" y="961"/>
                    <a:pt x="938" y="969"/>
                  </a:cubicBezTo>
                  <a:lnTo>
                    <a:pt x="1181" y="1184"/>
                  </a:lnTo>
                  <a:cubicBezTo>
                    <a:pt x="1305" y="1164"/>
                    <a:pt x="1407" y="1104"/>
                    <a:pt x="1480" y="1040"/>
                  </a:cubicBezTo>
                  <a:cubicBezTo>
                    <a:pt x="1587" y="943"/>
                    <a:pt x="1636" y="820"/>
                    <a:pt x="1594" y="675"/>
                  </a:cubicBezTo>
                  <a:cubicBezTo>
                    <a:pt x="1553" y="520"/>
                    <a:pt x="1374" y="349"/>
                    <a:pt x="1164" y="349"/>
                  </a:cubicBezTo>
                  <a:cubicBezTo>
                    <a:pt x="1145" y="349"/>
                    <a:pt x="1126" y="350"/>
                    <a:pt x="1106" y="353"/>
                  </a:cubicBezTo>
                  <a:cubicBezTo>
                    <a:pt x="899" y="385"/>
                    <a:pt x="754" y="498"/>
                    <a:pt x="580" y="565"/>
                  </a:cubicBezTo>
                  <a:cubicBezTo>
                    <a:pt x="528" y="585"/>
                    <a:pt x="467" y="593"/>
                    <a:pt x="405" y="597"/>
                  </a:cubicBezTo>
                  <a:cubicBezTo>
                    <a:pt x="398" y="597"/>
                    <a:pt x="391" y="597"/>
                    <a:pt x="381" y="596"/>
                  </a:cubicBezTo>
                  <a:cubicBezTo>
                    <a:pt x="363" y="515"/>
                    <a:pt x="458" y="423"/>
                    <a:pt x="517" y="372"/>
                  </a:cubicBezTo>
                  <a:cubicBezTo>
                    <a:pt x="571" y="328"/>
                    <a:pt x="630" y="289"/>
                    <a:pt x="699" y="256"/>
                  </a:cubicBezTo>
                  <a:cubicBezTo>
                    <a:pt x="705" y="255"/>
                    <a:pt x="709" y="251"/>
                    <a:pt x="715" y="249"/>
                  </a:cubicBezTo>
                  <a:lnTo>
                    <a:pt x="363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4"/>
            <p:cNvSpPr/>
            <p:nvPr/>
          </p:nvSpPr>
          <p:spPr>
            <a:xfrm>
              <a:off x="5359656" y="3354370"/>
              <a:ext cx="105056" cy="64304"/>
            </a:xfrm>
            <a:custGeom>
              <a:avLst/>
              <a:gdLst/>
              <a:ahLst/>
              <a:cxnLst/>
              <a:rect l="l" t="t" r="r" b="b"/>
              <a:pathLst>
                <a:path w="1704" h="1043" extrusionOk="0">
                  <a:moveTo>
                    <a:pt x="118" y="0"/>
                  </a:moveTo>
                  <a:lnTo>
                    <a:pt x="1" y="94"/>
                  </a:lnTo>
                  <a:lnTo>
                    <a:pt x="1654" y="1042"/>
                  </a:lnTo>
                  <a:lnTo>
                    <a:pt x="1704" y="971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4"/>
            <p:cNvSpPr/>
            <p:nvPr/>
          </p:nvSpPr>
          <p:spPr>
            <a:xfrm>
              <a:off x="6220137" y="3581805"/>
              <a:ext cx="208016" cy="136499"/>
            </a:xfrm>
            <a:custGeom>
              <a:avLst/>
              <a:gdLst/>
              <a:ahLst/>
              <a:cxnLst/>
              <a:rect l="l" t="t" r="r" b="b"/>
              <a:pathLst>
                <a:path w="3374" h="2214" extrusionOk="0">
                  <a:moveTo>
                    <a:pt x="1301" y="1"/>
                  </a:moveTo>
                  <a:cubicBezTo>
                    <a:pt x="999" y="1"/>
                    <a:pt x="719" y="73"/>
                    <a:pt x="510" y="222"/>
                  </a:cubicBezTo>
                  <a:cubicBezTo>
                    <a:pt x="0" y="588"/>
                    <a:pt x="110" y="1283"/>
                    <a:pt x="760" y="1771"/>
                  </a:cubicBezTo>
                  <a:cubicBezTo>
                    <a:pt x="1144" y="2061"/>
                    <a:pt x="1630" y="2214"/>
                    <a:pt x="2070" y="2214"/>
                  </a:cubicBezTo>
                  <a:cubicBezTo>
                    <a:pt x="2372" y="2214"/>
                    <a:pt x="2652" y="2142"/>
                    <a:pt x="2861" y="1993"/>
                  </a:cubicBezTo>
                  <a:cubicBezTo>
                    <a:pt x="3373" y="1627"/>
                    <a:pt x="3262" y="933"/>
                    <a:pt x="2613" y="444"/>
                  </a:cubicBezTo>
                  <a:cubicBezTo>
                    <a:pt x="2228" y="154"/>
                    <a:pt x="1741" y="1"/>
                    <a:pt x="1301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4"/>
            <p:cNvSpPr/>
            <p:nvPr/>
          </p:nvSpPr>
          <p:spPr>
            <a:xfrm>
              <a:off x="6234008" y="3615406"/>
              <a:ext cx="165722" cy="95253"/>
            </a:xfrm>
            <a:custGeom>
              <a:avLst/>
              <a:gdLst/>
              <a:ahLst/>
              <a:cxnLst/>
              <a:rect l="l" t="t" r="r" b="b"/>
              <a:pathLst>
                <a:path w="2688" h="1545" extrusionOk="0">
                  <a:moveTo>
                    <a:pt x="39" y="0"/>
                  </a:moveTo>
                  <a:lnTo>
                    <a:pt x="39" y="0"/>
                  </a:lnTo>
                  <a:cubicBezTo>
                    <a:pt x="1" y="367"/>
                    <a:pt x="224" y="771"/>
                    <a:pt x="633" y="1081"/>
                  </a:cubicBezTo>
                  <a:cubicBezTo>
                    <a:pt x="816" y="1218"/>
                    <a:pt x="1022" y="1325"/>
                    <a:pt x="1236" y="1403"/>
                  </a:cubicBezTo>
                  <a:cubicBezTo>
                    <a:pt x="1492" y="1496"/>
                    <a:pt x="1762" y="1544"/>
                    <a:pt x="2017" y="1544"/>
                  </a:cubicBezTo>
                  <a:cubicBezTo>
                    <a:pt x="2262" y="1544"/>
                    <a:pt x="2493" y="1499"/>
                    <a:pt x="2687" y="1405"/>
                  </a:cubicBezTo>
                  <a:lnTo>
                    <a:pt x="2582" y="1305"/>
                  </a:lnTo>
                  <a:cubicBezTo>
                    <a:pt x="2407" y="1390"/>
                    <a:pt x="2198" y="1431"/>
                    <a:pt x="1976" y="1431"/>
                  </a:cubicBezTo>
                  <a:cubicBezTo>
                    <a:pt x="1555" y="1431"/>
                    <a:pt x="1089" y="1283"/>
                    <a:pt x="729" y="1012"/>
                  </a:cubicBezTo>
                  <a:cubicBezTo>
                    <a:pt x="358" y="732"/>
                    <a:pt x="158" y="368"/>
                    <a:pt x="191" y="39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4"/>
            <p:cNvSpPr/>
            <p:nvPr/>
          </p:nvSpPr>
          <p:spPr>
            <a:xfrm>
              <a:off x="6246092" y="3590683"/>
              <a:ext cx="168250" cy="110050"/>
            </a:xfrm>
            <a:custGeom>
              <a:avLst/>
              <a:gdLst/>
              <a:ahLst/>
              <a:cxnLst/>
              <a:rect l="l" t="t" r="r" b="b"/>
              <a:pathLst>
                <a:path w="2729" h="1785" extrusionOk="0">
                  <a:moveTo>
                    <a:pt x="935" y="113"/>
                  </a:moveTo>
                  <a:cubicBezTo>
                    <a:pt x="1095" y="113"/>
                    <a:pt x="1274" y="146"/>
                    <a:pt x="1455" y="213"/>
                  </a:cubicBezTo>
                  <a:cubicBezTo>
                    <a:pt x="1629" y="277"/>
                    <a:pt x="1798" y="368"/>
                    <a:pt x="1943" y="477"/>
                  </a:cubicBezTo>
                  <a:cubicBezTo>
                    <a:pt x="2426" y="841"/>
                    <a:pt x="2557" y="1322"/>
                    <a:pt x="2239" y="1550"/>
                  </a:cubicBezTo>
                  <a:cubicBezTo>
                    <a:pt x="2127" y="1630"/>
                    <a:pt x="1971" y="1670"/>
                    <a:pt x="1793" y="1670"/>
                  </a:cubicBezTo>
                  <a:cubicBezTo>
                    <a:pt x="1633" y="1670"/>
                    <a:pt x="1456" y="1638"/>
                    <a:pt x="1275" y="1572"/>
                  </a:cubicBezTo>
                  <a:cubicBezTo>
                    <a:pt x="1101" y="1509"/>
                    <a:pt x="933" y="1419"/>
                    <a:pt x="786" y="1308"/>
                  </a:cubicBezTo>
                  <a:cubicBezTo>
                    <a:pt x="305" y="944"/>
                    <a:pt x="172" y="462"/>
                    <a:pt x="492" y="234"/>
                  </a:cubicBezTo>
                  <a:cubicBezTo>
                    <a:pt x="603" y="154"/>
                    <a:pt x="758" y="113"/>
                    <a:pt x="935" y="113"/>
                  </a:cubicBezTo>
                  <a:close/>
                  <a:moveTo>
                    <a:pt x="895" y="0"/>
                  </a:moveTo>
                  <a:cubicBezTo>
                    <a:pt x="686" y="0"/>
                    <a:pt x="503" y="48"/>
                    <a:pt x="372" y="143"/>
                  </a:cubicBezTo>
                  <a:cubicBezTo>
                    <a:pt x="0" y="410"/>
                    <a:pt x="143" y="964"/>
                    <a:pt x="691" y="1376"/>
                  </a:cubicBezTo>
                  <a:cubicBezTo>
                    <a:pt x="856" y="1499"/>
                    <a:pt x="1047" y="1603"/>
                    <a:pt x="1241" y="1672"/>
                  </a:cubicBezTo>
                  <a:cubicBezTo>
                    <a:pt x="1447" y="1747"/>
                    <a:pt x="1651" y="1784"/>
                    <a:pt x="1834" y="1784"/>
                  </a:cubicBezTo>
                  <a:cubicBezTo>
                    <a:pt x="2043" y="1784"/>
                    <a:pt x="2226" y="1736"/>
                    <a:pt x="2357" y="1640"/>
                  </a:cubicBezTo>
                  <a:cubicBezTo>
                    <a:pt x="2728" y="1375"/>
                    <a:pt x="2586" y="821"/>
                    <a:pt x="2039" y="408"/>
                  </a:cubicBezTo>
                  <a:cubicBezTo>
                    <a:pt x="1876" y="285"/>
                    <a:pt x="1685" y="184"/>
                    <a:pt x="1491" y="113"/>
                  </a:cubicBezTo>
                  <a:cubicBezTo>
                    <a:pt x="1284" y="38"/>
                    <a:pt x="1079" y="0"/>
                    <a:pt x="895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4"/>
            <p:cNvSpPr/>
            <p:nvPr/>
          </p:nvSpPr>
          <p:spPr>
            <a:xfrm>
              <a:off x="6280063" y="3610474"/>
              <a:ext cx="100802" cy="72997"/>
            </a:xfrm>
            <a:custGeom>
              <a:avLst/>
              <a:gdLst/>
              <a:ahLst/>
              <a:cxnLst/>
              <a:rect l="l" t="t" r="r" b="b"/>
              <a:pathLst>
                <a:path w="1635" h="1184" extrusionOk="0">
                  <a:moveTo>
                    <a:pt x="362" y="0"/>
                  </a:moveTo>
                  <a:cubicBezTo>
                    <a:pt x="212" y="69"/>
                    <a:pt x="98" y="197"/>
                    <a:pt x="55" y="297"/>
                  </a:cubicBezTo>
                  <a:cubicBezTo>
                    <a:pt x="0" y="418"/>
                    <a:pt x="58" y="564"/>
                    <a:pt x="186" y="685"/>
                  </a:cubicBezTo>
                  <a:cubicBezTo>
                    <a:pt x="297" y="790"/>
                    <a:pt x="445" y="843"/>
                    <a:pt x="589" y="843"/>
                  </a:cubicBezTo>
                  <a:cubicBezTo>
                    <a:pt x="618" y="843"/>
                    <a:pt x="647" y="841"/>
                    <a:pt x="676" y="837"/>
                  </a:cubicBezTo>
                  <a:cubicBezTo>
                    <a:pt x="841" y="812"/>
                    <a:pt x="961" y="727"/>
                    <a:pt x="1090" y="658"/>
                  </a:cubicBezTo>
                  <a:cubicBezTo>
                    <a:pt x="1154" y="625"/>
                    <a:pt x="1224" y="594"/>
                    <a:pt x="1304" y="578"/>
                  </a:cubicBezTo>
                  <a:cubicBezTo>
                    <a:pt x="1312" y="608"/>
                    <a:pt x="1311" y="635"/>
                    <a:pt x="1309" y="664"/>
                  </a:cubicBezTo>
                  <a:cubicBezTo>
                    <a:pt x="1299" y="782"/>
                    <a:pt x="1185" y="868"/>
                    <a:pt x="1071" y="925"/>
                  </a:cubicBezTo>
                  <a:cubicBezTo>
                    <a:pt x="1034" y="944"/>
                    <a:pt x="988" y="961"/>
                    <a:pt x="938" y="968"/>
                  </a:cubicBezTo>
                  <a:lnTo>
                    <a:pt x="1181" y="1184"/>
                  </a:lnTo>
                  <a:cubicBezTo>
                    <a:pt x="1304" y="1164"/>
                    <a:pt x="1407" y="1104"/>
                    <a:pt x="1481" y="1039"/>
                  </a:cubicBezTo>
                  <a:cubicBezTo>
                    <a:pt x="1588" y="942"/>
                    <a:pt x="1635" y="820"/>
                    <a:pt x="1595" y="672"/>
                  </a:cubicBezTo>
                  <a:cubicBezTo>
                    <a:pt x="1552" y="519"/>
                    <a:pt x="1373" y="347"/>
                    <a:pt x="1163" y="347"/>
                  </a:cubicBezTo>
                  <a:cubicBezTo>
                    <a:pt x="1144" y="347"/>
                    <a:pt x="1125" y="348"/>
                    <a:pt x="1105" y="351"/>
                  </a:cubicBezTo>
                  <a:cubicBezTo>
                    <a:pt x="898" y="384"/>
                    <a:pt x="754" y="497"/>
                    <a:pt x="579" y="564"/>
                  </a:cubicBezTo>
                  <a:cubicBezTo>
                    <a:pt x="529" y="584"/>
                    <a:pt x="467" y="593"/>
                    <a:pt x="404" y="595"/>
                  </a:cubicBezTo>
                  <a:cubicBezTo>
                    <a:pt x="397" y="595"/>
                    <a:pt x="390" y="595"/>
                    <a:pt x="382" y="594"/>
                  </a:cubicBezTo>
                  <a:cubicBezTo>
                    <a:pt x="362" y="515"/>
                    <a:pt x="457" y="423"/>
                    <a:pt x="517" y="371"/>
                  </a:cubicBezTo>
                  <a:cubicBezTo>
                    <a:pt x="570" y="327"/>
                    <a:pt x="629" y="287"/>
                    <a:pt x="699" y="256"/>
                  </a:cubicBezTo>
                  <a:cubicBezTo>
                    <a:pt x="704" y="253"/>
                    <a:pt x="710" y="250"/>
                    <a:pt x="714" y="249"/>
                  </a:cubicBezTo>
                  <a:lnTo>
                    <a:pt x="362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4"/>
            <p:cNvSpPr/>
            <p:nvPr/>
          </p:nvSpPr>
          <p:spPr>
            <a:xfrm>
              <a:off x="6277658" y="3613001"/>
              <a:ext cx="105179" cy="64304"/>
            </a:xfrm>
            <a:custGeom>
              <a:avLst/>
              <a:gdLst/>
              <a:ahLst/>
              <a:cxnLst/>
              <a:rect l="l" t="t" r="r" b="b"/>
              <a:pathLst>
                <a:path w="1706" h="1043" extrusionOk="0">
                  <a:moveTo>
                    <a:pt x="118" y="1"/>
                  </a:moveTo>
                  <a:lnTo>
                    <a:pt x="1" y="95"/>
                  </a:lnTo>
                  <a:lnTo>
                    <a:pt x="1655" y="1043"/>
                  </a:lnTo>
                  <a:lnTo>
                    <a:pt x="1705" y="971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4"/>
            <p:cNvSpPr/>
            <p:nvPr/>
          </p:nvSpPr>
          <p:spPr>
            <a:xfrm>
              <a:off x="5900285" y="3948451"/>
              <a:ext cx="217448" cy="127991"/>
            </a:xfrm>
            <a:custGeom>
              <a:avLst/>
              <a:gdLst/>
              <a:ahLst/>
              <a:cxnLst/>
              <a:rect l="l" t="t" r="r" b="b"/>
              <a:pathLst>
                <a:path w="3527" h="2076" extrusionOk="0">
                  <a:moveTo>
                    <a:pt x="1674" y="0"/>
                  </a:moveTo>
                  <a:cubicBezTo>
                    <a:pt x="1148" y="0"/>
                    <a:pt x="651" y="181"/>
                    <a:pt x="392" y="508"/>
                  </a:cubicBezTo>
                  <a:cubicBezTo>
                    <a:pt x="1" y="1000"/>
                    <a:pt x="298" y="1638"/>
                    <a:pt x="1056" y="1930"/>
                  </a:cubicBezTo>
                  <a:cubicBezTo>
                    <a:pt x="1312" y="2028"/>
                    <a:pt x="1588" y="2076"/>
                    <a:pt x="1856" y="2076"/>
                  </a:cubicBezTo>
                  <a:cubicBezTo>
                    <a:pt x="2382" y="2076"/>
                    <a:pt x="2878" y="1895"/>
                    <a:pt x="3137" y="1568"/>
                  </a:cubicBezTo>
                  <a:cubicBezTo>
                    <a:pt x="3527" y="1076"/>
                    <a:pt x="3230" y="438"/>
                    <a:pt x="2473" y="145"/>
                  </a:cubicBezTo>
                  <a:cubicBezTo>
                    <a:pt x="2217" y="47"/>
                    <a:pt x="1942" y="0"/>
                    <a:pt x="1674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4"/>
            <p:cNvSpPr/>
            <p:nvPr/>
          </p:nvSpPr>
          <p:spPr>
            <a:xfrm>
              <a:off x="5915081" y="4002705"/>
              <a:ext cx="180827" cy="63872"/>
            </a:xfrm>
            <a:custGeom>
              <a:avLst/>
              <a:gdLst/>
              <a:ahLst/>
              <a:cxnLst/>
              <a:rect l="l" t="t" r="r" b="b"/>
              <a:pathLst>
                <a:path w="2933" h="1036" extrusionOk="0">
                  <a:moveTo>
                    <a:pt x="158" y="0"/>
                  </a:moveTo>
                  <a:lnTo>
                    <a:pt x="1" y="6"/>
                  </a:lnTo>
                  <a:cubicBezTo>
                    <a:pt x="64" y="369"/>
                    <a:pt x="388" y="697"/>
                    <a:pt x="867" y="883"/>
                  </a:cubicBezTo>
                  <a:cubicBezTo>
                    <a:pt x="1080" y="964"/>
                    <a:pt x="1307" y="1013"/>
                    <a:pt x="1535" y="1030"/>
                  </a:cubicBezTo>
                  <a:cubicBezTo>
                    <a:pt x="1592" y="1034"/>
                    <a:pt x="1648" y="1035"/>
                    <a:pt x="1704" y="1035"/>
                  </a:cubicBezTo>
                  <a:cubicBezTo>
                    <a:pt x="2182" y="1035"/>
                    <a:pt x="2640" y="895"/>
                    <a:pt x="2933" y="633"/>
                  </a:cubicBezTo>
                  <a:lnTo>
                    <a:pt x="2804" y="567"/>
                  </a:lnTo>
                  <a:cubicBezTo>
                    <a:pt x="2541" y="803"/>
                    <a:pt x="2128" y="928"/>
                    <a:pt x="1698" y="928"/>
                  </a:cubicBezTo>
                  <a:cubicBezTo>
                    <a:pt x="1443" y="928"/>
                    <a:pt x="1181" y="884"/>
                    <a:pt x="941" y="791"/>
                  </a:cubicBezTo>
                  <a:cubicBezTo>
                    <a:pt x="507" y="624"/>
                    <a:pt x="215" y="327"/>
                    <a:pt x="158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4"/>
            <p:cNvSpPr/>
            <p:nvPr/>
          </p:nvSpPr>
          <p:spPr>
            <a:xfrm>
              <a:off x="5924699" y="3957884"/>
              <a:ext cx="178114" cy="97349"/>
            </a:xfrm>
            <a:custGeom>
              <a:avLst/>
              <a:gdLst/>
              <a:ahLst/>
              <a:cxnLst/>
              <a:rect l="l" t="t" r="r" b="b"/>
              <a:pathLst>
                <a:path w="2889" h="1579" extrusionOk="0">
                  <a:moveTo>
                    <a:pt x="1218" y="106"/>
                  </a:moveTo>
                  <a:cubicBezTo>
                    <a:pt x="1259" y="106"/>
                    <a:pt x="1302" y="108"/>
                    <a:pt x="1345" y="111"/>
                  </a:cubicBezTo>
                  <a:cubicBezTo>
                    <a:pt x="1529" y="124"/>
                    <a:pt x="1716" y="166"/>
                    <a:pt x="1889" y="232"/>
                  </a:cubicBezTo>
                  <a:cubicBezTo>
                    <a:pt x="2451" y="450"/>
                    <a:pt x="2710" y="879"/>
                    <a:pt x="2466" y="1186"/>
                  </a:cubicBezTo>
                  <a:cubicBezTo>
                    <a:pt x="2320" y="1367"/>
                    <a:pt x="2023" y="1473"/>
                    <a:pt x="1672" y="1473"/>
                  </a:cubicBezTo>
                  <a:cubicBezTo>
                    <a:pt x="1630" y="1473"/>
                    <a:pt x="1588" y="1471"/>
                    <a:pt x="1545" y="1468"/>
                  </a:cubicBezTo>
                  <a:cubicBezTo>
                    <a:pt x="1359" y="1455"/>
                    <a:pt x="1172" y="1413"/>
                    <a:pt x="1001" y="1347"/>
                  </a:cubicBezTo>
                  <a:cubicBezTo>
                    <a:pt x="439" y="1130"/>
                    <a:pt x="180" y="702"/>
                    <a:pt x="424" y="395"/>
                  </a:cubicBezTo>
                  <a:cubicBezTo>
                    <a:pt x="570" y="212"/>
                    <a:pt x="866" y="106"/>
                    <a:pt x="1218" y="106"/>
                  </a:cubicBezTo>
                  <a:close/>
                  <a:moveTo>
                    <a:pt x="1213" y="0"/>
                  </a:moveTo>
                  <a:cubicBezTo>
                    <a:pt x="803" y="0"/>
                    <a:pt x="455" y="126"/>
                    <a:pt x="283" y="341"/>
                  </a:cubicBezTo>
                  <a:cubicBezTo>
                    <a:pt x="0" y="700"/>
                    <a:pt x="289" y="1190"/>
                    <a:pt x="928" y="1438"/>
                  </a:cubicBezTo>
                  <a:cubicBezTo>
                    <a:pt x="1118" y="1514"/>
                    <a:pt x="1329" y="1560"/>
                    <a:pt x="1536" y="1574"/>
                  </a:cubicBezTo>
                  <a:cubicBezTo>
                    <a:pt x="1585" y="1577"/>
                    <a:pt x="1633" y="1579"/>
                    <a:pt x="1680" y="1579"/>
                  </a:cubicBezTo>
                  <a:cubicBezTo>
                    <a:pt x="2088" y="1579"/>
                    <a:pt x="2434" y="1453"/>
                    <a:pt x="2603" y="1238"/>
                  </a:cubicBezTo>
                  <a:cubicBezTo>
                    <a:pt x="2888" y="880"/>
                    <a:pt x="2597" y="389"/>
                    <a:pt x="1959" y="141"/>
                  </a:cubicBezTo>
                  <a:cubicBezTo>
                    <a:pt x="1768" y="67"/>
                    <a:pt x="1558" y="19"/>
                    <a:pt x="1351" y="5"/>
                  </a:cubicBezTo>
                  <a:cubicBezTo>
                    <a:pt x="1304" y="2"/>
                    <a:pt x="1258" y="0"/>
                    <a:pt x="121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4"/>
            <p:cNvSpPr/>
            <p:nvPr/>
          </p:nvSpPr>
          <p:spPr>
            <a:xfrm>
              <a:off x="5963047" y="3980264"/>
              <a:ext cx="103638" cy="56350"/>
            </a:xfrm>
            <a:custGeom>
              <a:avLst/>
              <a:gdLst/>
              <a:ahLst/>
              <a:cxnLst/>
              <a:rect l="l" t="t" r="r" b="b"/>
              <a:pathLst>
                <a:path w="1681" h="914" extrusionOk="0">
                  <a:moveTo>
                    <a:pt x="235" y="0"/>
                  </a:moveTo>
                  <a:cubicBezTo>
                    <a:pt x="109" y="106"/>
                    <a:pt x="34" y="262"/>
                    <a:pt x="18" y="370"/>
                  </a:cubicBezTo>
                  <a:cubicBezTo>
                    <a:pt x="1" y="500"/>
                    <a:pt x="95" y="627"/>
                    <a:pt x="252" y="710"/>
                  </a:cubicBezTo>
                  <a:cubicBezTo>
                    <a:pt x="336" y="753"/>
                    <a:pt x="428" y="773"/>
                    <a:pt x="519" y="773"/>
                  </a:cubicBezTo>
                  <a:cubicBezTo>
                    <a:pt x="605" y="773"/>
                    <a:pt x="689" y="755"/>
                    <a:pt x="764" y="720"/>
                  </a:cubicBezTo>
                  <a:cubicBezTo>
                    <a:pt x="916" y="650"/>
                    <a:pt x="1008" y="534"/>
                    <a:pt x="1113" y="436"/>
                  </a:cubicBezTo>
                  <a:cubicBezTo>
                    <a:pt x="1166" y="386"/>
                    <a:pt x="1224" y="336"/>
                    <a:pt x="1298" y="300"/>
                  </a:cubicBezTo>
                  <a:cubicBezTo>
                    <a:pt x="1314" y="327"/>
                    <a:pt x="1321" y="354"/>
                    <a:pt x="1327" y="382"/>
                  </a:cubicBezTo>
                  <a:cubicBezTo>
                    <a:pt x="1350" y="497"/>
                    <a:pt x="1264" y="610"/>
                    <a:pt x="1170" y="697"/>
                  </a:cubicBezTo>
                  <a:cubicBezTo>
                    <a:pt x="1138" y="726"/>
                    <a:pt x="1098" y="756"/>
                    <a:pt x="1051" y="774"/>
                  </a:cubicBezTo>
                  <a:lnTo>
                    <a:pt x="1344" y="914"/>
                  </a:lnTo>
                  <a:cubicBezTo>
                    <a:pt x="1458" y="863"/>
                    <a:pt x="1541" y="776"/>
                    <a:pt x="1592" y="693"/>
                  </a:cubicBezTo>
                  <a:cubicBezTo>
                    <a:pt x="1669" y="571"/>
                    <a:pt x="1681" y="440"/>
                    <a:pt x="1601" y="312"/>
                  </a:cubicBezTo>
                  <a:cubicBezTo>
                    <a:pt x="1531" y="199"/>
                    <a:pt x="1371" y="100"/>
                    <a:pt x="1205" y="100"/>
                  </a:cubicBezTo>
                  <a:cubicBezTo>
                    <a:pt x="1150" y="100"/>
                    <a:pt x="1095" y="111"/>
                    <a:pt x="1043" y="135"/>
                  </a:cubicBezTo>
                  <a:cubicBezTo>
                    <a:pt x="851" y="222"/>
                    <a:pt x="744" y="369"/>
                    <a:pt x="595" y="483"/>
                  </a:cubicBezTo>
                  <a:cubicBezTo>
                    <a:pt x="552" y="517"/>
                    <a:pt x="493" y="541"/>
                    <a:pt x="436" y="561"/>
                  </a:cubicBezTo>
                  <a:lnTo>
                    <a:pt x="415" y="567"/>
                  </a:lnTo>
                  <a:cubicBezTo>
                    <a:pt x="373" y="496"/>
                    <a:pt x="442" y="382"/>
                    <a:pt x="485" y="314"/>
                  </a:cubicBezTo>
                  <a:cubicBezTo>
                    <a:pt x="523" y="257"/>
                    <a:pt x="569" y="203"/>
                    <a:pt x="627" y="155"/>
                  </a:cubicBezTo>
                  <a:cubicBezTo>
                    <a:pt x="632" y="150"/>
                    <a:pt x="636" y="147"/>
                    <a:pt x="640" y="143"/>
                  </a:cubicBezTo>
                  <a:lnTo>
                    <a:pt x="235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4"/>
            <p:cNvSpPr/>
            <p:nvPr/>
          </p:nvSpPr>
          <p:spPr>
            <a:xfrm>
              <a:off x="5955648" y="3987477"/>
              <a:ext cx="116092" cy="35882"/>
            </a:xfrm>
            <a:custGeom>
              <a:avLst/>
              <a:gdLst/>
              <a:ahLst/>
              <a:cxnLst/>
              <a:rect l="l" t="t" r="r" b="b"/>
              <a:pathLst>
                <a:path w="1883" h="582" extrusionOk="0">
                  <a:moveTo>
                    <a:pt x="91" y="0"/>
                  </a:moveTo>
                  <a:lnTo>
                    <a:pt x="1" y="123"/>
                  </a:lnTo>
                  <a:lnTo>
                    <a:pt x="1854" y="581"/>
                  </a:lnTo>
                  <a:lnTo>
                    <a:pt x="1882" y="50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4"/>
            <p:cNvSpPr/>
            <p:nvPr/>
          </p:nvSpPr>
          <p:spPr>
            <a:xfrm>
              <a:off x="5110889" y="3974407"/>
              <a:ext cx="197165" cy="143774"/>
            </a:xfrm>
            <a:custGeom>
              <a:avLst/>
              <a:gdLst/>
              <a:ahLst/>
              <a:cxnLst/>
              <a:rect l="l" t="t" r="r" b="b"/>
              <a:pathLst>
                <a:path w="3198" h="2332" extrusionOk="0">
                  <a:moveTo>
                    <a:pt x="1130" y="0"/>
                  </a:moveTo>
                  <a:cubicBezTo>
                    <a:pt x="919" y="0"/>
                    <a:pt x="721" y="42"/>
                    <a:pt x="556" y="130"/>
                  </a:cubicBezTo>
                  <a:cubicBezTo>
                    <a:pt x="0" y="425"/>
                    <a:pt x="18" y="1126"/>
                    <a:pt x="593" y="1698"/>
                  </a:cubicBezTo>
                  <a:cubicBezTo>
                    <a:pt x="998" y="2100"/>
                    <a:pt x="1571" y="2331"/>
                    <a:pt x="2069" y="2331"/>
                  </a:cubicBezTo>
                  <a:cubicBezTo>
                    <a:pt x="2281" y="2331"/>
                    <a:pt x="2478" y="2290"/>
                    <a:pt x="2644" y="2202"/>
                  </a:cubicBezTo>
                  <a:cubicBezTo>
                    <a:pt x="3198" y="1907"/>
                    <a:pt x="3182" y="1206"/>
                    <a:pt x="2606" y="634"/>
                  </a:cubicBezTo>
                  <a:cubicBezTo>
                    <a:pt x="2202" y="232"/>
                    <a:pt x="1628" y="0"/>
                    <a:pt x="1130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4"/>
            <p:cNvSpPr/>
            <p:nvPr/>
          </p:nvSpPr>
          <p:spPr>
            <a:xfrm>
              <a:off x="5121678" y="3999993"/>
              <a:ext cx="155611" cy="111899"/>
            </a:xfrm>
            <a:custGeom>
              <a:avLst/>
              <a:gdLst/>
              <a:ahLst/>
              <a:cxnLst/>
              <a:rect l="l" t="t" r="r" b="b"/>
              <a:pathLst>
                <a:path w="2524" h="1815" extrusionOk="0">
                  <a:moveTo>
                    <a:pt x="89" y="0"/>
                  </a:moveTo>
                  <a:lnTo>
                    <a:pt x="89" y="0"/>
                  </a:lnTo>
                  <a:cubicBezTo>
                    <a:pt x="1" y="360"/>
                    <a:pt x="167" y="790"/>
                    <a:pt x="532" y="1152"/>
                  </a:cubicBezTo>
                  <a:cubicBezTo>
                    <a:pt x="695" y="1312"/>
                    <a:pt x="885" y="1448"/>
                    <a:pt x="1086" y="1553"/>
                  </a:cubicBezTo>
                  <a:cubicBezTo>
                    <a:pt x="1409" y="1721"/>
                    <a:pt x="1762" y="1815"/>
                    <a:pt x="2086" y="1815"/>
                  </a:cubicBezTo>
                  <a:cubicBezTo>
                    <a:pt x="2241" y="1815"/>
                    <a:pt x="2389" y="1794"/>
                    <a:pt x="2523" y="1749"/>
                  </a:cubicBezTo>
                  <a:lnTo>
                    <a:pt x="2433" y="1637"/>
                  </a:lnTo>
                  <a:cubicBezTo>
                    <a:pt x="2313" y="1677"/>
                    <a:pt x="2180" y="1696"/>
                    <a:pt x="2041" y="1696"/>
                  </a:cubicBezTo>
                  <a:cubicBezTo>
                    <a:pt x="1564" y="1696"/>
                    <a:pt x="1014" y="1472"/>
                    <a:pt x="636" y="1096"/>
                  </a:cubicBezTo>
                  <a:cubicBezTo>
                    <a:pt x="308" y="768"/>
                    <a:pt x="158" y="381"/>
                    <a:pt x="237" y="57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4"/>
            <p:cNvSpPr/>
            <p:nvPr/>
          </p:nvSpPr>
          <p:spPr>
            <a:xfrm>
              <a:off x="5136844" y="3983655"/>
              <a:ext cx="158632" cy="118249"/>
            </a:xfrm>
            <a:custGeom>
              <a:avLst/>
              <a:gdLst/>
              <a:ahLst/>
              <a:cxnLst/>
              <a:rect l="l" t="t" r="r" b="b"/>
              <a:pathLst>
                <a:path w="2573" h="1918" extrusionOk="0">
                  <a:moveTo>
                    <a:pt x="823" y="118"/>
                  </a:moveTo>
                  <a:cubicBezTo>
                    <a:pt x="1017" y="118"/>
                    <a:pt x="1244" y="179"/>
                    <a:pt x="1468" y="297"/>
                  </a:cubicBezTo>
                  <a:cubicBezTo>
                    <a:pt x="1632" y="382"/>
                    <a:pt x="1788" y="496"/>
                    <a:pt x="1916" y="625"/>
                  </a:cubicBezTo>
                  <a:cubicBezTo>
                    <a:pt x="2344" y="1050"/>
                    <a:pt x="2410" y="1544"/>
                    <a:pt x="2062" y="1728"/>
                  </a:cubicBezTo>
                  <a:cubicBezTo>
                    <a:pt x="1975" y="1774"/>
                    <a:pt x="1868" y="1797"/>
                    <a:pt x="1749" y="1797"/>
                  </a:cubicBezTo>
                  <a:cubicBezTo>
                    <a:pt x="1555" y="1797"/>
                    <a:pt x="1329" y="1737"/>
                    <a:pt x="1105" y="1620"/>
                  </a:cubicBezTo>
                  <a:cubicBezTo>
                    <a:pt x="941" y="1534"/>
                    <a:pt x="786" y="1420"/>
                    <a:pt x="656" y="1292"/>
                  </a:cubicBezTo>
                  <a:cubicBezTo>
                    <a:pt x="227" y="868"/>
                    <a:pt x="162" y="371"/>
                    <a:pt x="510" y="187"/>
                  </a:cubicBezTo>
                  <a:cubicBezTo>
                    <a:pt x="597" y="141"/>
                    <a:pt x="704" y="118"/>
                    <a:pt x="823" y="118"/>
                  </a:cubicBezTo>
                  <a:close/>
                  <a:moveTo>
                    <a:pt x="777" y="0"/>
                  </a:moveTo>
                  <a:cubicBezTo>
                    <a:pt x="636" y="0"/>
                    <a:pt x="509" y="28"/>
                    <a:pt x="404" y="82"/>
                  </a:cubicBezTo>
                  <a:cubicBezTo>
                    <a:pt x="1" y="297"/>
                    <a:pt x="68" y="862"/>
                    <a:pt x="554" y="1346"/>
                  </a:cubicBezTo>
                  <a:cubicBezTo>
                    <a:pt x="699" y="1490"/>
                    <a:pt x="874" y="1618"/>
                    <a:pt x="1057" y="1714"/>
                  </a:cubicBezTo>
                  <a:cubicBezTo>
                    <a:pt x="1313" y="1848"/>
                    <a:pt x="1571" y="1917"/>
                    <a:pt x="1795" y="1917"/>
                  </a:cubicBezTo>
                  <a:cubicBezTo>
                    <a:pt x="1936" y="1917"/>
                    <a:pt x="2064" y="1890"/>
                    <a:pt x="2169" y="1834"/>
                  </a:cubicBezTo>
                  <a:cubicBezTo>
                    <a:pt x="2573" y="1620"/>
                    <a:pt x="2506" y="1055"/>
                    <a:pt x="2019" y="571"/>
                  </a:cubicBezTo>
                  <a:cubicBezTo>
                    <a:pt x="1875" y="426"/>
                    <a:pt x="1699" y="299"/>
                    <a:pt x="1515" y="204"/>
                  </a:cubicBezTo>
                  <a:cubicBezTo>
                    <a:pt x="1261" y="69"/>
                    <a:pt x="1002" y="0"/>
                    <a:pt x="777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4"/>
            <p:cNvSpPr/>
            <p:nvPr/>
          </p:nvSpPr>
          <p:spPr>
            <a:xfrm>
              <a:off x="5167794" y="4004308"/>
              <a:ext cx="96733" cy="79039"/>
            </a:xfrm>
            <a:custGeom>
              <a:avLst/>
              <a:gdLst/>
              <a:ahLst/>
              <a:cxnLst/>
              <a:rect l="l" t="t" r="r" b="b"/>
              <a:pathLst>
                <a:path w="1569" h="1282" extrusionOk="0">
                  <a:moveTo>
                    <a:pt x="415" y="0"/>
                  </a:moveTo>
                  <a:cubicBezTo>
                    <a:pt x="258" y="47"/>
                    <a:pt x="127" y="159"/>
                    <a:pt x="69" y="251"/>
                  </a:cubicBezTo>
                  <a:cubicBezTo>
                    <a:pt x="1" y="364"/>
                    <a:pt x="38" y="518"/>
                    <a:pt x="148" y="655"/>
                  </a:cubicBezTo>
                  <a:cubicBezTo>
                    <a:pt x="259" y="793"/>
                    <a:pt x="431" y="871"/>
                    <a:pt x="599" y="871"/>
                  </a:cubicBezTo>
                  <a:cubicBezTo>
                    <a:pt x="603" y="871"/>
                    <a:pt x="607" y="871"/>
                    <a:pt x="612" y="871"/>
                  </a:cubicBezTo>
                  <a:cubicBezTo>
                    <a:pt x="780" y="868"/>
                    <a:pt x="910" y="800"/>
                    <a:pt x="1046" y="750"/>
                  </a:cubicBezTo>
                  <a:cubicBezTo>
                    <a:pt x="1116" y="725"/>
                    <a:pt x="1189" y="704"/>
                    <a:pt x="1271" y="700"/>
                  </a:cubicBezTo>
                  <a:lnTo>
                    <a:pt x="1271" y="700"/>
                  </a:lnTo>
                  <a:cubicBezTo>
                    <a:pt x="1274" y="730"/>
                    <a:pt x="1271" y="758"/>
                    <a:pt x="1266" y="785"/>
                  </a:cubicBezTo>
                  <a:cubicBezTo>
                    <a:pt x="1239" y="899"/>
                    <a:pt x="1117" y="969"/>
                    <a:pt x="996" y="1012"/>
                  </a:cubicBezTo>
                  <a:cubicBezTo>
                    <a:pt x="960" y="1026"/>
                    <a:pt x="915" y="1035"/>
                    <a:pt x="867" y="1035"/>
                  </a:cubicBezTo>
                  <a:cubicBezTo>
                    <a:pt x="864" y="1035"/>
                    <a:pt x="861" y="1035"/>
                    <a:pt x="857" y="1035"/>
                  </a:cubicBezTo>
                  <a:lnTo>
                    <a:pt x="857" y="1035"/>
                  </a:lnTo>
                  <a:lnTo>
                    <a:pt x="1069" y="1282"/>
                  </a:lnTo>
                  <a:cubicBezTo>
                    <a:pt x="1194" y="1279"/>
                    <a:pt x="1304" y="1233"/>
                    <a:pt x="1386" y="1178"/>
                  </a:cubicBezTo>
                  <a:cubicBezTo>
                    <a:pt x="1504" y="1098"/>
                    <a:pt x="1568" y="982"/>
                    <a:pt x="1547" y="832"/>
                  </a:cubicBezTo>
                  <a:cubicBezTo>
                    <a:pt x="1519" y="658"/>
                    <a:pt x="1341" y="444"/>
                    <a:pt x="1108" y="444"/>
                  </a:cubicBezTo>
                  <a:cubicBezTo>
                    <a:pt x="1106" y="444"/>
                    <a:pt x="1105" y="444"/>
                    <a:pt x="1103" y="444"/>
                  </a:cubicBezTo>
                  <a:cubicBezTo>
                    <a:pt x="895" y="448"/>
                    <a:pt x="736" y="540"/>
                    <a:pt x="552" y="584"/>
                  </a:cubicBezTo>
                  <a:cubicBezTo>
                    <a:pt x="516" y="592"/>
                    <a:pt x="476" y="595"/>
                    <a:pt x="436" y="595"/>
                  </a:cubicBezTo>
                  <a:cubicBezTo>
                    <a:pt x="415" y="595"/>
                    <a:pt x="394" y="594"/>
                    <a:pt x="374" y="593"/>
                  </a:cubicBezTo>
                  <a:cubicBezTo>
                    <a:pt x="366" y="593"/>
                    <a:pt x="359" y="591"/>
                    <a:pt x="352" y="590"/>
                  </a:cubicBezTo>
                  <a:cubicBezTo>
                    <a:pt x="344" y="507"/>
                    <a:pt x="451" y="428"/>
                    <a:pt x="516" y="387"/>
                  </a:cubicBezTo>
                  <a:cubicBezTo>
                    <a:pt x="575" y="350"/>
                    <a:pt x="639" y="320"/>
                    <a:pt x="712" y="296"/>
                  </a:cubicBezTo>
                  <a:cubicBezTo>
                    <a:pt x="718" y="294"/>
                    <a:pt x="723" y="293"/>
                    <a:pt x="730" y="293"/>
                  </a:cubicBezTo>
                  <a:lnTo>
                    <a:pt x="415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4"/>
            <p:cNvSpPr/>
            <p:nvPr/>
          </p:nvSpPr>
          <p:spPr>
            <a:xfrm>
              <a:off x="5167671" y="4004185"/>
              <a:ext cx="96856" cy="76449"/>
            </a:xfrm>
            <a:custGeom>
              <a:avLst/>
              <a:gdLst/>
              <a:ahLst/>
              <a:cxnLst/>
              <a:rect l="l" t="t" r="r" b="b"/>
              <a:pathLst>
                <a:path w="1571" h="1240" extrusionOk="0">
                  <a:moveTo>
                    <a:pt x="131" y="1"/>
                  </a:moveTo>
                  <a:lnTo>
                    <a:pt x="0" y="78"/>
                  </a:lnTo>
                  <a:lnTo>
                    <a:pt x="1512" y="1240"/>
                  </a:lnTo>
                  <a:lnTo>
                    <a:pt x="1570" y="1177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4"/>
            <p:cNvSpPr/>
            <p:nvPr/>
          </p:nvSpPr>
          <p:spPr>
            <a:xfrm>
              <a:off x="4721431" y="3631189"/>
              <a:ext cx="197411" cy="143712"/>
            </a:xfrm>
            <a:custGeom>
              <a:avLst/>
              <a:gdLst/>
              <a:ahLst/>
              <a:cxnLst/>
              <a:rect l="l" t="t" r="r" b="b"/>
              <a:pathLst>
                <a:path w="3202" h="2331" extrusionOk="0">
                  <a:moveTo>
                    <a:pt x="1131" y="0"/>
                  </a:moveTo>
                  <a:cubicBezTo>
                    <a:pt x="920" y="0"/>
                    <a:pt x="723" y="42"/>
                    <a:pt x="558" y="130"/>
                  </a:cubicBezTo>
                  <a:cubicBezTo>
                    <a:pt x="1" y="425"/>
                    <a:pt x="19" y="1126"/>
                    <a:pt x="596" y="1698"/>
                  </a:cubicBezTo>
                  <a:cubicBezTo>
                    <a:pt x="1000" y="2100"/>
                    <a:pt x="1574" y="2331"/>
                    <a:pt x="2072" y="2331"/>
                  </a:cubicBezTo>
                  <a:cubicBezTo>
                    <a:pt x="2283" y="2331"/>
                    <a:pt x="2480" y="2290"/>
                    <a:pt x="2646" y="2202"/>
                  </a:cubicBezTo>
                  <a:cubicBezTo>
                    <a:pt x="3201" y="1907"/>
                    <a:pt x="3184" y="1206"/>
                    <a:pt x="2609" y="633"/>
                  </a:cubicBezTo>
                  <a:cubicBezTo>
                    <a:pt x="2203" y="231"/>
                    <a:pt x="1629" y="0"/>
                    <a:pt x="113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4"/>
            <p:cNvSpPr/>
            <p:nvPr/>
          </p:nvSpPr>
          <p:spPr>
            <a:xfrm>
              <a:off x="4732467" y="3656898"/>
              <a:ext cx="155549" cy="111899"/>
            </a:xfrm>
            <a:custGeom>
              <a:avLst/>
              <a:gdLst/>
              <a:ahLst/>
              <a:cxnLst/>
              <a:rect l="l" t="t" r="r" b="b"/>
              <a:pathLst>
                <a:path w="2523" h="1815" extrusionOk="0">
                  <a:moveTo>
                    <a:pt x="89" y="1"/>
                  </a:moveTo>
                  <a:lnTo>
                    <a:pt x="89" y="1"/>
                  </a:lnTo>
                  <a:cubicBezTo>
                    <a:pt x="0" y="358"/>
                    <a:pt x="167" y="787"/>
                    <a:pt x="531" y="1150"/>
                  </a:cubicBezTo>
                  <a:cubicBezTo>
                    <a:pt x="693" y="1310"/>
                    <a:pt x="882" y="1445"/>
                    <a:pt x="1084" y="1551"/>
                  </a:cubicBezTo>
                  <a:cubicBezTo>
                    <a:pt x="1408" y="1720"/>
                    <a:pt x="1764" y="1815"/>
                    <a:pt x="2091" y="1815"/>
                  </a:cubicBezTo>
                  <a:cubicBezTo>
                    <a:pt x="2243" y="1815"/>
                    <a:pt x="2389" y="1794"/>
                    <a:pt x="2523" y="1751"/>
                  </a:cubicBezTo>
                  <a:lnTo>
                    <a:pt x="2431" y="1638"/>
                  </a:lnTo>
                  <a:cubicBezTo>
                    <a:pt x="2311" y="1678"/>
                    <a:pt x="2179" y="1696"/>
                    <a:pt x="2040" y="1696"/>
                  </a:cubicBezTo>
                  <a:cubicBezTo>
                    <a:pt x="1563" y="1696"/>
                    <a:pt x="1014" y="1472"/>
                    <a:pt x="634" y="1096"/>
                  </a:cubicBezTo>
                  <a:cubicBezTo>
                    <a:pt x="304" y="769"/>
                    <a:pt x="156" y="381"/>
                    <a:pt x="234" y="58"/>
                  </a:cubicBezTo>
                  <a:lnTo>
                    <a:pt x="89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4"/>
            <p:cNvSpPr/>
            <p:nvPr/>
          </p:nvSpPr>
          <p:spPr>
            <a:xfrm>
              <a:off x="4747325" y="3640498"/>
              <a:ext cx="158817" cy="118188"/>
            </a:xfrm>
            <a:custGeom>
              <a:avLst/>
              <a:gdLst/>
              <a:ahLst/>
              <a:cxnLst/>
              <a:rect l="l" t="t" r="r" b="b"/>
              <a:pathLst>
                <a:path w="2576" h="1917" extrusionOk="0">
                  <a:moveTo>
                    <a:pt x="825" y="119"/>
                  </a:moveTo>
                  <a:cubicBezTo>
                    <a:pt x="1019" y="119"/>
                    <a:pt x="1245" y="179"/>
                    <a:pt x="1469" y="297"/>
                  </a:cubicBezTo>
                  <a:cubicBezTo>
                    <a:pt x="1634" y="382"/>
                    <a:pt x="1789" y="495"/>
                    <a:pt x="1918" y="625"/>
                  </a:cubicBezTo>
                  <a:cubicBezTo>
                    <a:pt x="2346" y="1049"/>
                    <a:pt x="2411" y="1546"/>
                    <a:pt x="2063" y="1729"/>
                  </a:cubicBezTo>
                  <a:cubicBezTo>
                    <a:pt x="1976" y="1775"/>
                    <a:pt x="1869" y="1798"/>
                    <a:pt x="1750" y="1798"/>
                  </a:cubicBezTo>
                  <a:cubicBezTo>
                    <a:pt x="1556" y="1798"/>
                    <a:pt x="1330" y="1738"/>
                    <a:pt x="1107" y="1620"/>
                  </a:cubicBezTo>
                  <a:cubicBezTo>
                    <a:pt x="943" y="1534"/>
                    <a:pt x="787" y="1420"/>
                    <a:pt x="657" y="1292"/>
                  </a:cubicBezTo>
                  <a:cubicBezTo>
                    <a:pt x="229" y="865"/>
                    <a:pt x="163" y="371"/>
                    <a:pt x="512" y="187"/>
                  </a:cubicBezTo>
                  <a:cubicBezTo>
                    <a:pt x="599" y="141"/>
                    <a:pt x="706" y="119"/>
                    <a:pt x="825" y="119"/>
                  </a:cubicBezTo>
                  <a:close/>
                  <a:moveTo>
                    <a:pt x="779" y="1"/>
                  </a:moveTo>
                  <a:cubicBezTo>
                    <a:pt x="638" y="1"/>
                    <a:pt x="510" y="28"/>
                    <a:pt x="406" y="83"/>
                  </a:cubicBezTo>
                  <a:cubicBezTo>
                    <a:pt x="0" y="295"/>
                    <a:pt x="69" y="862"/>
                    <a:pt x="556" y="1346"/>
                  </a:cubicBezTo>
                  <a:cubicBezTo>
                    <a:pt x="700" y="1490"/>
                    <a:pt x="876" y="1617"/>
                    <a:pt x="1058" y="1713"/>
                  </a:cubicBezTo>
                  <a:cubicBezTo>
                    <a:pt x="1315" y="1847"/>
                    <a:pt x="1574" y="1916"/>
                    <a:pt x="1799" y="1916"/>
                  </a:cubicBezTo>
                  <a:cubicBezTo>
                    <a:pt x="1940" y="1916"/>
                    <a:pt x="2067" y="1889"/>
                    <a:pt x="2172" y="1834"/>
                  </a:cubicBezTo>
                  <a:cubicBezTo>
                    <a:pt x="2576" y="1620"/>
                    <a:pt x="2510" y="1055"/>
                    <a:pt x="2022" y="571"/>
                  </a:cubicBezTo>
                  <a:cubicBezTo>
                    <a:pt x="1876" y="427"/>
                    <a:pt x="1702" y="300"/>
                    <a:pt x="1519" y="204"/>
                  </a:cubicBezTo>
                  <a:cubicBezTo>
                    <a:pt x="1264" y="70"/>
                    <a:pt x="1004" y="1"/>
                    <a:pt x="779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4"/>
            <p:cNvSpPr/>
            <p:nvPr/>
          </p:nvSpPr>
          <p:spPr>
            <a:xfrm>
              <a:off x="4778398" y="3661028"/>
              <a:ext cx="96609" cy="79100"/>
            </a:xfrm>
            <a:custGeom>
              <a:avLst/>
              <a:gdLst/>
              <a:ahLst/>
              <a:cxnLst/>
              <a:rect l="l" t="t" r="r" b="b"/>
              <a:pathLst>
                <a:path w="1567" h="1283" extrusionOk="0">
                  <a:moveTo>
                    <a:pt x="414" y="1"/>
                  </a:moveTo>
                  <a:cubicBezTo>
                    <a:pt x="257" y="48"/>
                    <a:pt x="126" y="159"/>
                    <a:pt x="69" y="252"/>
                  </a:cubicBezTo>
                  <a:cubicBezTo>
                    <a:pt x="0" y="365"/>
                    <a:pt x="37" y="519"/>
                    <a:pt x="147" y="656"/>
                  </a:cubicBezTo>
                  <a:cubicBezTo>
                    <a:pt x="259" y="795"/>
                    <a:pt x="431" y="872"/>
                    <a:pt x="598" y="872"/>
                  </a:cubicBezTo>
                  <a:cubicBezTo>
                    <a:pt x="602" y="872"/>
                    <a:pt x="607" y="872"/>
                    <a:pt x="611" y="872"/>
                  </a:cubicBezTo>
                  <a:cubicBezTo>
                    <a:pt x="780" y="869"/>
                    <a:pt x="910" y="800"/>
                    <a:pt x="1045" y="750"/>
                  </a:cubicBezTo>
                  <a:cubicBezTo>
                    <a:pt x="1115" y="726"/>
                    <a:pt x="1188" y="705"/>
                    <a:pt x="1271" y="700"/>
                  </a:cubicBezTo>
                  <a:lnTo>
                    <a:pt x="1271" y="700"/>
                  </a:lnTo>
                  <a:cubicBezTo>
                    <a:pt x="1274" y="730"/>
                    <a:pt x="1271" y="759"/>
                    <a:pt x="1264" y="786"/>
                  </a:cubicBezTo>
                  <a:cubicBezTo>
                    <a:pt x="1238" y="900"/>
                    <a:pt x="1115" y="970"/>
                    <a:pt x="994" y="1013"/>
                  </a:cubicBezTo>
                  <a:cubicBezTo>
                    <a:pt x="956" y="1026"/>
                    <a:pt x="913" y="1036"/>
                    <a:pt x="864" y="1036"/>
                  </a:cubicBezTo>
                  <a:cubicBezTo>
                    <a:pt x="861" y="1036"/>
                    <a:pt x="857" y="1036"/>
                    <a:pt x="854" y="1036"/>
                  </a:cubicBezTo>
                  <a:lnTo>
                    <a:pt x="854" y="1036"/>
                  </a:lnTo>
                  <a:lnTo>
                    <a:pt x="1067" y="1283"/>
                  </a:lnTo>
                  <a:cubicBezTo>
                    <a:pt x="1192" y="1280"/>
                    <a:pt x="1302" y="1234"/>
                    <a:pt x="1382" y="1179"/>
                  </a:cubicBezTo>
                  <a:cubicBezTo>
                    <a:pt x="1502" y="1099"/>
                    <a:pt x="1566" y="983"/>
                    <a:pt x="1545" y="833"/>
                  </a:cubicBezTo>
                  <a:cubicBezTo>
                    <a:pt x="1521" y="658"/>
                    <a:pt x="1341" y="445"/>
                    <a:pt x="1105" y="445"/>
                  </a:cubicBezTo>
                  <a:cubicBezTo>
                    <a:pt x="1104" y="445"/>
                    <a:pt x="1103" y="445"/>
                    <a:pt x="1102" y="445"/>
                  </a:cubicBezTo>
                  <a:cubicBezTo>
                    <a:pt x="894" y="449"/>
                    <a:pt x="736" y="541"/>
                    <a:pt x="553" y="585"/>
                  </a:cubicBezTo>
                  <a:cubicBezTo>
                    <a:pt x="519" y="592"/>
                    <a:pt x="482" y="596"/>
                    <a:pt x="443" y="596"/>
                  </a:cubicBezTo>
                  <a:cubicBezTo>
                    <a:pt x="420" y="596"/>
                    <a:pt x="397" y="595"/>
                    <a:pt x="374" y="592"/>
                  </a:cubicBezTo>
                  <a:cubicBezTo>
                    <a:pt x="367" y="592"/>
                    <a:pt x="360" y="589"/>
                    <a:pt x="353" y="588"/>
                  </a:cubicBezTo>
                  <a:cubicBezTo>
                    <a:pt x="344" y="506"/>
                    <a:pt x="451" y="428"/>
                    <a:pt x="517" y="386"/>
                  </a:cubicBezTo>
                  <a:cubicBezTo>
                    <a:pt x="576" y="349"/>
                    <a:pt x="640" y="318"/>
                    <a:pt x="714" y="296"/>
                  </a:cubicBezTo>
                  <a:cubicBezTo>
                    <a:pt x="718" y="295"/>
                    <a:pt x="724" y="294"/>
                    <a:pt x="730" y="294"/>
                  </a:cubicBezTo>
                  <a:lnTo>
                    <a:pt x="414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4"/>
            <p:cNvSpPr/>
            <p:nvPr/>
          </p:nvSpPr>
          <p:spPr>
            <a:xfrm>
              <a:off x="4778213" y="3660967"/>
              <a:ext cx="96856" cy="76449"/>
            </a:xfrm>
            <a:custGeom>
              <a:avLst/>
              <a:gdLst/>
              <a:ahLst/>
              <a:cxnLst/>
              <a:rect l="l" t="t" r="r" b="b"/>
              <a:pathLst>
                <a:path w="1571" h="1240" extrusionOk="0">
                  <a:moveTo>
                    <a:pt x="133" y="1"/>
                  </a:moveTo>
                  <a:lnTo>
                    <a:pt x="1" y="78"/>
                  </a:lnTo>
                  <a:lnTo>
                    <a:pt x="1512" y="1240"/>
                  </a:lnTo>
                  <a:lnTo>
                    <a:pt x="1571" y="1178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4"/>
            <p:cNvSpPr/>
            <p:nvPr/>
          </p:nvSpPr>
          <p:spPr>
            <a:xfrm>
              <a:off x="4424576" y="4008131"/>
              <a:ext cx="197226" cy="1436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1130" y="0"/>
                  </a:moveTo>
                  <a:cubicBezTo>
                    <a:pt x="918" y="0"/>
                    <a:pt x="720" y="42"/>
                    <a:pt x="555" y="129"/>
                  </a:cubicBezTo>
                  <a:cubicBezTo>
                    <a:pt x="1" y="423"/>
                    <a:pt x="17" y="1124"/>
                    <a:pt x="593" y="1697"/>
                  </a:cubicBezTo>
                  <a:cubicBezTo>
                    <a:pt x="998" y="2098"/>
                    <a:pt x="1571" y="2329"/>
                    <a:pt x="2070" y="2329"/>
                  </a:cubicBezTo>
                  <a:cubicBezTo>
                    <a:pt x="2280" y="2329"/>
                    <a:pt x="2478" y="2288"/>
                    <a:pt x="2643" y="2201"/>
                  </a:cubicBezTo>
                  <a:cubicBezTo>
                    <a:pt x="3198" y="1907"/>
                    <a:pt x="3181" y="1206"/>
                    <a:pt x="2606" y="632"/>
                  </a:cubicBezTo>
                  <a:cubicBezTo>
                    <a:pt x="2200" y="230"/>
                    <a:pt x="1627" y="0"/>
                    <a:pt x="1130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4"/>
            <p:cNvSpPr/>
            <p:nvPr/>
          </p:nvSpPr>
          <p:spPr>
            <a:xfrm>
              <a:off x="4435365" y="4033778"/>
              <a:ext cx="155611" cy="111899"/>
            </a:xfrm>
            <a:custGeom>
              <a:avLst/>
              <a:gdLst/>
              <a:ahLst/>
              <a:cxnLst/>
              <a:rect l="l" t="t" r="r" b="b"/>
              <a:pathLst>
                <a:path w="2524" h="1815" extrusionOk="0">
                  <a:moveTo>
                    <a:pt x="90" y="0"/>
                  </a:moveTo>
                  <a:lnTo>
                    <a:pt x="90" y="0"/>
                  </a:lnTo>
                  <a:cubicBezTo>
                    <a:pt x="0" y="357"/>
                    <a:pt x="166" y="787"/>
                    <a:pt x="533" y="1149"/>
                  </a:cubicBezTo>
                  <a:cubicBezTo>
                    <a:pt x="694" y="1311"/>
                    <a:pt x="884" y="1446"/>
                    <a:pt x="1085" y="1551"/>
                  </a:cubicBezTo>
                  <a:cubicBezTo>
                    <a:pt x="1408" y="1721"/>
                    <a:pt x="1764" y="1815"/>
                    <a:pt x="2090" y="1815"/>
                  </a:cubicBezTo>
                  <a:cubicBezTo>
                    <a:pt x="2243" y="1815"/>
                    <a:pt x="2390" y="1794"/>
                    <a:pt x="2524" y="1750"/>
                  </a:cubicBezTo>
                  <a:lnTo>
                    <a:pt x="2432" y="1638"/>
                  </a:lnTo>
                  <a:cubicBezTo>
                    <a:pt x="2312" y="1677"/>
                    <a:pt x="2180" y="1696"/>
                    <a:pt x="2042" y="1696"/>
                  </a:cubicBezTo>
                  <a:cubicBezTo>
                    <a:pt x="1564" y="1696"/>
                    <a:pt x="1015" y="1472"/>
                    <a:pt x="635" y="1097"/>
                  </a:cubicBezTo>
                  <a:cubicBezTo>
                    <a:pt x="307" y="768"/>
                    <a:pt x="157" y="380"/>
                    <a:pt x="236" y="57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4"/>
            <p:cNvSpPr/>
            <p:nvPr/>
          </p:nvSpPr>
          <p:spPr>
            <a:xfrm>
              <a:off x="4450408" y="4017379"/>
              <a:ext cx="158632" cy="118188"/>
            </a:xfrm>
            <a:custGeom>
              <a:avLst/>
              <a:gdLst/>
              <a:ahLst/>
              <a:cxnLst/>
              <a:rect l="l" t="t" r="r" b="b"/>
              <a:pathLst>
                <a:path w="2573" h="1917" extrusionOk="0">
                  <a:moveTo>
                    <a:pt x="823" y="119"/>
                  </a:moveTo>
                  <a:cubicBezTo>
                    <a:pt x="1017" y="119"/>
                    <a:pt x="1244" y="179"/>
                    <a:pt x="1468" y="296"/>
                  </a:cubicBezTo>
                  <a:cubicBezTo>
                    <a:pt x="1632" y="382"/>
                    <a:pt x="1787" y="496"/>
                    <a:pt x="1916" y="625"/>
                  </a:cubicBezTo>
                  <a:cubicBezTo>
                    <a:pt x="2344" y="1051"/>
                    <a:pt x="2410" y="1545"/>
                    <a:pt x="2061" y="1729"/>
                  </a:cubicBezTo>
                  <a:cubicBezTo>
                    <a:pt x="1975" y="1776"/>
                    <a:pt x="1868" y="1798"/>
                    <a:pt x="1749" y="1798"/>
                  </a:cubicBezTo>
                  <a:cubicBezTo>
                    <a:pt x="1555" y="1798"/>
                    <a:pt x="1329" y="1738"/>
                    <a:pt x="1105" y="1621"/>
                  </a:cubicBezTo>
                  <a:cubicBezTo>
                    <a:pt x="941" y="1535"/>
                    <a:pt x="785" y="1421"/>
                    <a:pt x="655" y="1293"/>
                  </a:cubicBezTo>
                  <a:cubicBezTo>
                    <a:pt x="227" y="867"/>
                    <a:pt x="161" y="372"/>
                    <a:pt x="510" y="188"/>
                  </a:cubicBezTo>
                  <a:cubicBezTo>
                    <a:pt x="597" y="142"/>
                    <a:pt x="704" y="119"/>
                    <a:pt x="823" y="119"/>
                  </a:cubicBezTo>
                  <a:close/>
                  <a:moveTo>
                    <a:pt x="775" y="1"/>
                  </a:moveTo>
                  <a:cubicBezTo>
                    <a:pt x="635" y="1"/>
                    <a:pt x="508" y="27"/>
                    <a:pt x="404" y="82"/>
                  </a:cubicBezTo>
                  <a:cubicBezTo>
                    <a:pt x="0" y="296"/>
                    <a:pt x="67" y="862"/>
                    <a:pt x="554" y="1346"/>
                  </a:cubicBezTo>
                  <a:cubicBezTo>
                    <a:pt x="698" y="1490"/>
                    <a:pt x="874" y="1617"/>
                    <a:pt x="1057" y="1714"/>
                  </a:cubicBezTo>
                  <a:cubicBezTo>
                    <a:pt x="1313" y="1848"/>
                    <a:pt x="1574" y="1917"/>
                    <a:pt x="1799" y="1917"/>
                  </a:cubicBezTo>
                  <a:cubicBezTo>
                    <a:pt x="1939" y="1917"/>
                    <a:pt x="2065" y="1890"/>
                    <a:pt x="2169" y="1835"/>
                  </a:cubicBezTo>
                  <a:cubicBezTo>
                    <a:pt x="2572" y="1621"/>
                    <a:pt x="2505" y="1056"/>
                    <a:pt x="2019" y="572"/>
                  </a:cubicBezTo>
                  <a:cubicBezTo>
                    <a:pt x="1874" y="429"/>
                    <a:pt x="1699" y="301"/>
                    <a:pt x="1515" y="204"/>
                  </a:cubicBezTo>
                  <a:cubicBezTo>
                    <a:pt x="1260" y="70"/>
                    <a:pt x="1001" y="1"/>
                    <a:pt x="775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4"/>
            <p:cNvSpPr/>
            <p:nvPr/>
          </p:nvSpPr>
          <p:spPr>
            <a:xfrm>
              <a:off x="4481357" y="4037970"/>
              <a:ext cx="96609" cy="79100"/>
            </a:xfrm>
            <a:custGeom>
              <a:avLst/>
              <a:gdLst/>
              <a:ahLst/>
              <a:cxnLst/>
              <a:rect l="l" t="t" r="r" b="b"/>
              <a:pathLst>
                <a:path w="1567" h="1283" extrusionOk="0">
                  <a:moveTo>
                    <a:pt x="415" y="1"/>
                  </a:moveTo>
                  <a:cubicBezTo>
                    <a:pt x="258" y="47"/>
                    <a:pt x="126" y="159"/>
                    <a:pt x="69" y="252"/>
                  </a:cubicBezTo>
                  <a:cubicBezTo>
                    <a:pt x="1" y="365"/>
                    <a:pt x="38" y="518"/>
                    <a:pt x="148" y="657"/>
                  </a:cubicBezTo>
                  <a:cubicBezTo>
                    <a:pt x="260" y="798"/>
                    <a:pt x="434" y="873"/>
                    <a:pt x="602" y="873"/>
                  </a:cubicBezTo>
                  <a:cubicBezTo>
                    <a:pt x="605" y="873"/>
                    <a:pt x="608" y="873"/>
                    <a:pt x="612" y="873"/>
                  </a:cubicBezTo>
                  <a:cubicBezTo>
                    <a:pt x="780" y="869"/>
                    <a:pt x="910" y="802"/>
                    <a:pt x="1046" y="752"/>
                  </a:cubicBezTo>
                  <a:cubicBezTo>
                    <a:pt x="1116" y="726"/>
                    <a:pt x="1187" y="705"/>
                    <a:pt x="1271" y="702"/>
                  </a:cubicBezTo>
                  <a:lnTo>
                    <a:pt x="1271" y="702"/>
                  </a:lnTo>
                  <a:cubicBezTo>
                    <a:pt x="1274" y="732"/>
                    <a:pt x="1271" y="759"/>
                    <a:pt x="1264" y="787"/>
                  </a:cubicBezTo>
                  <a:cubicBezTo>
                    <a:pt x="1238" y="902"/>
                    <a:pt x="1116" y="972"/>
                    <a:pt x="994" y="1014"/>
                  </a:cubicBezTo>
                  <a:cubicBezTo>
                    <a:pt x="957" y="1028"/>
                    <a:pt x="913" y="1037"/>
                    <a:pt x="864" y="1037"/>
                  </a:cubicBezTo>
                  <a:cubicBezTo>
                    <a:pt x="861" y="1037"/>
                    <a:pt x="858" y="1037"/>
                    <a:pt x="854" y="1037"/>
                  </a:cubicBezTo>
                  <a:lnTo>
                    <a:pt x="854" y="1037"/>
                  </a:lnTo>
                  <a:lnTo>
                    <a:pt x="1067" y="1283"/>
                  </a:lnTo>
                  <a:cubicBezTo>
                    <a:pt x="1193" y="1281"/>
                    <a:pt x="1303" y="1236"/>
                    <a:pt x="1382" y="1180"/>
                  </a:cubicBezTo>
                  <a:cubicBezTo>
                    <a:pt x="1502" y="1100"/>
                    <a:pt x="1567" y="983"/>
                    <a:pt x="1545" y="833"/>
                  </a:cubicBezTo>
                  <a:cubicBezTo>
                    <a:pt x="1521" y="658"/>
                    <a:pt x="1343" y="446"/>
                    <a:pt x="1110" y="446"/>
                  </a:cubicBezTo>
                  <a:cubicBezTo>
                    <a:pt x="1107" y="446"/>
                    <a:pt x="1105" y="446"/>
                    <a:pt x="1103" y="446"/>
                  </a:cubicBezTo>
                  <a:cubicBezTo>
                    <a:pt x="894" y="451"/>
                    <a:pt x="736" y="540"/>
                    <a:pt x="553" y="586"/>
                  </a:cubicBezTo>
                  <a:cubicBezTo>
                    <a:pt x="520" y="593"/>
                    <a:pt x="482" y="597"/>
                    <a:pt x="443" y="597"/>
                  </a:cubicBezTo>
                  <a:cubicBezTo>
                    <a:pt x="421" y="597"/>
                    <a:pt x="398" y="596"/>
                    <a:pt x="375" y="593"/>
                  </a:cubicBezTo>
                  <a:cubicBezTo>
                    <a:pt x="368" y="593"/>
                    <a:pt x="360" y="590"/>
                    <a:pt x="353" y="589"/>
                  </a:cubicBezTo>
                  <a:cubicBezTo>
                    <a:pt x="345" y="508"/>
                    <a:pt x="452" y="429"/>
                    <a:pt x="517" y="388"/>
                  </a:cubicBezTo>
                  <a:cubicBezTo>
                    <a:pt x="576" y="351"/>
                    <a:pt x="640" y="319"/>
                    <a:pt x="714" y="298"/>
                  </a:cubicBezTo>
                  <a:lnTo>
                    <a:pt x="730" y="29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4"/>
            <p:cNvSpPr/>
            <p:nvPr/>
          </p:nvSpPr>
          <p:spPr>
            <a:xfrm>
              <a:off x="4481172" y="4037786"/>
              <a:ext cx="96856" cy="76572"/>
            </a:xfrm>
            <a:custGeom>
              <a:avLst/>
              <a:gdLst/>
              <a:ahLst/>
              <a:cxnLst/>
              <a:rect l="l" t="t" r="r" b="b"/>
              <a:pathLst>
                <a:path w="1571" h="1242" extrusionOk="0">
                  <a:moveTo>
                    <a:pt x="132" y="1"/>
                  </a:moveTo>
                  <a:lnTo>
                    <a:pt x="1" y="80"/>
                  </a:lnTo>
                  <a:lnTo>
                    <a:pt x="1512" y="1241"/>
                  </a:lnTo>
                  <a:lnTo>
                    <a:pt x="1571" y="1179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4"/>
            <p:cNvSpPr/>
            <p:nvPr/>
          </p:nvSpPr>
          <p:spPr>
            <a:xfrm>
              <a:off x="5414958" y="4235134"/>
              <a:ext cx="197165" cy="143712"/>
            </a:xfrm>
            <a:custGeom>
              <a:avLst/>
              <a:gdLst/>
              <a:ahLst/>
              <a:cxnLst/>
              <a:rect l="l" t="t" r="r" b="b"/>
              <a:pathLst>
                <a:path w="3198" h="2331" extrusionOk="0">
                  <a:moveTo>
                    <a:pt x="1131" y="1"/>
                  </a:moveTo>
                  <a:cubicBezTo>
                    <a:pt x="919" y="1"/>
                    <a:pt x="721" y="43"/>
                    <a:pt x="556" y="130"/>
                  </a:cubicBezTo>
                  <a:cubicBezTo>
                    <a:pt x="0" y="424"/>
                    <a:pt x="17" y="1125"/>
                    <a:pt x="593" y="1699"/>
                  </a:cubicBezTo>
                  <a:cubicBezTo>
                    <a:pt x="998" y="2100"/>
                    <a:pt x="1571" y="2331"/>
                    <a:pt x="2069" y="2331"/>
                  </a:cubicBezTo>
                  <a:cubicBezTo>
                    <a:pt x="2280" y="2331"/>
                    <a:pt x="2478" y="2289"/>
                    <a:pt x="2644" y="2202"/>
                  </a:cubicBezTo>
                  <a:cubicBezTo>
                    <a:pt x="3198" y="1909"/>
                    <a:pt x="3182" y="1207"/>
                    <a:pt x="2605" y="633"/>
                  </a:cubicBezTo>
                  <a:cubicBezTo>
                    <a:pt x="2202" y="231"/>
                    <a:pt x="1629" y="1"/>
                    <a:pt x="1131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4"/>
            <p:cNvSpPr/>
            <p:nvPr/>
          </p:nvSpPr>
          <p:spPr>
            <a:xfrm>
              <a:off x="5425747" y="4260720"/>
              <a:ext cx="155611" cy="111961"/>
            </a:xfrm>
            <a:custGeom>
              <a:avLst/>
              <a:gdLst/>
              <a:ahLst/>
              <a:cxnLst/>
              <a:rect l="l" t="t" r="r" b="b"/>
              <a:pathLst>
                <a:path w="2524" h="1816" extrusionOk="0">
                  <a:moveTo>
                    <a:pt x="89" y="1"/>
                  </a:moveTo>
                  <a:lnTo>
                    <a:pt x="89" y="1"/>
                  </a:lnTo>
                  <a:cubicBezTo>
                    <a:pt x="1" y="359"/>
                    <a:pt x="167" y="789"/>
                    <a:pt x="532" y="1151"/>
                  </a:cubicBezTo>
                  <a:cubicBezTo>
                    <a:pt x="695" y="1313"/>
                    <a:pt x="885" y="1448"/>
                    <a:pt x="1086" y="1552"/>
                  </a:cubicBezTo>
                  <a:cubicBezTo>
                    <a:pt x="1407" y="1721"/>
                    <a:pt x="1762" y="1815"/>
                    <a:pt x="2087" y="1815"/>
                  </a:cubicBezTo>
                  <a:cubicBezTo>
                    <a:pt x="2242" y="1815"/>
                    <a:pt x="2389" y="1794"/>
                    <a:pt x="2523" y="1749"/>
                  </a:cubicBezTo>
                  <a:lnTo>
                    <a:pt x="2433" y="1637"/>
                  </a:lnTo>
                  <a:cubicBezTo>
                    <a:pt x="2312" y="1677"/>
                    <a:pt x="2179" y="1696"/>
                    <a:pt x="2040" y="1696"/>
                  </a:cubicBezTo>
                  <a:cubicBezTo>
                    <a:pt x="1563" y="1696"/>
                    <a:pt x="1014" y="1471"/>
                    <a:pt x="636" y="1096"/>
                  </a:cubicBezTo>
                  <a:cubicBezTo>
                    <a:pt x="308" y="767"/>
                    <a:pt x="158" y="381"/>
                    <a:pt x="236" y="58"/>
                  </a:cubicBezTo>
                  <a:lnTo>
                    <a:pt x="89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4"/>
            <p:cNvSpPr/>
            <p:nvPr/>
          </p:nvSpPr>
          <p:spPr>
            <a:xfrm>
              <a:off x="5440852" y="4244444"/>
              <a:ext cx="158694" cy="118188"/>
            </a:xfrm>
            <a:custGeom>
              <a:avLst/>
              <a:gdLst/>
              <a:ahLst/>
              <a:cxnLst/>
              <a:rect l="l" t="t" r="r" b="b"/>
              <a:pathLst>
                <a:path w="2574" h="1917" extrusionOk="0">
                  <a:moveTo>
                    <a:pt x="824" y="119"/>
                  </a:moveTo>
                  <a:cubicBezTo>
                    <a:pt x="1019" y="119"/>
                    <a:pt x="1245" y="179"/>
                    <a:pt x="1469" y="296"/>
                  </a:cubicBezTo>
                  <a:cubicBezTo>
                    <a:pt x="1632" y="382"/>
                    <a:pt x="1786" y="495"/>
                    <a:pt x="1917" y="626"/>
                  </a:cubicBezTo>
                  <a:cubicBezTo>
                    <a:pt x="2345" y="1051"/>
                    <a:pt x="2411" y="1545"/>
                    <a:pt x="2063" y="1729"/>
                  </a:cubicBezTo>
                  <a:cubicBezTo>
                    <a:pt x="1976" y="1775"/>
                    <a:pt x="1869" y="1798"/>
                    <a:pt x="1751" y="1798"/>
                  </a:cubicBezTo>
                  <a:cubicBezTo>
                    <a:pt x="1557" y="1798"/>
                    <a:pt x="1330" y="1738"/>
                    <a:pt x="1106" y="1621"/>
                  </a:cubicBezTo>
                  <a:cubicBezTo>
                    <a:pt x="942" y="1535"/>
                    <a:pt x="787" y="1421"/>
                    <a:pt x="657" y="1293"/>
                  </a:cubicBezTo>
                  <a:cubicBezTo>
                    <a:pt x="228" y="867"/>
                    <a:pt x="163" y="372"/>
                    <a:pt x="510" y="188"/>
                  </a:cubicBezTo>
                  <a:cubicBezTo>
                    <a:pt x="597" y="142"/>
                    <a:pt x="705" y="119"/>
                    <a:pt x="824" y="119"/>
                  </a:cubicBezTo>
                  <a:close/>
                  <a:moveTo>
                    <a:pt x="777" y="0"/>
                  </a:moveTo>
                  <a:cubicBezTo>
                    <a:pt x="636" y="0"/>
                    <a:pt x="509" y="27"/>
                    <a:pt x="405" y="82"/>
                  </a:cubicBezTo>
                  <a:cubicBezTo>
                    <a:pt x="0" y="296"/>
                    <a:pt x="69" y="863"/>
                    <a:pt x="555" y="1345"/>
                  </a:cubicBezTo>
                  <a:cubicBezTo>
                    <a:pt x="699" y="1491"/>
                    <a:pt x="875" y="1617"/>
                    <a:pt x="1058" y="1714"/>
                  </a:cubicBezTo>
                  <a:cubicBezTo>
                    <a:pt x="1313" y="1847"/>
                    <a:pt x="1573" y="1917"/>
                    <a:pt x="1798" y="1917"/>
                  </a:cubicBezTo>
                  <a:cubicBezTo>
                    <a:pt x="1939" y="1917"/>
                    <a:pt x="2066" y="1890"/>
                    <a:pt x="2170" y="1835"/>
                  </a:cubicBezTo>
                  <a:cubicBezTo>
                    <a:pt x="2574" y="1621"/>
                    <a:pt x="2507" y="1056"/>
                    <a:pt x="2020" y="572"/>
                  </a:cubicBezTo>
                  <a:cubicBezTo>
                    <a:pt x="1876" y="429"/>
                    <a:pt x="1700" y="300"/>
                    <a:pt x="1516" y="203"/>
                  </a:cubicBezTo>
                  <a:cubicBezTo>
                    <a:pt x="1262" y="70"/>
                    <a:pt x="1002" y="0"/>
                    <a:pt x="777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4"/>
            <p:cNvSpPr/>
            <p:nvPr/>
          </p:nvSpPr>
          <p:spPr>
            <a:xfrm>
              <a:off x="5471863" y="4265036"/>
              <a:ext cx="96609" cy="79039"/>
            </a:xfrm>
            <a:custGeom>
              <a:avLst/>
              <a:gdLst/>
              <a:ahLst/>
              <a:cxnLst/>
              <a:rect l="l" t="t" r="r" b="b"/>
              <a:pathLst>
                <a:path w="1567" h="1282" extrusionOk="0">
                  <a:moveTo>
                    <a:pt x="415" y="1"/>
                  </a:moveTo>
                  <a:cubicBezTo>
                    <a:pt x="258" y="46"/>
                    <a:pt x="127" y="159"/>
                    <a:pt x="69" y="252"/>
                  </a:cubicBezTo>
                  <a:cubicBezTo>
                    <a:pt x="1" y="365"/>
                    <a:pt x="38" y="517"/>
                    <a:pt x="148" y="655"/>
                  </a:cubicBezTo>
                  <a:cubicBezTo>
                    <a:pt x="260" y="795"/>
                    <a:pt x="434" y="872"/>
                    <a:pt x="603" y="872"/>
                  </a:cubicBezTo>
                  <a:cubicBezTo>
                    <a:pt x="606" y="872"/>
                    <a:pt x="609" y="872"/>
                    <a:pt x="612" y="872"/>
                  </a:cubicBezTo>
                  <a:cubicBezTo>
                    <a:pt x="780" y="867"/>
                    <a:pt x="910" y="800"/>
                    <a:pt x="1046" y="750"/>
                  </a:cubicBezTo>
                  <a:cubicBezTo>
                    <a:pt x="1116" y="724"/>
                    <a:pt x="1187" y="703"/>
                    <a:pt x="1271" y="700"/>
                  </a:cubicBezTo>
                  <a:lnTo>
                    <a:pt x="1271" y="700"/>
                  </a:lnTo>
                  <a:cubicBezTo>
                    <a:pt x="1274" y="730"/>
                    <a:pt x="1271" y="757"/>
                    <a:pt x="1264" y="786"/>
                  </a:cubicBezTo>
                  <a:cubicBezTo>
                    <a:pt x="1239" y="900"/>
                    <a:pt x="1116" y="969"/>
                    <a:pt x="994" y="1011"/>
                  </a:cubicBezTo>
                  <a:cubicBezTo>
                    <a:pt x="957" y="1025"/>
                    <a:pt x="913" y="1036"/>
                    <a:pt x="864" y="1036"/>
                  </a:cubicBezTo>
                  <a:cubicBezTo>
                    <a:pt x="861" y="1036"/>
                    <a:pt x="858" y="1036"/>
                    <a:pt x="855" y="1036"/>
                  </a:cubicBezTo>
                  <a:lnTo>
                    <a:pt x="855" y="1036"/>
                  </a:lnTo>
                  <a:lnTo>
                    <a:pt x="1067" y="1281"/>
                  </a:lnTo>
                  <a:cubicBezTo>
                    <a:pt x="1193" y="1280"/>
                    <a:pt x="1301" y="1233"/>
                    <a:pt x="1383" y="1178"/>
                  </a:cubicBezTo>
                  <a:cubicBezTo>
                    <a:pt x="1503" y="1097"/>
                    <a:pt x="1567" y="981"/>
                    <a:pt x="1545" y="832"/>
                  </a:cubicBezTo>
                  <a:cubicBezTo>
                    <a:pt x="1518" y="658"/>
                    <a:pt x="1340" y="445"/>
                    <a:pt x="1105" y="445"/>
                  </a:cubicBezTo>
                  <a:cubicBezTo>
                    <a:pt x="1104" y="445"/>
                    <a:pt x="1104" y="445"/>
                    <a:pt x="1103" y="445"/>
                  </a:cubicBezTo>
                  <a:cubicBezTo>
                    <a:pt x="895" y="448"/>
                    <a:pt x="736" y="539"/>
                    <a:pt x="553" y="583"/>
                  </a:cubicBezTo>
                  <a:cubicBezTo>
                    <a:pt x="518" y="592"/>
                    <a:pt x="477" y="595"/>
                    <a:pt x="435" y="595"/>
                  </a:cubicBezTo>
                  <a:cubicBezTo>
                    <a:pt x="415" y="595"/>
                    <a:pt x="395" y="595"/>
                    <a:pt x="375" y="593"/>
                  </a:cubicBezTo>
                  <a:cubicBezTo>
                    <a:pt x="368" y="593"/>
                    <a:pt x="361" y="590"/>
                    <a:pt x="354" y="589"/>
                  </a:cubicBezTo>
                  <a:cubicBezTo>
                    <a:pt x="345" y="507"/>
                    <a:pt x="452" y="429"/>
                    <a:pt x="518" y="388"/>
                  </a:cubicBezTo>
                  <a:cubicBezTo>
                    <a:pt x="576" y="350"/>
                    <a:pt x="640" y="319"/>
                    <a:pt x="715" y="296"/>
                  </a:cubicBezTo>
                  <a:cubicBezTo>
                    <a:pt x="719" y="295"/>
                    <a:pt x="725" y="293"/>
                    <a:pt x="730" y="293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4"/>
            <p:cNvSpPr/>
            <p:nvPr/>
          </p:nvSpPr>
          <p:spPr>
            <a:xfrm>
              <a:off x="5471740" y="4264851"/>
              <a:ext cx="96856" cy="76572"/>
            </a:xfrm>
            <a:custGeom>
              <a:avLst/>
              <a:gdLst/>
              <a:ahLst/>
              <a:cxnLst/>
              <a:rect l="l" t="t" r="r" b="b"/>
              <a:pathLst>
                <a:path w="1571" h="1242" extrusionOk="0">
                  <a:moveTo>
                    <a:pt x="131" y="1"/>
                  </a:moveTo>
                  <a:lnTo>
                    <a:pt x="0" y="78"/>
                  </a:lnTo>
                  <a:lnTo>
                    <a:pt x="1510" y="1241"/>
                  </a:lnTo>
                  <a:lnTo>
                    <a:pt x="1570" y="1177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4"/>
            <p:cNvSpPr/>
            <p:nvPr/>
          </p:nvSpPr>
          <p:spPr>
            <a:xfrm>
              <a:off x="5135981" y="4260967"/>
              <a:ext cx="217448" cy="127929"/>
            </a:xfrm>
            <a:custGeom>
              <a:avLst/>
              <a:gdLst/>
              <a:ahLst/>
              <a:cxnLst/>
              <a:rect l="l" t="t" r="r" b="b"/>
              <a:pathLst>
                <a:path w="3527" h="2075" extrusionOk="0">
                  <a:moveTo>
                    <a:pt x="1679" y="1"/>
                  </a:moveTo>
                  <a:cubicBezTo>
                    <a:pt x="1149" y="1"/>
                    <a:pt x="649" y="184"/>
                    <a:pt x="390" y="514"/>
                  </a:cubicBezTo>
                  <a:cubicBezTo>
                    <a:pt x="0" y="1009"/>
                    <a:pt x="300" y="1644"/>
                    <a:pt x="1059" y="1932"/>
                  </a:cubicBezTo>
                  <a:cubicBezTo>
                    <a:pt x="1312" y="2029"/>
                    <a:pt x="1583" y="2075"/>
                    <a:pt x="1848" y="2075"/>
                  </a:cubicBezTo>
                  <a:cubicBezTo>
                    <a:pt x="2377" y="2075"/>
                    <a:pt x="2878" y="1891"/>
                    <a:pt x="3138" y="1561"/>
                  </a:cubicBezTo>
                  <a:cubicBezTo>
                    <a:pt x="3526" y="1067"/>
                    <a:pt x="3226" y="432"/>
                    <a:pt x="2468" y="142"/>
                  </a:cubicBezTo>
                  <a:cubicBezTo>
                    <a:pt x="2215" y="46"/>
                    <a:pt x="1944" y="1"/>
                    <a:pt x="1679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4"/>
            <p:cNvSpPr/>
            <p:nvPr/>
          </p:nvSpPr>
          <p:spPr>
            <a:xfrm>
              <a:off x="5150839" y="4315714"/>
              <a:ext cx="181012" cy="63317"/>
            </a:xfrm>
            <a:custGeom>
              <a:avLst/>
              <a:gdLst/>
              <a:ahLst/>
              <a:cxnLst/>
              <a:rect l="l" t="t" r="r" b="b"/>
              <a:pathLst>
                <a:path w="2936" h="1027" extrusionOk="0">
                  <a:moveTo>
                    <a:pt x="158" y="1"/>
                  </a:moveTo>
                  <a:lnTo>
                    <a:pt x="0" y="8"/>
                  </a:lnTo>
                  <a:cubicBezTo>
                    <a:pt x="65" y="371"/>
                    <a:pt x="392" y="695"/>
                    <a:pt x="871" y="879"/>
                  </a:cubicBezTo>
                  <a:cubicBezTo>
                    <a:pt x="1084" y="959"/>
                    <a:pt x="1311" y="1007"/>
                    <a:pt x="1539" y="1022"/>
                  </a:cubicBezTo>
                  <a:cubicBezTo>
                    <a:pt x="1591" y="1025"/>
                    <a:pt x="1644" y="1027"/>
                    <a:pt x="1696" y="1027"/>
                  </a:cubicBezTo>
                  <a:cubicBezTo>
                    <a:pt x="2176" y="1027"/>
                    <a:pt x="2639" y="885"/>
                    <a:pt x="2935" y="620"/>
                  </a:cubicBezTo>
                  <a:lnTo>
                    <a:pt x="2807" y="553"/>
                  </a:lnTo>
                  <a:cubicBezTo>
                    <a:pt x="2542" y="793"/>
                    <a:pt x="2126" y="921"/>
                    <a:pt x="1692" y="921"/>
                  </a:cubicBezTo>
                  <a:cubicBezTo>
                    <a:pt x="1439" y="921"/>
                    <a:pt x="1181" y="877"/>
                    <a:pt x="944" y="788"/>
                  </a:cubicBezTo>
                  <a:cubicBezTo>
                    <a:pt x="512" y="622"/>
                    <a:pt x="216" y="328"/>
                    <a:pt x="158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4"/>
            <p:cNvSpPr/>
            <p:nvPr/>
          </p:nvSpPr>
          <p:spPr>
            <a:xfrm>
              <a:off x="5160149" y="4270584"/>
              <a:ext cx="178176" cy="97164"/>
            </a:xfrm>
            <a:custGeom>
              <a:avLst/>
              <a:gdLst/>
              <a:ahLst/>
              <a:cxnLst/>
              <a:rect l="l" t="t" r="r" b="b"/>
              <a:pathLst>
                <a:path w="2890" h="1576" extrusionOk="0">
                  <a:moveTo>
                    <a:pt x="1230" y="104"/>
                  </a:moveTo>
                  <a:cubicBezTo>
                    <a:pt x="1268" y="104"/>
                    <a:pt x="1306" y="105"/>
                    <a:pt x="1345" y="108"/>
                  </a:cubicBezTo>
                  <a:cubicBezTo>
                    <a:pt x="1528" y="121"/>
                    <a:pt x="1718" y="162"/>
                    <a:pt x="1891" y="226"/>
                  </a:cubicBezTo>
                  <a:cubicBezTo>
                    <a:pt x="2453" y="440"/>
                    <a:pt x="2713" y="867"/>
                    <a:pt x="2470" y="1175"/>
                  </a:cubicBezTo>
                  <a:cubicBezTo>
                    <a:pt x="2327" y="1360"/>
                    <a:pt x="2026" y="1468"/>
                    <a:pt x="1673" y="1468"/>
                  </a:cubicBezTo>
                  <a:cubicBezTo>
                    <a:pt x="1633" y="1468"/>
                    <a:pt x="1593" y="1467"/>
                    <a:pt x="1552" y="1464"/>
                  </a:cubicBezTo>
                  <a:cubicBezTo>
                    <a:pt x="1367" y="1452"/>
                    <a:pt x="1178" y="1412"/>
                    <a:pt x="1007" y="1347"/>
                  </a:cubicBezTo>
                  <a:cubicBezTo>
                    <a:pt x="443" y="1133"/>
                    <a:pt x="184" y="706"/>
                    <a:pt x="426" y="398"/>
                  </a:cubicBezTo>
                  <a:cubicBezTo>
                    <a:pt x="571" y="212"/>
                    <a:pt x="873" y="104"/>
                    <a:pt x="1230" y="104"/>
                  </a:cubicBezTo>
                  <a:close/>
                  <a:moveTo>
                    <a:pt x="1217" y="1"/>
                  </a:moveTo>
                  <a:cubicBezTo>
                    <a:pt x="806" y="1"/>
                    <a:pt x="454" y="128"/>
                    <a:pt x="283" y="346"/>
                  </a:cubicBezTo>
                  <a:cubicBezTo>
                    <a:pt x="1" y="704"/>
                    <a:pt x="292" y="1195"/>
                    <a:pt x="933" y="1440"/>
                  </a:cubicBezTo>
                  <a:cubicBezTo>
                    <a:pt x="1126" y="1512"/>
                    <a:pt x="1335" y="1557"/>
                    <a:pt x="1542" y="1571"/>
                  </a:cubicBezTo>
                  <a:cubicBezTo>
                    <a:pt x="1588" y="1574"/>
                    <a:pt x="1634" y="1575"/>
                    <a:pt x="1678" y="1575"/>
                  </a:cubicBezTo>
                  <a:cubicBezTo>
                    <a:pt x="2089" y="1575"/>
                    <a:pt x="2438" y="1448"/>
                    <a:pt x="2609" y="1233"/>
                  </a:cubicBezTo>
                  <a:cubicBezTo>
                    <a:pt x="2890" y="871"/>
                    <a:pt x="2599" y="382"/>
                    <a:pt x="1959" y="136"/>
                  </a:cubicBezTo>
                  <a:cubicBezTo>
                    <a:pt x="1767" y="63"/>
                    <a:pt x="1555" y="19"/>
                    <a:pt x="1348" y="5"/>
                  </a:cubicBezTo>
                  <a:cubicBezTo>
                    <a:pt x="1304" y="2"/>
                    <a:pt x="1260" y="1"/>
                    <a:pt x="1217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4"/>
            <p:cNvSpPr/>
            <p:nvPr/>
          </p:nvSpPr>
          <p:spPr>
            <a:xfrm>
              <a:off x="5198743" y="4293026"/>
              <a:ext cx="103638" cy="55980"/>
            </a:xfrm>
            <a:custGeom>
              <a:avLst/>
              <a:gdLst/>
              <a:ahLst/>
              <a:cxnLst/>
              <a:rect l="l" t="t" r="r" b="b"/>
              <a:pathLst>
                <a:path w="1681" h="908" extrusionOk="0">
                  <a:moveTo>
                    <a:pt x="231" y="1"/>
                  </a:moveTo>
                  <a:cubicBezTo>
                    <a:pt x="107" y="106"/>
                    <a:pt x="34" y="263"/>
                    <a:pt x="17" y="370"/>
                  </a:cubicBezTo>
                  <a:cubicBezTo>
                    <a:pt x="0" y="500"/>
                    <a:pt x="96" y="626"/>
                    <a:pt x="253" y="707"/>
                  </a:cubicBezTo>
                  <a:cubicBezTo>
                    <a:pt x="336" y="751"/>
                    <a:pt x="428" y="771"/>
                    <a:pt x="519" y="771"/>
                  </a:cubicBezTo>
                  <a:cubicBezTo>
                    <a:pt x="605" y="771"/>
                    <a:pt x="689" y="753"/>
                    <a:pt x="765" y="717"/>
                  </a:cubicBezTo>
                  <a:cubicBezTo>
                    <a:pt x="916" y="646"/>
                    <a:pt x="1009" y="529"/>
                    <a:pt x="1113" y="432"/>
                  </a:cubicBezTo>
                  <a:cubicBezTo>
                    <a:pt x="1166" y="380"/>
                    <a:pt x="1223" y="330"/>
                    <a:pt x="1298" y="293"/>
                  </a:cubicBezTo>
                  <a:cubicBezTo>
                    <a:pt x="1313" y="320"/>
                    <a:pt x="1320" y="348"/>
                    <a:pt x="1326" y="375"/>
                  </a:cubicBezTo>
                  <a:cubicBezTo>
                    <a:pt x="1349" y="490"/>
                    <a:pt x="1265" y="603"/>
                    <a:pt x="1171" y="690"/>
                  </a:cubicBezTo>
                  <a:cubicBezTo>
                    <a:pt x="1141" y="719"/>
                    <a:pt x="1099" y="749"/>
                    <a:pt x="1052" y="769"/>
                  </a:cubicBezTo>
                  <a:lnTo>
                    <a:pt x="1345" y="907"/>
                  </a:lnTo>
                  <a:cubicBezTo>
                    <a:pt x="1457" y="854"/>
                    <a:pt x="1540" y="769"/>
                    <a:pt x="1593" y="684"/>
                  </a:cubicBezTo>
                  <a:cubicBezTo>
                    <a:pt x="1670" y="562"/>
                    <a:pt x="1680" y="432"/>
                    <a:pt x="1600" y="303"/>
                  </a:cubicBezTo>
                  <a:cubicBezTo>
                    <a:pt x="1531" y="192"/>
                    <a:pt x="1372" y="96"/>
                    <a:pt x="1207" y="96"/>
                  </a:cubicBezTo>
                  <a:cubicBezTo>
                    <a:pt x="1151" y="96"/>
                    <a:pt x="1095" y="107"/>
                    <a:pt x="1041" y="132"/>
                  </a:cubicBezTo>
                  <a:cubicBezTo>
                    <a:pt x="849" y="219"/>
                    <a:pt x="742" y="368"/>
                    <a:pt x="594" y="482"/>
                  </a:cubicBezTo>
                  <a:cubicBezTo>
                    <a:pt x="551" y="515"/>
                    <a:pt x="494" y="540"/>
                    <a:pt x="435" y="562"/>
                  </a:cubicBezTo>
                  <a:lnTo>
                    <a:pt x="414" y="567"/>
                  </a:lnTo>
                  <a:cubicBezTo>
                    <a:pt x="373" y="496"/>
                    <a:pt x="438" y="379"/>
                    <a:pt x="484" y="315"/>
                  </a:cubicBezTo>
                  <a:cubicBezTo>
                    <a:pt x="522" y="258"/>
                    <a:pt x="567" y="203"/>
                    <a:pt x="627" y="153"/>
                  </a:cubicBezTo>
                  <a:cubicBezTo>
                    <a:pt x="631" y="149"/>
                    <a:pt x="635" y="146"/>
                    <a:pt x="641" y="142"/>
                  </a:cubicBezTo>
                  <a:lnTo>
                    <a:pt x="231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4"/>
            <p:cNvSpPr/>
            <p:nvPr/>
          </p:nvSpPr>
          <p:spPr>
            <a:xfrm>
              <a:off x="5191345" y="4300239"/>
              <a:ext cx="116030" cy="35450"/>
            </a:xfrm>
            <a:custGeom>
              <a:avLst/>
              <a:gdLst/>
              <a:ahLst/>
              <a:cxnLst/>
              <a:rect l="l" t="t" r="r" b="b"/>
              <a:pathLst>
                <a:path w="1882" h="575" extrusionOk="0">
                  <a:moveTo>
                    <a:pt x="87" y="1"/>
                  </a:moveTo>
                  <a:lnTo>
                    <a:pt x="0" y="123"/>
                  </a:lnTo>
                  <a:lnTo>
                    <a:pt x="1853" y="575"/>
                  </a:lnTo>
                  <a:lnTo>
                    <a:pt x="1882" y="493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4"/>
            <p:cNvSpPr/>
            <p:nvPr/>
          </p:nvSpPr>
          <p:spPr>
            <a:xfrm>
              <a:off x="6122541" y="3735196"/>
              <a:ext cx="217448" cy="127991"/>
            </a:xfrm>
            <a:custGeom>
              <a:avLst/>
              <a:gdLst/>
              <a:ahLst/>
              <a:cxnLst/>
              <a:rect l="l" t="t" r="r" b="b"/>
              <a:pathLst>
                <a:path w="3527" h="2076" extrusionOk="0">
                  <a:moveTo>
                    <a:pt x="1682" y="1"/>
                  </a:moveTo>
                  <a:cubicBezTo>
                    <a:pt x="1151" y="1"/>
                    <a:pt x="649" y="184"/>
                    <a:pt x="390" y="515"/>
                  </a:cubicBezTo>
                  <a:cubicBezTo>
                    <a:pt x="0" y="1009"/>
                    <a:pt x="300" y="1643"/>
                    <a:pt x="1059" y="1933"/>
                  </a:cubicBezTo>
                  <a:cubicBezTo>
                    <a:pt x="1312" y="2029"/>
                    <a:pt x="1584" y="2075"/>
                    <a:pt x="1849" y="2075"/>
                  </a:cubicBezTo>
                  <a:cubicBezTo>
                    <a:pt x="2378" y="2075"/>
                    <a:pt x="2878" y="1892"/>
                    <a:pt x="3138" y="1562"/>
                  </a:cubicBezTo>
                  <a:cubicBezTo>
                    <a:pt x="3526" y="1068"/>
                    <a:pt x="3226" y="432"/>
                    <a:pt x="2468" y="141"/>
                  </a:cubicBezTo>
                  <a:cubicBezTo>
                    <a:pt x="2217" y="46"/>
                    <a:pt x="1946" y="1"/>
                    <a:pt x="1682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4"/>
            <p:cNvSpPr/>
            <p:nvPr/>
          </p:nvSpPr>
          <p:spPr>
            <a:xfrm>
              <a:off x="6137399" y="3789882"/>
              <a:ext cx="180888" cy="63317"/>
            </a:xfrm>
            <a:custGeom>
              <a:avLst/>
              <a:gdLst/>
              <a:ahLst/>
              <a:cxnLst/>
              <a:rect l="l" t="t" r="r" b="b"/>
              <a:pathLst>
                <a:path w="2934" h="1027" extrusionOk="0">
                  <a:moveTo>
                    <a:pt x="158" y="1"/>
                  </a:moveTo>
                  <a:lnTo>
                    <a:pt x="1" y="8"/>
                  </a:lnTo>
                  <a:cubicBezTo>
                    <a:pt x="65" y="370"/>
                    <a:pt x="392" y="695"/>
                    <a:pt x="871" y="879"/>
                  </a:cubicBezTo>
                  <a:cubicBezTo>
                    <a:pt x="1084" y="959"/>
                    <a:pt x="1311" y="1007"/>
                    <a:pt x="1539" y="1021"/>
                  </a:cubicBezTo>
                  <a:cubicBezTo>
                    <a:pt x="1593" y="1025"/>
                    <a:pt x="1647" y="1027"/>
                    <a:pt x="1701" y="1027"/>
                  </a:cubicBezTo>
                  <a:cubicBezTo>
                    <a:pt x="2180" y="1027"/>
                    <a:pt x="2643" y="885"/>
                    <a:pt x="2934" y="620"/>
                  </a:cubicBezTo>
                  <a:lnTo>
                    <a:pt x="2806" y="553"/>
                  </a:lnTo>
                  <a:cubicBezTo>
                    <a:pt x="2542" y="793"/>
                    <a:pt x="2125" y="922"/>
                    <a:pt x="1691" y="922"/>
                  </a:cubicBezTo>
                  <a:cubicBezTo>
                    <a:pt x="1439" y="922"/>
                    <a:pt x="1181" y="878"/>
                    <a:pt x="944" y="787"/>
                  </a:cubicBezTo>
                  <a:cubicBezTo>
                    <a:pt x="512" y="622"/>
                    <a:pt x="216" y="328"/>
                    <a:pt x="158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4"/>
            <p:cNvSpPr/>
            <p:nvPr/>
          </p:nvSpPr>
          <p:spPr>
            <a:xfrm>
              <a:off x="6146894" y="3744629"/>
              <a:ext cx="178114" cy="97288"/>
            </a:xfrm>
            <a:custGeom>
              <a:avLst/>
              <a:gdLst/>
              <a:ahLst/>
              <a:cxnLst/>
              <a:rect l="l" t="t" r="r" b="b"/>
              <a:pathLst>
                <a:path w="2889" h="1578" extrusionOk="0">
                  <a:moveTo>
                    <a:pt x="1227" y="106"/>
                  </a:moveTo>
                  <a:cubicBezTo>
                    <a:pt x="1265" y="106"/>
                    <a:pt x="1304" y="107"/>
                    <a:pt x="1343" y="110"/>
                  </a:cubicBezTo>
                  <a:cubicBezTo>
                    <a:pt x="1528" y="122"/>
                    <a:pt x="1715" y="164"/>
                    <a:pt x="1886" y="228"/>
                  </a:cubicBezTo>
                  <a:cubicBezTo>
                    <a:pt x="2450" y="442"/>
                    <a:pt x="2710" y="869"/>
                    <a:pt x="2467" y="1177"/>
                  </a:cubicBezTo>
                  <a:cubicBezTo>
                    <a:pt x="2324" y="1362"/>
                    <a:pt x="2023" y="1470"/>
                    <a:pt x="1670" y="1470"/>
                  </a:cubicBezTo>
                  <a:cubicBezTo>
                    <a:pt x="1630" y="1470"/>
                    <a:pt x="1590" y="1468"/>
                    <a:pt x="1550" y="1466"/>
                  </a:cubicBezTo>
                  <a:cubicBezTo>
                    <a:pt x="1364" y="1456"/>
                    <a:pt x="1176" y="1414"/>
                    <a:pt x="1004" y="1349"/>
                  </a:cubicBezTo>
                  <a:cubicBezTo>
                    <a:pt x="440" y="1134"/>
                    <a:pt x="181" y="708"/>
                    <a:pt x="423" y="399"/>
                  </a:cubicBezTo>
                  <a:cubicBezTo>
                    <a:pt x="568" y="214"/>
                    <a:pt x="871" y="106"/>
                    <a:pt x="1227" y="106"/>
                  </a:cubicBezTo>
                  <a:close/>
                  <a:moveTo>
                    <a:pt x="1211" y="1"/>
                  </a:moveTo>
                  <a:cubicBezTo>
                    <a:pt x="802" y="1"/>
                    <a:pt x="453" y="129"/>
                    <a:pt x="282" y="345"/>
                  </a:cubicBezTo>
                  <a:cubicBezTo>
                    <a:pt x="1" y="706"/>
                    <a:pt x="290" y="1197"/>
                    <a:pt x="931" y="1441"/>
                  </a:cubicBezTo>
                  <a:cubicBezTo>
                    <a:pt x="1124" y="1514"/>
                    <a:pt x="1335" y="1561"/>
                    <a:pt x="1542" y="1573"/>
                  </a:cubicBezTo>
                  <a:cubicBezTo>
                    <a:pt x="1588" y="1576"/>
                    <a:pt x="1633" y="1577"/>
                    <a:pt x="1678" y="1577"/>
                  </a:cubicBezTo>
                  <a:cubicBezTo>
                    <a:pt x="2087" y="1577"/>
                    <a:pt x="2436" y="1449"/>
                    <a:pt x="2607" y="1230"/>
                  </a:cubicBezTo>
                  <a:cubicBezTo>
                    <a:pt x="2888" y="872"/>
                    <a:pt x="2599" y="381"/>
                    <a:pt x="1958" y="137"/>
                  </a:cubicBezTo>
                  <a:cubicBezTo>
                    <a:pt x="1765" y="64"/>
                    <a:pt x="1554" y="20"/>
                    <a:pt x="1347" y="5"/>
                  </a:cubicBezTo>
                  <a:cubicBezTo>
                    <a:pt x="1301" y="2"/>
                    <a:pt x="1256" y="1"/>
                    <a:pt x="1211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4"/>
            <p:cNvSpPr/>
            <p:nvPr/>
          </p:nvSpPr>
          <p:spPr>
            <a:xfrm>
              <a:off x="6185303" y="3767132"/>
              <a:ext cx="103515" cy="55980"/>
            </a:xfrm>
            <a:custGeom>
              <a:avLst/>
              <a:gdLst/>
              <a:ahLst/>
              <a:cxnLst/>
              <a:rect l="l" t="t" r="r" b="b"/>
              <a:pathLst>
                <a:path w="1679" h="908" extrusionOk="0">
                  <a:moveTo>
                    <a:pt x="231" y="0"/>
                  </a:moveTo>
                  <a:cubicBezTo>
                    <a:pt x="107" y="107"/>
                    <a:pt x="33" y="263"/>
                    <a:pt x="17" y="370"/>
                  </a:cubicBezTo>
                  <a:cubicBezTo>
                    <a:pt x="0" y="500"/>
                    <a:pt x="96" y="624"/>
                    <a:pt x="253" y="707"/>
                  </a:cubicBezTo>
                  <a:cubicBezTo>
                    <a:pt x="336" y="750"/>
                    <a:pt x="427" y="770"/>
                    <a:pt x="516" y="770"/>
                  </a:cubicBezTo>
                  <a:cubicBezTo>
                    <a:pt x="603" y="770"/>
                    <a:pt x="689" y="751"/>
                    <a:pt x="765" y="715"/>
                  </a:cubicBezTo>
                  <a:cubicBezTo>
                    <a:pt x="917" y="644"/>
                    <a:pt x="1009" y="528"/>
                    <a:pt x="1114" y="430"/>
                  </a:cubicBezTo>
                  <a:cubicBezTo>
                    <a:pt x="1166" y="378"/>
                    <a:pt x="1223" y="330"/>
                    <a:pt x="1298" y="293"/>
                  </a:cubicBezTo>
                  <a:cubicBezTo>
                    <a:pt x="1313" y="320"/>
                    <a:pt x="1320" y="346"/>
                    <a:pt x="1326" y="373"/>
                  </a:cubicBezTo>
                  <a:cubicBezTo>
                    <a:pt x="1349" y="488"/>
                    <a:pt x="1265" y="601"/>
                    <a:pt x="1171" y="691"/>
                  </a:cubicBezTo>
                  <a:cubicBezTo>
                    <a:pt x="1139" y="720"/>
                    <a:pt x="1099" y="749"/>
                    <a:pt x="1052" y="769"/>
                  </a:cubicBezTo>
                  <a:lnTo>
                    <a:pt x="1345" y="908"/>
                  </a:lnTo>
                  <a:cubicBezTo>
                    <a:pt x="1458" y="855"/>
                    <a:pt x="1539" y="769"/>
                    <a:pt x="1592" y="685"/>
                  </a:cubicBezTo>
                  <a:cubicBezTo>
                    <a:pt x="1667" y="562"/>
                    <a:pt x="1679" y="431"/>
                    <a:pt x="1599" y="303"/>
                  </a:cubicBezTo>
                  <a:cubicBezTo>
                    <a:pt x="1530" y="194"/>
                    <a:pt x="1373" y="97"/>
                    <a:pt x="1207" y="97"/>
                  </a:cubicBezTo>
                  <a:cubicBezTo>
                    <a:pt x="1151" y="97"/>
                    <a:pt x="1095" y="108"/>
                    <a:pt x="1041" y="133"/>
                  </a:cubicBezTo>
                  <a:cubicBezTo>
                    <a:pt x="851" y="220"/>
                    <a:pt x="742" y="368"/>
                    <a:pt x="594" y="483"/>
                  </a:cubicBezTo>
                  <a:cubicBezTo>
                    <a:pt x="551" y="514"/>
                    <a:pt x="494" y="541"/>
                    <a:pt x="435" y="561"/>
                  </a:cubicBezTo>
                  <a:lnTo>
                    <a:pt x="414" y="565"/>
                  </a:lnTo>
                  <a:cubicBezTo>
                    <a:pt x="373" y="494"/>
                    <a:pt x="438" y="378"/>
                    <a:pt x="484" y="314"/>
                  </a:cubicBezTo>
                  <a:cubicBezTo>
                    <a:pt x="523" y="256"/>
                    <a:pt x="567" y="201"/>
                    <a:pt x="627" y="151"/>
                  </a:cubicBezTo>
                  <a:cubicBezTo>
                    <a:pt x="631" y="149"/>
                    <a:pt x="635" y="144"/>
                    <a:pt x="640" y="141"/>
                  </a:cubicBezTo>
                  <a:lnTo>
                    <a:pt x="231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4"/>
            <p:cNvSpPr/>
            <p:nvPr/>
          </p:nvSpPr>
          <p:spPr>
            <a:xfrm>
              <a:off x="6177966" y="3774407"/>
              <a:ext cx="116030" cy="35450"/>
            </a:xfrm>
            <a:custGeom>
              <a:avLst/>
              <a:gdLst/>
              <a:ahLst/>
              <a:cxnLst/>
              <a:rect l="l" t="t" r="r" b="b"/>
              <a:pathLst>
                <a:path w="1882" h="575" extrusionOk="0">
                  <a:moveTo>
                    <a:pt x="89" y="1"/>
                  </a:moveTo>
                  <a:lnTo>
                    <a:pt x="1" y="123"/>
                  </a:lnTo>
                  <a:lnTo>
                    <a:pt x="1853" y="574"/>
                  </a:lnTo>
                  <a:lnTo>
                    <a:pt x="1882" y="49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4"/>
            <p:cNvSpPr/>
            <p:nvPr/>
          </p:nvSpPr>
          <p:spPr>
            <a:xfrm>
              <a:off x="5438447" y="3610843"/>
              <a:ext cx="205673" cy="138163"/>
            </a:xfrm>
            <a:custGeom>
              <a:avLst/>
              <a:gdLst/>
              <a:ahLst/>
              <a:cxnLst/>
              <a:rect l="l" t="t" r="r" b="b"/>
              <a:pathLst>
                <a:path w="3336" h="2241" extrusionOk="0">
                  <a:moveTo>
                    <a:pt x="1258" y="0"/>
                  </a:moveTo>
                  <a:cubicBezTo>
                    <a:pt x="979" y="0"/>
                    <a:pt x="721" y="64"/>
                    <a:pt x="523" y="198"/>
                  </a:cubicBezTo>
                  <a:cubicBezTo>
                    <a:pt x="0" y="548"/>
                    <a:pt x="89" y="1243"/>
                    <a:pt x="721" y="1754"/>
                  </a:cubicBezTo>
                  <a:cubicBezTo>
                    <a:pt x="1113" y="2070"/>
                    <a:pt x="1622" y="2240"/>
                    <a:pt x="2077" y="2240"/>
                  </a:cubicBezTo>
                  <a:cubicBezTo>
                    <a:pt x="2355" y="2240"/>
                    <a:pt x="2614" y="2177"/>
                    <a:pt x="2813" y="2044"/>
                  </a:cubicBezTo>
                  <a:cubicBezTo>
                    <a:pt x="3335" y="1693"/>
                    <a:pt x="3245" y="998"/>
                    <a:pt x="2614" y="487"/>
                  </a:cubicBezTo>
                  <a:cubicBezTo>
                    <a:pt x="2221" y="171"/>
                    <a:pt x="1712" y="0"/>
                    <a:pt x="1258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4"/>
            <p:cNvSpPr/>
            <p:nvPr/>
          </p:nvSpPr>
          <p:spPr>
            <a:xfrm>
              <a:off x="5451456" y="3642409"/>
              <a:ext cx="163687" cy="99137"/>
            </a:xfrm>
            <a:custGeom>
              <a:avLst/>
              <a:gdLst/>
              <a:ahLst/>
              <a:cxnLst/>
              <a:rect l="l" t="t" r="r" b="b"/>
              <a:pathLst>
                <a:path w="2655" h="1608" extrusionOk="0">
                  <a:moveTo>
                    <a:pt x="54" y="0"/>
                  </a:moveTo>
                  <a:lnTo>
                    <a:pt x="54" y="0"/>
                  </a:lnTo>
                  <a:cubicBezTo>
                    <a:pt x="1" y="363"/>
                    <a:pt x="212" y="774"/>
                    <a:pt x="612" y="1097"/>
                  </a:cubicBezTo>
                  <a:cubicBezTo>
                    <a:pt x="789" y="1239"/>
                    <a:pt x="990" y="1356"/>
                    <a:pt x="1203" y="1439"/>
                  </a:cubicBezTo>
                  <a:cubicBezTo>
                    <a:pt x="1476" y="1549"/>
                    <a:pt x="1766" y="1607"/>
                    <a:pt x="2039" y="1607"/>
                  </a:cubicBezTo>
                  <a:cubicBezTo>
                    <a:pt x="2262" y="1607"/>
                    <a:pt x="2473" y="1569"/>
                    <a:pt x="2654" y="1488"/>
                  </a:cubicBezTo>
                  <a:lnTo>
                    <a:pt x="2553" y="1386"/>
                  </a:lnTo>
                  <a:cubicBezTo>
                    <a:pt x="2391" y="1459"/>
                    <a:pt x="2202" y="1493"/>
                    <a:pt x="2001" y="1493"/>
                  </a:cubicBezTo>
                  <a:cubicBezTo>
                    <a:pt x="1565" y="1493"/>
                    <a:pt x="1077" y="1329"/>
                    <a:pt x="710" y="1032"/>
                  </a:cubicBezTo>
                  <a:cubicBezTo>
                    <a:pt x="348" y="741"/>
                    <a:pt x="161" y="370"/>
                    <a:pt x="205" y="4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4"/>
            <p:cNvSpPr/>
            <p:nvPr/>
          </p:nvSpPr>
          <p:spPr>
            <a:xfrm>
              <a:off x="5464403" y="3619721"/>
              <a:ext cx="166153" cy="111961"/>
            </a:xfrm>
            <a:custGeom>
              <a:avLst/>
              <a:gdLst/>
              <a:ahLst/>
              <a:cxnLst/>
              <a:rect l="l" t="t" r="r" b="b"/>
              <a:pathLst>
                <a:path w="2695" h="1816" extrusionOk="0">
                  <a:moveTo>
                    <a:pt x="906" y="117"/>
                  </a:moveTo>
                  <a:cubicBezTo>
                    <a:pt x="1075" y="117"/>
                    <a:pt x="1266" y="155"/>
                    <a:pt x="1459" y="231"/>
                  </a:cubicBezTo>
                  <a:cubicBezTo>
                    <a:pt x="1631" y="300"/>
                    <a:pt x="1796" y="397"/>
                    <a:pt x="1942" y="513"/>
                  </a:cubicBezTo>
                  <a:cubicBezTo>
                    <a:pt x="2410" y="891"/>
                    <a:pt x="2527" y="1378"/>
                    <a:pt x="2200" y="1595"/>
                  </a:cubicBezTo>
                  <a:cubicBezTo>
                    <a:pt x="2095" y="1666"/>
                    <a:pt x="1952" y="1702"/>
                    <a:pt x="1790" y="1702"/>
                  </a:cubicBezTo>
                  <a:cubicBezTo>
                    <a:pt x="1620" y="1702"/>
                    <a:pt x="1429" y="1663"/>
                    <a:pt x="1237" y="1586"/>
                  </a:cubicBezTo>
                  <a:cubicBezTo>
                    <a:pt x="1064" y="1519"/>
                    <a:pt x="897" y="1422"/>
                    <a:pt x="754" y="1306"/>
                  </a:cubicBezTo>
                  <a:cubicBezTo>
                    <a:pt x="286" y="928"/>
                    <a:pt x="169" y="441"/>
                    <a:pt x="496" y="223"/>
                  </a:cubicBezTo>
                  <a:cubicBezTo>
                    <a:pt x="601" y="152"/>
                    <a:pt x="744" y="117"/>
                    <a:pt x="906" y="117"/>
                  </a:cubicBezTo>
                  <a:close/>
                  <a:moveTo>
                    <a:pt x="865" y="1"/>
                  </a:moveTo>
                  <a:cubicBezTo>
                    <a:pt x="673" y="1"/>
                    <a:pt x="504" y="43"/>
                    <a:pt x="377" y="127"/>
                  </a:cubicBezTo>
                  <a:cubicBezTo>
                    <a:pt x="1" y="381"/>
                    <a:pt x="125" y="938"/>
                    <a:pt x="659" y="1369"/>
                  </a:cubicBezTo>
                  <a:cubicBezTo>
                    <a:pt x="817" y="1497"/>
                    <a:pt x="1004" y="1606"/>
                    <a:pt x="1197" y="1683"/>
                  </a:cubicBezTo>
                  <a:cubicBezTo>
                    <a:pt x="1417" y="1771"/>
                    <a:pt x="1636" y="1815"/>
                    <a:pt x="1831" y="1815"/>
                  </a:cubicBezTo>
                  <a:cubicBezTo>
                    <a:pt x="2021" y="1815"/>
                    <a:pt x="2189" y="1773"/>
                    <a:pt x="2315" y="1689"/>
                  </a:cubicBezTo>
                  <a:cubicBezTo>
                    <a:pt x="2694" y="1433"/>
                    <a:pt x="2570" y="877"/>
                    <a:pt x="2036" y="445"/>
                  </a:cubicBezTo>
                  <a:cubicBezTo>
                    <a:pt x="1875" y="317"/>
                    <a:pt x="1689" y="208"/>
                    <a:pt x="1497" y="131"/>
                  </a:cubicBezTo>
                  <a:cubicBezTo>
                    <a:pt x="1277" y="44"/>
                    <a:pt x="1059" y="1"/>
                    <a:pt x="865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4"/>
            <p:cNvSpPr/>
            <p:nvPr/>
          </p:nvSpPr>
          <p:spPr>
            <a:xfrm>
              <a:off x="5497572" y="3639820"/>
              <a:ext cx="99939" cy="74600"/>
            </a:xfrm>
            <a:custGeom>
              <a:avLst/>
              <a:gdLst/>
              <a:ahLst/>
              <a:cxnLst/>
              <a:rect l="l" t="t" r="r" b="b"/>
              <a:pathLst>
                <a:path w="1621" h="1210" extrusionOk="0">
                  <a:moveTo>
                    <a:pt x="376" y="1"/>
                  </a:moveTo>
                  <a:cubicBezTo>
                    <a:pt x="223" y="62"/>
                    <a:pt x="106" y="188"/>
                    <a:pt x="58" y="286"/>
                  </a:cubicBezTo>
                  <a:cubicBezTo>
                    <a:pt x="1" y="405"/>
                    <a:pt x="52" y="553"/>
                    <a:pt x="178" y="680"/>
                  </a:cubicBezTo>
                  <a:cubicBezTo>
                    <a:pt x="290" y="793"/>
                    <a:pt x="444" y="851"/>
                    <a:pt x="595" y="851"/>
                  </a:cubicBezTo>
                  <a:cubicBezTo>
                    <a:pt x="617" y="851"/>
                    <a:pt x="640" y="850"/>
                    <a:pt x="662" y="847"/>
                  </a:cubicBezTo>
                  <a:cubicBezTo>
                    <a:pt x="827" y="826"/>
                    <a:pt x="950" y="746"/>
                    <a:pt x="1080" y="683"/>
                  </a:cubicBezTo>
                  <a:cubicBezTo>
                    <a:pt x="1147" y="652"/>
                    <a:pt x="1216" y="623"/>
                    <a:pt x="1298" y="610"/>
                  </a:cubicBezTo>
                  <a:cubicBezTo>
                    <a:pt x="1305" y="640"/>
                    <a:pt x="1304" y="669"/>
                    <a:pt x="1300" y="696"/>
                  </a:cubicBezTo>
                  <a:cubicBezTo>
                    <a:pt x="1285" y="815"/>
                    <a:pt x="1171" y="895"/>
                    <a:pt x="1056" y="950"/>
                  </a:cubicBezTo>
                  <a:cubicBezTo>
                    <a:pt x="1019" y="967"/>
                    <a:pt x="970" y="983"/>
                    <a:pt x="920" y="987"/>
                  </a:cubicBezTo>
                  <a:lnTo>
                    <a:pt x="1156" y="1210"/>
                  </a:lnTo>
                  <a:cubicBezTo>
                    <a:pt x="1278" y="1194"/>
                    <a:pt x="1384" y="1137"/>
                    <a:pt x="1458" y="1074"/>
                  </a:cubicBezTo>
                  <a:cubicBezTo>
                    <a:pt x="1570" y="982"/>
                    <a:pt x="1621" y="860"/>
                    <a:pt x="1584" y="712"/>
                  </a:cubicBezTo>
                  <a:cubicBezTo>
                    <a:pt x="1546" y="551"/>
                    <a:pt x="1368" y="369"/>
                    <a:pt x="1153" y="369"/>
                  </a:cubicBezTo>
                  <a:cubicBezTo>
                    <a:pt x="1138" y="369"/>
                    <a:pt x="1123" y="370"/>
                    <a:pt x="1107" y="372"/>
                  </a:cubicBezTo>
                  <a:cubicBezTo>
                    <a:pt x="900" y="396"/>
                    <a:pt x="752" y="503"/>
                    <a:pt x="573" y="566"/>
                  </a:cubicBezTo>
                  <a:cubicBezTo>
                    <a:pt x="522" y="583"/>
                    <a:pt x="459" y="590"/>
                    <a:pt x="398" y="593"/>
                  </a:cubicBezTo>
                  <a:cubicBezTo>
                    <a:pt x="390" y="593"/>
                    <a:pt x="383" y="593"/>
                    <a:pt x="376" y="590"/>
                  </a:cubicBezTo>
                  <a:cubicBezTo>
                    <a:pt x="358" y="511"/>
                    <a:pt x="458" y="422"/>
                    <a:pt x="519" y="374"/>
                  </a:cubicBezTo>
                  <a:cubicBezTo>
                    <a:pt x="572" y="331"/>
                    <a:pt x="633" y="294"/>
                    <a:pt x="704" y="265"/>
                  </a:cubicBezTo>
                  <a:cubicBezTo>
                    <a:pt x="709" y="262"/>
                    <a:pt x="714" y="259"/>
                    <a:pt x="720" y="259"/>
                  </a:cubicBezTo>
                  <a:lnTo>
                    <a:pt x="376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4"/>
            <p:cNvSpPr/>
            <p:nvPr/>
          </p:nvSpPr>
          <p:spPr>
            <a:xfrm>
              <a:off x="5495722" y="3641546"/>
              <a:ext cx="103391" cy="67263"/>
            </a:xfrm>
            <a:custGeom>
              <a:avLst/>
              <a:gdLst/>
              <a:ahLst/>
              <a:cxnLst/>
              <a:rect l="l" t="t" r="r" b="b"/>
              <a:pathLst>
                <a:path w="1677" h="1091" extrusionOk="0">
                  <a:moveTo>
                    <a:pt x="122" y="0"/>
                  </a:moveTo>
                  <a:lnTo>
                    <a:pt x="1" y="90"/>
                  </a:lnTo>
                  <a:lnTo>
                    <a:pt x="1622" y="1091"/>
                  </a:lnTo>
                  <a:lnTo>
                    <a:pt x="1677" y="102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4"/>
            <p:cNvSpPr/>
            <p:nvPr/>
          </p:nvSpPr>
          <p:spPr>
            <a:xfrm>
              <a:off x="6153675" y="4154123"/>
              <a:ext cx="205673" cy="138225"/>
            </a:xfrm>
            <a:custGeom>
              <a:avLst/>
              <a:gdLst/>
              <a:ahLst/>
              <a:cxnLst/>
              <a:rect l="l" t="t" r="r" b="b"/>
              <a:pathLst>
                <a:path w="3336" h="2242" extrusionOk="0">
                  <a:moveTo>
                    <a:pt x="1260" y="1"/>
                  </a:moveTo>
                  <a:cubicBezTo>
                    <a:pt x="981" y="1"/>
                    <a:pt x="722" y="65"/>
                    <a:pt x="523" y="198"/>
                  </a:cubicBezTo>
                  <a:cubicBezTo>
                    <a:pt x="1" y="548"/>
                    <a:pt x="91" y="1244"/>
                    <a:pt x="721" y="1754"/>
                  </a:cubicBezTo>
                  <a:cubicBezTo>
                    <a:pt x="1114" y="2071"/>
                    <a:pt x="1624" y="2242"/>
                    <a:pt x="2079" y="2242"/>
                  </a:cubicBezTo>
                  <a:cubicBezTo>
                    <a:pt x="2357" y="2242"/>
                    <a:pt x="2615" y="2178"/>
                    <a:pt x="2813" y="2045"/>
                  </a:cubicBezTo>
                  <a:cubicBezTo>
                    <a:pt x="3335" y="1696"/>
                    <a:pt x="3247" y="997"/>
                    <a:pt x="2614" y="488"/>
                  </a:cubicBezTo>
                  <a:cubicBezTo>
                    <a:pt x="2223" y="171"/>
                    <a:pt x="1714" y="1"/>
                    <a:pt x="1260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4"/>
            <p:cNvSpPr/>
            <p:nvPr/>
          </p:nvSpPr>
          <p:spPr>
            <a:xfrm>
              <a:off x="6166807" y="4185689"/>
              <a:ext cx="163502" cy="99199"/>
            </a:xfrm>
            <a:custGeom>
              <a:avLst/>
              <a:gdLst/>
              <a:ahLst/>
              <a:cxnLst/>
              <a:rect l="l" t="t" r="r" b="b"/>
              <a:pathLst>
                <a:path w="2652" h="1609" extrusionOk="0">
                  <a:moveTo>
                    <a:pt x="50" y="0"/>
                  </a:moveTo>
                  <a:lnTo>
                    <a:pt x="50" y="0"/>
                  </a:lnTo>
                  <a:cubicBezTo>
                    <a:pt x="0" y="364"/>
                    <a:pt x="210" y="775"/>
                    <a:pt x="610" y="1098"/>
                  </a:cubicBezTo>
                  <a:cubicBezTo>
                    <a:pt x="787" y="1241"/>
                    <a:pt x="988" y="1356"/>
                    <a:pt x="1201" y="1440"/>
                  </a:cubicBezTo>
                  <a:cubicBezTo>
                    <a:pt x="1476" y="1550"/>
                    <a:pt x="1766" y="1609"/>
                    <a:pt x="2039" y="1609"/>
                  </a:cubicBezTo>
                  <a:cubicBezTo>
                    <a:pt x="2261" y="1609"/>
                    <a:pt x="2471" y="1570"/>
                    <a:pt x="2651" y="1489"/>
                  </a:cubicBezTo>
                  <a:lnTo>
                    <a:pt x="2550" y="1388"/>
                  </a:lnTo>
                  <a:cubicBezTo>
                    <a:pt x="2388" y="1460"/>
                    <a:pt x="2198" y="1495"/>
                    <a:pt x="1998" y="1495"/>
                  </a:cubicBezTo>
                  <a:cubicBezTo>
                    <a:pt x="1562" y="1495"/>
                    <a:pt x="1075" y="1330"/>
                    <a:pt x="707" y="1034"/>
                  </a:cubicBezTo>
                  <a:cubicBezTo>
                    <a:pt x="344" y="742"/>
                    <a:pt x="156" y="374"/>
                    <a:pt x="202" y="43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4"/>
            <p:cNvSpPr/>
            <p:nvPr/>
          </p:nvSpPr>
          <p:spPr>
            <a:xfrm>
              <a:off x="6179631" y="4163063"/>
              <a:ext cx="166338" cy="111899"/>
            </a:xfrm>
            <a:custGeom>
              <a:avLst/>
              <a:gdLst/>
              <a:ahLst/>
              <a:cxnLst/>
              <a:rect l="l" t="t" r="r" b="b"/>
              <a:pathLst>
                <a:path w="2698" h="1815" extrusionOk="0">
                  <a:moveTo>
                    <a:pt x="907" y="115"/>
                  </a:moveTo>
                  <a:cubicBezTo>
                    <a:pt x="1077" y="115"/>
                    <a:pt x="1268" y="154"/>
                    <a:pt x="1461" y="230"/>
                  </a:cubicBezTo>
                  <a:cubicBezTo>
                    <a:pt x="1634" y="300"/>
                    <a:pt x="1799" y="396"/>
                    <a:pt x="1941" y="510"/>
                  </a:cubicBezTo>
                  <a:cubicBezTo>
                    <a:pt x="2409" y="888"/>
                    <a:pt x="2526" y="1375"/>
                    <a:pt x="2199" y="1593"/>
                  </a:cubicBezTo>
                  <a:cubicBezTo>
                    <a:pt x="2093" y="1664"/>
                    <a:pt x="1950" y="1700"/>
                    <a:pt x="1786" y="1700"/>
                  </a:cubicBezTo>
                  <a:cubicBezTo>
                    <a:pt x="1617" y="1700"/>
                    <a:pt x="1427" y="1662"/>
                    <a:pt x="1235" y="1585"/>
                  </a:cubicBezTo>
                  <a:cubicBezTo>
                    <a:pt x="1064" y="1516"/>
                    <a:pt x="899" y="1418"/>
                    <a:pt x="756" y="1304"/>
                  </a:cubicBezTo>
                  <a:cubicBezTo>
                    <a:pt x="286" y="927"/>
                    <a:pt x="171" y="439"/>
                    <a:pt x="497" y="222"/>
                  </a:cubicBezTo>
                  <a:cubicBezTo>
                    <a:pt x="603" y="150"/>
                    <a:pt x="745" y="115"/>
                    <a:pt x="907" y="115"/>
                  </a:cubicBezTo>
                  <a:close/>
                  <a:moveTo>
                    <a:pt x="866" y="1"/>
                  </a:moveTo>
                  <a:cubicBezTo>
                    <a:pt x="676" y="1"/>
                    <a:pt x="507" y="43"/>
                    <a:pt x="380" y="126"/>
                  </a:cubicBezTo>
                  <a:cubicBezTo>
                    <a:pt x="1" y="381"/>
                    <a:pt x="126" y="938"/>
                    <a:pt x="659" y="1369"/>
                  </a:cubicBezTo>
                  <a:cubicBezTo>
                    <a:pt x="819" y="1498"/>
                    <a:pt x="1006" y="1606"/>
                    <a:pt x="1198" y="1683"/>
                  </a:cubicBezTo>
                  <a:cubicBezTo>
                    <a:pt x="1418" y="1771"/>
                    <a:pt x="1636" y="1815"/>
                    <a:pt x="1830" y="1815"/>
                  </a:cubicBezTo>
                  <a:cubicBezTo>
                    <a:pt x="2022" y="1815"/>
                    <a:pt x="2191" y="1773"/>
                    <a:pt x="2318" y="1688"/>
                  </a:cubicBezTo>
                  <a:cubicBezTo>
                    <a:pt x="2697" y="1433"/>
                    <a:pt x="2572" y="877"/>
                    <a:pt x="2039" y="446"/>
                  </a:cubicBezTo>
                  <a:cubicBezTo>
                    <a:pt x="1878" y="317"/>
                    <a:pt x="1692" y="209"/>
                    <a:pt x="1500" y="132"/>
                  </a:cubicBezTo>
                  <a:cubicBezTo>
                    <a:pt x="1280" y="44"/>
                    <a:pt x="1061" y="1"/>
                    <a:pt x="866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4"/>
            <p:cNvSpPr/>
            <p:nvPr/>
          </p:nvSpPr>
          <p:spPr>
            <a:xfrm>
              <a:off x="6212985" y="4183100"/>
              <a:ext cx="99877" cy="74723"/>
            </a:xfrm>
            <a:custGeom>
              <a:avLst/>
              <a:gdLst/>
              <a:ahLst/>
              <a:cxnLst/>
              <a:rect l="l" t="t" r="r" b="b"/>
              <a:pathLst>
                <a:path w="1620" h="1212" extrusionOk="0">
                  <a:moveTo>
                    <a:pt x="375" y="1"/>
                  </a:moveTo>
                  <a:cubicBezTo>
                    <a:pt x="223" y="64"/>
                    <a:pt x="106" y="189"/>
                    <a:pt x="58" y="286"/>
                  </a:cubicBezTo>
                  <a:cubicBezTo>
                    <a:pt x="1" y="406"/>
                    <a:pt x="54" y="555"/>
                    <a:pt x="178" y="682"/>
                  </a:cubicBezTo>
                  <a:cubicBezTo>
                    <a:pt x="289" y="795"/>
                    <a:pt x="444" y="853"/>
                    <a:pt x="594" y="853"/>
                  </a:cubicBezTo>
                  <a:cubicBezTo>
                    <a:pt x="616" y="853"/>
                    <a:pt x="638" y="851"/>
                    <a:pt x="660" y="849"/>
                  </a:cubicBezTo>
                  <a:cubicBezTo>
                    <a:pt x="827" y="827"/>
                    <a:pt x="950" y="747"/>
                    <a:pt x="1080" y="685"/>
                  </a:cubicBezTo>
                  <a:cubicBezTo>
                    <a:pt x="1146" y="653"/>
                    <a:pt x="1217" y="625"/>
                    <a:pt x="1298" y="612"/>
                  </a:cubicBezTo>
                  <a:cubicBezTo>
                    <a:pt x="1305" y="642"/>
                    <a:pt x="1303" y="669"/>
                    <a:pt x="1300" y="697"/>
                  </a:cubicBezTo>
                  <a:cubicBezTo>
                    <a:pt x="1285" y="814"/>
                    <a:pt x="1171" y="896"/>
                    <a:pt x="1053" y="950"/>
                  </a:cubicBezTo>
                  <a:cubicBezTo>
                    <a:pt x="1016" y="969"/>
                    <a:pt x="967" y="984"/>
                    <a:pt x="917" y="989"/>
                  </a:cubicBezTo>
                  <a:lnTo>
                    <a:pt x="1153" y="1211"/>
                  </a:lnTo>
                  <a:cubicBezTo>
                    <a:pt x="1277" y="1196"/>
                    <a:pt x="1381" y="1138"/>
                    <a:pt x="1457" y="1076"/>
                  </a:cubicBezTo>
                  <a:cubicBezTo>
                    <a:pt x="1567" y="983"/>
                    <a:pt x="1619" y="862"/>
                    <a:pt x="1581" y="713"/>
                  </a:cubicBezTo>
                  <a:cubicBezTo>
                    <a:pt x="1545" y="551"/>
                    <a:pt x="1366" y="369"/>
                    <a:pt x="1151" y="369"/>
                  </a:cubicBezTo>
                  <a:cubicBezTo>
                    <a:pt x="1136" y="369"/>
                    <a:pt x="1122" y="370"/>
                    <a:pt x="1107" y="372"/>
                  </a:cubicBezTo>
                  <a:cubicBezTo>
                    <a:pt x="899" y="398"/>
                    <a:pt x="752" y="505"/>
                    <a:pt x="573" y="567"/>
                  </a:cubicBezTo>
                  <a:cubicBezTo>
                    <a:pt x="522" y="585"/>
                    <a:pt x="459" y="592"/>
                    <a:pt x="396" y="593"/>
                  </a:cubicBezTo>
                  <a:cubicBezTo>
                    <a:pt x="389" y="593"/>
                    <a:pt x="382" y="593"/>
                    <a:pt x="375" y="592"/>
                  </a:cubicBezTo>
                  <a:cubicBezTo>
                    <a:pt x="358" y="512"/>
                    <a:pt x="458" y="422"/>
                    <a:pt x="517" y="375"/>
                  </a:cubicBezTo>
                  <a:cubicBezTo>
                    <a:pt x="572" y="332"/>
                    <a:pt x="632" y="293"/>
                    <a:pt x="703" y="265"/>
                  </a:cubicBezTo>
                  <a:lnTo>
                    <a:pt x="720" y="261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4"/>
            <p:cNvSpPr/>
            <p:nvPr/>
          </p:nvSpPr>
          <p:spPr>
            <a:xfrm>
              <a:off x="6211135" y="4184765"/>
              <a:ext cx="103206" cy="67386"/>
            </a:xfrm>
            <a:custGeom>
              <a:avLst/>
              <a:gdLst/>
              <a:ahLst/>
              <a:cxnLst/>
              <a:rect l="l" t="t" r="r" b="b"/>
              <a:pathLst>
                <a:path w="1674" h="1093" extrusionOk="0">
                  <a:moveTo>
                    <a:pt x="122" y="1"/>
                  </a:moveTo>
                  <a:lnTo>
                    <a:pt x="1" y="92"/>
                  </a:lnTo>
                  <a:lnTo>
                    <a:pt x="1622" y="1093"/>
                  </a:lnTo>
                  <a:lnTo>
                    <a:pt x="1674" y="1023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4"/>
            <p:cNvSpPr/>
            <p:nvPr/>
          </p:nvSpPr>
          <p:spPr>
            <a:xfrm>
              <a:off x="5483330" y="3952890"/>
              <a:ext cx="217448" cy="128176"/>
            </a:xfrm>
            <a:custGeom>
              <a:avLst/>
              <a:gdLst/>
              <a:ahLst/>
              <a:cxnLst/>
              <a:rect l="l" t="t" r="r" b="b"/>
              <a:pathLst>
                <a:path w="3527" h="2079" extrusionOk="0">
                  <a:moveTo>
                    <a:pt x="1657" y="1"/>
                  </a:moveTo>
                  <a:cubicBezTo>
                    <a:pt x="1142" y="1"/>
                    <a:pt x="656" y="175"/>
                    <a:pt x="397" y="493"/>
                  </a:cubicBezTo>
                  <a:cubicBezTo>
                    <a:pt x="0" y="981"/>
                    <a:pt x="289" y="1621"/>
                    <a:pt x="1044" y="1923"/>
                  </a:cubicBezTo>
                  <a:cubicBezTo>
                    <a:pt x="1306" y="2028"/>
                    <a:pt x="1590" y="2078"/>
                    <a:pt x="1866" y="2078"/>
                  </a:cubicBezTo>
                  <a:cubicBezTo>
                    <a:pt x="2382" y="2078"/>
                    <a:pt x="2869" y="1903"/>
                    <a:pt x="3128" y="1585"/>
                  </a:cubicBezTo>
                  <a:cubicBezTo>
                    <a:pt x="3526" y="1098"/>
                    <a:pt x="3237" y="457"/>
                    <a:pt x="2481" y="156"/>
                  </a:cubicBezTo>
                  <a:cubicBezTo>
                    <a:pt x="2219" y="51"/>
                    <a:pt x="1934" y="1"/>
                    <a:pt x="1657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4"/>
            <p:cNvSpPr/>
            <p:nvPr/>
          </p:nvSpPr>
          <p:spPr>
            <a:xfrm>
              <a:off x="5498312" y="4006404"/>
              <a:ext cx="180210" cy="64797"/>
            </a:xfrm>
            <a:custGeom>
              <a:avLst/>
              <a:gdLst/>
              <a:ahLst/>
              <a:cxnLst/>
              <a:rect l="l" t="t" r="r" b="b"/>
              <a:pathLst>
                <a:path w="2923" h="1051" extrusionOk="0">
                  <a:moveTo>
                    <a:pt x="157" y="0"/>
                  </a:moveTo>
                  <a:lnTo>
                    <a:pt x="0" y="3"/>
                  </a:lnTo>
                  <a:cubicBezTo>
                    <a:pt x="59" y="366"/>
                    <a:pt x="378" y="698"/>
                    <a:pt x="857" y="888"/>
                  </a:cubicBezTo>
                  <a:cubicBezTo>
                    <a:pt x="1066" y="972"/>
                    <a:pt x="1295" y="1024"/>
                    <a:pt x="1522" y="1042"/>
                  </a:cubicBezTo>
                  <a:cubicBezTo>
                    <a:pt x="1587" y="1048"/>
                    <a:pt x="1652" y="1050"/>
                    <a:pt x="1717" y="1050"/>
                  </a:cubicBezTo>
                  <a:cubicBezTo>
                    <a:pt x="2185" y="1050"/>
                    <a:pt x="2633" y="916"/>
                    <a:pt x="2922" y="664"/>
                  </a:cubicBezTo>
                  <a:lnTo>
                    <a:pt x="2795" y="596"/>
                  </a:lnTo>
                  <a:cubicBezTo>
                    <a:pt x="2534" y="824"/>
                    <a:pt x="2130" y="945"/>
                    <a:pt x="1708" y="945"/>
                  </a:cubicBezTo>
                  <a:cubicBezTo>
                    <a:pt x="1445" y="945"/>
                    <a:pt x="1175" y="898"/>
                    <a:pt x="929" y="800"/>
                  </a:cubicBezTo>
                  <a:cubicBezTo>
                    <a:pt x="500" y="627"/>
                    <a:pt x="210" y="329"/>
                    <a:pt x="157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4"/>
            <p:cNvSpPr/>
            <p:nvPr/>
          </p:nvSpPr>
          <p:spPr>
            <a:xfrm>
              <a:off x="5507991" y="3962323"/>
              <a:ext cx="177929" cy="97719"/>
            </a:xfrm>
            <a:custGeom>
              <a:avLst/>
              <a:gdLst/>
              <a:ahLst/>
              <a:cxnLst/>
              <a:rect l="l" t="t" r="r" b="b"/>
              <a:pathLst>
                <a:path w="2886" h="1585" extrusionOk="0">
                  <a:moveTo>
                    <a:pt x="1203" y="106"/>
                  </a:moveTo>
                  <a:cubicBezTo>
                    <a:pt x="1251" y="106"/>
                    <a:pt x="1300" y="108"/>
                    <a:pt x="1349" y="112"/>
                  </a:cubicBezTo>
                  <a:cubicBezTo>
                    <a:pt x="1535" y="126"/>
                    <a:pt x="1722" y="170"/>
                    <a:pt x="1892" y="239"/>
                  </a:cubicBezTo>
                  <a:cubicBezTo>
                    <a:pt x="2451" y="464"/>
                    <a:pt x="2705" y="894"/>
                    <a:pt x="2457" y="1199"/>
                  </a:cubicBezTo>
                  <a:cubicBezTo>
                    <a:pt x="2313" y="1375"/>
                    <a:pt x="2023" y="1478"/>
                    <a:pt x="1681" y="1478"/>
                  </a:cubicBezTo>
                  <a:cubicBezTo>
                    <a:pt x="1632" y="1478"/>
                    <a:pt x="1583" y="1476"/>
                    <a:pt x="1532" y="1472"/>
                  </a:cubicBezTo>
                  <a:cubicBezTo>
                    <a:pt x="1346" y="1458"/>
                    <a:pt x="1159" y="1413"/>
                    <a:pt x="989" y="1345"/>
                  </a:cubicBezTo>
                  <a:cubicBezTo>
                    <a:pt x="430" y="1121"/>
                    <a:pt x="176" y="690"/>
                    <a:pt x="424" y="386"/>
                  </a:cubicBezTo>
                  <a:cubicBezTo>
                    <a:pt x="568" y="208"/>
                    <a:pt x="860" y="106"/>
                    <a:pt x="1203" y="106"/>
                  </a:cubicBezTo>
                  <a:close/>
                  <a:moveTo>
                    <a:pt x="1188" y="0"/>
                  </a:moveTo>
                  <a:cubicBezTo>
                    <a:pt x="794" y="0"/>
                    <a:pt x="456" y="122"/>
                    <a:pt x="287" y="330"/>
                  </a:cubicBezTo>
                  <a:cubicBezTo>
                    <a:pt x="0" y="683"/>
                    <a:pt x="281" y="1179"/>
                    <a:pt x="918" y="1435"/>
                  </a:cubicBezTo>
                  <a:cubicBezTo>
                    <a:pt x="1108" y="1510"/>
                    <a:pt x="1318" y="1559"/>
                    <a:pt x="1525" y="1578"/>
                  </a:cubicBezTo>
                  <a:cubicBezTo>
                    <a:pt x="1580" y="1582"/>
                    <a:pt x="1634" y="1584"/>
                    <a:pt x="1687" y="1584"/>
                  </a:cubicBezTo>
                  <a:cubicBezTo>
                    <a:pt x="2086" y="1584"/>
                    <a:pt x="2425" y="1463"/>
                    <a:pt x="2595" y="1254"/>
                  </a:cubicBezTo>
                  <a:cubicBezTo>
                    <a:pt x="2885" y="901"/>
                    <a:pt x="2601" y="404"/>
                    <a:pt x="1964" y="150"/>
                  </a:cubicBezTo>
                  <a:cubicBezTo>
                    <a:pt x="1775" y="73"/>
                    <a:pt x="1565" y="24"/>
                    <a:pt x="1358" y="7"/>
                  </a:cubicBezTo>
                  <a:cubicBezTo>
                    <a:pt x="1300" y="2"/>
                    <a:pt x="1244" y="0"/>
                    <a:pt x="1188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4"/>
            <p:cNvSpPr/>
            <p:nvPr/>
          </p:nvSpPr>
          <p:spPr>
            <a:xfrm>
              <a:off x="5545969" y="3984456"/>
              <a:ext cx="103946" cy="57090"/>
            </a:xfrm>
            <a:custGeom>
              <a:avLst/>
              <a:gdLst/>
              <a:ahLst/>
              <a:cxnLst/>
              <a:rect l="l" t="t" r="r" b="b"/>
              <a:pathLst>
                <a:path w="1686" h="926" extrusionOk="0">
                  <a:moveTo>
                    <a:pt x="239" y="1"/>
                  </a:moveTo>
                  <a:cubicBezTo>
                    <a:pt x="114" y="105"/>
                    <a:pt x="37" y="259"/>
                    <a:pt x="21" y="366"/>
                  </a:cubicBezTo>
                  <a:cubicBezTo>
                    <a:pt x="1" y="498"/>
                    <a:pt x="95" y="623"/>
                    <a:pt x="251" y="708"/>
                  </a:cubicBezTo>
                  <a:cubicBezTo>
                    <a:pt x="336" y="753"/>
                    <a:pt x="431" y="775"/>
                    <a:pt x="525" y="775"/>
                  </a:cubicBezTo>
                  <a:cubicBezTo>
                    <a:pt x="608" y="775"/>
                    <a:pt x="690" y="758"/>
                    <a:pt x="763" y="726"/>
                  </a:cubicBezTo>
                  <a:cubicBezTo>
                    <a:pt x="916" y="658"/>
                    <a:pt x="1009" y="543"/>
                    <a:pt x="1114" y="445"/>
                  </a:cubicBezTo>
                  <a:cubicBezTo>
                    <a:pt x="1169" y="395"/>
                    <a:pt x="1227" y="348"/>
                    <a:pt x="1301" y="312"/>
                  </a:cubicBezTo>
                  <a:cubicBezTo>
                    <a:pt x="1318" y="338"/>
                    <a:pt x="1326" y="365"/>
                    <a:pt x="1330" y="392"/>
                  </a:cubicBezTo>
                  <a:cubicBezTo>
                    <a:pt x="1351" y="508"/>
                    <a:pt x="1264" y="620"/>
                    <a:pt x="1170" y="706"/>
                  </a:cubicBezTo>
                  <a:cubicBezTo>
                    <a:pt x="1140" y="735"/>
                    <a:pt x="1099" y="763"/>
                    <a:pt x="1051" y="780"/>
                  </a:cubicBezTo>
                  <a:lnTo>
                    <a:pt x="1343" y="926"/>
                  </a:lnTo>
                  <a:cubicBezTo>
                    <a:pt x="1457" y="873"/>
                    <a:pt x="1540" y="790"/>
                    <a:pt x="1593" y="708"/>
                  </a:cubicBezTo>
                  <a:cubicBezTo>
                    <a:pt x="1671" y="586"/>
                    <a:pt x="1685" y="456"/>
                    <a:pt x="1607" y="326"/>
                  </a:cubicBezTo>
                  <a:cubicBezTo>
                    <a:pt x="1536" y="212"/>
                    <a:pt x="1374" y="111"/>
                    <a:pt x="1206" y="111"/>
                  </a:cubicBezTo>
                  <a:cubicBezTo>
                    <a:pt x="1153" y="111"/>
                    <a:pt x="1100" y="121"/>
                    <a:pt x="1049" y="144"/>
                  </a:cubicBezTo>
                  <a:cubicBezTo>
                    <a:pt x="857" y="228"/>
                    <a:pt x="747" y="374"/>
                    <a:pt x="595" y="486"/>
                  </a:cubicBezTo>
                  <a:cubicBezTo>
                    <a:pt x="550" y="519"/>
                    <a:pt x="493" y="545"/>
                    <a:pt x="435" y="563"/>
                  </a:cubicBezTo>
                  <a:cubicBezTo>
                    <a:pt x="428" y="565"/>
                    <a:pt x="421" y="566"/>
                    <a:pt x="413" y="566"/>
                  </a:cubicBezTo>
                  <a:cubicBezTo>
                    <a:pt x="372" y="495"/>
                    <a:pt x="442" y="381"/>
                    <a:pt x="486" y="316"/>
                  </a:cubicBezTo>
                  <a:cubicBezTo>
                    <a:pt x="526" y="259"/>
                    <a:pt x="572" y="206"/>
                    <a:pt x="630" y="158"/>
                  </a:cubicBezTo>
                  <a:cubicBezTo>
                    <a:pt x="636" y="155"/>
                    <a:pt x="640" y="151"/>
                    <a:pt x="645" y="148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4"/>
            <p:cNvSpPr/>
            <p:nvPr/>
          </p:nvSpPr>
          <p:spPr>
            <a:xfrm>
              <a:off x="5538941" y="3991361"/>
              <a:ext cx="115722" cy="37176"/>
            </a:xfrm>
            <a:custGeom>
              <a:avLst/>
              <a:gdLst/>
              <a:ahLst/>
              <a:cxnLst/>
              <a:rect l="l" t="t" r="r" b="b"/>
              <a:pathLst>
                <a:path w="1877" h="603" extrusionOk="0">
                  <a:moveTo>
                    <a:pt x="92" y="0"/>
                  </a:moveTo>
                  <a:lnTo>
                    <a:pt x="1" y="123"/>
                  </a:lnTo>
                  <a:lnTo>
                    <a:pt x="1846" y="603"/>
                  </a:lnTo>
                  <a:lnTo>
                    <a:pt x="1876" y="523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4"/>
            <p:cNvSpPr/>
            <p:nvPr/>
          </p:nvSpPr>
          <p:spPr>
            <a:xfrm>
              <a:off x="5724761" y="3745307"/>
              <a:ext cx="217387" cy="128176"/>
            </a:xfrm>
            <a:custGeom>
              <a:avLst/>
              <a:gdLst/>
              <a:ahLst/>
              <a:cxnLst/>
              <a:rect l="l" t="t" r="r" b="b"/>
              <a:pathLst>
                <a:path w="3526" h="2079" extrusionOk="0">
                  <a:moveTo>
                    <a:pt x="1658" y="0"/>
                  </a:moveTo>
                  <a:cubicBezTo>
                    <a:pt x="1142" y="0"/>
                    <a:pt x="657" y="175"/>
                    <a:pt x="398" y="494"/>
                  </a:cubicBezTo>
                  <a:cubicBezTo>
                    <a:pt x="0" y="981"/>
                    <a:pt x="290" y="1622"/>
                    <a:pt x="1045" y="1923"/>
                  </a:cubicBezTo>
                  <a:cubicBezTo>
                    <a:pt x="1308" y="2028"/>
                    <a:pt x="1592" y="2078"/>
                    <a:pt x="1869" y="2078"/>
                  </a:cubicBezTo>
                  <a:cubicBezTo>
                    <a:pt x="2384" y="2078"/>
                    <a:pt x="2870" y="1904"/>
                    <a:pt x="3129" y="1586"/>
                  </a:cubicBezTo>
                  <a:cubicBezTo>
                    <a:pt x="3526" y="1098"/>
                    <a:pt x="3238" y="458"/>
                    <a:pt x="2482" y="156"/>
                  </a:cubicBezTo>
                  <a:cubicBezTo>
                    <a:pt x="2219" y="51"/>
                    <a:pt x="1934" y="0"/>
                    <a:pt x="1658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4"/>
            <p:cNvSpPr/>
            <p:nvPr/>
          </p:nvSpPr>
          <p:spPr>
            <a:xfrm>
              <a:off x="5739680" y="3798760"/>
              <a:ext cx="180334" cy="64797"/>
            </a:xfrm>
            <a:custGeom>
              <a:avLst/>
              <a:gdLst/>
              <a:ahLst/>
              <a:cxnLst/>
              <a:rect l="l" t="t" r="r" b="b"/>
              <a:pathLst>
                <a:path w="2925" h="1051" extrusionOk="0">
                  <a:moveTo>
                    <a:pt x="158" y="1"/>
                  </a:moveTo>
                  <a:lnTo>
                    <a:pt x="1" y="4"/>
                  </a:lnTo>
                  <a:cubicBezTo>
                    <a:pt x="61" y="366"/>
                    <a:pt x="379" y="699"/>
                    <a:pt x="857" y="890"/>
                  </a:cubicBezTo>
                  <a:cubicBezTo>
                    <a:pt x="1068" y="973"/>
                    <a:pt x="1297" y="1026"/>
                    <a:pt x="1524" y="1043"/>
                  </a:cubicBezTo>
                  <a:cubicBezTo>
                    <a:pt x="1589" y="1048"/>
                    <a:pt x="1654" y="1051"/>
                    <a:pt x="1719" y="1051"/>
                  </a:cubicBezTo>
                  <a:cubicBezTo>
                    <a:pt x="2185" y="1051"/>
                    <a:pt x="2635" y="917"/>
                    <a:pt x="2924" y="665"/>
                  </a:cubicBezTo>
                  <a:lnTo>
                    <a:pt x="2797" y="598"/>
                  </a:lnTo>
                  <a:cubicBezTo>
                    <a:pt x="2537" y="825"/>
                    <a:pt x="2133" y="946"/>
                    <a:pt x="1712" y="946"/>
                  </a:cubicBezTo>
                  <a:cubicBezTo>
                    <a:pt x="1449" y="946"/>
                    <a:pt x="1178" y="899"/>
                    <a:pt x="933" y="800"/>
                  </a:cubicBezTo>
                  <a:cubicBezTo>
                    <a:pt x="500" y="628"/>
                    <a:pt x="212" y="329"/>
                    <a:pt x="158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4"/>
            <p:cNvSpPr/>
            <p:nvPr/>
          </p:nvSpPr>
          <p:spPr>
            <a:xfrm>
              <a:off x="5749175" y="3754555"/>
              <a:ext cx="177929" cy="97843"/>
            </a:xfrm>
            <a:custGeom>
              <a:avLst/>
              <a:gdLst/>
              <a:ahLst/>
              <a:cxnLst/>
              <a:rect l="l" t="t" r="r" b="b"/>
              <a:pathLst>
                <a:path w="2886" h="1587" extrusionOk="0">
                  <a:moveTo>
                    <a:pt x="1207" y="108"/>
                  </a:moveTo>
                  <a:cubicBezTo>
                    <a:pt x="1255" y="108"/>
                    <a:pt x="1303" y="110"/>
                    <a:pt x="1353" y="114"/>
                  </a:cubicBezTo>
                  <a:cubicBezTo>
                    <a:pt x="1537" y="130"/>
                    <a:pt x="1724" y="174"/>
                    <a:pt x="1895" y="241"/>
                  </a:cubicBezTo>
                  <a:cubicBezTo>
                    <a:pt x="2456" y="467"/>
                    <a:pt x="2709" y="896"/>
                    <a:pt x="2462" y="1202"/>
                  </a:cubicBezTo>
                  <a:cubicBezTo>
                    <a:pt x="2318" y="1378"/>
                    <a:pt x="2028" y="1481"/>
                    <a:pt x="1686" y="1481"/>
                  </a:cubicBezTo>
                  <a:cubicBezTo>
                    <a:pt x="1637" y="1481"/>
                    <a:pt x="1588" y="1479"/>
                    <a:pt x="1537" y="1475"/>
                  </a:cubicBezTo>
                  <a:cubicBezTo>
                    <a:pt x="1353" y="1460"/>
                    <a:pt x="1164" y="1416"/>
                    <a:pt x="994" y="1347"/>
                  </a:cubicBezTo>
                  <a:cubicBezTo>
                    <a:pt x="435" y="1123"/>
                    <a:pt x="181" y="694"/>
                    <a:pt x="429" y="388"/>
                  </a:cubicBezTo>
                  <a:cubicBezTo>
                    <a:pt x="573" y="210"/>
                    <a:pt x="865" y="108"/>
                    <a:pt x="1207" y="108"/>
                  </a:cubicBezTo>
                  <a:close/>
                  <a:moveTo>
                    <a:pt x="1199" y="1"/>
                  </a:moveTo>
                  <a:cubicBezTo>
                    <a:pt x="801" y="1"/>
                    <a:pt x="459" y="122"/>
                    <a:pt x="289" y="331"/>
                  </a:cubicBezTo>
                  <a:cubicBezTo>
                    <a:pt x="1" y="685"/>
                    <a:pt x="285" y="1182"/>
                    <a:pt x="922" y="1437"/>
                  </a:cubicBezTo>
                  <a:cubicBezTo>
                    <a:pt x="1110" y="1514"/>
                    <a:pt x="1321" y="1564"/>
                    <a:pt x="1528" y="1580"/>
                  </a:cubicBezTo>
                  <a:cubicBezTo>
                    <a:pt x="1583" y="1585"/>
                    <a:pt x="1638" y="1587"/>
                    <a:pt x="1691" y="1587"/>
                  </a:cubicBezTo>
                  <a:cubicBezTo>
                    <a:pt x="2089" y="1587"/>
                    <a:pt x="2429" y="1466"/>
                    <a:pt x="2599" y="1255"/>
                  </a:cubicBezTo>
                  <a:cubicBezTo>
                    <a:pt x="2886" y="902"/>
                    <a:pt x="2605" y="405"/>
                    <a:pt x="1967" y="150"/>
                  </a:cubicBezTo>
                  <a:cubicBezTo>
                    <a:pt x="1778" y="74"/>
                    <a:pt x="1567" y="24"/>
                    <a:pt x="1360" y="7"/>
                  </a:cubicBezTo>
                  <a:cubicBezTo>
                    <a:pt x="1305" y="3"/>
                    <a:pt x="1252" y="1"/>
                    <a:pt x="1199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4"/>
            <p:cNvSpPr/>
            <p:nvPr/>
          </p:nvSpPr>
          <p:spPr>
            <a:xfrm>
              <a:off x="5787399" y="3777058"/>
              <a:ext cx="103700" cy="57275"/>
            </a:xfrm>
            <a:custGeom>
              <a:avLst/>
              <a:gdLst/>
              <a:ahLst/>
              <a:cxnLst/>
              <a:rect l="l" t="t" r="r" b="b"/>
              <a:pathLst>
                <a:path w="1682" h="929" extrusionOk="0">
                  <a:moveTo>
                    <a:pt x="239" y="0"/>
                  </a:moveTo>
                  <a:cubicBezTo>
                    <a:pt x="112" y="103"/>
                    <a:pt x="36" y="259"/>
                    <a:pt x="19" y="366"/>
                  </a:cubicBezTo>
                  <a:cubicBezTo>
                    <a:pt x="0" y="496"/>
                    <a:pt x="95" y="623"/>
                    <a:pt x="250" y="707"/>
                  </a:cubicBezTo>
                  <a:cubicBezTo>
                    <a:pt x="335" y="752"/>
                    <a:pt x="429" y="774"/>
                    <a:pt x="523" y="774"/>
                  </a:cubicBezTo>
                  <a:cubicBezTo>
                    <a:pt x="605" y="774"/>
                    <a:pt x="687" y="757"/>
                    <a:pt x="761" y="724"/>
                  </a:cubicBezTo>
                  <a:cubicBezTo>
                    <a:pt x="915" y="657"/>
                    <a:pt x="1008" y="543"/>
                    <a:pt x="1114" y="444"/>
                  </a:cubicBezTo>
                  <a:cubicBezTo>
                    <a:pt x="1167" y="394"/>
                    <a:pt x="1225" y="346"/>
                    <a:pt x="1301" y="310"/>
                  </a:cubicBezTo>
                  <a:cubicBezTo>
                    <a:pt x="1317" y="337"/>
                    <a:pt x="1324" y="364"/>
                    <a:pt x="1328" y="393"/>
                  </a:cubicBezTo>
                  <a:cubicBezTo>
                    <a:pt x="1349" y="509"/>
                    <a:pt x="1261" y="618"/>
                    <a:pt x="1167" y="707"/>
                  </a:cubicBezTo>
                  <a:cubicBezTo>
                    <a:pt x="1137" y="736"/>
                    <a:pt x="1095" y="764"/>
                    <a:pt x="1050" y="783"/>
                  </a:cubicBezTo>
                  <a:lnTo>
                    <a:pt x="1339" y="928"/>
                  </a:lnTo>
                  <a:cubicBezTo>
                    <a:pt x="1454" y="875"/>
                    <a:pt x="1536" y="793"/>
                    <a:pt x="1589" y="710"/>
                  </a:cubicBezTo>
                  <a:cubicBezTo>
                    <a:pt x="1668" y="588"/>
                    <a:pt x="1682" y="459"/>
                    <a:pt x="1603" y="329"/>
                  </a:cubicBezTo>
                  <a:cubicBezTo>
                    <a:pt x="1536" y="210"/>
                    <a:pt x="1374" y="108"/>
                    <a:pt x="1205" y="108"/>
                  </a:cubicBezTo>
                  <a:cubicBezTo>
                    <a:pt x="1152" y="108"/>
                    <a:pt x="1098" y="118"/>
                    <a:pt x="1047" y="140"/>
                  </a:cubicBezTo>
                  <a:cubicBezTo>
                    <a:pt x="857" y="224"/>
                    <a:pt x="746" y="372"/>
                    <a:pt x="594" y="483"/>
                  </a:cubicBezTo>
                  <a:cubicBezTo>
                    <a:pt x="550" y="516"/>
                    <a:pt x="493" y="540"/>
                    <a:pt x="433" y="560"/>
                  </a:cubicBezTo>
                  <a:lnTo>
                    <a:pt x="412" y="566"/>
                  </a:lnTo>
                  <a:cubicBezTo>
                    <a:pt x="372" y="494"/>
                    <a:pt x="440" y="380"/>
                    <a:pt x="486" y="316"/>
                  </a:cubicBezTo>
                  <a:cubicBezTo>
                    <a:pt x="524" y="259"/>
                    <a:pt x="571" y="203"/>
                    <a:pt x="630" y="157"/>
                  </a:cubicBezTo>
                  <a:cubicBezTo>
                    <a:pt x="636" y="153"/>
                    <a:pt x="639" y="150"/>
                    <a:pt x="644" y="146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4"/>
            <p:cNvSpPr/>
            <p:nvPr/>
          </p:nvSpPr>
          <p:spPr>
            <a:xfrm>
              <a:off x="5780371" y="3783840"/>
              <a:ext cx="115598" cy="37176"/>
            </a:xfrm>
            <a:custGeom>
              <a:avLst/>
              <a:gdLst/>
              <a:ahLst/>
              <a:cxnLst/>
              <a:rect l="l" t="t" r="r" b="b"/>
              <a:pathLst>
                <a:path w="1875" h="603" extrusionOk="0">
                  <a:moveTo>
                    <a:pt x="90" y="0"/>
                  </a:moveTo>
                  <a:lnTo>
                    <a:pt x="0" y="122"/>
                  </a:lnTo>
                  <a:lnTo>
                    <a:pt x="1845" y="603"/>
                  </a:lnTo>
                  <a:lnTo>
                    <a:pt x="1875" y="52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4"/>
            <p:cNvSpPr/>
            <p:nvPr/>
          </p:nvSpPr>
          <p:spPr>
            <a:xfrm>
              <a:off x="5169212" y="3850486"/>
              <a:ext cx="217448" cy="128114"/>
            </a:xfrm>
            <a:custGeom>
              <a:avLst/>
              <a:gdLst/>
              <a:ahLst/>
              <a:cxnLst/>
              <a:rect l="l" t="t" r="r" b="b"/>
              <a:pathLst>
                <a:path w="3527" h="2078" extrusionOk="0">
                  <a:moveTo>
                    <a:pt x="1660" y="1"/>
                  </a:moveTo>
                  <a:cubicBezTo>
                    <a:pt x="1143" y="1"/>
                    <a:pt x="657" y="175"/>
                    <a:pt x="399" y="492"/>
                  </a:cubicBezTo>
                  <a:cubicBezTo>
                    <a:pt x="1" y="981"/>
                    <a:pt x="289" y="1622"/>
                    <a:pt x="1044" y="1923"/>
                  </a:cubicBezTo>
                  <a:cubicBezTo>
                    <a:pt x="1307" y="2028"/>
                    <a:pt x="1591" y="2078"/>
                    <a:pt x="1867" y="2078"/>
                  </a:cubicBezTo>
                  <a:cubicBezTo>
                    <a:pt x="2383" y="2078"/>
                    <a:pt x="2869" y="1903"/>
                    <a:pt x="3128" y="1586"/>
                  </a:cubicBezTo>
                  <a:cubicBezTo>
                    <a:pt x="3527" y="1098"/>
                    <a:pt x="3235" y="457"/>
                    <a:pt x="2483" y="155"/>
                  </a:cubicBezTo>
                  <a:cubicBezTo>
                    <a:pt x="2221" y="51"/>
                    <a:pt x="1936" y="1"/>
                    <a:pt x="1660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4"/>
            <p:cNvSpPr/>
            <p:nvPr/>
          </p:nvSpPr>
          <p:spPr>
            <a:xfrm>
              <a:off x="5184193" y="3903938"/>
              <a:ext cx="180149" cy="64858"/>
            </a:xfrm>
            <a:custGeom>
              <a:avLst/>
              <a:gdLst/>
              <a:ahLst/>
              <a:cxnLst/>
              <a:rect l="l" t="t" r="r" b="b"/>
              <a:pathLst>
                <a:path w="2922" h="1052" extrusionOk="0">
                  <a:moveTo>
                    <a:pt x="158" y="1"/>
                  </a:moveTo>
                  <a:lnTo>
                    <a:pt x="0" y="4"/>
                  </a:lnTo>
                  <a:cubicBezTo>
                    <a:pt x="59" y="366"/>
                    <a:pt x="379" y="699"/>
                    <a:pt x="857" y="889"/>
                  </a:cubicBezTo>
                  <a:cubicBezTo>
                    <a:pt x="1067" y="973"/>
                    <a:pt x="1295" y="1026"/>
                    <a:pt x="1522" y="1043"/>
                  </a:cubicBezTo>
                  <a:cubicBezTo>
                    <a:pt x="1590" y="1048"/>
                    <a:pt x="1657" y="1051"/>
                    <a:pt x="1724" y="1051"/>
                  </a:cubicBezTo>
                  <a:cubicBezTo>
                    <a:pt x="2189" y="1051"/>
                    <a:pt x="2634" y="918"/>
                    <a:pt x="2921" y="665"/>
                  </a:cubicBezTo>
                  <a:lnTo>
                    <a:pt x="2794" y="597"/>
                  </a:lnTo>
                  <a:cubicBezTo>
                    <a:pt x="2535" y="826"/>
                    <a:pt x="2132" y="947"/>
                    <a:pt x="1712" y="947"/>
                  </a:cubicBezTo>
                  <a:cubicBezTo>
                    <a:pt x="1448" y="947"/>
                    <a:pt x="1176" y="899"/>
                    <a:pt x="930" y="800"/>
                  </a:cubicBezTo>
                  <a:cubicBezTo>
                    <a:pt x="500" y="627"/>
                    <a:pt x="210" y="329"/>
                    <a:pt x="158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4"/>
            <p:cNvSpPr/>
            <p:nvPr/>
          </p:nvSpPr>
          <p:spPr>
            <a:xfrm>
              <a:off x="5193873" y="3859980"/>
              <a:ext cx="177929" cy="97658"/>
            </a:xfrm>
            <a:custGeom>
              <a:avLst/>
              <a:gdLst/>
              <a:ahLst/>
              <a:cxnLst/>
              <a:rect l="l" t="t" r="r" b="b"/>
              <a:pathLst>
                <a:path w="2886" h="1584" extrusionOk="0">
                  <a:moveTo>
                    <a:pt x="1200" y="105"/>
                  </a:moveTo>
                  <a:cubicBezTo>
                    <a:pt x="1249" y="105"/>
                    <a:pt x="1299" y="107"/>
                    <a:pt x="1349" y="111"/>
                  </a:cubicBezTo>
                  <a:cubicBezTo>
                    <a:pt x="1535" y="127"/>
                    <a:pt x="1722" y="170"/>
                    <a:pt x="1892" y="237"/>
                  </a:cubicBezTo>
                  <a:cubicBezTo>
                    <a:pt x="2451" y="463"/>
                    <a:pt x="2706" y="892"/>
                    <a:pt x="2457" y="1198"/>
                  </a:cubicBezTo>
                  <a:cubicBezTo>
                    <a:pt x="2314" y="1374"/>
                    <a:pt x="2023" y="1477"/>
                    <a:pt x="1682" y="1477"/>
                  </a:cubicBezTo>
                  <a:cubicBezTo>
                    <a:pt x="1634" y="1477"/>
                    <a:pt x="1584" y="1475"/>
                    <a:pt x="1534" y="1470"/>
                  </a:cubicBezTo>
                  <a:cubicBezTo>
                    <a:pt x="1348" y="1456"/>
                    <a:pt x="1160" y="1412"/>
                    <a:pt x="991" y="1343"/>
                  </a:cubicBezTo>
                  <a:cubicBezTo>
                    <a:pt x="430" y="1119"/>
                    <a:pt x="178" y="690"/>
                    <a:pt x="424" y="384"/>
                  </a:cubicBezTo>
                  <a:cubicBezTo>
                    <a:pt x="568" y="208"/>
                    <a:pt x="858" y="105"/>
                    <a:pt x="1200" y="105"/>
                  </a:cubicBezTo>
                  <a:close/>
                  <a:moveTo>
                    <a:pt x="1195" y="1"/>
                  </a:moveTo>
                  <a:cubicBezTo>
                    <a:pt x="797" y="1"/>
                    <a:pt x="457" y="121"/>
                    <a:pt x="287" y="330"/>
                  </a:cubicBezTo>
                  <a:cubicBezTo>
                    <a:pt x="1" y="684"/>
                    <a:pt x="282" y="1179"/>
                    <a:pt x="920" y="1435"/>
                  </a:cubicBezTo>
                  <a:cubicBezTo>
                    <a:pt x="1108" y="1512"/>
                    <a:pt x="1320" y="1562"/>
                    <a:pt x="1526" y="1577"/>
                  </a:cubicBezTo>
                  <a:cubicBezTo>
                    <a:pt x="1582" y="1582"/>
                    <a:pt x="1636" y="1584"/>
                    <a:pt x="1689" y="1584"/>
                  </a:cubicBezTo>
                  <a:cubicBezTo>
                    <a:pt x="2087" y="1584"/>
                    <a:pt x="2427" y="1464"/>
                    <a:pt x="2597" y="1255"/>
                  </a:cubicBezTo>
                  <a:cubicBezTo>
                    <a:pt x="2885" y="901"/>
                    <a:pt x="2601" y="403"/>
                    <a:pt x="1965" y="150"/>
                  </a:cubicBezTo>
                  <a:cubicBezTo>
                    <a:pt x="1776" y="73"/>
                    <a:pt x="1565" y="23"/>
                    <a:pt x="1358" y="7"/>
                  </a:cubicBezTo>
                  <a:cubicBezTo>
                    <a:pt x="1303" y="3"/>
                    <a:pt x="1249" y="1"/>
                    <a:pt x="1195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4"/>
            <p:cNvSpPr/>
            <p:nvPr/>
          </p:nvSpPr>
          <p:spPr>
            <a:xfrm>
              <a:off x="5231912" y="3882298"/>
              <a:ext cx="103823" cy="57275"/>
            </a:xfrm>
            <a:custGeom>
              <a:avLst/>
              <a:gdLst/>
              <a:ahLst/>
              <a:cxnLst/>
              <a:rect l="l" t="t" r="r" b="b"/>
              <a:pathLst>
                <a:path w="1684" h="929" extrusionOk="0">
                  <a:moveTo>
                    <a:pt x="240" y="1"/>
                  </a:moveTo>
                  <a:cubicBezTo>
                    <a:pt x="113" y="103"/>
                    <a:pt x="36" y="259"/>
                    <a:pt x="20" y="366"/>
                  </a:cubicBezTo>
                  <a:cubicBezTo>
                    <a:pt x="0" y="496"/>
                    <a:pt x="93" y="623"/>
                    <a:pt x="250" y="707"/>
                  </a:cubicBezTo>
                  <a:cubicBezTo>
                    <a:pt x="335" y="753"/>
                    <a:pt x="430" y="774"/>
                    <a:pt x="524" y="774"/>
                  </a:cubicBezTo>
                  <a:cubicBezTo>
                    <a:pt x="607" y="774"/>
                    <a:pt x="689" y="757"/>
                    <a:pt x="762" y="724"/>
                  </a:cubicBezTo>
                  <a:cubicBezTo>
                    <a:pt x="917" y="657"/>
                    <a:pt x="1008" y="543"/>
                    <a:pt x="1114" y="445"/>
                  </a:cubicBezTo>
                  <a:cubicBezTo>
                    <a:pt x="1168" y="395"/>
                    <a:pt x="1226" y="346"/>
                    <a:pt x="1302" y="310"/>
                  </a:cubicBezTo>
                  <a:cubicBezTo>
                    <a:pt x="1318" y="338"/>
                    <a:pt x="1325" y="365"/>
                    <a:pt x="1331" y="393"/>
                  </a:cubicBezTo>
                  <a:cubicBezTo>
                    <a:pt x="1352" y="509"/>
                    <a:pt x="1264" y="620"/>
                    <a:pt x="1169" y="707"/>
                  </a:cubicBezTo>
                  <a:cubicBezTo>
                    <a:pt x="1139" y="736"/>
                    <a:pt x="1098" y="764"/>
                    <a:pt x="1049" y="784"/>
                  </a:cubicBezTo>
                  <a:lnTo>
                    <a:pt x="1341" y="928"/>
                  </a:lnTo>
                  <a:cubicBezTo>
                    <a:pt x="1455" y="877"/>
                    <a:pt x="1538" y="793"/>
                    <a:pt x="1590" y="709"/>
                  </a:cubicBezTo>
                  <a:cubicBezTo>
                    <a:pt x="1669" y="587"/>
                    <a:pt x="1683" y="457"/>
                    <a:pt x="1605" y="328"/>
                  </a:cubicBezTo>
                  <a:cubicBezTo>
                    <a:pt x="1535" y="210"/>
                    <a:pt x="1375" y="108"/>
                    <a:pt x="1208" y="108"/>
                  </a:cubicBezTo>
                  <a:cubicBezTo>
                    <a:pt x="1154" y="108"/>
                    <a:pt x="1100" y="118"/>
                    <a:pt x="1048" y="142"/>
                  </a:cubicBezTo>
                  <a:cubicBezTo>
                    <a:pt x="857" y="225"/>
                    <a:pt x="747" y="372"/>
                    <a:pt x="595" y="485"/>
                  </a:cubicBezTo>
                  <a:cubicBezTo>
                    <a:pt x="550" y="516"/>
                    <a:pt x="493" y="540"/>
                    <a:pt x="434" y="560"/>
                  </a:cubicBezTo>
                  <a:lnTo>
                    <a:pt x="413" y="566"/>
                  </a:lnTo>
                  <a:cubicBezTo>
                    <a:pt x="371" y="495"/>
                    <a:pt x="441" y="380"/>
                    <a:pt x="486" y="316"/>
                  </a:cubicBezTo>
                  <a:cubicBezTo>
                    <a:pt x="525" y="259"/>
                    <a:pt x="571" y="206"/>
                    <a:pt x="631" y="158"/>
                  </a:cubicBezTo>
                  <a:cubicBezTo>
                    <a:pt x="635" y="153"/>
                    <a:pt x="640" y="151"/>
                    <a:pt x="645" y="146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4"/>
            <p:cNvSpPr/>
            <p:nvPr/>
          </p:nvSpPr>
          <p:spPr>
            <a:xfrm>
              <a:off x="5224822" y="3889019"/>
              <a:ext cx="115722" cy="37238"/>
            </a:xfrm>
            <a:custGeom>
              <a:avLst/>
              <a:gdLst/>
              <a:ahLst/>
              <a:cxnLst/>
              <a:rect l="l" t="t" r="r" b="b"/>
              <a:pathLst>
                <a:path w="1877" h="604" extrusionOk="0">
                  <a:moveTo>
                    <a:pt x="92" y="0"/>
                  </a:moveTo>
                  <a:lnTo>
                    <a:pt x="1" y="121"/>
                  </a:lnTo>
                  <a:lnTo>
                    <a:pt x="1847" y="604"/>
                  </a:lnTo>
                  <a:lnTo>
                    <a:pt x="1877" y="52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4"/>
            <p:cNvSpPr/>
            <p:nvPr/>
          </p:nvSpPr>
          <p:spPr>
            <a:xfrm>
              <a:off x="6118410" y="3964481"/>
              <a:ext cx="217448" cy="128114"/>
            </a:xfrm>
            <a:custGeom>
              <a:avLst/>
              <a:gdLst/>
              <a:ahLst/>
              <a:cxnLst/>
              <a:rect l="l" t="t" r="r" b="b"/>
              <a:pathLst>
                <a:path w="3527" h="2078" extrusionOk="0">
                  <a:moveTo>
                    <a:pt x="1658" y="0"/>
                  </a:moveTo>
                  <a:cubicBezTo>
                    <a:pt x="1142" y="0"/>
                    <a:pt x="656" y="175"/>
                    <a:pt x="398" y="492"/>
                  </a:cubicBezTo>
                  <a:cubicBezTo>
                    <a:pt x="0" y="980"/>
                    <a:pt x="289" y="1621"/>
                    <a:pt x="1044" y="1922"/>
                  </a:cubicBezTo>
                  <a:cubicBezTo>
                    <a:pt x="1306" y="2027"/>
                    <a:pt x="1591" y="2077"/>
                    <a:pt x="1867" y="2077"/>
                  </a:cubicBezTo>
                  <a:cubicBezTo>
                    <a:pt x="2382" y="2077"/>
                    <a:pt x="2868" y="1903"/>
                    <a:pt x="3128" y="1585"/>
                  </a:cubicBezTo>
                  <a:cubicBezTo>
                    <a:pt x="3526" y="1097"/>
                    <a:pt x="3236" y="456"/>
                    <a:pt x="2483" y="155"/>
                  </a:cubicBezTo>
                  <a:cubicBezTo>
                    <a:pt x="2219" y="50"/>
                    <a:pt x="1935" y="0"/>
                    <a:pt x="1658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4"/>
            <p:cNvSpPr/>
            <p:nvPr/>
          </p:nvSpPr>
          <p:spPr>
            <a:xfrm>
              <a:off x="6133330" y="4017933"/>
              <a:ext cx="180210" cy="64797"/>
            </a:xfrm>
            <a:custGeom>
              <a:avLst/>
              <a:gdLst/>
              <a:ahLst/>
              <a:cxnLst/>
              <a:rect l="l" t="t" r="r" b="b"/>
              <a:pathLst>
                <a:path w="2923" h="1051" extrusionOk="0">
                  <a:moveTo>
                    <a:pt x="158" y="0"/>
                  </a:moveTo>
                  <a:lnTo>
                    <a:pt x="1" y="3"/>
                  </a:lnTo>
                  <a:cubicBezTo>
                    <a:pt x="59" y="366"/>
                    <a:pt x="379" y="698"/>
                    <a:pt x="857" y="890"/>
                  </a:cubicBezTo>
                  <a:cubicBezTo>
                    <a:pt x="1067" y="972"/>
                    <a:pt x="1296" y="1022"/>
                    <a:pt x="1523" y="1042"/>
                  </a:cubicBezTo>
                  <a:cubicBezTo>
                    <a:pt x="1590" y="1048"/>
                    <a:pt x="1657" y="1051"/>
                    <a:pt x="1724" y="1051"/>
                  </a:cubicBezTo>
                  <a:cubicBezTo>
                    <a:pt x="2189" y="1051"/>
                    <a:pt x="2635" y="917"/>
                    <a:pt x="2923" y="664"/>
                  </a:cubicBezTo>
                  <a:lnTo>
                    <a:pt x="2797" y="597"/>
                  </a:lnTo>
                  <a:cubicBezTo>
                    <a:pt x="2536" y="824"/>
                    <a:pt x="2131" y="945"/>
                    <a:pt x="1710" y="945"/>
                  </a:cubicBezTo>
                  <a:cubicBezTo>
                    <a:pt x="1446" y="945"/>
                    <a:pt x="1176" y="898"/>
                    <a:pt x="930" y="800"/>
                  </a:cubicBezTo>
                  <a:cubicBezTo>
                    <a:pt x="500" y="627"/>
                    <a:pt x="211" y="329"/>
                    <a:pt x="158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4"/>
            <p:cNvSpPr/>
            <p:nvPr/>
          </p:nvSpPr>
          <p:spPr>
            <a:xfrm>
              <a:off x="6142948" y="3973975"/>
              <a:ext cx="177806" cy="97658"/>
            </a:xfrm>
            <a:custGeom>
              <a:avLst/>
              <a:gdLst/>
              <a:ahLst/>
              <a:cxnLst/>
              <a:rect l="l" t="t" r="r" b="b"/>
              <a:pathLst>
                <a:path w="2884" h="1584" extrusionOk="0">
                  <a:moveTo>
                    <a:pt x="1202" y="105"/>
                  </a:moveTo>
                  <a:cubicBezTo>
                    <a:pt x="1250" y="105"/>
                    <a:pt x="1300" y="107"/>
                    <a:pt x="1351" y="111"/>
                  </a:cubicBezTo>
                  <a:cubicBezTo>
                    <a:pt x="1535" y="127"/>
                    <a:pt x="1722" y="171"/>
                    <a:pt x="1893" y="239"/>
                  </a:cubicBezTo>
                  <a:cubicBezTo>
                    <a:pt x="2453" y="462"/>
                    <a:pt x="2707" y="892"/>
                    <a:pt x="2459" y="1197"/>
                  </a:cubicBezTo>
                  <a:cubicBezTo>
                    <a:pt x="2315" y="1373"/>
                    <a:pt x="2025" y="1476"/>
                    <a:pt x="1684" y="1476"/>
                  </a:cubicBezTo>
                  <a:cubicBezTo>
                    <a:pt x="1635" y="1476"/>
                    <a:pt x="1585" y="1474"/>
                    <a:pt x="1535" y="1470"/>
                  </a:cubicBezTo>
                  <a:cubicBezTo>
                    <a:pt x="1349" y="1456"/>
                    <a:pt x="1161" y="1411"/>
                    <a:pt x="993" y="1343"/>
                  </a:cubicBezTo>
                  <a:cubicBezTo>
                    <a:pt x="432" y="1120"/>
                    <a:pt x="179" y="691"/>
                    <a:pt x="426" y="385"/>
                  </a:cubicBezTo>
                  <a:cubicBezTo>
                    <a:pt x="570" y="208"/>
                    <a:pt x="860" y="105"/>
                    <a:pt x="1202" y="105"/>
                  </a:cubicBezTo>
                  <a:close/>
                  <a:moveTo>
                    <a:pt x="1196" y="0"/>
                  </a:moveTo>
                  <a:cubicBezTo>
                    <a:pt x="798" y="0"/>
                    <a:pt x="457" y="120"/>
                    <a:pt x="287" y="329"/>
                  </a:cubicBezTo>
                  <a:cubicBezTo>
                    <a:pt x="0" y="683"/>
                    <a:pt x="282" y="1179"/>
                    <a:pt x="918" y="1434"/>
                  </a:cubicBezTo>
                  <a:cubicBezTo>
                    <a:pt x="1108" y="1511"/>
                    <a:pt x="1318" y="1561"/>
                    <a:pt x="1525" y="1577"/>
                  </a:cubicBezTo>
                  <a:cubicBezTo>
                    <a:pt x="1580" y="1581"/>
                    <a:pt x="1635" y="1584"/>
                    <a:pt x="1688" y="1584"/>
                  </a:cubicBezTo>
                  <a:cubicBezTo>
                    <a:pt x="2087" y="1584"/>
                    <a:pt x="2426" y="1463"/>
                    <a:pt x="2596" y="1254"/>
                  </a:cubicBezTo>
                  <a:cubicBezTo>
                    <a:pt x="2884" y="900"/>
                    <a:pt x="2601" y="405"/>
                    <a:pt x="1965" y="150"/>
                  </a:cubicBezTo>
                  <a:cubicBezTo>
                    <a:pt x="1775" y="72"/>
                    <a:pt x="1565" y="25"/>
                    <a:pt x="1358" y="7"/>
                  </a:cubicBezTo>
                  <a:cubicBezTo>
                    <a:pt x="1303" y="2"/>
                    <a:pt x="1249" y="0"/>
                    <a:pt x="1196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4"/>
            <p:cNvSpPr/>
            <p:nvPr/>
          </p:nvSpPr>
          <p:spPr>
            <a:xfrm>
              <a:off x="6180987" y="3996294"/>
              <a:ext cx="103884" cy="56967"/>
            </a:xfrm>
            <a:custGeom>
              <a:avLst/>
              <a:gdLst/>
              <a:ahLst/>
              <a:cxnLst/>
              <a:rect l="l" t="t" r="r" b="b"/>
              <a:pathLst>
                <a:path w="1685" h="924" extrusionOk="0">
                  <a:moveTo>
                    <a:pt x="240" y="0"/>
                  </a:moveTo>
                  <a:cubicBezTo>
                    <a:pt x="113" y="103"/>
                    <a:pt x="36" y="259"/>
                    <a:pt x="20" y="366"/>
                  </a:cubicBezTo>
                  <a:cubicBezTo>
                    <a:pt x="0" y="496"/>
                    <a:pt x="94" y="623"/>
                    <a:pt x="250" y="707"/>
                  </a:cubicBezTo>
                  <a:cubicBezTo>
                    <a:pt x="335" y="752"/>
                    <a:pt x="430" y="774"/>
                    <a:pt x="524" y="774"/>
                  </a:cubicBezTo>
                  <a:cubicBezTo>
                    <a:pt x="607" y="774"/>
                    <a:pt x="689" y="757"/>
                    <a:pt x="762" y="724"/>
                  </a:cubicBezTo>
                  <a:cubicBezTo>
                    <a:pt x="915" y="657"/>
                    <a:pt x="1008" y="543"/>
                    <a:pt x="1114" y="444"/>
                  </a:cubicBezTo>
                  <a:cubicBezTo>
                    <a:pt x="1168" y="394"/>
                    <a:pt x="1226" y="346"/>
                    <a:pt x="1301" y="310"/>
                  </a:cubicBezTo>
                  <a:cubicBezTo>
                    <a:pt x="1318" y="337"/>
                    <a:pt x="1325" y="364"/>
                    <a:pt x="1328" y="391"/>
                  </a:cubicBezTo>
                  <a:cubicBezTo>
                    <a:pt x="1349" y="507"/>
                    <a:pt x="1262" y="620"/>
                    <a:pt x="1168" y="705"/>
                  </a:cubicBezTo>
                  <a:cubicBezTo>
                    <a:pt x="1136" y="734"/>
                    <a:pt x="1096" y="762"/>
                    <a:pt x="1049" y="780"/>
                  </a:cubicBezTo>
                  <a:lnTo>
                    <a:pt x="1341" y="924"/>
                  </a:lnTo>
                  <a:cubicBezTo>
                    <a:pt x="1455" y="872"/>
                    <a:pt x="1539" y="788"/>
                    <a:pt x="1592" y="707"/>
                  </a:cubicBezTo>
                  <a:cubicBezTo>
                    <a:pt x="1670" y="585"/>
                    <a:pt x="1685" y="456"/>
                    <a:pt x="1606" y="324"/>
                  </a:cubicBezTo>
                  <a:cubicBezTo>
                    <a:pt x="1537" y="209"/>
                    <a:pt x="1376" y="108"/>
                    <a:pt x="1208" y="108"/>
                  </a:cubicBezTo>
                  <a:cubicBezTo>
                    <a:pt x="1155" y="108"/>
                    <a:pt x="1100" y="118"/>
                    <a:pt x="1048" y="142"/>
                  </a:cubicBezTo>
                  <a:cubicBezTo>
                    <a:pt x="857" y="227"/>
                    <a:pt x="747" y="371"/>
                    <a:pt x="594" y="484"/>
                  </a:cubicBezTo>
                  <a:cubicBezTo>
                    <a:pt x="550" y="516"/>
                    <a:pt x="493" y="543"/>
                    <a:pt x="434" y="560"/>
                  </a:cubicBezTo>
                  <a:lnTo>
                    <a:pt x="413" y="566"/>
                  </a:lnTo>
                  <a:cubicBezTo>
                    <a:pt x="371" y="494"/>
                    <a:pt x="441" y="380"/>
                    <a:pt x="485" y="316"/>
                  </a:cubicBezTo>
                  <a:cubicBezTo>
                    <a:pt x="525" y="259"/>
                    <a:pt x="571" y="206"/>
                    <a:pt x="630" y="157"/>
                  </a:cubicBezTo>
                  <a:cubicBezTo>
                    <a:pt x="635" y="153"/>
                    <a:pt x="640" y="150"/>
                    <a:pt x="644" y="146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4"/>
            <p:cNvSpPr/>
            <p:nvPr/>
          </p:nvSpPr>
          <p:spPr>
            <a:xfrm>
              <a:off x="6174021" y="4002952"/>
              <a:ext cx="115598" cy="37300"/>
            </a:xfrm>
            <a:custGeom>
              <a:avLst/>
              <a:gdLst/>
              <a:ahLst/>
              <a:cxnLst/>
              <a:rect l="l" t="t" r="r" b="b"/>
              <a:pathLst>
                <a:path w="1875" h="605" extrusionOk="0">
                  <a:moveTo>
                    <a:pt x="90" y="1"/>
                  </a:moveTo>
                  <a:lnTo>
                    <a:pt x="0" y="123"/>
                  </a:lnTo>
                  <a:lnTo>
                    <a:pt x="1846" y="605"/>
                  </a:lnTo>
                  <a:lnTo>
                    <a:pt x="1875" y="522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4"/>
            <p:cNvSpPr/>
            <p:nvPr/>
          </p:nvSpPr>
          <p:spPr>
            <a:xfrm>
              <a:off x="5724761" y="3955110"/>
              <a:ext cx="190938" cy="155303"/>
            </a:xfrm>
            <a:custGeom>
              <a:avLst/>
              <a:gdLst/>
              <a:ahLst/>
              <a:cxnLst/>
              <a:rect l="l" t="t" r="r" b="b"/>
              <a:pathLst>
                <a:path w="3097" h="2519" extrusionOk="0">
                  <a:moveTo>
                    <a:pt x="1038" y="0"/>
                  </a:moveTo>
                  <a:cubicBezTo>
                    <a:pt x="926" y="0"/>
                    <a:pt x="818" y="15"/>
                    <a:pt x="718" y="46"/>
                  </a:cubicBezTo>
                  <a:cubicBezTo>
                    <a:pt x="116" y="229"/>
                    <a:pt x="0" y="921"/>
                    <a:pt x="460" y="1592"/>
                  </a:cubicBezTo>
                  <a:cubicBezTo>
                    <a:pt x="841" y="2151"/>
                    <a:pt x="1501" y="2518"/>
                    <a:pt x="2059" y="2518"/>
                  </a:cubicBezTo>
                  <a:cubicBezTo>
                    <a:pt x="2171" y="2518"/>
                    <a:pt x="2279" y="2504"/>
                    <a:pt x="2380" y="2473"/>
                  </a:cubicBezTo>
                  <a:cubicBezTo>
                    <a:pt x="2981" y="2288"/>
                    <a:pt x="3096" y="1596"/>
                    <a:pt x="2638" y="925"/>
                  </a:cubicBezTo>
                  <a:cubicBezTo>
                    <a:pt x="2256" y="366"/>
                    <a:pt x="1595" y="0"/>
                    <a:pt x="1038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4"/>
            <p:cNvSpPr/>
            <p:nvPr/>
          </p:nvSpPr>
          <p:spPr>
            <a:xfrm>
              <a:off x="5738632" y="3972003"/>
              <a:ext cx="136560" cy="134649"/>
            </a:xfrm>
            <a:custGeom>
              <a:avLst/>
              <a:gdLst/>
              <a:ahLst/>
              <a:cxnLst/>
              <a:rect l="l" t="t" r="r" b="b"/>
              <a:pathLst>
                <a:path w="2215" h="2184" extrusionOk="0">
                  <a:moveTo>
                    <a:pt x="153" y="0"/>
                  </a:moveTo>
                  <a:lnTo>
                    <a:pt x="153" y="0"/>
                  </a:lnTo>
                  <a:cubicBezTo>
                    <a:pt x="1" y="336"/>
                    <a:pt x="82" y="788"/>
                    <a:pt x="373" y="1214"/>
                  </a:cubicBezTo>
                  <a:cubicBezTo>
                    <a:pt x="502" y="1401"/>
                    <a:pt x="663" y="1570"/>
                    <a:pt x="841" y="1710"/>
                  </a:cubicBezTo>
                  <a:cubicBezTo>
                    <a:pt x="1212" y="2004"/>
                    <a:pt x="1657" y="2183"/>
                    <a:pt x="2054" y="2183"/>
                  </a:cubicBezTo>
                  <a:cubicBezTo>
                    <a:pt x="2109" y="2183"/>
                    <a:pt x="2162" y="2180"/>
                    <a:pt x="2215" y="2173"/>
                  </a:cubicBezTo>
                  <a:lnTo>
                    <a:pt x="2148" y="2046"/>
                  </a:lnTo>
                  <a:cubicBezTo>
                    <a:pt x="2100" y="2052"/>
                    <a:pt x="2052" y="2055"/>
                    <a:pt x="2002" y="2055"/>
                  </a:cubicBezTo>
                  <a:cubicBezTo>
                    <a:pt x="1469" y="2055"/>
                    <a:pt x="840" y="1697"/>
                    <a:pt x="485" y="1178"/>
                  </a:cubicBezTo>
                  <a:cubicBezTo>
                    <a:pt x="222" y="795"/>
                    <a:pt x="148" y="386"/>
                    <a:pt x="286" y="83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4"/>
            <p:cNvSpPr/>
            <p:nvPr/>
          </p:nvSpPr>
          <p:spPr>
            <a:xfrm>
              <a:off x="5754662" y="3965467"/>
              <a:ext cx="145623" cy="130210"/>
            </a:xfrm>
            <a:custGeom>
              <a:avLst/>
              <a:gdLst/>
              <a:ahLst/>
              <a:cxnLst/>
              <a:rect l="l" t="t" r="r" b="b"/>
              <a:pathLst>
                <a:path w="2362" h="2112" extrusionOk="0">
                  <a:moveTo>
                    <a:pt x="733" y="130"/>
                  </a:moveTo>
                  <a:cubicBezTo>
                    <a:pt x="960" y="130"/>
                    <a:pt x="1233" y="239"/>
                    <a:pt x="1484" y="439"/>
                  </a:cubicBezTo>
                  <a:cubicBezTo>
                    <a:pt x="1628" y="556"/>
                    <a:pt x="1759" y="696"/>
                    <a:pt x="1862" y="846"/>
                  </a:cubicBezTo>
                  <a:cubicBezTo>
                    <a:pt x="2203" y="1344"/>
                    <a:pt x="2174" y="1843"/>
                    <a:pt x="1799" y="1958"/>
                  </a:cubicBezTo>
                  <a:cubicBezTo>
                    <a:pt x="1746" y="1974"/>
                    <a:pt x="1688" y="1982"/>
                    <a:pt x="1627" y="1982"/>
                  </a:cubicBezTo>
                  <a:cubicBezTo>
                    <a:pt x="1401" y="1982"/>
                    <a:pt x="1129" y="1872"/>
                    <a:pt x="878" y="1672"/>
                  </a:cubicBezTo>
                  <a:cubicBezTo>
                    <a:pt x="734" y="1558"/>
                    <a:pt x="601" y="1417"/>
                    <a:pt x="499" y="1265"/>
                  </a:cubicBezTo>
                  <a:cubicBezTo>
                    <a:pt x="160" y="767"/>
                    <a:pt x="186" y="270"/>
                    <a:pt x="563" y="153"/>
                  </a:cubicBezTo>
                  <a:cubicBezTo>
                    <a:pt x="615" y="137"/>
                    <a:pt x="672" y="130"/>
                    <a:pt x="733" y="130"/>
                  </a:cubicBezTo>
                  <a:close/>
                  <a:moveTo>
                    <a:pt x="679" y="1"/>
                  </a:moveTo>
                  <a:cubicBezTo>
                    <a:pt x="608" y="1"/>
                    <a:pt x="540" y="10"/>
                    <a:pt x="477" y="29"/>
                  </a:cubicBezTo>
                  <a:cubicBezTo>
                    <a:pt x="40" y="165"/>
                    <a:pt x="0" y="734"/>
                    <a:pt x="389" y="1300"/>
                  </a:cubicBezTo>
                  <a:cubicBezTo>
                    <a:pt x="504" y="1469"/>
                    <a:pt x="653" y="1628"/>
                    <a:pt x="814" y="1756"/>
                  </a:cubicBezTo>
                  <a:cubicBezTo>
                    <a:pt x="1103" y="1985"/>
                    <a:pt x="1419" y="2111"/>
                    <a:pt x="1684" y="2111"/>
                  </a:cubicBezTo>
                  <a:cubicBezTo>
                    <a:pt x="1755" y="2111"/>
                    <a:pt x="1822" y="2102"/>
                    <a:pt x="1885" y="2083"/>
                  </a:cubicBezTo>
                  <a:cubicBezTo>
                    <a:pt x="2323" y="1949"/>
                    <a:pt x="2361" y="1380"/>
                    <a:pt x="1975" y="814"/>
                  </a:cubicBezTo>
                  <a:cubicBezTo>
                    <a:pt x="1859" y="644"/>
                    <a:pt x="1711" y="486"/>
                    <a:pt x="1548" y="357"/>
                  </a:cubicBezTo>
                  <a:cubicBezTo>
                    <a:pt x="1259" y="127"/>
                    <a:pt x="944" y="1"/>
                    <a:pt x="679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4"/>
            <p:cNvSpPr/>
            <p:nvPr/>
          </p:nvSpPr>
          <p:spPr>
            <a:xfrm>
              <a:off x="5782837" y="3988279"/>
              <a:ext cx="88841" cy="85759"/>
            </a:xfrm>
            <a:custGeom>
              <a:avLst/>
              <a:gdLst/>
              <a:ahLst/>
              <a:cxnLst/>
              <a:rect l="l" t="t" r="r" b="b"/>
              <a:pathLst>
                <a:path w="1441" h="1391" extrusionOk="0">
                  <a:moveTo>
                    <a:pt x="476" y="0"/>
                  </a:moveTo>
                  <a:cubicBezTo>
                    <a:pt x="313" y="16"/>
                    <a:pt x="163" y="102"/>
                    <a:pt x="90" y="182"/>
                  </a:cubicBezTo>
                  <a:cubicBezTo>
                    <a:pt x="0" y="280"/>
                    <a:pt x="7" y="437"/>
                    <a:pt x="92" y="594"/>
                  </a:cubicBezTo>
                  <a:cubicBezTo>
                    <a:pt x="177" y="754"/>
                    <a:pt x="339" y="864"/>
                    <a:pt x="507" y="894"/>
                  </a:cubicBezTo>
                  <a:cubicBezTo>
                    <a:pt x="546" y="901"/>
                    <a:pt x="584" y="903"/>
                    <a:pt x="621" y="903"/>
                  </a:cubicBezTo>
                  <a:cubicBezTo>
                    <a:pt x="740" y="903"/>
                    <a:pt x="847" y="874"/>
                    <a:pt x="955" y="857"/>
                  </a:cubicBezTo>
                  <a:cubicBezTo>
                    <a:pt x="1001" y="849"/>
                    <a:pt x="1049" y="844"/>
                    <a:pt x="1100" y="844"/>
                  </a:cubicBezTo>
                  <a:cubicBezTo>
                    <a:pt x="1128" y="844"/>
                    <a:pt x="1156" y="846"/>
                    <a:pt x="1185" y="850"/>
                  </a:cubicBezTo>
                  <a:cubicBezTo>
                    <a:pt x="1184" y="880"/>
                    <a:pt x="1175" y="907"/>
                    <a:pt x="1162" y="932"/>
                  </a:cubicBezTo>
                  <a:cubicBezTo>
                    <a:pt x="1116" y="1042"/>
                    <a:pt x="982" y="1087"/>
                    <a:pt x="854" y="1104"/>
                  </a:cubicBezTo>
                  <a:cubicBezTo>
                    <a:pt x="835" y="1107"/>
                    <a:pt x="814" y="1109"/>
                    <a:pt x="792" y="1109"/>
                  </a:cubicBezTo>
                  <a:cubicBezTo>
                    <a:pt x="767" y="1109"/>
                    <a:pt x="740" y="1106"/>
                    <a:pt x="713" y="1101"/>
                  </a:cubicBezTo>
                  <a:lnTo>
                    <a:pt x="713" y="1101"/>
                  </a:lnTo>
                  <a:lnTo>
                    <a:pt x="875" y="1382"/>
                  </a:lnTo>
                  <a:cubicBezTo>
                    <a:pt x="907" y="1388"/>
                    <a:pt x="938" y="1390"/>
                    <a:pt x="968" y="1390"/>
                  </a:cubicBezTo>
                  <a:cubicBezTo>
                    <a:pt x="1056" y="1390"/>
                    <a:pt x="1137" y="1369"/>
                    <a:pt x="1205" y="1339"/>
                  </a:cubicBezTo>
                  <a:cubicBezTo>
                    <a:pt x="1338" y="1282"/>
                    <a:pt x="1421" y="1181"/>
                    <a:pt x="1431" y="1030"/>
                  </a:cubicBezTo>
                  <a:cubicBezTo>
                    <a:pt x="1441" y="855"/>
                    <a:pt x="1303" y="611"/>
                    <a:pt x="1069" y="570"/>
                  </a:cubicBezTo>
                  <a:cubicBezTo>
                    <a:pt x="1023" y="562"/>
                    <a:pt x="979" y="559"/>
                    <a:pt x="936" y="559"/>
                  </a:cubicBezTo>
                  <a:cubicBezTo>
                    <a:pt x="785" y="559"/>
                    <a:pt x="649" y="597"/>
                    <a:pt x="503" y="603"/>
                  </a:cubicBezTo>
                  <a:cubicBezTo>
                    <a:pt x="497" y="603"/>
                    <a:pt x="491" y="603"/>
                    <a:pt x="486" y="603"/>
                  </a:cubicBezTo>
                  <a:cubicBezTo>
                    <a:pt x="435" y="603"/>
                    <a:pt x="379" y="593"/>
                    <a:pt x="326" y="578"/>
                  </a:cubicBezTo>
                  <a:cubicBezTo>
                    <a:pt x="319" y="576"/>
                    <a:pt x="311" y="573"/>
                    <a:pt x="304" y="568"/>
                  </a:cubicBezTo>
                  <a:cubicBezTo>
                    <a:pt x="310" y="487"/>
                    <a:pt x="431" y="430"/>
                    <a:pt x="504" y="401"/>
                  </a:cubicBezTo>
                  <a:cubicBezTo>
                    <a:pt x="568" y="376"/>
                    <a:pt x="638" y="357"/>
                    <a:pt x="713" y="350"/>
                  </a:cubicBezTo>
                  <a:cubicBezTo>
                    <a:pt x="718" y="350"/>
                    <a:pt x="725" y="347"/>
                    <a:pt x="731" y="347"/>
                  </a:cubicBezTo>
                  <a:lnTo>
                    <a:pt x="476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4"/>
            <p:cNvSpPr/>
            <p:nvPr/>
          </p:nvSpPr>
          <p:spPr>
            <a:xfrm>
              <a:off x="5786166" y="3985011"/>
              <a:ext cx="82429" cy="91122"/>
            </a:xfrm>
            <a:custGeom>
              <a:avLst/>
              <a:gdLst/>
              <a:ahLst/>
              <a:cxnLst/>
              <a:rect l="l" t="t" r="r" b="b"/>
              <a:pathLst>
                <a:path w="1337" h="1478" extrusionOk="0">
                  <a:moveTo>
                    <a:pt x="143" y="1"/>
                  </a:moveTo>
                  <a:lnTo>
                    <a:pt x="0" y="52"/>
                  </a:lnTo>
                  <a:lnTo>
                    <a:pt x="1267" y="1478"/>
                  </a:lnTo>
                  <a:lnTo>
                    <a:pt x="1337" y="14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4"/>
            <p:cNvSpPr/>
            <p:nvPr/>
          </p:nvSpPr>
          <p:spPr>
            <a:xfrm>
              <a:off x="5331419" y="3245800"/>
              <a:ext cx="190938" cy="155241"/>
            </a:xfrm>
            <a:custGeom>
              <a:avLst/>
              <a:gdLst/>
              <a:ahLst/>
              <a:cxnLst/>
              <a:rect l="l" t="t" r="r" b="b"/>
              <a:pathLst>
                <a:path w="3097" h="2518" extrusionOk="0">
                  <a:moveTo>
                    <a:pt x="1036" y="0"/>
                  </a:moveTo>
                  <a:cubicBezTo>
                    <a:pt x="925" y="0"/>
                    <a:pt x="817" y="15"/>
                    <a:pt x="717" y="45"/>
                  </a:cubicBezTo>
                  <a:cubicBezTo>
                    <a:pt x="116" y="228"/>
                    <a:pt x="1" y="920"/>
                    <a:pt x="460" y="1591"/>
                  </a:cubicBezTo>
                  <a:cubicBezTo>
                    <a:pt x="842" y="2151"/>
                    <a:pt x="1504" y="2517"/>
                    <a:pt x="2062" y="2517"/>
                  </a:cubicBezTo>
                  <a:cubicBezTo>
                    <a:pt x="2173" y="2517"/>
                    <a:pt x="2280" y="2503"/>
                    <a:pt x="2380" y="2472"/>
                  </a:cubicBezTo>
                  <a:cubicBezTo>
                    <a:pt x="2981" y="2288"/>
                    <a:pt x="3097" y="1596"/>
                    <a:pt x="2639" y="925"/>
                  </a:cubicBezTo>
                  <a:cubicBezTo>
                    <a:pt x="2256" y="367"/>
                    <a:pt x="1594" y="0"/>
                    <a:pt x="1036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4"/>
            <p:cNvSpPr/>
            <p:nvPr/>
          </p:nvSpPr>
          <p:spPr>
            <a:xfrm>
              <a:off x="5345352" y="3262631"/>
              <a:ext cx="136560" cy="134649"/>
            </a:xfrm>
            <a:custGeom>
              <a:avLst/>
              <a:gdLst/>
              <a:ahLst/>
              <a:cxnLst/>
              <a:rect l="l" t="t" r="r" b="b"/>
              <a:pathLst>
                <a:path w="2215" h="2184" extrusionOk="0">
                  <a:moveTo>
                    <a:pt x="154" y="1"/>
                  </a:moveTo>
                  <a:lnTo>
                    <a:pt x="154" y="1"/>
                  </a:lnTo>
                  <a:cubicBezTo>
                    <a:pt x="0" y="336"/>
                    <a:pt x="83" y="789"/>
                    <a:pt x="373" y="1214"/>
                  </a:cubicBezTo>
                  <a:cubicBezTo>
                    <a:pt x="501" y="1401"/>
                    <a:pt x="663" y="1571"/>
                    <a:pt x="841" y="1711"/>
                  </a:cubicBezTo>
                  <a:cubicBezTo>
                    <a:pt x="1210" y="2005"/>
                    <a:pt x="1658" y="2184"/>
                    <a:pt x="2054" y="2184"/>
                  </a:cubicBezTo>
                  <a:cubicBezTo>
                    <a:pt x="2109" y="2184"/>
                    <a:pt x="2162" y="2180"/>
                    <a:pt x="2214" y="2173"/>
                  </a:cubicBezTo>
                  <a:lnTo>
                    <a:pt x="2147" y="2046"/>
                  </a:lnTo>
                  <a:cubicBezTo>
                    <a:pt x="2100" y="2053"/>
                    <a:pt x="2052" y="2056"/>
                    <a:pt x="2002" y="2056"/>
                  </a:cubicBezTo>
                  <a:cubicBezTo>
                    <a:pt x="1470" y="2056"/>
                    <a:pt x="840" y="1697"/>
                    <a:pt x="484" y="1178"/>
                  </a:cubicBezTo>
                  <a:cubicBezTo>
                    <a:pt x="221" y="796"/>
                    <a:pt x="149" y="385"/>
                    <a:pt x="286" y="84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4"/>
            <p:cNvSpPr/>
            <p:nvPr/>
          </p:nvSpPr>
          <p:spPr>
            <a:xfrm>
              <a:off x="5361259" y="3256158"/>
              <a:ext cx="145562" cy="130087"/>
            </a:xfrm>
            <a:custGeom>
              <a:avLst/>
              <a:gdLst/>
              <a:ahLst/>
              <a:cxnLst/>
              <a:rect l="l" t="t" r="r" b="b"/>
              <a:pathLst>
                <a:path w="2361" h="2110" extrusionOk="0">
                  <a:moveTo>
                    <a:pt x="733" y="129"/>
                  </a:moveTo>
                  <a:cubicBezTo>
                    <a:pt x="960" y="129"/>
                    <a:pt x="1233" y="239"/>
                    <a:pt x="1484" y="438"/>
                  </a:cubicBezTo>
                  <a:cubicBezTo>
                    <a:pt x="1628" y="555"/>
                    <a:pt x="1761" y="695"/>
                    <a:pt x="1862" y="845"/>
                  </a:cubicBezTo>
                  <a:cubicBezTo>
                    <a:pt x="2203" y="1343"/>
                    <a:pt x="2176" y="1842"/>
                    <a:pt x="1799" y="1957"/>
                  </a:cubicBezTo>
                  <a:cubicBezTo>
                    <a:pt x="1746" y="1974"/>
                    <a:pt x="1688" y="1982"/>
                    <a:pt x="1627" y="1982"/>
                  </a:cubicBezTo>
                  <a:cubicBezTo>
                    <a:pt x="1401" y="1982"/>
                    <a:pt x="1129" y="1872"/>
                    <a:pt x="878" y="1672"/>
                  </a:cubicBezTo>
                  <a:cubicBezTo>
                    <a:pt x="734" y="1558"/>
                    <a:pt x="602" y="1416"/>
                    <a:pt x="499" y="1265"/>
                  </a:cubicBezTo>
                  <a:cubicBezTo>
                    <a:pt x="158" y="767"/>
                    <a:pt x="186" y="270"/>
                    <a:pt x="563" y="153"/>
                  </a:cubicBezTo>
                  <a:cubicBezTo>
                    <a:pt x="616" y="137"/>
                    <a:pt x="673" y="129"/>
                    <a:pt x="733" y="129"/>
                  </a:cubicBezTo>
                  <a:close/>
                  <a:moveTo>
                    <a:pt x="680" y="0"/>
                  </a:moveTo>
                  <a:cubicBezTo>
                    <a:pt x="608" y="0"/>
                    <a:pt x="540" y="9"/>
                    <a:pt x="477" y="29"/>
                  </a:cubicBezTo>
                  <a:cubicBezTo>
                    <a:pt x="41" y="164"/>
                    <a:pt x="1" y="734"/>
                    <a:pt x="389" y="1299"/>
                  </a:cubicBezTo>
                  <a:cubicBezTo>
                    <a:pt x="504" y="1469"/>
                    <a:pt x="653" y="1626"/>
                    <a:pt x="814" y="1756"/>
                  </a:cubicBezTo>
                  <a:cubicBezTo>
                    <a:pt x="1103" y="1984"/>
                    <a:pt x="1415" y="2109"/>
                    <a:pt x="1677" y="2109"/>
                  </a:cubicBezTo>
                  <a:cubicBezTo>
                    <a:pt x="1750" y="2109"/>
                    <a:pt x="1819" y="2100"/>
                    <a:pt x="1882" y="2080"/>
                  </a:cubicBezTo>
                  <a:cubicBezTo>
                    <a:pt x="2320" y="1947"/>
                    <a:pt x="2360" y="1378"/>
                    <a:pt x="1973" y="812"/>
                  </a:cubicBezTo>
                  <a:cubicBezTo>
                    <a:pt x="1856" y="642"/>
                    <a:pt x="1711" y="484"/>
                    <a:pt x="1548" y="356"/>
                  </a:cubicBezTo>
                  <a:cubicBezTo>
                    <a:pt x="1260" y="127"/>
                    <a:pt x="944" y="0"/>
                    <a:pt x="680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4"/>
            <p:cNvSpPr/>
            <p:nvPr/>
          </p:nvSpPr>
          <p:spPr>
            <a:xfrm>
              <a:off x="5389619" y="3279031"/>
              <a:ext cx="88656" cy="85635"/>
            </a:xfrm>
            <a:custGeom>
              <a:avLst/>
              <a:gdLst/>
              <a:ahLst/>
              <a:cxnLst/>
              <a:rect l="l" t="t" r="r" b="b"/>
              <a:pathLst>
                <a:path w="1438" h="1389" extrusionOk="0">
                  <a:moveTo>
                    <a:pt x="474" y="0"/>
                  </a:moveTo>
                  <a:cubicBezTo>
                    <a:pt x="311" y="16"/>
                    <a:pt x="162" y="102"/>
                    <a:pt x="89" y="182"/>
                  </a:cubicBezTo>
                  <a:cubicBezTo>
                    <a:pt x="0" y="280"/>
                    <a:pt x="9" y="437"/>
                    <a:pt x="90" y="594"/>
                  </a:cubicBezTo>
                  <a:cubicBezTo>
                    <a:pt x="176" y="755"/>
                    <a:pt x="337" y="864"/>
                    <a:pt x="507" y="894"/>
                  </a:cubicBezTo>
                  <a:cubicBezTo>
                    <a:pt x="546" y="901"/>
                    <a:pt x="584" y="903"/>
                    <a:pt x="620" y="903"/>
                  </a:cubicBezTo>
                  <a:cubicBezTo>
                    <a:pt x="739" y="903"/>
                    <a:pt x="848" y="874"/>
                    <a:pt x="957" y="857"/>
                  </a:cubicBezTo>
                  <a:cubicBezTo>
                    <a:pt x="1003" y="849"/>
                    <a:pt x="1050" y="844"/>
                    <a:pt x="1100" y="844"/>
                  </a:cubicBezTo>
                  <a:cubicBezTo>
                    <a:pt x="1128" y="844"/>
                    <a:pt x="1157" y="846"/>
                    <a:pt x="1186" y="850"/>
                  </a:cubicBezTo>
                  <a:cubicBezTo>
                    <a:pt x="1185" y="880"/>
                    <a:pt x="1175" y="907"/>
                    <a:pt x="1165" y="931"/>
                  </a:cubicBezTo>
                  <a:cubicBezTo>
                    <a:pt x="1118" y="1041"/>
                    <a:pt x="985" y="1084"/>
                    <a:pt x="857" y="1102"/>
                  </a:cubicBezTo>
                  <a:cubicBezTo>
                    <a:pt x="838" y="1106"/>
                    <a:pt x="817" y="1107"/>
                    <a:pt x="795" y="1107"/>
                  </a:cubicBezTo>
                  <a:cubicBezTo>
                    <a:pt x="770" y="1107"/>
                    <a:pt x="742" y="1105"/>
                    <a:pt x="715" y="1099"/>
                  </a:cubicBezTo>
                  <a:lnTo>
                    <a:pt x="715" y="1099"/>
                  </a:lnTo>
                  <a:lnTo>
                    <a:pt x="878" y="1381"/>
                  </a:lnTo>
                  <a:cubicBezTo>
                    <a:pt x="910" y="1386"/>
                    <a:pt x="941" y="1389"/>
                    <a:pt x="972" y="1389"/>
                  </a:cubicBezTo>
                  <a:cubicBezTo>
                    <a:pt x="1059" y="1389"/>
                    <a:pt x="1140" y="1368"/>
                    <a:pt x="1208" y="1341"/>
                  </a:cubicBezTo>
                  <a:cubicBezTo>
                    <a:pt x="1339" y="1284"/>
                    <a:pt x="1423" y="1181"/>
                    <a:pt x="1431" y="1029"/>
                  </a:cubicBezTo>
                  <a:cubicBezTo>
                    <a:pt x="1438" y="855"/>
                    <a:pt x="1301" y="610"/>
                    <a:pt x="1068" y="570"/>
                  </a:cubicBezTo>
                  <a:cubicBezTo>
                    <a:pt x="1021" y="562"/>
                    <a:pt x="976" y="559"/>
                    <a:pt x="933" y="559"/>
                  </a:cubicBezTo>
                  <a:cubicBezTo>
                    <a:pt x="783" y="559"/>
                    <a:pt x="647" y="596"/>
                    <a:pt x="501" y="603"/>
                  </a:cubicBezTo>
                  <a:cubicBezTo>
                    <a:pt x="495" y="603"/>
                    <a:pt x="490" y="603"/>
                    <a:pt x="484" y="603"/>
                  </a:cubicBezTo>
                  <a:cubicBezTo>
                    <a:pt x="433" y="603"/>
                    <a:pt x="379" y="592"/>
                    <a:pt x="324" y="578"/>
                  </a:cubicBezTo>
                  <a:cubicBezTo>
                    <a:pt x="317" y="577"/>
                    <a:pt x="310" y="573"/>
                    <a:pt x="303" y="570"/>
                  </a:cubicBezTo>
                  <a:cubicBezTo>
                    <a:pt x="310" y="487"/>
                    <a:pt x="430" y="430"/>
                    <a:pt x="503" y="401"/>
                  </a:cubicBezTo>
                  <a:cubicBezTo>
                    <a:pt x="567" y="377"/>
                    <a:pt x="637" y="357"/>
                    <a:pt x="711" y="350"/>
                  </a:cubicBezTo>
                  <a:cubicBezTo>
                    <a:pt x="717" y="350"/>
                    <a:pt x="723" y="349"/>
                    <a:pt x="730" y="349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4"/>
            <p:cNvSpPr/>
            <p:nvPr/>
          </p:nvSpPr>
          <p:spPr>
            <a:xfrm>
              <a:off x="5392886" y="3275825"/>
              <a:ext cx="82306" cy="90999"/>
            </a:xfrm>
            <a:custGeom>
              <a:avLst/>
              <a:gdLst/>
              <a:ahLst/>
              <a:cxnLst/>
              <a:rect l="l" t="t" r="r" b="b"/>
              <a:pathLst>
                <a:path w="1335" h="1476" extrusionOk="0">
                  <a:moveTo>
                    <a:pt x="143" y="1"/>
                  </a:moveTo>
                  <a:lnTo>
                    <a:pt x="0" y="51"/>
                  </a:lnTo>
                  <a:lnTo>
                    <a:pt x="1265" y="1475"/>
                  </a:lnTo>
                  <a:lnTo>
                    <a:pt x="1335" y="1426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4"/>
            <p:cNvSpPr/>
            <p:nvPr/>
          </p:nvSpPr>
          <p:spPr>
            <a:xfrm>
              <a:off x="5647880" y="3661152"/>
              <a:ext cx="167941" cy="107275"/>
            </a:xfrm>
            <a:custGeom>
              <a:avLst/>
              <a:gdLst/>
              <a:ahLst/>
              <a:cxnLst/>
              <a:rect l="l" t="t" r="r" b="b"/>
              <a:pathLst>
                <a:path w="2724" h="1740" extrusionOk="0">
                  <a:moveTo>
                    <a:pt x="1087" y="0"/>
                  </a:moveTo>
                  <a:cubicBezTo>
                    <a:pt x="819" y="0"/>
                    <a:pt x="571" y="68"/>
                    <a:pt x="395" y="207"/>
                  </a:cubicBezTo>
                  <a:cubicBezTo>
                    <a:pt x="1" y="519"/>
                    <a:pt x="112" y="1068"/>
                    <a:pt x="648" y="1434"/>
                  </a:cubicBezTo>
                  <a:cubicBezTo>
                    <a:pt x="943" y="1636"/>
                    <a:pt x="1306" y="1740"/>
                    <a:pt x="1637" y="1740"/>
                  </a:cubicBezTo>
                  <a:cubicBezTo>
                    <a:pt x="1905" y="1740"/>
                    <a:pt x="2153" y="1672"/>
                    <a:pt x="2329" y="1533"/>
                  </a:cubicBezTo>
                  <a:cubicBezTo>
                    <a:pt x="2723" y="1224"/>
                    <a:pt x="2609" y="674"/>
                    <a:pt x="2075" y="307"/>
                  </a:cubicBezTo>
                  <a:cubicBezTo>
                    <a:pt x="1781" y="104"/>
                    <a:pt x="1418" y="0"/>
                    <a:pt x="1087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4"/>
            <p:cNvSpPr/>
            <p:nvPr/>
          </p:nvSpPr>
          <p:spPr>
            <a:xfrm>
              <a:off x="5659594" y="3690375"/>
              <a:ext cx="134402" cy="71517"/>
            </a:xfrm>
            <a:custGeom>
              <a:avLst/>
              <a:gdLst/>
              <a:ahLst/>
              <a:cxnLst/>
              <a:rect l="l" t="t" r="r" b="b"/>
              <a:pathLst>
                <a:path w="2180" h="1160" extrusionOk="0">
                  <a:moveTo>
                    <a:pt x="19" y="0"/>
                  </a:moveTo>
                  <a:lnTo>
                    <a:pt x="19" y="0"/>
                  </a:lnTo>
                  <a:cubicBezTo>
                    <a:pt x="1" y="293"/>
                    <a:pt x="192" y="607"/>
                    <a:pt x="532" y="838"/>
                  </a:cubicBezTo>
                  <a:cubicBezTo>
                    <a:pt x="682" y="940"/>
                    <a:pt x="849" y="1021"/>
                    <a:pt x="1021" y="1074"/>
                  </a:cubicBezTo>
                  <a:cubicBezTo>
                    <a:pt x="1205" y="1131"/>
                    <a:pt x="1394" y="1160"/>
                    <a:pt x="1575" y="1160"/>
                  </a:cubicBezTo>
                  <a:cubicBezTo>
                    <a:pt x="1798" y="1160"/>
                    <a:pt x="2009" y="1115"/>
                    <a:pt x="2179" y="1024"/>
                  </a:cubicBezTo>
                  <a:lnTo>
                    <a:pt x="2092" y="948"/>
                  </a:lnTo>
                  <a:cubicBezTo>
                    <a:pt x="1939" y="1031"/>
                    <a:pt x="1749" y="1071"/>
                    <a:pt x="1548" y="1071"/>
                  </a:cubicBezTo>
                  <a:cubicBezTo>
                    <a:pt x="1229" y="1071"/>
                    <a:pt x="882" y="971"/>
                    <a:pt x="605" y="781"/>
                  </a:cubicBezTo>
                  <a:cubicBezTo>
                    <a:pt x="299" y="573"/>
                    <a:pt x="126" y="289"/>
                    <a:pt x="142" y="25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4"/>
            <p:cNvSpPr/>
            <p:nvPr/>
          </p:nvSpPr>
          <p:spPr>
            <a:xfrm>
              <a:off x="5668410" y="3668180"/>
              <a:ext cx="136314" cy="85697"/>
            </a:xfrm>
            <a:custGeom>
              <a:avLst/>
              <a:gdLst/>
              <a:ahLst/>
              <a:cxnLst/>
              <a:rect l="l" t="t" r="r" b="b"/>
              <a:pathLst>
                <a:path w="2211" h="1390" extrusionOk="0">
                  <a:moveTo>
                    <a:pt x="778" y="90"/>
                  </a:moveTo>
                  <a:cubicBezTo>
                    <a:pt x="894" y="90"/>
                    <a:pt x="1023" y="110"/>
                    <a:pt x="1154" y="150"/>
                  </a:cubicBezTo>
                  <a:cubicBezTo>
                    <a:pt x="1292" y="193"/>
                    <a:pt x="1432" y="262"/>
                    <a:pt x="1554" y="343"/>
                  </a:cubicBezTo>
                  <a:cubicBezTo>
                    <a:pt x="1949" y="616"/>
                    <a:pt x="2072" y="996"/>
                    <a:pt x="1826" y="1190"/>
                  </a:cubicBezTo>
                  <a:cubicBezTo>
                    <a:pt x="1731" y="1264"/>
                    <a:pt x="1593" y="1301"/>
                    <a:pt x="1434" y="1301"/>
                  </a:cubicBezTo>
                  <a:cubicBezTo>
                    <a:pt x="1317" y="1301"/>
                    <a:pt x="1190" y="1281"/>
                    <a:pt x="1060" y="1241"/>
                  </a:cubicBezTo>
                  <a:cubicBezTo>
                    <a:pt x="918" y="1198"/>
                    <a:pt x="778" y="1130"/>
                    <a:pt x="660" y="1048"/>
                  </a:cubicBezTo>
                  <a:cubicBezTo>
                    <a:pt x="263" y="776"/>
                    <a:pt x="140" y="397"/>
                    <a:pt x="386" y="202"/>
                  </a:cubicBezTo>
                  <a:cubicBezTo>
                    <a:pt x="481" y="128"/>
                    <a:pt x="619" y="90"/>
                    <a:pt x="778" y="90"/>
                  </a:cubicBezTo>
                  <a:close/>
                  <a:moveTo>
                    <a:pt x="750" y="1"/>
                  </a:moveTo>
                  <a:cubicBezTo>
                    <a:pt x="562" y="1"/>
                    <a:pt x="399" y="46"/>
                    <a:pt x="286" y="135"/>
                  </a:cubicBezTo>
                  <a:cubicBezTo>
                    <a:pt x="0" y="362"/>
                    <a:pt x="135" y="797"/>
                    <a:pt x="586" y="1105"/>
                  </a:cubicBezTo>
                  <a:cubicBezTo>
                    <a:pt x="721" y="1197"/>
                    <a:pt x="876" y="1271"/>
                    <a:pt x="1034" y="1321"/>
                  </a:cubicBezTo>
                  <a:cubicBezTo>
                    <a:pt x="1182" y="1367"/>
                    <a:pt x="1328" y="1390"/>
                    <a:pt x="1461" y="1390"/>
                  </a:cubicBezTo>
                  <a:cubicBezTo>
                    <a:pt x="1648" y="1390"/>
                    <a:pt x="1811" y="1345"/>
                    <a:pt x="1923" y="1258"/>
                  </a:cubicBezTo>
                  <a:cubicBezTo>
                    <a:pt x="2210" y="1033"/>
                    <a:pt x="2076" y="597"/>
                    <a:pt x="1625" y="288"/>
                  </a:cubicBezTo>
                  <a:cubicBezTo>
                    <a:pt x="1489" y="195"/>
                    <a:pt x="1334" y="120"/>
                    <a:pt x="1177" y="71"/>
                  </a:cubicBezTo>
                  <a:cubicBezTo>
                    <a:pt x="1029" y="24"/>
                    <a:pt x="883" y="1"/>
                    <a:pt x="750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4"/>
            <p:cNvSpPr/>
            <p:nvPr/>
          </p:nvSpPr>
          <p:spPr>
            <a:xfrm>
              <a:off x="5696277" y="3683963"/>
              <a:ext cx="81320" cy="56165"/>
            </a:xfrm>
            <a:custGeom>
              <a:avLst/>
              <a:gdLst/>
              <a:ahLst/>
              <a:cxnLst/>
              <a:rect l="l" t="t" r="r" b="b"/>
              <a:pathLst>
                <a:path w="1319" h="911" extrusionOk="0">
                  <a:moveTo>
                    <a:pt x="274" y="0"/>
                  </a:moveTo>
                  <a:cubicBezTo>
                    <a:pt x="158" y="59"/>
                    <a:pt x="70" y="166"/>
                    <a:pt x="40" y="247"/>
                  </a:cubicBezTo>
                  <a:cubicBezTo>
                    <a:pt x="1" y="344"/>
                    <a:pt x="52" y="458"/>
                    <a:pt x="159" y="551"/>
                  </a:cubicBezTo>
                  <a:cubicBezTo>
                    <a:pt x="246" y="626"/>
                    <a:pt x="356" y="664"/>
                    <a:pt x="464" y="664"/>
                  </a:cubicBezTo>
                  <a:cubicBezTo>
                    <a:pt x="494" y="664"/>
                    <a:pt x="524" y="661"/>
                    <a:pt x="553" y="655"/>
                  </a:cubicBezTo>
                  <a:cubicBezTo>
                    <a:pt x="683" y="628"/>
                    <a:pt x="779" y="557"/>
                    <a:pt x="876" y="498"/>
                  </a:cubicBezTo>
                  <a:cubicBezTo>
                    <a:pt x="926" y="470"/>
                    <a:pt x="982" y="441"/>
                    <a:pt x="1046" y="427"/>
                  </a:cubicBezTo>
                  <a:cubicBezTo>
                    <a:pt x="1053" y="450"/>
                    <a:pt x="1054" y="473"/>
                    <a:pt x="1053" y="494"/>
                  </a:cubicBezTo>
                  <a:cubicBezTo>
                    <a:pt x="1050" y="590"/>
                    <a:pt x="962" y="661"/>
                    <a:pt x="873" y="711"/>
                  </a:cubicBezTo>
                  <a:cubicBezTo>
                    <a:pt x="845" y="728"/>
                    <a:pt x="808" y="742"/>
                    <a:pt x="768" y="748"/>
                  </a:cubicBezTo>
                  <a:lnTo>
                    <a:pt x="969" y="911"/>
                  </a:lnTo>
                  <a:cubicBezTo>
                    <a:pt x="1067" y="891"/>
                    <a:pt x="1146" y="839"/>
                    <a:pt x="1203" y="784"/>
                  </a:cubicBezTo>
                  <a:cubicBezTo>
                    <a:pt x="1286" y="704"/>
                    <a:pt x="1319" y="604"/>
                    <a:pt x="1280" y="490"/>
                  </a:cubicBezTo>
                  <a:cubicBezTo>
                    <a:pt x="1241" y="376"/>
                    <a:pt x="1101" y="248"/>
                    <a:pt x="940" y="248"/>
                  </a:cubicBezTo>
                  <a:cubicBezTo>
                    <a:pt x="920" y="248"/>
                    <a:pt x="900" y="250"/>
                    <a:pt x="879" y="254"/>
                  </a:cubicBezTo>
                  <a:cubicBezTo>
                    <a:pt x="715" y="286"/>
                    <a:pt x="603" y="380"/>
                    <a:pt x="466" y="441"/>
                  </a:cubicBezTo>
                  <a:cubicBezTo>
                    <a:pt x="426" y="458"/>
                    <a:pt x="376" y="470"/>
                    <a:pt x="328" y="473"/>
                  </a:cubicBezTo>
                  <a:lnTo>
                    <a:pt x="311" y="473"/>
                  </a:lnTo>
                  <a:cubicBezTo>
                    <a:pt x="291" y="411"/>
                    <a:pt x="366" y="334"/>
                    <a:pt x="411" y="291"/>
                  </a:cubicBezTo>
                  <a:cubicBezTo>
                    <a:pt x="452" y="254"/>
                    <a:pt x="496" y="220"/>
                    <a:pt x="552" y="191"/>
                  </a:cubicBezTo>
                  <a:cubicBezTo>
                    <a:pt x="555" y="189"/>
                    <a:pt x="561" y="187"/>
                    <a:pt x="565" y="186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4"/>
            <p:cNvSpPr/>
            <p:nvPr/>
          </p:nvSpPr>
          <p:spPr>
            <a:xfrm>
              <a:off x="5693688" y="3686552"/>
              <a:ext cx="85697" cy="47904"/>
            </a:xfrm>
            <a:custGeom>
              <a:avLst/>
              <a:gdLst/>
              <a:ahLst/>
              <a:cxnLst/>
              <a:rect l="l" t="t" r="r" b="b"/>
              <a:pathLst>
                <a:path w="1390" h="777" extrusionOk="0">
                  <a:moveTo>
                    <a:pt x="93" y="1"/>
                  </a:moveTo>
                  <a:lnTo>
                    <a:pt x="0" y="79"/>
                  </a:lnTo>
                  <a:lnTo>
                    <a:pt x="1352" y="776"/>
                  </a:lnTo>
                  <a:lnTo>
                    <a:pt x="1389" y="716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4"/>
            <p:cNvSpPr/>
            <p:nvPr/>
          </p:nvSpPr>
          <p:spPr>
            <a:xfrm>
              <a:off x="5917054" y="3835998"/>
              <a:ext cx="167941" cy="107275"/>
            </a:xfrm>
            <a:custGeom>
              <a:avLst/>
              <a:gdLst/>
              <a:ahLst/>
              <a:cxnLst/>
              <a:rect l="l" t="t" r="r" b="b"/>
              <a:pathLst>
                <a:path w="2724" h="1740" extrusionOk="0">
                  <a:moveTo>
                    <a:pt x="1084" y="0"/>
                  </a:moveTo>
                  <a:cubicBezTo>
                    <a:pt x="817" y="0"/>
                    <a:pt x="570" y="67"/>
                    <a:pt x="396" y="205"/>
                  </a:cubicBezTo>
                  <a:cubicBezTo>
                    <a:pt x="0" y="516"/>
                    <a:pt x="114" y="1066"/>
                    <a:pt x="648" y="1431"/>
                  </a:cubicBezTo>
                  <a:cubicBezTo>
                    <a:pt x="944" y="1634"/>
                    <a:pt x="1307" y="1739"/>
                    <a:pt x="1639" y="1739"/>
                  </a:cubicBezTo>
                  <a:cubicBezTo>
                    <a:pt x="1906" y="1739"/>
                    <a:pt x="2153" y="1671"/>
                    <a:pt x="2330" y="1532"/>
                  </a:cubicBezTo>
                  <a:cubicBezTo>
                    <a:pt x="2724" y="1223"/>
                    <a:pt x="2610" y="673"/>
                    <a:pt x="2076" y="308"/>
                  </a:cubicBezTo>
                  <a:cubicBezTo>
                    <a:pt x="1779" y="104"/>
                    <a:pt x="1416" y="0"/>
                    <a:pt x="1084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4"/>
            <p:cNvSpPr/>
            <p:nvPr/>
          </p:nvSpPr>
          <p:spPr>
            <a:xfrm>
              <a:off x="5928830" y="3865221"/>
              <a:ext cx="134341" cy="71579"/>
            </a:xfrm>
            <a:custGeom>
              <a:avLst/>
              <a:gdLst/>
              <a:ahLst/>
              <a:cxnLst/>
              <a:rect l="l" t="t" r="r" b="b"/>
              <a:pathLst>
                <a:path w="2179" h="1161" extrusionOk="0">
                  <a:moveTo>
                    <a:pt x="18" y="1"/>
                  </a:moveTo>
                  <a:lnTo>
                    <a:pt x="18" y="1"/>
                  </a:lnTo>
                  <a:cubicBezTo>
                    <a:pt x="0" y="293"/>
                    <a:pt x="192" y="607"/>
                    <a:pt x="530" y="840"/>
                  </a:cubicBezTo>
                  <a:cubicBezTo>
                    <a:pt x="680" y="941"/>
                    <a:pt x="848" y="1021"/>
                    <a:pt x="1021" y="1076"/>
                  </a:cubicBezTo>
                  <a:cubicBezTo>
                    <a:pt x="1204" y="1132"/>
                    <a:pt x="1393" y="1161"/>
                    <a:pt x="1573" y="1161"/>
                  </a:cubicBezTo>
                  <a:cubicBezTo>
                    <a:pt x="1797" y="1161"/>
                    <a:pt x="2008" y="1117"/>
                    <a:pt x="2179" y="1024"/>
                  </a:cubicBezTo>
                  <a:lnTo>
                    <a:pt x="2092" y="950"/>
                  </a:lnTo>
                  <a:cubicBezTo>
                    <a:pt x="1938" y="1033"/>
                    <a:pt x="1748" y="1073"/>
                    <a:pt x="1547" y="1073"/>
                  </a:cubicBezTo>
                  <a:cubicBezTo>
                    <a:pt x="1229" y="1073"/>
                    <a:pt x="881" y="972"/>
                    <a:pt x="603" y="782"/>
                  </a:cubicBezTo>
                  <a:cubicBezTo>
                    <a:pt x="299" y="573"/>
                    <a:pt x="125" y="290"/>
                    <a:pt x="142" y="26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4"/>
            <p:cNvSpPr/>
            <p:nvPr/>
          </p:nvSpPr>
          <p:spPr>
            <a:xfrm>
              <a:off x="5937646" y="3843149"/>
              <a:ext cx="136252" cy="85635"/>
            </a:xfrm>
            <a:custGeom>
              <a:avLst/>
              <a:gdLst/>
              <a:ahLst/>
              <a:cxnLst/>
              <a:rect l="l" t="t" r="r" b="b"/>
              <a:pathLst>
                <a:path w="2210" h="1389" extrusionOk="0">
                  <a:moveTo>
                    <a:pt x="777" y="88"/>
                  </a:moveTo>
                  <a:cubicBezTo>
                    <a:pt x="893" y="88"/>
                    <a:pt x="1020" y="108"/>
                    <a:pt x="1151" y="149"/>
                  </a:cubicBezTo>
                  <a:cubicBezTo>
                    <a:pt x="1292" y="193"/>
                    <a:pt x="1432" y="259"/>
                    <a:pt x="1550" y="342"/>
                  </a:cubicBezTo>
                  <a:cubicBezTo>
                    <a:pt x="1947" y="614"/>
                    <a:pt x="2070" y="993"/>
                    <a:pt x="1824" y="1187"/>
                  </a:cubicBezTo>
                  <a:cubicBezTo>
                    <a:pt x="1729" y="1261"/>
                    <a:pt x="1590" y="1299"/>
                    <a:pt x="1430" y="1299"/>
                  </a:cubicBezTo>
                  <a:cubicBezTo>
                    <a:pt x="1314" y="1299"/>
                    <a:pt x="1186" y="1279"/>
                    <a:pt x="1056" y="1238"/>
                  </a:cubicBezTo>
                  <a:cubicBezTo>
                    <a:pt x="915" y="1195"/>
                    <a:pt x="777" y="1128"/>
                    <a:pt x="657" y="1045"/>
                  </a:cubicBezTo>
                  <a:cubicBezTo>
                    <a:pt x="261" y="773"/>
                    <a:pt x="137" y="394"/>
                    <a:pt x="384" y="200"/>
                  </a:cubicBezTo>
                  <a:cubicBezTo>
                    <a:pt x="479" y="126"/>
                    <a:pt x="617" y="88"/>
                    <a:pt x="777" y="88"/>
                  </a:cubicBezTo>
                  <a:close/>
                  <a:moveTo>
                    <a:pt x="749" y="0"/>
                  </a:moveTo>
                  <a:cubicBezTo>
                    <a:pt x="561" y="0"/>
                    <a:pt x="398" y="45"/>
                    <a:pt x="286" y="135"/>
                  </a:cubicBezTo>
                  <a:cubicBezTo>
                    <a:pt x="0" y="360"/>
                    <a:pt x="134" y="796"/>
                    <a:pt x="585" y="1104"/>
                  </a:cubicBezTo>
                  <a:cubicBezTo>
                    <a:pt x="720" y="1195"/>
                    <a:pt x="875" y="1271"/>
                    <a:pt x="1034" y="1321"/>
                  </a:cubicBezTo>
                  <a:cubicBezTo>
                    <a:pt x="1181" y="1366"/>
                    <a:pt x="1327" y="1389"/>
                    <a:pt x="1459" y="1389"/>
                  </a:cubicBezTo>
                  <a:cubicBezTo>
                    <a:pt x="1647" y="1389"/>
                    <a:pt x="1810" y="1344"/>
                    <a:pt x="1922" y="1255"/>
                  </a:cubicBezTo>
                  <a:cubicBezTo>
                    <a:pt x="2210" y="1030"/>
                    <a:pt x="2076" y="594"/>
                    <a:pt x="1625" y="286"/>
                  </a:cubicBezTo>
                  <a:cubicBezTo>
                    <a:pt x="1489" y="193"/>
                    <a:pt x="1333" y="117"/>
                    <a:pt x="1176" y="69"/>
                  </a:cubicBezTo>
                  <a:cubicBezTo>
                    <a:pt x="1028" y="23"/>
                    <a:pt x="882" y="0"/>
                    <a:pt x="749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4"/>
            <p:cNvSpPr/>
            <p:nvPr/>
          </p:nvSpPr>
          <p:spPr>
            <a:xfrm>
              <a:off x="5965328" y="3858994"/>
              <a:ext cx="81381" cy="56104"/>
            </a:xfrm>
            <a:custGeom>
              <a:avLst/>
              <a:gdLst/>
              <a:ahLst/>
              <a:cxnLst/>
              <a:rect l="l" t="t" r="r" b="b"/>
              <a:pathLst>
                <a:path w="1320" h="910" extrusionOk="0">
                  <a:moveTo>
                    <a:pt x="273" y="0"/>
                  </a:moveTo>
                  <a:cubicBezTo>
                    <a:pt x="158" y="59"/>
                    <a:pt x="71" y="166"/>
                    <a:pt x="41" y="246"/>
                  </a:cubicBezTo>
                  <a:cubicBezTo>
                    <a:pt x="1" y="344"/>
                    <a:pt x="52" y="459"/>
                    <a:pt x="159" y="551"/>
                  </a:cubicBezTo>
                  <a:cubicBezTo>
                    <a:pt x="247" y="626"/>
                    <a:pt x="359" y="664"/>
                    <a:pt x="468" y="664"/>
                  </a:cubicBezTo>
                  <a:cubicBezTo>
                    <a:pt x="498" y="664"/>
                    <a:pt x="526" y="661"/>
                    <a:pt x="555" y="656"/>
                  </a:cubicBezTo>
                  <a:cubicBezTo>
                    <a:pt x="685" y="628"/>
                    <a:pt x="779" y="556"/>
                    <a:pt x="877" y="499"/>
                  </a:cubicBezTo>
                  <a:cubicBezTo>
                    <a:pt x="927" y="470"/>
                    <a:pt x="983" y="441"/>
                    <a:pt x="1047" y="427"/>
                  </a:cubicBezTo>
                  <a:cubicBezTo>
                    <a:pt x="1054" y="450"/>
                    <a:pt x="1056" y="473"/>
                    <a:pt x="1054" y="494"/>
                  </a:cubicBezTo>
                  <a:cubicBezTo>
                    <a:pt x="1050" y="588"/>
                    <a:pt x="963" y="660"/>
                    <a:pt x="873" y="710"/>
                  </a:cubicBezTo>
                  <a:cubicBezTo>
                    <a:pt x="844" y="727"/>
                    <a:pt x="807" y="743"/>
                    <a:pt x="769" y="748"/>
                  </a:cubicBezTo>
                  <a:lnTo>
                    <a:pt x="970" y="910"/>
                  </a:lnTo>
                  <a:cubicBezTo>
                    <a:pt x="1069" y="891"/>
                    <a:pt x="1147" y="838"/>
                    <a:pt x="1204" y="784"/>
                  </a:cubicBezTo>
                  <a:cubicBezTo>
                    <a:pt x="1286" y="703"/>
                    <a:pt x="1320" y="603"/>
                    <a:pt x="1280" y="489"/>
                  </a:cubicBezTo>
                  <a:cubicBezTo>
                    <a:pt x="1242" y="372"/>
                    <a:pt x="1101" y="246"/>
                    <a:pt x="939" y="246"/>
                  </a:cubicBezTo>
                  <a:cubicBezTo>
                    <a:pt x="919" y="246"/>
                    <a:pt x="899" y="248"/>
                    <a:pt x="879" y="252"/>
                  </a:cubicBezTo>
                  <a:cubicBezTo>
                    <a:pt x="715" y="284"/>
                    <a:pt x="605" y="379"/>
                    <a:pt x="466" y="439"/>
                  </a:cubicBezTo>
                  <a:cubicBezTo>
                    <a:pt x="428" y="457"/>
                    <a:pt x="378" y="466"/>
                    <a:pt x="329" y="471"/>
                  </a:cubicBezTo>
                  <a:lnTo>
                    <a:pt x="312" y="471"/>
                  </a:lnTo>
                  <a:cubicBezTo>
                    <a:pt x="292" y="409"/>
                    <a:pt x="365" y="332"/>
                    <a:pt x="412" y="289"/>
                  </a:cubicBezTo>
                  <a:cubicBezTo>
                    <a:pt x="452" y="252"/>
                    <a:pt x="496" y="217"/>
                    <a:pt x="552" y="192"/>
                  </a:cubicBezTo>
                  <a:cubicBezTo>
                    <a:pt x="556" y="189"/>
                    <a:pt x="562" y="187"/>
                    <a:pt x="565" y="186"/>
                  </a:cubicBezTo>
                  <a:lnTo>
                    <a:pt x="273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4"/>
            <p:cNvSpPr/>
            <p:nvPr/>
          </p:nvSpPr>
          <p:spPr>
            <a:xfrm>
              <a:off x="5962800" y="3861337"/>
              <a:ext cx="85759" cy="47966"/>
            </a:xfrm>
            <a:custGeom>
              <a:avLst/>
              <a:gdLst/>
              <a:ahLst/>
              <a:cxnLst/>
              <a:rect l="l" t="t" r="r" b="b"/>
              <a:pathLst>
                <a:path w="1391" h="778" extrusionOk="0">
                  <a:moveTo>
                    <a:pt x="92" y="1"/>
                  </a:moveTo>
                  <a:lnTo>
                    <a:pt x="0" y="82"/>
                  </a:lnTo>
                  <a:lnTo>
                    <a:pt x="1354" y="777"/>
                  </a:lnTo>
                  <a:lnTo>
                    <a:pt x="1391" y="719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4"/>
            <p:cNvSpPr/>
            <p:nvPr/>
          </p:nvSpPr>
          <p:spPr>
            <a:xfrm>
              <a:off x="5411629" y="4126072"/>
              <a:ext cx="167880" cy="107275"/>
            </a:xfrm>
            <a:custGeom>
              <a:avLst/>
              <a:gdLst/>
              <a:ahLst/>
              <a:cxnLst/>
              <a:rect l="l" t="t" r="r" b="b"/>
              <a:pathLst>
                <a:path w="2723" h="1740" extrusionOk="0">
                  <a:moveTo>
                    <a:pt x="1083" y="0"/>
                  </a:moveTo>
                  <a:cubicBezTo>
                    <a:pt x="816" y="0"/>
                    <a:pt x="569" y="68"/>
                    <a:pt x="394" y="206"/>
                  </a:cubicBezTo>
                  <a:cubicBezTo>
                    <a:pt x="0" y="516"/>
                    <a:pt x="114" y="1066"/>
                    <a:pt x="647" y="1431"/>
                  </a:cubicBezTo>
                  <a:cubicBezTo>
                    <a:pt x="942" y="1635"/>
                    <a:pt x="1305" y="1739"/>
                    <a:pt x="1637" y="1739"/>
                  </a:cubicBezTo>
                  <a:cubicBezTo>
                    <a:pt x="1905" y="1739"/>
                    <a:pt x="2152" y="1671"/>
                    <a:pt x="2328" y="1532"/>
                  </a:cubicBezTo>
                  <a:cubicBezTo>
                    <a:pt x="2722" y="1223"/>
                    <a:pt x="2608" y="673"/>
                    <a:pt x="2074" y="308"/>
                  </a:cubicBezTo>
                  <a:cubicBezTo>
                    <a:pt x="1778" y="105"/>
                    <a:pt x="1415" y="0"/>
                    <a:pt x="1083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4"/>
            <p:cNvSpPr/>
            <p:nvPr/>
          </p:nvSpPr>
          <p:spPr>
            <a:xfrm>
              <a:off x="5423281" y="4155233"/>
              <a:ext cx="134402" cy="71579"/>
            </a:xfrm>
            <a:custGeom>
              <a:avLst/>
              <a:gdLst/>
              <a:ahLst/>
              <a:cxnLst/>
              <a:rect l="l" t="t" r="r" b="b"/>
              <a:pathLst>
                <a:path w="2180" h="1161" extrusionOk="0">
                  <a:moveTo>
                    <a:pt x="20" y="0"/>
                  </a:moveTo>
                  <a:cubicBezTo>
                    <a:pt x="1" y="293"/>
                    <a:pt x="192" y="607"/>
                    <a:pt x="532" y="840"/>
                  </a:cubicBezTo>
                  <a:cubicBezTo>
                    <a:pt x="682" y="941"/>
                    <a:pt x="849" y="1021"/>
                    <a:pt x="1022" y="1074"/>
                  </a:cubicBezTo>
                  <a:cubicBezTo>
                    <a:pt x="1205" y="1131"/>
                    <a:pt x="1395" y="1160"/>
                    <a:pt x="1577" y="1160"/>
                  </a:cubicBezTo>
                  <a:cubicBezTo>
                    <a:pt x="1800" y="1160"/>
                    <a:pt x="2009" y="1116"/>
                    <a:pt x="2179" y="1024"/>
                  </a:cubicBezTo>
                  <a:lnTo>
                    <a:pt x="2092" y="950"/>
                  </a:lnTo>
                  <a:cubicBezTo>
                    <a:pt x="1939" y="1032"/>
                    <a:pt x="1750" y="1072"/>
                    <a:pt x="1548" y="1072"/>
                  </a:cubicBezTo>
                  <a:cubicBezTo>
                    <a:pt x="1230" y="1072"/>
                    <a:pt x="882" y="972"/>
                    <a:pt x="605" y="781"/>
                  </a:cubicBezTo>
                  <a:cubicBezTo>
                    <a:pt x="299" y="573"/>
                    <a:pt x="127" y="289"/>
                    <a:pt x="142" y="25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4"/>
            <p:cNvSpPr/>
            <p:nvPr/>
          </p:nvSpPr>
          <p:spPr>
            <a:xfrm>
              <a:off x="5432097" y="4133100"/>
              <a:ext cx="136314" cy="85697"/>
            </a:xfrm>
            <a:custGeom>
              <a:avLst/>
              <a:gdLst/>
              <a:ahLst/>
              <a:cxnLst/>
              <a:rect l="l" t="t" r="r" b="b"/>
              <a:pathLst>
                <a:path w="2211" h="1390" extrusionOk="0">
                  <a:moveTo>
                    <a:pt x="778" y="90"/>
                  </a:moveTo>
                  <a:cubicBezTo>
                    <a:pt x="894" y="90"/>
                    <a:pt x="1022" y="110"/>
                    <a:pt x="1153" y="151"/>
                  </a:cubicBezTo>
                  <a:cubicBezTo>
                    <a:pt x="1293" y="195"/>
                    <a:pt x="1432" y="261"/>
                    <a:pt x="1552" y="344"/>
                  </a:cubicBezTo>
                  <a:cubicBezTo>
                    <a:pt x="1948" y="616"/>
                    <a:pt x="2071" y="994"/>
                    <a:pt x="1825" y="1189"/>
                  </a:cubicBezTo>
                  <a:cubicBezTo>
                    <a:pt x="1730" y="1263"/>
                    <a:pt x="1591" y="1301"/>
                    <a:pt x="1431" y="1301"/>
                  </a:cubicBezTo>
                  <a:cubicBezTo>
                    <a:pt x="1314" y="1301"/>
                    <a:pt x="1187" y="1281"/>
                    <a:pt x="1057" y="1240"/>
                  </a:cubicBezTo>
                  <a:cubicBezTo>
                    <a:pt x="917" y="1197"/>
                    <a:pt x="779" y="1130"/>
                    <a:pt x="657" y="1047"/>
                  </a:cubicBezTo>
                  <a:cubicBezTo>
                    <a:pt x="262" y="775"/>
                    <a:pt x="139" y="396"/>
                    <a:pt x="385" y="202"/>
                  </a:cubicBezTo>
                  <a:cubicBezTo>
                    <a:pt x="480" y="128"/>
                    <a:pt x="618" y="90"/>
                    <a:pt x="778" y="90"/>
                  </a:cubicBezTo>
                  <a:close/>
                  <a:moveTo>
                    <a:pt x="748" y="1"/>
                  </a:moveTo>
                  <a:cubicBezTo>
                    <a:pt x="561" y="1"/>
                    <a:pt x="399" y="46"/>
                    <a:pt x="286" y="135"/>
                  </a:cubicBezTo>
                  <a:cubicBezTo>
                    <a:pt x="1" y="361"/>
                    <a:pt x="135" y="796"/>
                    <a:pt x="586" y="1106"/>
                  </a:cubicBezTo>
                  <a:cubicBezTo>
                    <a:pt x="720" y="1196"/>
                    <a:pt x="876" y="1271"/>
                    <a:pt x="1034" y="1321"/>
                  </a:cubicBezTo>
                  <a:cubicBezTo>
                    <a:pt x="1183" y="1367"/>
                    <a:pt x="1328" y="1390"/>
                    <a:pt x="1462" y="1390"/>
                  </a:cubicBezTo>
                  <a:cubicBezTo>
                    <a:pt x="1649" y="1390"/>
                    <a:pt x="1812" y="1345"/>
                    <a:pt x="1924" y="1256"/>
                  </a:cubicBezTo>
                  <a:cubicBezTo>
                    <a:pt x="2210" y="1030"/>
                    <a:pt x="2076" y="595"/>
                    <a:pt x="1625" y="286"/>
                  </a:cubicBezTo>
                  <a:cubicBezTo>
                    <a:pt x="1490" y="194"/>
                    <a:pt x="1335" y="118"/>
                    <a:pt x="1177" y="71"/>
                  </a:cubicBezTo>
                  <a:cubicBezTo>
                    <a:pt x="1028" y="24"/>
                    <a:pt x="882" y="1"/>
                    <a:pt x="748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4"/>
            <p:cNvSpPr/>
            <p:nvPr/>
          </p:nvSpPr>
          <p:spPr>
            <a:xfrm>
              <a:off x="5460026" y="4148945"/>
              <a:ext cx="81196" cy="56042"/>
            </a:xfrm>
            <a:custGeom>
              <a:avLst/>
              <a:gdLst/>
              <a:ahLst/>
              <a:cxnLst/>
              <a:rect l="l" t="t" r="r" b="b"/>
              <a:pathLst>
                <a:path w="1317" h="909" extrusionOk="0">
                  <a:moveTo>
                    <a:pt x="273" y="1"/>
                  </a:moveTo>
                  <a:cubicBezTo>
                    <a:pt x="157" y="59"/>
                    <a:pt x="69" y="166"/>
                    <a:pt x="37" y="246"/>
                  </a:cubicBezTo>
                  <a:cubicBezTo>
                    <a:pt x="0" y="345"/>
                    <a:pt x="50" y="461"/>
                    <a:pt x="157" y="552"/>
                  </a:cubicBezTo>
                  <a:cubicBezTo>
                    <a:pt x="242" y="625"/>
                    <a:pt x="352" y="663"/>
                    <a:pt x="459" y="663"/>
                  </a:cubicBezTo>
                  <a:cubicBezTo>
                    <a:pt x="490" y="663"/>
                    <a:pt x="521" y="660"/>
                    <a:pt x="551" y="653"/>
                  </a:cubicBezTo>
                  <a:cubicBezTo>
                    <a:pt x="681" y="628"/>
                    <a:pt x="775" y="556"/>
                    <a:pt x="874" y="496"/>
                  </a:cubicBezTo>
                  <a:cubicBezTo>
                    <a:pt x="924" y="468"/>
                    <a:pt x="979" y="439"/>
                    <a:pt x="1044" y="425"/>
                  </a:cubicBezTo>
                  <a:cubicBezTo>
                    <a:pt x="1051" y="449"/>
                    <a:pt x="1051" y="472"/>
                    <a:pt x="1051" y="493"/>
                  </a:cubicBezTo>
                  <a:cubicBezTo>
                    <a:pt x="1047" y="588"/>
                    <a:pt x="959" y="659"/>
                    <a:pt x="871" y="709"/>
                  </a:cubicBezTo>
                  <a:cubicBezTo>
                    <a:pt x="842" y="725"/>
                    <a:pt x="804" y="742"/>
                    <a:pt x="765" y="746"/>
                  </a:cubicBezTo>
                  <a:lnTo>
                    <a:pt x="967" y="909"/>
                  </a:lnTo>
                  <a:cubicBezTo>
                    <a:pt x="1065" y="889"/>
                    <a:pt x="1144" y="837"/>
                    <a:pt x="1201" y="782"/>
                  </a:cubicBezTo>
                  <a:cubicBezTo>
                    <a:pt x="1282" y="702"/>
                    <a:pt x="1316" y="602"/>
                    <a:pt x="1278" y="488"/>
                  </a:cubicBezTo>
                  <a:cubicBezTo>
                    <a:pt x="1240" y="373"/>
                    <a:pt x="1096" y="247"/>
                    <a:pt x="936" y="247"/>
                  </a:cubicBezTo>
                  <a:cubicBezTo>
                    <a:pt x="917" y="247"/>
                    <a:pt x="897" y="248"/>
                    <a:pt x="878" y="252"/>
                  </a:cubicBezTo>
                  <a:cubicBezTo>
                    <a:pt x="714" y="285"/>
                    <a:pt x="603" y="379"/>
                    <a:pt x="466" y="439"/>
                  </a:cubicBezTo>
                  <a:cubicBezTo>
                    <a:pt x="426" y="458"/>
                    <a:pt x="376" y="466"/>
                    <a:pt x="329" y="472"/>
                  </a:cubicBezTo>
                  <a:lnTo>
                    <a:pt x="310" y="472"/>
                  </a:lnTo>
                  <a:cubicBezTo>
                    <a:pt x="290" y="409"/>
                    <a:pt x="366" y="332"/>
                    <a:pt x="410" y="289"/>
                  </a:cubicBezTo>
                  <a:cubicBezTo>
                    <a:pt x="451" y="252"/>
                    <a:pt x="496" y="218"/>
                    <a:pt x="551" y="192"/>
                  </a:cubicBezTo>
                  <a:cubicBezTo>
                    <a:pt x="556" y="189"/>
                    <a:pt x="560" y="188"/>
                    <a:pt x="564" y="186"/>
                  </a:cubicBezTo>
                  <a:lnTo>
                    <a:pt x="273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4"/>
            <p:cNvSpPr/>
            <p:nvPr/>
          </p:nvSpPr>
          <p:spPr>
            <a:xfrm>
              <a:off x="5457375" y="4151534"/>
              <a:ext cx="85697" cy="47719"/>
            </a:xfrm>
            <a:custGeom>
              <a:avLst/>
              <a:gdLst/>
              <a:ahLst/>
              <a:cxnLst/>
              <a:rect l="l" t="t" r="r" b="b"/>
              <a:pathLst>
                <a:path w="1390" h="774" extrusionOk="0">
                  <a:moveTo>
                    <a:pt x="90" y="0"/>
                  </a:moveTo>
                  <a:lnTo>
                    <a:pt x="0" y="80"/>
                  </a:lnTo>
                  <a:lnTo>
                    <a:pt x="1352" y="774"/>
                  </a:lnTo>
                  <a:lnTo>
                    <a:pt x="1389" y="717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4"/>
            <p:cNvSpPr/>
            <p:nvPr/>
          </p:nvSpPr>
          <p:spPr>
            <a:xfrm>
              <a:off x="4779693" y="3896602"/>
              <a:ext cx="167880" cy="107337"/>
            </a:xfrm>
            <a:custGeom>
              <a:avLst/>
              <a:gdLst/>
              <a:ahLst/>
              <a:cxnLst/>
              <a:rect l="l" t="t" r="r" b="b"/>
              <a:pathLst>
                <a:path w="2723" h="1741" extrusionOk="0">
                  <a:moveTo>
                    <a:pt x="1084" y="1"/>
                  </a:moveTo>
                  <a:cubicBezTo>
                    <a:pt x="817" y="1"/>
                    <a:pt x="570" y="69"/>
                    <a:pt x="395" y="207"/>
                  </a:cubicBezTo>
                  <a:cubicBezTo>
                    <a:pt x="1" y="518"/>
                    <a:pt x="115" y="1068"/>
                    <a:pt x="647" y="1433"/>
                  </a:cubicBezTo>
                  <a:cubicBezTo>
                    <a:pt x="943" y="1636"/>
                    <a:pt x="1307" y="1741"/>
                    <a:pt x="1639" y="1741"/>
                  </a:cubicBezTo>
                  <a:cubicBezTo>
                    <a:pt x="1906" y="1741"/>
                    <a:pt x="2153" y="1673"/>
                    <a:pt x="2329" y="1534"/>
                  </a:cubicBezTo>
                  <a:cubicBezTo>
                    <a:pt x="2723" y="1225"/>
                    <a:pt x="2609" y="675"/>
                    <a:pt x="2075" y="308"/>
                  </a:cubicBezTo>
                  <a:cubicBezTo>
                    <a:pt x="1779" y="105"/>
                    <a:pt x="1416" y="1"/>
                    <a:pt x="1084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4"/>
            <p:cNvSpPr/>
            <p:nvPr/>
          </p:nvSpPr>
          <p:spPr>
            <a:xfrm>
              <a:off x="4791407" y="3925887"/>
              <a:ext cx="134526" cy="71517"/>
            </a:xfrm>
            <a:custGeom>
              <a:avLst/>
              <a:gdLst/>
              <a:ahLst/>
              <a:cxnLst/>
              <a:rect l="l" t="t" r="r" b="b"/>
              <a:pathLst>
                <a:path w="2182" h="1160" extrusionOk="0">
                  <a:moveTo>
                    <a:pt x="19" y="0"/>
                  </a:moveTo>
                  <a:lnTo>
                    <a:pt x="19" y="0"/>
                  </a:lnTo>
                  <a:cubicBezTo>
                    <a:pt x="1" y="293"/>
                    <a:pt x="192" y="607"/>
                    <a:pt x="532" y="838"/>
                  </a:cubicBezTo>
                  <a:cubicBezTo>
                    <a:pt x="682" y="940"/>
                    <a:pt x="849" y="1021"/>
                    <a:pt x="1021" y="1074"/>
                  </a:cubicBezTo>
                  <a:cubicBezTo>
                    <a:pt x="1205" y="1131"/>
                    <a:pt x="1394" y="1160"/>
                    <a:pt x="1575" y="1160"/>
                  </a:cubicBezTo>
                  <a:cubicBezTo>
                    <a:pt x="1798" y="1160"/>
                    <a:pt x="2009" y="1115"/>
                    <a:pt x="2182" y="1024"/>
                  </a:cubicBezTo>
                  <a:lnTo>
                    <a:pt x="2093" y="950"/>
                  </a:lnTo>
                  <a:cubicBezTo>
                    <a:pt x="1940" y="1032"/>
                    <a:pt x="1751" y="1072"/>
                    <a:pt x="1550" y="1072"/>
                  </a:cubicBezTo>
                  <a:cubicBezTo>
                    <a:pt x="1231" y="1072"/>
                    <a:pt x="883" y="972"/>
                    <a:pt x="606" y="781"/>
                  </a:cubicBezTo>
                  <a:cubicBezTo>
                    <a:pt x="299" y="573"/>
                    <a:pt x="126" y="289"/>
                    <a:pt x="142" y="25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4"/>
            <p:cNvSpPr/>
            <p:nvPr/>
          </p:nvSpPr>
          <p:spPr>
            <a:xfrm>
              <a:off x="4800223" y="3903753"/>
              <a:ext cx="136314" cy="85697"/>
            </a:xfrm>
            <a:custGeom>
              <a:avLst/>
              <a:gdLst/>
              <a:ahLst/>
              <a:cxnLst/>
              <a:rect l="l" t="t" r="r" b="b"/>
              <a:pathLst>
                <a:path w="2211" h="1390" extrusionOk="0">
                  <a:moveTo>
                    <a:pt x="778" y="90"/>
                  </a:moveTo>
                  <a:cubicBezTo>
                    <a:pt x="894" y="90"/>
                    <a:pt x="1022" y="110"/>
                    <a:pt x="1152" y="151"/>
                  </a:cubicBezTo>
                  <a:cubicBezTo>
                    <a:pt x="1292" y="192"/>
                    <a:pt x="1431" y="261"/>
                    <a:pt x="1552" y="341"/>
                  </a:cubicBezTo>
                  <a:cubicBezTo>
                    <a:pt x="1947" y="615"/>
                    <a:pt x="2070" y="993"/>
                    <a:pt x="1825" y="1187"/>
                  </a:cubicBezTo>
                  <a:cubicBezTo>
                    <a:pt x="1730" y="1261"/>
                    <a:pt x="1592" y="1299"/>
                    <a:pt x="1432" y="1299"/>
                  </a:cubicBezTo>
                  <a:cubicBezTo>
                    <a:pt x="1315" y="1299"/>
                    <a:pt x="1187" y="1279"/>
                    <a:pt x="1057" y="1239"/>
                  </a:cubicBezTo>
                  <a:cubicBezTo>
                    <a:pt x="917" y="1196"/>
                    <a:pt x="778" y="1129"/>
                    <a:pt x="657" y="1046"/>
                  </a:cubicBezTo>
                  <a:cubicBezTo>
                    <a:pt x="262" y="775"/>
                    <a:pt x="139" y="396"/>
                    <a:pt x="384" y="202"/>
                  </a:cubicBezTo>
                  <a:cubicBezTo>
                    <a:pt x="479" y="128"/>
                    <a:pt x="618" y="90"/>
                    <a:pt x="778" y="90"/>
                  </a:cubicBezTo>
                  <a:close/>
                  <a:moveTo>
                    <a:pt x="749" y="0"/>
                  </a:moveTo>
                  <a:cubicBezTo>
                    <a:pt x="562" y="0"/>
                    <a:pt x="398" y="45"/>
                    <a:pt x="286" y="134"/>
                  </a:cubicBezTo>
                  <a:cubicBezTo>
                    <a:pt x="0" y="361"/>
                    <a:pt x="135" y="796"/>
                    <a:pt x="586" y="1104"/>
                  </a:cubicBezTo>
                  <a:cubicBezTo>
                    <a:pt x="720" y="1197"/>
                    <a:pt x="875" y="1271"/>
                    <a:pt x="1034" y="1321"/>
                  </a:cubicBezTo>
                  <a:cubicBezTo>
                    <a:pt x="1181" y="1367"/>
                    <a:pt x="1326" y="1389"/>
                    <a:pt x="1459" y="1389"/>
                  </a:cubicBezTo>
                  <a:cubicBezTo>
                    <a:pt x="1647" y="1389"/>
                    <a:pt x="1811" y="1344"/>
                    <a:pt x="1923" y="1257"/>
                  </a:cubicBezTo>
                  <a:cubicBezTo>
                    <a:pt x="2210" y="1030"/>
                    <a:pt x="2076" y="595"/>
                    <a:pt x="1625" y="286"/>
                  </a:cubicBezTo>
                  <a:cubicBezTo>
                    <a:pt x="1489" y="192"/>
                    <a:pt x="1335" y="119"/>
                    <a:pt x="1177" y="69"/>
                  </a:cubicBezTo>
                  <a:cubicBezTo>
                    <a:pt x="1028" y="23"/>
                    <a:pt x="882" y="0"/>
                    <a:pt x="749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4"/>
            <p:cNvSpPr/>
            <p:nvPr/>
          </p:nvSpPr>
          <p:spPr>
            <a:xfrm>
              <a:off x="4827967" y="3919598"/>
              <a:ext cx="81381" cy="56165"/>
            </a:xfrm>
            <a:custGeom>
              <a:avLst/>
              <a:gdLst/>
              <a:ahLst/>
              <a:cxnLst/>
              <a:rect l="l" t="t" r="r" b="b"/>
              <a:pathLst>
                <a:path w="1320" h="911" extrusionOk="0">
                  <a:moveTo>
                    <a:pt x="274" y="1"/>
                  </a:moveTo>
                  <a:cubicBezTo>
                    <a:pt x="157" y="59"/>
                    <a:pt x="70" y="166"/>
                    <a:pt x="40" y="246"/>
                  </a:cubicBezTo>
                  <a:cubicBezTo>
                    <a:pt x="0" y="345"/>
                    <a:pt x="53" y="459"/>
                    <a:pt x="160" y="552"/>
                  </a:cubicBezTo>
                  <a:cubicBezTo>
                    <a:pt x="245" y="625"/>
                    <a:pt x="354" y="663"/>
                    <a:pt x="462" y="663"/>
                  </a:cubicBezTo>
                  <a:cubicBezTo>
                    <a:pt x="493" y="663"/>
                    <a:pt x="524" y="660"/>
                    <a:pt x="554" y="653"/>
                  </a:cubicBezTo>
                  <a:cubicBezTo>
                    <a:pt x="684" y="626"/>
                    <a:pt x="777" y="555"/>
                    <a:pt x="877" y="496"/>
                  </a:cubicBezTo>
                  <a:cubicBezTo>
                    <a:pt x="926" y="468"/>
                    <a:pt x="982" y="439"/>
                    <a:pt x="1046" y="425"/>
                  </a:cubicBezTo>
                  <a:cubicBezTo>
                    <a:pt x="1054" y="448"/>
                    <a:pt x="1055" y="469"/>
                    <a:pt x="1054" y="493"/>
                  </a:cubicBezTo>
                  <a:cubicBezTo>
                    <a:pt x="1049" y="588"/>
                    <a:pt x="962" y="659"/>
                    <a:pt x="874" y="710"/>
                  </a:cubicBezTo>
                  <a:cubicBezTo>
                    <a:pt x="845" y="726"/>
                    <a:pt x="807" y="743"/>
                    <a:pt x="768" y="747"/>
                  </a:cubicBezTo>
                  <a:lnTo>
                    <a:pt x="969" y="910"/>
                  </a:lnTo>
                  <a:cubicBezTo>
                    <a:pt x="1068" y="890"/>
                    <a:pt x="1146" y="839"/>
                    <a:pt x="1203" y="783"/>
                  </a:cubicBezTo>
                  <a:cubicBezTo>
                    <a:pt x="1285" y="703"/>
                    <a:pt x="1319" y="603"/>
                    <a:pt x="1281" y="488"/>
                  </a:cubicBezTo>
                  <a:cubicBezTo>
                    <a:pt x="1242" y="373"/>
                    <a:pt x="1100" y="246"/>
                    <a:pt x="938" y="246"/>
                  </a:cubicBezTo>
                  <a:cubicBezTo>
                    <a:pt x="918" y="246"/>
                    <a:pt x="898" y="248"/>
                    <a:pt x="878" y="252"/>
                  </a:cubicBezTo>
                  <a:cubicBezTo>
                    <a:pt x="714" y="284"/>
                    <a:pt x="604" y="379"/>
                    <a:pt x="467" y="439"/>
                  </a:cubicBezTo>
                  <a:cubicBezTo>
                    <a:pt x="427" y="458"/>
                    <a:pt x="377" y="466"/>
                    <a:pt x="328" y="472"/>
                  </a:cubicBezTo>
                  <a:cubicBezTo>
                    <a:pt x="327" y="472"/>
                    <a:pt x="325" y="473"/>
                    <a:pt x="323" y="473"/>
                  </a:cubicBezTo>
                  <a:cubicBezTo>
                    <a:pt x="319" y="473"/>
                    <a:pt x="314" y="472"/>
                    <a:pt x="311" y="472"/>
                  </a:cubicBezTo>
                  <a:cubicBezTo>
                    <a:pt x="291" y="409"/>
                    <a:pt x="367" y="332"/>
                    <a:pt x="411" y="289"/>
                  </a:cubicBezTo>
                  <a:cubicBezTo>
                    <a:pt x="453" y="252"/>
                    <a:pt x="497" y="218"/>
                    <a:pt x="552" y="191"/>
                  </a:cubicBezTo>
                  <a:cubicBezTo>
                    <a:pt x="555" y="189"/>
                    <a:pt x="561" y="188"/>
                    <a:pt x="564" y="186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4"/>
            <p:cNvSpPr/>
            <p:nvPr/>
          </p:nvSpPr>
          <p:spPr>
            <a:xfrm>
              <a:off x="4825500" y="3922064"/>
              <a:ext cx="85697" cy="47842"/>
            </a:xfrm>
            <a:custGeom>
              <a:avLst/>
              <a:gdLst/>
              <a:ahLst/>
              <a:cxnLst/>
              <a:rect l="l" t="t" r="r" b="b"/>
              <a:pathLst>
                <a:path w="1390" h="776" extrusionOk="0">
                  <a:moveTo>
                    <a:pt x="90" y="1"/>
                  </a:moveTo>
                  <a:lnTo>
                    <a:pt x="0" y="79"/>
                  </a:lnTo>
                  <a:lnTo>
                    <a:pt x="1352" y="776"/>
                  </a:lnTo>
                  <a:lnTo>
                    <a:pt x="1389" y="716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4"/>
            <p:cNvSpPr/>
            <p:nvPr/>
          </p:nvSpPr>
          <p:spPr>
            <a:xfrm>
              <a:off x="5331357" y="3477181"/>
              <a:ext cx="167941" cy="107214"/>
            </a:xfrm>
            <a:custGeom>
              <a:avLst/>
              <a:gdLst/>
              <a:ahLst/>
              <a:cxnLst/>
              <a:rect l="l" t="t" r="r" b="b"/>
              <a:pathLst>
                <a:path w="2724" h="1739" extrusionOk="0">
                  <a:moveTo>
                    <a:pt x="1086" y="0"/>
                  </a:moveTo>
                  <a:cubicBezTo>
                    <a:pt x="818" y="0"/>
                    <a:pt x="570" y="68"/>
                    <a:pt x="394" y="207"/>
                  </a:cubicBezTo>
                  <a:cubicBezTo>
                    <a:pt x="0" y="516"/>
                    <a:pt x="114" y="1066"/>
                    <a:pt x="648" y="1433"/>
                  </a:cubicBezTo>
                  <a:cubicBezTo>
                    <a:pt x="944" y="1635"/>
                    <a:pt x="1306" y="1739"/>
                    <a:pt x="1638" y="1739"/>
                  </a:cubicBezTo>
                  <a:cubicBezTo>
                    <a:pt x="1905" y="1739"/>
                    <a:pt x="2153" y="1671"/>
                    <a:pt x="2330" y="1533"/>
                  </a:cubicBezTo>
                  <a:cubicBezTo>
                    <a:pt x="2724" y="1221"/>
                    <a:pt x="2610" y="672"/>
                    <a:pt x="2076" y="306"/>
                  </a:cubicBezTo>
                  <a:cubicBezTo>
                    <a:pt x="1780" y="104"/>
                    <a:pt x="1417" y="0"/>
                    <a:pt x="1086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4"/>
            <p:cNvSpPr/>
            <p:nvPr/>
          </p:nvSpPr>
          <p:spPr>
            <a:xfrm>
              <a:off x="5343133" y="3506281"/>
              <a:ext cx="134341" cy="71579"/>
            </a:xfrm>
            <a:custGeom>
              <a:avLst/>
              <a:gdLst/>
              <a:ahLst/>
              <a:cxnLst/>
              <a:rect l="l" t="t" r="r" b="b"/>
              <a:pathLst>
                <a:path w="2179" h="1161" extrusionOk="0">
                  <a:moveTo>
                    <a:pt x="19" y="0"/>
                  </a:moveTo>
                  <a:lnTo>
                    <a:pt x="19" y="0"/>
                  </a:lnTo>
                  <a:cubicBezTo>
                    <a:pt x="1" y="293"/>
                    <a:pt x="192" y="607"/>
                    <a:pt x="530" y="839"/>
                  </a:cubicBezTo>
                  <a:cubicBezTo>
                    <a:pt x="680" y="941"/>
                    <a:pt x="848" y="1021"/>
                    <a:pt x="1021" y="1075"/>
                  </a:cubicBezTo>
                  <a:cubicBezTo>
                    <a:pt x="1204" y="1132"/>
                    <a:pt x="1393" y="1161"/>
                    <a:pt x="1574" y="1161"/>
                  </a:cubicBezTo>
                  <a:cubicBezTo>
                    <a:pt x="1798" y="1161"/>
                    <a:pt x="2008" y="1116"/>
                    <a:pt x="2179" y="1025"/>
                  </a:cubicBezTo>
                  <a:lnTo>
                    <a:pt x="2092" y="949"/>
                  </a:lnTo>
                  <a:cubicBezTo>
                    <a:pt x="1939" y="1032"/>
                    <a:pt x="1749" y="1072"/>
                    <a:pt x="1547" y="1072"/>
                  </a:cubicBezTo>
                  <a:cubicBezTo>
                    <a:pt x="1229" y="1072"/>
                    <a:pt x="881" y="972"/>
                    <a:pt x="603" y="782"/>
                  </a:cubicBezTo>
                  <a:cubicBezTo>
                    <a:pt x="299" y="572"/>
                    <a:pt x="126" y="290"/>
                    <a:pt x="142" y="26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4"/>
            <p:cNvSpPr/>
            <p:nvPr/>
          </p:nvSpPr>
          <p:spPr>
            <a:xfrm>
              <a:off x="5351949" y="3484086"/>
              <a:ext cx="136252" cy="85759"/>
            </a:xfrm>
            <a:custGeom>
              <a:avLst/>
              <a:gdLst/>
              <a:ahLst/>
              <a:cxnLst/>
              <a:rect l="l" t="t" r="r" b="b"/>
              <a:pathLst>
                <a:path w="2210" h="1391" extrusionOk="0">
                  <a:moveTo>
                    <a:pt x="778" y="91"/>
                  </a:moveTo>
                  <a:cubicBezTo>
                    <a:pt x="894" y="91"/>
                    <a:pt x="1022" y="111"/>
                    <a:pt x="1154" y="152"/>
                  </a:cubicBezTo>
                  <a:cubicBezTo>
                    <a:pt x="1292" y="196"/>
                    <a:pt x="1432" y="263"/>
                    <a:pt x="1553" y="346"/>
                  </a:cubicBezTo>
                  <a:cubicBezTo>
                    <a:pt x="1949" y="617"/>
                    <a:pt x="2072" y="995"/>
                    <a:pt x="1826" y="1191"/>
                  </a:cubicBezTo>
                  <a:cubicBezTo>
                    <a:pt x="1731" y="1265"/>
                    <a:pt x="1592" y="1303"/>
                    <a:pt x="1433" y="1303"/>
                  </a:cubicBezTo>
                  <a:cubicBezTo>
                    <a:pt x="1316" y="1303"/>
                    <a:pt x="1188" y="1283"/>
                    <a:pt x="1058" y="1242"/>
                  </a:cubicBezTo>
                  <a:cubicBezTo>
                    <a:pt x="917" y="1199"/>
                    <a:pt x="778" y="1131"/>
                    <a:pt x="658" y="1049"/>
                  </a:cubicBezTo>
                  <a:cubicBezTo>
                    <a:pt x="263" y="777"/>
                    <a:pt x="140" y="397"/>
                    <a:pt x="386" y="203"/>
                  </a:cubicBezTo>
                  <a:cubicBezTo>
                    <a:pt x="481" y="129"/>
                    <a:pt x="618" y="91"/>
                    <a:pt x="778" y="91"/>
                  </a:cubicBezTo>
                  <a:close/>
                  <a:moveTo>
                    <a:pt x="747" y="1"/>
                  </a:moveTo>
                  <a:cubicBezTo>
                    <a:pt x="561" y="1"/>
                    <a:pt x="398" y="46"/>
                    <a:pt x="286" y="134"/>
                  </a:cubicBezTo>
                  <a:cubicBezTo>
                    <a:pt x="0" y="360"/>
                    <a:pt x="134" y="795"/>
                    <a:pt x="586" y="1105"/>
                  </a:cubicBezTo>
                  <a:cubicBezTo>
                    <a:pt x="720" y="1198"/>
                    <a:pt x="875" y="1272"/>
                    <a:pt x="1034" y="1322"/>
                  </a:cubicBezTo>
                  <a:cubicBezTo>
                    <a:pt x="1182" y="1368"/>
                    <a:pt x="1328" y="1391"/>
                    <a:pt x="1461" y="1391"/>
                  </a:cubicBezTo>
                  <a:cubicBezTo>
                    <a:pt x="1648" y="1391"/>
                    <a:pt x="1811" y="1346"/>
                    <a:pt x="1922" y="1256"/>
                  </a:cubicBezTo>
                  <a:cubicBezTo>
                    <a:pt x="2210" y="1030"/>
                    <a:pt x="2076" y="594"/>
                    <a:pt x="1625" y="286"/>
                  </a:cubicBezTo>
                  <a:cubicBezTo>
                    <a:pt x="1489" y="194"/>
                    <a:pt x="1334" y="120"/>
                    <a:pt x="1177" y="70"/>
                  </a:cubicBezTo>
                  <a:cubicBezTo>
                    <a:pt x="1027" y="24"/>
                    <a:pt x="881" y="1"/>
                    <a:pt x="747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4"/>
            <p:cNvSpPr/>
            <p:nvPr/>
          </p:nvSpPr>
          <p:spPr>
            <a:xfrm>
              <a:off x="5379631" y="3499993"/>
              <a:ext cx="81381" cy="56042"/>
            </a:xfrm>
            <a:custGeom>
              <a:avLst/>
              <a:gdLst/>
              <a:ahLst/>
              <a:cxnLst/>
              <a:rect l="l" t="t" r="r" b="b"/>
              <a:pathLst>
                <a:path w="1320" h="909" extrusionOk="0">
                  <a:moveTo>
                    <a:pt x="274" y="1"/>
                  </a:moveTo>
                  <a:cubicBezTo>
                    <a:pt x="158" y="59"/>
                    <a:pt x="71" y="166"/>
                    <a:pt x="41" y="248"/>
                  </a:cubicBezTo>
                  <a:cubicBezTo>
                    <a:pt x="1" y="345"/>
                    <a:pt x="52" y="459"/>
                    <a:pt x="159" y="552"/>
                  </a:cubicBezTo>
                  <a:cubicBezTo>
                    <a:pt x="246" y="626"/>
                    <a:pt x="355" y="664"/>
                    <a:pt x="463" y="664"/>
                  </a:cubicBezTo>
                  <a:cubicBezTo>
                    <a:pt x="494" y="664"/>
                    <a:pt x="525" y="661"/>
                    <a:pt x="555" y="654"/>
                  </a:cubicBezTo>
                  <a:cubicBezTo>
                    <a:pt x="685" y="627"/>
                    <a:pt x="779" y="556"/>
                    <a:pt x="877" y="497"/>
                  </a:cubicBezTo>
                  <a:cubicBezTo>
                    <a:pt x="927" y="466"/>
                    <a:pt x="983" y="440"/>
                    <a:pt x="1047" y="426"/>
                  </a:cubicBezTo>
                  <a:cubicBezTo>
                    <a:pt x="1054" y="449"/>
                    <a:pt x="1054" y="472"/>
                    <a:pt x="1054" y="493"/>
                  </a:cubicBezTo>
                  <a:cubicBezTo>
                    <a:pt x="1050" y="587"/>
                    <a:pt x="963" y="659"/>
                    <a:pt x="873" y="709"/>
                  </a:cubicBezTo>
                  <a:cubicBezTo>
                    <a:pt x="845" y="726"/>
                    <a:pt x="807" y="742"/>
                    <a:pt x="769" y="747"/>
                  </a:cubicBezTo>
                  <a:lnTo>
                    <a:pt x="970" y="909"/>
                  </a:lnTo>
                  <a:cubicBezTo>
                    <a:pt x="1069" y="890"/>
                    <a:pt x="1147" y="837"/>
                    <a:pt x="1204" y="783"/>
                  </a:cubicBezTo>
                  <a:cubicBezTo>
                    <a:pt x="1286" y="702"/>
                    <a:pt x="1320" y="602"/>
                    <a:pt x="1280" y="487"/>
                  </a:cubicBezTo>
                  <a:cubicBezTo>
                    <a:pt x="1242" y="373"/>
                    <a:pt x="1100" y="246"/>
                    <a:pt x="938" y="246"/>
                  </a:cubicBezTo>
                  <a:cubicBezTo>
                    <a:pt x="919" y="246"/>
                    <a:pt x="900" y="248"/>
                    <a:pt x="880" y="252"/>
                  </a:cubicBezTo>
                  <a:cubicBezTo>
                    <a:pt x="716" y="285"/>
                    <a:pt x="606" y="379"/>
                    <a:pt x="469" y="440"/>
                  </a:cubicBezTo>
                  <a:cubicBezTo>
                    <a:pt x="429" y="457"/>
                    <a:pt x="379" y="466"/>
                    <a:pt x="329" y="472"/>
                  </a:cubicBezTo>
                  <a:lnTo>
                    <a:pt x="312" y="472"/>
                  </a:lnTo>
                  <a:cubicBezTo>
                    <a:pt x="292" y="409"/>
                    <a:pt x="366" y="333"/>
                    <a:pt x="412" y="290"/>
                  </a:cubicBezTo>
                  <a:cubicBezTo>
                    <a:pt x="452" y="252"/>
                    <a:pt x="498" y="219"/>
                    <a:pt x="552" y="192"/>
                  </a:cubicBezTo>
                  <a:cubicBezTo>
                    <a:pt x="556" y="191"/>
                    <a:pt x="562" y="188"/>
                    <a:pt x="565" y="186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4"/>
            <p:cNvSpPr/>
            <p:nvPr/>
          </p:nvSpPr>
          <p:spPr>
            <a:xfrm>
              <a:off x="5377103" y="3502582"/>
              <a:ext cx="85759" cy="47719"/>
            </a:xfrm>
            <a:custGeom>
              <a:avLst/>
              <a:gdLst/>
              <a:ahLst/>
              <a:cxnLst/>
              <a:rect l="l" t="t" r="r" b="b"/>
              <a:pathLst>
                <a:path w="1391" h="774" extrusionOk="0">
                  <a:moveTo>
                    <a:pt x="93" y="0"/>
                  </a:moveTo>
                  <a:lnTo>
                    <a:pt x="1" y="80"/>
                  </a:lnTo>
                  <a:lnTo>
                    <a:pt x="1354" y="774"/>
                  </a:lnTo>
                  <a:lnTo>
                    <a:pt x="1391" y="717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4"/>
            <p:cNvSpPr/>
            <p:nvPr/>
          </p:nvSpPr>
          <p:spPr>
            <a:xfrm>
              <a:off x="5235858" y="3787046"/>
              <a:ext cx="168003" cy="107337"/>
            </a:xfrm>
            <a:custGeom>
              <a:avLst/>
              <a:gdLst/>
              <a:ahLst/>
              <a:cxnLst/>
              <a:rect l="l" t="t" r="r" b="b"/>
              <a:pathLst>
                <a:path w="2725" h="1741" extrusionOk="0">
                  <a:moveTo>
                    <a:pt x="1084" y="1"/>
                  </a:moveTo>
                  <a:cubicBezTo>
                    <a:pt x="817" y="1"/>
                    <a:pt x="569" y="69"/>
                    <a:pt x="393" y="207"/>
                  </a:cubicBezTo>
                  <a:cubicBezTo>
                    <a:pt x="0" y="518"/>
                    <a:pt x="113" y="1067"/>
                    <a:pt x="648" y="1433"/>
                  </a:cubicBezTo>
                  <a:cubicBezTo>
                    <a:pt x="944" y="1636"/>
                    <a:pt x="1307" y="1741"/>
                    <a:pt x="1639" y="1741"/>
                  </a:cubicBezTo>
                  <a:cubicBezTo>
                    <a:pt x="1906" y="1741"/>
                    <a:pt x="2154" y="1673"/>
                    <a:pt x="2330" y="1534"/>
                  </a:cubicBezTo>
                  <a:cubicBezTo>
                    <a:pt x="2724" y="1224"/>
                    <a:pt x="2610" y="675"/>
                    <a:pt x="2076" y="309"/>
                  </a:cubicBezTo>
                  <a:cubicBezTo>
                    <a:pt x="1779" y="105"/>
                    <a:pt x="1416" y="1"/>
                    <a:pt x="1084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4"/>
            <p:cNvSpPr/>
            <p:nvPr/>
          </p:nvSpPr>
          <p:spPr>
            <a:xfrm>
              <a:off x="5247634" y="3816331"/>
              <a:ext cx="134464" cy="71517"/>
            </a:xfrm>
            <a:custGeom>
              <a:avLst/>
              <a:gdLst/>
              <a:ahLst/>
              <a:cxnLst/>
              <a:rect l="l" t="t" r="r" b="b"/>
              <a:pathLst>
                <a:path w="2181" h="1160" extrusionOk="0">
                  <a:moveTo>
                    <a:pt x="19" y="0"/>
                  </a:moveTo>
                  <a:lnTo>
                    <a:pt x="19" y="0"/>
                  </a:lnTo>
                  <a:cubicBezTo>
                    <a:pt x="1" y="293"/>
                    <a:pt x="192" y="607"/>
                    <a:pt x="530" y="838"/>
                  </a:cubicBezTo>
                  <a:cubicBezTo>
                    <a:pt x="680" y="942"/>
                    <a:pt x="849" y="1021"/>
                    <a:pt x="1021" y="1073"/>
                  </a:cubicBezTo>
                  <a:cubicBezTo>
                    <a:pt x="1205" y="1131"/>
                    <a:pt x="1394" y="1160"/>
                    <a:pt x="1576" y="1160"/>
                  </a:cubicBezTo>
                  <a:cubicBezTo>
                    <a:pt x="1799" y="1160"/>
                    <a:pt x="2010" y="1116"/>
                    <a:pt x="2180" y="1024"/>
                  </a:cubicBezTo>
                  <a:lnTo>
                    <a:pt x="2093" y="949"/>
                  </a:lnTo>
                  <a:cubicBezTo>
                    <a:pt x="1940" y="1032"/>
                    <a:pt x="1751" y="1072"/>
                    <a:pt x="1550" y="1072"/>
                  </a:cubicBezTo>
                  <a:cubicBezTo>
                    <a:pt x="1231" y="1072"/>
                    <a:pt x="883" y="972"/>
                    <a:pt x="606" y="781"/>
                  </a:cubicBezTo>
                  <a:cubicBezTo>
                    <a:pt x="299" y="572"/>
                    <a:pt x="126" y="288"/>
                    <a:pt x="142" y="24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4"/>
            <p:cNvSpPr/>
            <p:nvPr/>
          </p:nvSpPr>
          <p:spPr>
            <a:xfrm>
              <a:off x="5256450" y="3794259"/>
              <a:ext cx="136314" cy="85635"/>
            </a:xfrm>
            <a:custGeom>
              <a:avLst/>
              <a:gdLst/>
              <a:ahLst/>
              <a:cxnLst/>
              <a:rect l="l" t="t" r="r" b="b"/>
              <a:pathLst>
                <a:path w="2211" h="1389" extrusionOk="0">
                  <a:moveTo>
                    <a:pt x="779" y="88"/>
                  </a:moveTo>
                  <a:cubicBezTo>
                    <a:pt x="895" y="88"/>
                    <a:pt x="1022" y="108"/>
                    <a:pt x="1151" y="148"/>
                  </a:cubicBezTo>
                  <a:cubicBezTo>
                    <a:pt x="1292" y="192"/>
                    <a:pt x="1432" y="260"/>
                    <a:pt x="1551" y="342"/>
                  </a:cubicBezTo>
                  <a:cubicBezTo>
                    <a:pt x="1948" y="615"/>
                    <a:pt x="2070" y="993"/>
                    <a:pt x="1823" y="1187"/>
                  </a:cubicBezTo>
                  <a:cubicBezTo>
                    <a:pt x="1728" y="1262"/>
                    <a:pt x="1590" y="1300"/>
                    <a:pt x="1430" y="1300"/>
                  </a:cubicBezTo>
                  <a:cubicBezTo>
                    <a:pt x="1314" y="1300"/>
                    <a:pt x="1187" y="1280"/>
                    <a:pt x="1057" y="1239"/>
                  </a:cubicBezTo>
                  <a:cubicBezTo>
                    <a:pt x="915" y="1196"/>
                    <a:pt x="777" y="1129"/>
                    <a:pt x="657" y="1046"/>
                  </a:cubicBezTo>
                  <a:cubicBezTo>
                    <a:pt x="262" y="773"/>
                    <a:pt x="137" y="395"/>
                    <a:pt x="384" y="201"/>
                  </a:cubicBezTo>
                  <a:cubicBezTo>
                    <a:pt x="480" y="126"/>
                    <a:pt x="619" y="88"/>
                    <a:pt x="779" y="88"/>
                  </a:cubicBezTo>
                  <a:close/>
                  <a:moveTo>
                    <a:pt x="750" y="0"/>
                  </a:moveTo>
                  <a:cubicBezTo>
                    <a:pt x="562" y="0"/>
                    <a:pt x="399" y="45"/>
                    <a:pt x="286" y="132"/>
                  </a:cubicBezTo>
                  <a:cubicBezTo>
                    <a:pt x="0" y="359"/>
                    <a:pt x="135" y="795"/>
                    <a:pt x="586" y="1103"/>
                  </a:cubicBezTo>
                  <a:cubicBezTo>
                    <a:pt x="720" y="1196"/>
                    <a:pt x="875" y="1270"/>
                    <a:pt x="1034" y="1320"/>
                  </a:cubicBezTo>
                  <a:cubicBezTo>
                    <a:pt x="1181" y="1366"/>
                    <a:pt x="1326" y="1388"/>
                    <a:pt x="1459" y="1388"/>
                  </a:cubicBezTo>
                  <a:cubicBezTo>
                    <a:pt x="1647" y="1388"/>
                    <a:pt x="1810" y="1343"/>
                    <a:pt x="1922" y="1253"/>
                  </a:cubicBezTo>
                  <a:cubicBezTo>
                    <a:pt x="2210" y="1029"/>
                    <a:pt x="2076" y="594"/>
                    <a:pt x="1625" y="285"/>
                  </a:cubicBezTo>
                  <a:cubicBezTo>
                    <a:pt x="1489" y="194"/>
                    <a:pt x="1334" y="118"/>
                    <a:pt x="1177" y="68"/>
                  </a:cubicBezTo>
                  <a:cubicBezTo>
                    <a:pt x="1029" y="23"/>
                    <a:pt x="883" y="0"/>
                    <a:pt x="750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4"/>
            <p:cNvSpPr/>
            <p:nvPr/>
          </p:nvSpPr>
          <p:spPr>
            <a:xfrm>
              <a:off x="5284255" y="3810042"/>
              <a:ext cx="81320" cy="56104"/>
            </a:xfrm>
            <a:custGeom>
              <a:avLst/>
              <a:gdLst/>
              <a:ahLst/>
              <a:cxnLst/>
              <a:rect l="l" t="t" r="r" b="b"/>
              <a:pathLst>
                <a:path w="1319" h="910" extrusionOk="0">
                  <a:moveTo>
                    <a:pt x="272" y="1"/>
                  </a:moveTo>
                  <a:cubicBezTo>
                    <a:pt x="156" y="59"/>
                    <a:pt x="69" y="166"/>
                    <a:pt x="39" y="246"/>
                  </a:cubicBezTo>
                  <a:cubicBezTo>
                    <a:pt x="1" y="345"/>
                    <a:pt x="50" y="459"/>
                    <a:pt x="158" y="552"/>
                  </a:cubicBezTo>
                  <a:cubicBezTo>
                    <a:pt x="245" y="625"/>
                    <a:pt x="355" y="663"/>
                    <a:pt x="464" y="663"/>
                  </a:cubicBezTo>
                  <a:cubicBezTo>
                    <a:pt x="494" y="663"/>
                    <a:pt x="524" y="660"/>
                    <a:pt x="553" y="654"/>
                  </a:cubicBezTo>
                  <a:cubicBezTo>
                    <a:pt x="683" y="629"/>
                    <a:pt x="777" y="557"/>
                    <a:pt x="876" y="497"/>
                  </a:cubicBezTo>
                  <a:cubicBezTo>
                    <a:pt x="926" y="469"/>
                    <a:pt x="981" y="440"/>
                    <a:pt x="1045" y="426"/>
                  </a:cubicBezTo>
                  <a:cubicBezTo>
                    <a:pt x="1053" y="450"/>
                    <a:pt x="1054" y="473"/>
                    <a:pt x="1053" y="495"/>
                  </a:cubicBezTo>
                  <a:cubicBezTo>
                    <a:pt x="1048" y="589"/>
                    <a:pt x="961" y="660"/>
                    <a:pt x="871" y="710"/>
                  </a:cubicBezTo>
                  <a:cubicBezTo>
                    <a:pt x="843" y="726"/>
                    <a:pt x="806" y="743"/>
                    <a:pt x="767" y="747"/>
                  </a:cubicBezTo>
                  <a:lnTo>
                    <a:pt x="968" y="910"/>
                  </a:lnTo>
                  <a:cubicBezTo>
                    <a:pt x="1067" y="890"/>
                    <a:pt x="1145" y="839"/>
                    <a:pt x="1202" y="783"/>
                  </a:cubicBezTo>
                  <a:cubicBezTo>
                    <a:pt x="1284" y="703"/>
                    <a:pt x="1318" y="603"/>
                    <a:pt x="1278" y="489"/>
                  </a:cubicBezTo>
                  <a:cubicBezTo>
                    <a:pt x="1240" y="373"/>
                    <a:pt x="1099" y="246"/>
                    <a:pt x="939" y="246"/>
                  </a:cubicBezTo>
                  <a:cubicBezTo>
                    <a:pt x="919" y="246"/>
                    <a:pt x="899" y="248"/>
                    <a:pt x="878" y="252"/>
                  </a:cubicBezTo>
                  <a:cubicBezTo>
                    <a:pt x="714" y="283"/>
                    <a:pt x="604" y="379"/>
                    <a:pt x="467" y="439"/>
                  </a:cubicBezTo>
                  <a:cubicBezTo>
                    <a:pt x="427" y="457"/>
                    <a:pt x="377" y="466"/>
                    <a:pt x="327" y="472"/>
                  </a:cubicBezTo>
                  <a:lnTo>
                    <a:pt x="310" y="472"/>
                  </a:lnTo>
                  <a:cubicBezTo>
                    <a:pt x="290" y="409"/>
                    <a:pt x="365" y="332"/>
                    <a:pt x="410" y="289"/>
                  </a:cubicBezTo>
                  <a:cubicBezTo>
                    <a:pt x="450" y="252"/>
                    <a:pt x="497" y="218"/>
                    <a:pt x="550" y="191"/>
                  </a:cubicBezTo>
                  <a:cubicBezTo>
                    <a:pt x="554" y="189"/>
                    <a:pt x="560" y="188"/>
                    <a:pt x="563" y="186"/>
                  </a:cubicBezTo>
                  <a:lnTo>
                    <a:pt x="272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4"/>
            <p:cNvSpPr/>
            <p:nvPr/>
          </p:nvSpPr>
          <p:spPr>
            <a:xfrm>
              <a:off x="5281604" y="3812508"/>
              <a:ext cx="85820" cy="47842"/>
            </a:xfrm>
            <a:custGeom>
              <a:avLst/>
              <a:gdLst/>
              <a:ahLst/>
              <a:cxnLst/>
              <a:rect l="l" t="t" r="r" b="b"/>
              <a:pathLst>
                <a:path w="1392" h="776" extrusionOk="0">
                  <a:moveTo>
                    <a:pt x="92" y="1"/>
                  </a:moveTo>
                  <a:lnTo>
                    <a:pt x="1" y="79"/>
                  </a:lnTo>
                  <a:lnTo>
                    <a:pt x="1354" y="776"/>
                  </a:lnTo>
                  <a:lnTo>
                    <a:pt x="1391" y="717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4"/>
            <p:cNvSpPr/>
            <p:nvPr/>
          </p:nvSpPr>
          <p:spPr>
            <a:xfrm>
              <a:off x="6506080" y="4106651"/>
              <a:ext cx="173428" cy="101788"/>
            </a:xfrm>
            <a:custGeom>
              <a:avLst/>
              <a:gdLst/>
              <a:ahLst/>
              <a:cxnLst/>
              <a:rect l="l" t="t" r="r" b="b"/>
              <a:pathLst>
                <a:path w="2813" h="1651" extrusionOk="0">
                  <a:moveTo>
                    <a:pt x="1386" y="0"/>
                  </a:moveTo>
                  <a:cubicBezTo>
                    <a:pt x="931" y="0"/>
                    <a:pt x="498" y="170"/>
                    <a:pt x="291" y="461"/>
                  </a:cubicBezTo>
                  <a:cubicBezTo>
                    <a:pt x="0" y="872"/>
                    <a:pt x="264" y="1366"/>
                    <a:pt x="880" y="1566"/>
                  </a:cubicBezTo>
                  <a:cubicBezTo>
                    <a:pt x="1055" y="1624"/>
                    <a:pt x="1241" y="1651"/>
                    <a:pt x="1423" y="1651"/>
                  </a:cubicBezTo>
                  <a:cubicBezTo>
                    <a:pt x="1879" y="1651"/>
                    <a:pt x="2313" y="1481"/>
                    <a:pt x="2521" y="1189"/>
                  </a:cubicBezTo>
                  <a:cubicBezTo>
                    <a:pt x="2812" y="781"/>
                    <a:pt x="2548" y="287"/>
                    <a:pt x="1933" y="86"/>
                  </a:cubicBezTo>
                  <a:cubicBezTo>
                    <a:pt x="1756" y="28"/>
                    <a:pt x="1570" y="0"/>
                    <a:pt x="1386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4"/>
            <p:cNvSpPr/>
            <p:nvPr/>
          </p:nvSpPr>
          <p:spPr>
            <a:xfrm>
              <a:off x="6517670" y="4153445"/>
              <a:ext cx="145747" cy="46794"/>
            </a:xfrm>
            <a:custGeom>
              <a:avLst/>
              <a:gdLst/>
              <a:ahLst/>
              <a:cxnLst/>
              <a:rect l="l" t="t" r="r" b="b"/>
              <a:pathLst>
                <a:path w="2364" h="759" extrusionOk="0">
                  <a:moveTo>
                    <a:pt x="126" y="1"/>
                  </a:moveTo>
                  <a:lnTo>
                    <a:pt x="1" y="12"/>
                  </a:lnTo>
                  <a:cubicBezTo>
                    <a:pt x="66" y="298"/>
                    <a:pt x="339" y="545"/>
                    <a:pt x="729" y="672"/>
                  </a:cubicBezTo>
                  <a:cubicBezTo>
                    <a:pt x="900" y="727"/>
                    <a:pt x="1084" y="756"/>
                    <a:pt x="1267" y="759"/>
                  </a:cubicBezTo>
                  <a:cubicBezTo>
                    <a:pt x="1278" y="759"/>
                    <a:pt x="1288" y="759"/>
                    <a:pt x="1299" y="759"/>
                  </a:cubicBezTo>
                  <a:cubicBezTo>
                    <a:pt x="1713" y="759"/>
                    <a:pt x="2118" y="624"/>
                    <a:pt x="2363" y="385"/>
                  </a:cubicBezTo>
                  <a:lnTo>
                    <a:pt x="2259" y="338"/>
                  </a:lnTo>
                  <a:cubicBezTo>
                    <a:pt x="2041" y="556"/>
                    <a:pt x="1675" y="676"/>
                    <a:pt x="1298" y="676"/>
                  </a:cubicBezTo>
                  <a:cubicBezTo>
                    <a:pt x="1125" y="676"/>
                    <a:pt x="949" y="650"/>
                    <a:pt x="784" y="597"/>
                  </a:cubicBezTo>
                  <a:cubicBezTo>
                    <a:pt x="432" y="483"/>
                    <a:pt x="185" y="259"/>
                    <a:pt x="126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4"/>
            <p:cNvSpPr/>
            <p:nvPr/>
          </p:nvSpPr>
          <p:spPr>
            <a:xfrm>
              <a:off x="6525069" y="4114358"/>
              <a:ext cx="142294" cy="76572"/>
            </a:xfrm>
            <a:custGeom>
              <a:avLst/>
              <a:gdLst/>
              <a:ahLst/>
              <a:cxnLst/>
              <a:rect l="l" t="t" r="r" b="b"/>
              <a:pathLst>
                <a:path w="2308" h="1242" extrusionOk="0">
                  <a:moveTo>
                    <a:pt x="1021" y="85"/>
                  </a:moveTo>
                  <a:cubicBezTo>
                    <a:pt x="1030" y="85"/>
                    <a:pt x="1038" y="85"/>
                    <a:pt x="1047" y="85"/>
                  </a:cubicBezTo>
                  <a:cubicBezTo>
                    <a:pt x="1194" y="87"/>
                    <a:pt x="1347" y="112"/>
                    <a:pt x="1485" y="158"/>
                  </a:cubicBezTo>
                  <a:cubicBezTo>
                    <a:pt x="1942" y="306"/>
                    <a:pt x="2167" y="636"/>
                    <a:pt x="1985" y="892"/>
                  </a:cubicBezTo>
                  <a:cubicBezTo>
                    <a:pt x="1868" y="1057"/>
                    <a:pt x="1601" y="1157"/>
                    <a:pt x="1290" y="1157"/>
                  </a:cubicBezTo>
                  <a:cubicBezTo>
                    <a:pt x="1281" y="1157"/>
                    <a:pt x="1273" y="1157"/>
                    <a:pt x="1264" y="1157"/>
                  </a:cubicBezTo>
                  <a:cubicBezTo>
                    <a:pt x="1115" y="1156"/>
                    <a:pt x="964" y="1129"/>
                    <a:pt x="826" y="1084"/>
                  </a:cubicBezTo>
                  <a:cubicBezTo>
                    <a:pt x="369" y="936"/>
                    <a:pt x="143" y="606"/>
                    <a:pt x="326" y="351"/>
                  </a:cubicBezTo>
                  <a:cubicBezTo>
                    <a:pt x="441" y="187"/>
                    <a:pt x="707" y="85"/>
                    <a:pt x="1021" y="85"/>
                  </a:cubicBezTo>
                  <a:close/>
                  <a:moveTo>
                    <a:pt x="1015" y="1"/>
                  </a:moveTo>
                  <a:cubicBezTo>
                    <a:pt x="655" y="1"/>
                    <a:pt x="348" y="119"/>
                    <a:pt x="212" y="314"/>
                  </a:cubicBezTo>
                  <a:cubicBezTo>
                    <a:pt x="1" y="610"/>
                    <a:pt x="250" y="990"/>
                    <a:pt x="771" y="1160"/>
                  </a:cubicBezTo>
                  <a:cubicBezTo>
                    <a:pt x="927" y="1211"/>
                    <a:pt x="1097" y="1240"/>
                    <a:pt x="1262" y="1241"/>
                  </a:cubicBezTo>
                  <a:cubicBezTo>
                    <a:pt x="1271" y="1242"/>
                    <a:pt x="1280" y="1242"/>
                    <a:pt x="1288" y="1242"/>
                  </a:cubicBezTo>
                  <a:cubicBezTo>
                    <a:pt x="1651" y="1242"/>
                    <a:pt x="1959" y="1123"/>
                    <a:pt x="2098" y="929"/>
                  </a:cubicBezTo>
                  <a:cubicBezTo>
                    <a:pt x="2307" y="633"/>
                    <a:pt x="2056" y="254"/>
                    <a:pt x="1537" y="84"/>
                  </a:cubicBezTo>
                  <a:cubicBezTo>
                    <a:pt x="1381" y="32"/>
                    <a:pt x="1213" y="5"/>
                    <a:pt x="1047" y="1"/>
                  </a:cubicBezTo>
                  <a:cubicBezTo>
                    <a:pt x="1036" y="1"/>
                    <a:pt x="1026" y="1"/>
                    <a:pt x="1015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4"/>
            <p:cNvSpPr/>
            <p:nvPr/>
          </p:nvSpPr>
          <p:spPr>
            <a:xfrm>
              <a:off x="6555956" y="4133470"/>
              <a:ext cx="82429" cy="41985"/>
            </a:xfrm>
            <a:custGeom>
              <a:avLst/>
              <a:gdLst/>
              <a:ahLst/>
              <a:cxnLst/>
              <a:rect l="l" t="t" r="r" b="b"/>
              <a:pathLst>
                <a:path w="1337" h="681" extrusionOk="0">
                  <a:moveTo>
                    <a:pt x="165" y="1"/>
                  </a:moveTo>
                  <a:cubicBezTo>
                    <a:pt x="71" y="89"/>
                    <a:pt x="18" y="216"/>
                    <a:pt x="11" y="303"/>
                  </a:cubicBezTo>
                  <a:cubicBezTo>
                    <a:pt x="1" y="409"/>
                    <a:pt x="83" y="503"/>
                    <a:pt x="212" y="562"/>
                  </a:cubicBezTo>
                  <a:cubicBezTo>
                    <a:pt x="272" y="590"/>
                    <a:pt x="338" y="603"/>
                    <a:pt x="403" y="603"/>
                  </a:cubicBezTo>
                  <a:cubicBezTo>
                    <a:pt x="479" y="603"/>
                    <a:pt x="554" y="585"/>
                    <a:pt x="619" y="550"/>
                  </a:cubicBezTo>
                  <a:cubicBezTo>
                    <a:pt x="736" y="487"/>
                    <a:pt x="806" y="390"/>
                    <a:pt x="884" y="309"/>
                  </a:cubicBezTo>
                  <a:cubicBezTo>
                    <a:pt x="926" y="266"/>
                    <a:pt x="968" y="225"/>
                    <a:pt x="1026" y="193"/>
                  </a:cubicBezTo>
                  <a:cubicBezTo>
                    <a:pt x="1040" y="212"/>
                    <a:pt x="1047" y="233"/>
                    <a:pt x="1051" y="255"/>
                  </a:cubicBezTo>
                  <a:cubicBezTo>
                    <a:pt x="1076" y="346"/>
                    <a:pt x="1011" y="440"/>
                    <a:pt x="941" y="515"/>
                  </a:cubicBezTo>
                  <a:cubicBezTo>
                    <a:pt x="918" y="539"/>
                    <a:pt x="887" y="565"/>
                    <a:pt x="850" y="580"/>
                  </a:cubicBezTo>
                  <a:lnTo>
                    <a:pt x="1090" y="680"/>
                  </a:lnTo>
                  <a:cubicBezTo>
                    <a:pt x="1177" y="633"/>
                    <a:pt x="1240" y="560"/>
                    <a:pt x="1277" y="493"/>
                  </a:cubicBezTo>
                  <a:cubicBezTo>
                    <a:pt x="1332" y="393"/>
                    <a:pt x="1337" y="288"/>
                    <a:pt x="1268" y="188"/>
                  </a:cubicBezTo>
                  <a:cubicBezTo>
                    <a:pt x="1212" y="104"/>
                    <a:pt x="1090" y="34"/>
                    <a:pt x="963" y="34"/>
                  </a:cubicBezTo>
                  <a:cubicBezTo>
                    <a:pt x="914" y="34"/>
                    <a:pt x="864" y="45"/>
                    <a:pt x="817" y="69"/>
                  </a:cubicBezTo>
                  <a:cubicBezTo>
                    <a:pt x="669" y="146"/>
                    <a:pt x="589" y="269"/>
                    <a:pt x="475" y="366"/>
                  </a:cubicBezTo>
                  <a:cubicBezTo>
                    <a:pt x="440" y="395"/>
                    <a:pt x="396" y="417"/>
                    <a:pt x="350" y="436"/>
                  </a:cubicBezTo>
                  <a:cubicBezTo>
                    <a:pt x="346" y="439"/>
                    <a:pt x="340" y="439"/>
                    <a:pt x="333" y="440"/>
                  </a:cubicBezTo>
                  <a:cubicBezTo>
                    <a:pt x="298" y="386"/>
                    <a:pt x="346" y="290"/>
                    <a:pt x="377" y="238"/>
                  </a:cubicBezTo>
                  <a:cubicBezTo>
                    <a:pt x="406" y="189"/>
                    <a:pt x="440" y="145"/>
                    <a:pt x="485" y="103"/>
                  </a:cubicBezTo>
                  <a:cubicBezTo>
                    <a:pt x="489" y="101"/>
                    <a:pt x="492" y="98"/>
                    <a:pt x="496" y="95"/>
                  </a:cubicBezTo>
                  <a:lnTo>
                    <a:pt x="165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4"/>
            <p:cNvSpPr/>
            <p:nvPr/>
          </p:nvSpPr>
          <p:spPr>
            <a:xfrm>
              <a:off x="6549606" y="4139635"/>
              <a:ext cx="93342" cy="23983"/>
            </a:xfrm>
            <a:custGeom>
              <a:avLst/>
              <a:gdLst/>
              <a:ahLst/>
              <a:cxnLst/>
              <a:rect l="l" t="t" r="r" b="b"/>
              <a:pathLst>
                <a:path w="1514" h="389" extrusionOk="0">
                  <a:moveTo>
                    <a:pt x="65" y="1"/>
                  </a:moveTo>
                  <a:lnTo>
                    <a:pt x="1" y="102"/>
                  </a:lnTo>
                  <a:lnTo>
                    <a:pt x="1494" y="389"/>
                  </a:lnTo>
                  <a:lnTo>
                    <a:pt x="1514" y="32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4"/>
            <p:cNvSpPr/>
            <p:nvPr/>
          </p:nvSpPr>
          <p:spPr>
            <a:xfrm>
              <a:off x="5867239" y="4276688"/>
              <a:ext cx="173428" cy="101788"/>
            </a:xfrm>
            <a:custGeom>
              <a:avLst/>
              <a:gdLst/>
              <a:ahLst/>
              <a:cxnLst/>
              <a:rect l="l" t="t" r="r" b="b"/>
              <a:pathLst>
                <a:path w="2813" h="1651" extrusionOk="0">
                  <a:moveTo>
                    <a:pt x="1391" y="1"/>
                  </a:moveTo>
                  <a:cubicBezTo>
                    <a:pt x="934" y="1"/>
                    <a:pt x="498" y="170"/>
                    <a:pt x="291" y="461"/>
                  </a:cubicBezTo>
                  <a:cubicBezTo>
                    <a:pt x="0" y="870"/>
                    <a:pt x="264" y="1363"/>
                    <a:pt x="879" y="1565"/>
                  </a:cubicBezTo>
                  <a:cubicBezTo>
                    <a:pt x="1056" y="1623"/>
                    <a:pt x="1243" y="1650"/>
                    <a:pt x="1426" y="1650"/>
                  </a:cubicBezTo>
                  <a:cubicBezTo>
                    <a:pt x="1881" y="1650"/>
                    <a:pt x="2314" y="1480"/>
                    <a:pt x="2521" y="1189"/>
                  </a:cubicBezTo>
                  <a:cubicBezTo>
                    <a:pt x="2812" y="780"/>
                    <a:pt x="2548" y="286"/>
                    <a:pt x="1933" y="84"/>
                  </a:cubicBezTo>
                  <a:cubicBezTo>
                    <a:pt x="1758" y="27"/>
                    <a:pt x="1573" y="1"/>
                    <a:pt x="1391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4"/>
            <p:cNvSpPr/>
            <p:nvPr/>
          </p:nvSpPr>
          <p:spPr>
            <a:xfrm>
              <a:off x="5878768" y="4323605"/>
              <a:ext cx="145623" cy="46794"/>
            </a:xfrm>
            <a:custGeom>
              <a:avLst/>
              <a:gdLst/>
              <a:ahLst/>
              <a:cxnLst/>
              <a:rect l="l" t="t" r="r" b="b"/>
              <a:pathLst>
                <a:path w="2362" h="759" extrusionOk="0">
                  <a:moveTo>
                    <a:pt x="126" y="0"/>
                  </a:moveTo>
                  <a:lnTo>
                    <a:pt x="0" y="10"/>
                  </a:lnTo>
                  <a:cubicBezTo>
                    <a:pt x="67" y="296"/>
                    <a:pt x="338" y="544"/>
                    <a:pt x="728" y="671"/>
                  </a:cubicBezTo>
                  <a:cubicBezTo>
                    <a:pt x="899" y="725"/>
                    <a:pt x="1084" y="754"/>
                    <a:pt x="1266" y="758"/>
                  </a:cubicBezTo>
                  <a:cubicBezTo>
                    <a:pt x="1275" y="758"/>
                    <a:pt x="1284" y="758"/>
                    <a:pt x="1293" y="758"/>
                  </a:cubicBezTo>
                  <a:cubicBezTo>
                    <a:pt x="1712" y="758"/>
                    <a:pt x="2118" y="625"/>
                    <a:pt x="2361" y="384"/>
                  </a:cubicBezTo>
                  <a:lnTo>
                    <a:pt x="2256" y="337"/>
                  </a:lnTo>
                  <a:cubicBezTo>
                    <a:pt x="2039" y="554"/>
                    <a:pt x="1673" y="674"/>
                    <a:pt x="1297" y="674"/>
                  </a:cubicBezTo>
                  <a:cubicBezTo>
                    <a:pt x="1123" y="674"/>
                    <a:pt x="947" y="649"/>
                    <a:pt x="782" y="595"/>
                  </a:cubicBezTo>
                  <a:cubicBezTo>
                    <a:pt x="431" y="480"/>
                    <a:pt x="184" y="258"/>
                    <a:pt x="126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4"/>
            <p:cNvSpPr/>
            <p:nvPr/>
          </p:nvSpPr>
          <p:spPr>
            <a:xfrm>
              <a:off x="5886228" y="4284395"/>
              <a:ext cx="142356" cy="76634"/>
            </a:xfrm>
            <a:custGeom>
              <a:avLst/>
              <a:gdLst/>
              <a:ahLst/>
              <a:cxnLst/>
              <a:rect l="l" t="t" r="r" b="b"/>
              <a:pathLst>
                <a:path w="2309" h="1243" extrusionOk="0">
                  <a:moveTo>
                    <a:pt x="1027" y="83"/>
                  </a:moveTo>
                  <a:cubicBezTo>
                    <a:pt x="1034" y="83"/>
                    <a:pt x="1040" y="83"/>
                    <a:pt x="1047" y="84"/>
                  </a:cubicBezTo>
                  <a:cubicBezTo>
                    <a:pt x="1192" y="88"/>
                    <a:pt x="1345" y="112"/>
                    <a:pt x="1485" y="158"/>
                  </a:cubicBezTo>
                  <a:cubicBezTo>
                    <a:pt x="1942" y="305"/>
                    <a:pt x="2167" y="636"/>
                    <a:pt x="1985" y="890"/>
                  </a:cubicBezTo>
                  <a:cubicBezTo>
                    <a:pt x="1869" y="1057"/>
                    <a:pt x="1599" y="1157"/>
                    <a:pt x="1284" y="1157"/>
                  </a:cubicBezTo>
                  <a:cubicBezTo>
                    <a:pt x="1277" y="1157"/>
                    <a:pt x="1270" y="1157"/>
                    <a:pt x="1264" y="1157"/>
                  </a:cubicBezTo>
                  <a:cubicBezTo>
                    <a:pt x="1117" y="1154"/>
                    <a:pt x="964" y="1128"/>
                    <a:pt x="826" y="1083"/>
                  </a:cubicBezTo>
                  <a:cubicBezTo>
                    <a:pt x="369" y="936"/>
                    <a:pt x="143" y="605"/>
                    <a:pt x="326" y="351"/>
                  </a:cubicBezTo>
                  <a:cubicBezTo>
                    <a:pt x="443" y="184"/>
                    <a:pt x="710" y="83"/>
                    <a:pt x="1027" y="83"/>
                  </a:cubicBezTo>
                  <a:close/>
                  <a:moveTo>
                    <a:pt x="1015" y="0"/>
                  </a:moveTo>
                  <a:cubicBezTo>
                    <a:pt x="656" y="0"/>
                    <a:pt x="349" y="119"/>
                    <a:pt x="212" y="312"/>
                  </a:cubicBezTo>
                  <a:cubicBezTo>
                    <a:pt x="0" y="610"/>
                    <a:pt x="250" y="990"/>
                    <a:pt x="771" y="1160"/>
                  </a:cubicBezTo>
                  <a:cubicBezTo>
                    <a:pt x="927" y="1211"/>
                    <a:pt x="1097" y="1240"/>
                    <a:pt x="1262" y="1243"/>
                  </a:cubicBezTo>
                  <a:cubicBezTo>
                    <a:pt x="1269" y="1243"/>
                    <a:pt x="1275" y="1243"/>
                    <a:pt x="1282" y="1243"/>
                  </a:cubicBezTo>
                  <a:cubicBezTo>
                    <a:pt x="1646" y="1243"/>
                    <a:pt x="1959" y="1125"/>
                    <a:pt x="2097" y="929"/>
                  </a:cubicBezTo>
                  <a:cubicBezTo>
                    <a:pt x="2309" y="632"/>
                    <a:pt x="2056" y="252"/>
                    <a:pt x="1538" y="82"/>
                  </a:cubicBezTo>
                  <a:cubicBezTo>
                    <a:pt x="1382" y="31"/>
                    <a:pt x="1212" y="2"/>
                    <a:pt x="1047" y="1"/>
                  </a:cubicBezTo>
                  <a:cubicBezTo>
                    <a:pt x="1036" y="1"/>
                    <a:pt x="1026" y="0"/>
                    <a:pt x="1015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4"/>
            <p:cNvSpPr/>
            <p:nvPr/>
          </p:nvSpPr>
          <p:spPr>
            <a:xfrm>
              <a:off x="5917301" y="4303507"/>
              <a:ext cx="82491" cy="41985"/>
            </a:xfrm>
            <a:custGeom>
              <a:avLst/>
              <a:gdLst/>
              <a:ahLst/>
              <a:cxnLst/>
              <a:rect l="l" t="t" r="r" b="b"/>
              <a:pathLst>
                <a:path w="1338" h="681" extrusionOk="0">
                  <a:moveTo>
                    <a:pt x="165" y="1"/>
                  </a:moveTo>
                  <a:cubicBezTo>
                    <a:pt x="70" y="90"/>
                    <a:pt x="16" y="216"/>
                    <a:pt x="9" y="305"/>
                  </a:cubicBezTo>
                  <a:cubicBezTo>
                    <a:pt x="0" y="409"/>
                    <a:pt x="82" y="506"/>
                    <a:pt x="210" y="563"/>
                  </a:cubicBezTo>
                  <a:cubicBezTo>
                    <a:pt x="271" y="590"/>
                    <a:pt x="336" y="603"/>
                    <a:pt x="401" y="603"/>
                  </a:cubicBezTo>
                  <a:cubicBezTo>
                    <a:pt x="478" y="603"/>
                    <a:pt x="554" y="585"/>
                    <a:pt x="620" y="550"/>
                  </a:cubicBezTo>
                  <a:cubicBezTo>
                    <a:pt x="737" y="487"/>
                    <a:pt x="807" y="392"/>
                    <a:pt x="885" y="309"/>
                  </a:cubicBezTo>
                  <a:cubicBezTo>
                    <a:pt x="925" y="266"/>
                    <a:pt x="970" y="226"/>
                    <a:pt x="1025" y="193"/>
                  </a:cubicBezTo>
                  <a:cubicBezTo>
                    <a:pt x="1040" y="213"/>
                    <a:pt x="1048" y="235"/>
                    <a:pt x="1052" y="256"/>
                  </a:cubicBezTo>
                  <a:cubicBezTo>
                    <a:pt x="1075" y="347"/>
                    <a:pt x="1014" y="442"/>
                    <a:pt x="943" y="514"/>
                  </a:cubicBezTo>
                  <a:cubicBezTo>
                    <a:pt x="918" y="540"/>
                    <a:pt x="888" y="563"/>
                    <a:pt x="851" y="580"/>
                  </a:cubicBezTo>
                  <a:lnTo>
                    <a:pt x="1090" y="680"/>
                  </a:lnTo>
                  <a:cubicBezTo>
                    <a:pt x="1178" y="634"/>
                    <a:pt x="1239" y="562"/>
                    <a:pt x="1278" y="493"/>
                  </a:cubicBezTo>
                  <a:cubicBezTo>
                    <a:pt x="1332" y="393"/>
                    <a:pt x="1338" y="287"/>
                    <a:pt x="1268" y="188"/>
                  </a:cubicBezTo>
                  <a:cubicBezTo>
                    <a:pt x="1210" y="104"/>
                    <a:pt x="1088" y="35"/>
                    <a:pt x="962" y="35"/>
                  </a:cubicBezTo>
                  <a:cubicBezTo>
                    <a:pt x="912" y="35"/>
                    <a:pt x="861" y="46"/>
                    <a:pt x="814" y="70"/>
                  </a:cubicBezTo>
                  <a:cubicBezTo>
                    <a:pt x="666" y="148"/>
                    <a:pt x="586" y="270"/>
                    <a:pt x="471" y="366"/>
                  </a:cubicBezTo>
                  <a:cubicBezTo>
                    <a:pt x="437" y="395"/>
                    <a:pt x="393" y="419"/>
                    <a:pt x="349" y="436"/>
                  </a:cubicBezTo>
                  <a:lnTo>
                    <a:pt x="332" y="442"/>
                  </a:lnTo>
                  <a:cubicBezTo>
                    <a:pt x="296" y="386"/>
                    <a:pt x="344" y="292"/>
                    <a:pt x="377" y="238"/>
                  </a:cubicBezTo>
                  <a:cubicBezTo>
                    <a:pt x="406" y="192"/>
                    <a:pt x="439" y="145"/>
                    <a:pt x="484" y="105"/>
                  </a:cubicBezTo>
                  <a:cubicBezTo>
                    <a:pt x="487" y="100"/>
                    <a:pt x="491" y="98"/>
                    <a:pt x="494" y="95"/>
                  </a:cubicBezTo>
                  <a:lnTo>
                    <a:pt x="165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4"/>
            <p:cNvSpPr/>
            <p:nvPr/>
          </p:nvSpPr>
          <p:spPr>
            <a:xfrm>
              <a:off x="5910765" y="4309672"/>
              <a:ext cx="93342" cy="24106"/>
            </a:xfrm>
            <a:custGeom>
              <a:avLst/>
              <a:gdLst/>
              <a:ahLst/>
              <a:cxnLst/>
              <a:rect l="l" t="t" r="r" b="b"/>
              <a:pathLst>
                <a:path w="1514" h="391" extrusionOk="0">
                  <a:moveTo>
                    <a:pt x="65" y="0"/>
                  </a:moveTo>
                  <a:lnTo>
                    <a:pt x="1" y="102"/>
                  </a:lnTo>
                  <a:lnTo>
                    <a:pt x="1494" y="390"/>
                  </a:lnTo>
                  <a:lnTo>
                    <a:pt x="1514" y="32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4"/>
            <p:cNvSpPr/>
            <p:nvPr/>
          </p:nvSpPr>
          <p:spPr>
            <a:xfrm>
              <a:off x="6339619" y="4246602"/>
              <a:ext cx="173367" cy="101850"/>
            </a:xfrm>
            <a:custGeom>
              <a:avLst/>
              <a:gdLst/>
              <a:ahLst/>
              <a:cxnLst/>
              <a:rect l="l" t="t" r="r" b="b"/>
              <a:pathLst>
                <a:path w="2812" h="1652" extrusionOk="0">
                  <a:moveTo>
                    <a:pt x="1387" y="0"/>
                  </a:moveTo>
                  <a:cubicBezTo>
                    <a:pt x="932" y="0"/>
                    <a:pt x="498" y="171"/>
                    <a:pt x="291" y="464"/>
                  </a:cubicBezTo>
                  <a:cubicBezTo>
                    <a:pt x="1" y="872"/>
                    <a:pt x="265" y="1366"/>
                    <a:pt x="880" y="1567"/>
                  </a:cubicBezTo>
                  <a:cubicBezTo>
                    <a:pt x="1055" y="1624"/>
                    <a:pt x="1240" y="1651"/>
                    <a:pt x="1422" y="1651"/>
                  </a:cubicBezTo>
                  <a:cubicBezTo>
                    <a:pt x="1878" y="1651"/>
                    <a:pt x="2313" y="1481"/>
                    <a:pt x="2522" y="1189"/>
                  </a:cubicBezTo>
                  <a:cubicBezTo>
                    <a:pt x="2812" y="781"/>
                    <a:pt x="2549" y="287"/>
                    <a:pt x="1932" y="86"/>
                  </a:cubicBezTo>
                  <a:cubicBezTo>
                    <a:pt x="1756" y="28"/>
                    <a:pt x="1570" y="0"/>
                    <a:pt x="1387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4"/>
            <p:cNvSpPr/>
            <p:nvPr/>
          </p:nvSpPr>
          <p:spPr>
            <a:xfrm>
              <a:off x="6351271" y="4293396"/>
              <a:ext cx="145623" cy="46794"/>
            </a:xfrm>
            <a:custGeom>
              <a:avLst/>
              <a:gdLst/>
              <a:ahLst/>
              <a:cxnLst/>
              <a:rect l="l" t="t" r="r" b="b"/>
              <a:pathLst>
                <a:path w="2362" h="759" extrusionOk="0">
                  <a:moveTo>
                    <a:pt x="126" y="0"/>
                  </a:moveTo>
                  <a:lnTo>
                    <a:pt x="0" y="12"/>
                  </a:lnTo>
                  <a:cubicBezTo>
                    <a:pt x="66" y="297"/>
                    <a:pt x="337" y="544"/>
                    <a:pt x="728" y="671"/>
                  </a:cubicBezTo>
                  <a:cubicBezTo>
                    <a:pt x="900" y="727"/>
                    <a:pt x="1084" y="756"/>
                    <a:pt x="1265" y="758"/>
                  </a:cubicBezTo>
                  <a:cubicBezTo>
                    <a:pt x="1276" y="759"/>
                    <a:pt x="1287" y="759"/>
                    <a:pt x="1298" y="759"/>
                  </a:cubicBezTo>
                  <a:cubicBezTo>
                    <a:pt x="1713" y="759"/>
                    <a:pt x="2118" y="626"/>
                    <a:pt x="2361" y="386"/>
                  </a:cubicBezTo>
                  <a:lnTo>
                    <a:pt x="2256" y="337"/>
                  </a:lnTo>
                  <a:cubicBezTo>
                    <a:pt x="2039" y="555"/>
                    <a:pt x="1673" y="676"/>
                    <a:pt x="1296" y="676"/>
                  </a:cubicBezTo>
                  <a:cubicBezTo>
                    <a:pt x="1123" y="676"/>
                    <a:pt x="947" y="650"/>
                    <a:pt x="783" y="597"/>
                  </a:cubicBezTo>
                  <a:cubicBezTo>
                    <a:pt x="430" y="483"/>
                    <a:pt x="184" y="259"/>
                    <a:pt x="126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4"/>
            <p:cNvSpPr/>
            <p:nvPr/>
          </p:nvSpPr>
          <p:spPr>
            <a:xfrm>
              <a:off x="6358669" y="4254308"/>
              <a:ext cx="142356" cy="76572"/>
            </a:xfrm>
            <a:custGeom>
              <a:avLst/>
              <a:gdLst/>
              <a:ahLst/>
              <a:cxnLst/>
              <a:rect l="l" t="t" r="r" b="b"/>
              <a:pathLst>
                <a:path w="2309" h="1242" extrusionOk="0">
                  <a:moveTo>
                    <a:pt x="1019" y="85"/>
                  </a:moveTo>
                  <a:cubicBezTo>
                    <a:pt x="1028" y="85"/>
                    <a:pt x="1036" y="85"/>
                    <a:pt x="1045" y="85"/>
                  </a:cubicBezTo>
                  <a:cubicBezTo>
                    <a:pt x="1194" y="86"/>
                    <a:pt x="1345" y="112"/>
                    <a:pt x="1485" y="158"/>
                  </a:cubicBezTo>
                  <a:cubicBezTo>
                    <a:pt x="1942" y="306"/>
                    <a:pt x="2166" y="636"/>
                    <a:pt x="1984" y="891"/>
                  </a:cubicBezTo>
                  <a:cubicBezTo>
                    <a:pt x="1868" y="1057"/>
                    <a:pt x="1602" y="1157"/>
                    <a:pt x="1289" y="1157"/>
                  </a:cubicBezTo>
                  <a:cubicBezTo>
                    <a:pt x="1281" y="1157"/>
                    <a:pt x="1272" y="1157"/>
                    <a:pt x="1264" y="1157"/>
                  </a:cubicBezTo>
                  <a:cubicBezTo>
                    <a:pt x="1115" y="1155"/>
                    <a:pt x="964" y="1131"/>
                    <a:pt x="824" y="1084"/>
                  </a:cubicBezTo>
                  <a:cubicBezTo>
                    <a:pt x="367" y="936"/>
                    <a:pt x="143" y="606"/>
                    <a:pt x="324" y="350"/>
                  </a:cubicBezTo>
                  <a:cubicBezTo>
                    <a:pt x="441" y="185"/>
                    <a:pt x="706" y="85"/>
                    <a:pt x="1019" y="85"/>
                  </a:cubicBezTo>
                  <a:close/>
                  <a:moveTo>
                    <a:pt x="1016" y="0"/>
                  </a:moveTo>
                  <a:cubicBezTo>
                    <a:pt x="655" y="0"/>
                    <a:pt x="347" y="119"/>
                    <a:pt x="210" y="313"/>
                  </a:cubicBezTo>
                  <a:cubicBezTo>
                    <a:pt x="0" y="610"/>
                    <a:pt x="251" y="990"/>
                    <a:pt x="771" y="1160"/>
                  </a:cubicBezTo>
                  <a:cubicBezTo>
                    <a:pt x="927" y="1211"/>
                    <a:pt x="1095" y="1238"/>
                    <a:pt x="1262" y="1241"/>
                  </a:cubicBezTo>
                  <a:cubicBezTo>
                    <a:pt x="1273" y="1241"/>
                    <a:pt x="1283" y="1241"/>
                    <a:pt x="1294" y="1241"/>
                  </a:cubicBezTo>
                  <a:cubicBezTo>
                    <a:pt x="1654" y="1241"/>
                    <a:pt x="1960" y="1123"/>
                    <a:pt x="2099" y="928"/>
                  </a:cubicBezTo>
                  <a:cubicBezTo>
                    <a:pt x="2308" y="633"/>
                    <a:pt x="2057" y="253"/>
                    <a:pt x="1538" y="83"/>
                  </a:cubicBezTo>
                  <a:cubicBezTo>
                    <a:pt x="1383" y="32"/>
                    <a:pt x="1214" y="3"/>
                    <a:pt x="1048" y="1"/>
                  </a:cubicBezTo>
                  <a:cubicBezTo>
                    <a:pt x="1037" y="0"/>
                    <a:pt x="1027" y="0"/>
                    <a:pt x="1016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4"/>
            <p:cNvSpPr/>
            <p:nvPr/>
          </p:nvSpPr>
          <p:spPr>
            <a:xfrm>
              <a:off x="6389557" y="4273236"/>
              <a:ext cx="82491" cy="42047"/>
            </a:xfrm>
            <a:custGeom>
              <a:avLst/>
              <a:gdLst/>
              <a:ahLst/>
              <a:cxnLst/>
              <a:rect l="l" t="t" r="r" b="b"/>
              <a:pathLst>
                <a:path w="1338" h="682" extrusionOk="0">
                  <a:moveTo>
                    <a:pt x="164" y="0"/>
                  </a:moveTo>
                  <a:cubicBezTo>
                    <a:pt x="70" y="90"/>
                    <a:pt x="16" y="217"/>
                    <a:pt x="9" y="305"/>
                  </a:cubicBezTo>
                  <a:cubicBezTo>
                    <a:pt x="0" y="410"/>
                    <a:pt x="83" y="504"/>
                    <a:pt x="212" y="563"/>
                  </a:cubicBezTo>
                  <a:cubicBezTo>
                    <a:pt x="271" y="591"/>
                    <a:pt x="336" y="604"/>
                    <a:pt x="400" y="604"/>
                  </a:cubicBezTo>
                  <a:cubicBezTo>
                    <a:pt x="477" y="604"/>
                    <a:pt x="554" y="585"/>
                    <a:pt x="620" y="550"/>
                  </a:cubicBezTo>
                  <a:cubicBezTo>
                    <a:pt x="737" y="489"/>
                    <a:pt x="807" y="392"/>
                    <a:pt x="885" y="310"/>
                  </a:cubicBezTo>
                  <a:cubicBezTo>
                    <a:pt x="927" y="267"/>
                    <a:pt x="970" y="226"/>
                    <a:pt x="1027" y="193"/>
                  </a:cubicBezTo>
                  <a:cubicBezTo>
                    <a:pt x="1041" y="215"/>
                    <a:pt x="1048" y="235"/>
                    <a:pt x="1052" y="256"/>
                  </a:cubicBezTo>
                  <a:cubicBezTo>
                    <a:pt x="1077" y="347"/>
                    <a:pt x="1012" y="440"/>
                    <a:pt x="942" y="514"/>
                  </a:cubicBezTo>
                  <a:cubicBezTo>
                    <a:pt x="920" y="540"/>
                    <a:pt x="888" y="564"/>
                    <a:pt x="851" y="581"/>
                  </a:cubicBezTo>
                  <a:lnTo>
                    <a:pt x="1091" y="681"/>
                  </a:lnTo>
                  <a:cubicBezTo>
                    <a:pt x="1178" y="634"/>
                    <a:pt x="1241" y="561"/>
                    <a:pt x="1278" y="493"/>
                  </a:cubicBezTo>
                  <a:cubicBezTo>
                    <a:pt x="1334" y="393"/>
                    <a:pt x="1338" y="289"/>
                    <a:pt x="1269" y="189"/>
                  </a:cubicBezTo>
                  <a:cubicBezTo>
                    <a:pt x="1212" y="107"/>
                    <a:pt x="1089" y="37"/>
                    <a:pt x="962" y="37"/>
                  </a:cubicBezTo>
                  <a:cubicBezTo>
                    <a:pt x="912" y="37"/>
                    <a:pt x="862" y="48"/>
                    <a:pt x="815" y="72"/>
                  </a:cubicBezTo>
                  <a:cubicBezTo>
                    <a:pt x="668" y="150"/>
                    <a:pt x="587" y="272"/>
                    <a:pt x="473" y="369"/>
                  </a:cubicBezTo>
                  <a:cubicBezTo>
                    <a:pt x="440" y="397"/>
                    <a:pt x="394" y="420"/>
                    <a:pt x="350" y="439"/>
                  </a:cubicBezTo>
                  <a:cubicBezTo>
                    <a:pt x="344" y="440"/>
                    <a:pt x="340" y="442"/>
                    <a:pt x="333" y="443"/>
                  </a:cubicBezTo>
                  <a:cubicBezTo>
                    <a:pt x="297" y="389"/>
                    <a:pt x="344" y="293"/>
                    <a:pt x="377" y="240"/>
                  </a:cubicBezTo>
                  <a:cubicBezTo>
                    <a:pt x="406" y="192"/>
                    <a:pt x="440" y="148"/>
                    <a:pt x="484" y="106"/>
                  </a:cubicBezTo>
                  <a:cubicBezTo>
                    <a:pt x="487" y="103"/>
                    <a:pt x="491" y="99"/>
                    <a:pt x="494" y="98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4"/>
            <p:cNvSpPr/>
            <p:nvPr/>
          </p:nvSpPr>
          <p:spPr>
            <a:xfrm>
              <a:off x="6383207" y="4279586"/>
              <a:ext cx="93342" cy="23983"/>
            </a:xfrm>
            <a:custGeom>
              <a:avLst/>
              <a:gdLst/>
              <a:ahLst/>
              <a:cxnLst/>
              <a:rect l="l" t="t" r="r" b="b"/>
              <a:pathLst>
                <a:path w="1514" h="389" extrusionOk="0">
                  <a:moveTo>
                    <a:pt x="65" y="0"/>
                  </a:moveTo>
                  <a:lnTo>
                    <a:pt x="0" y="103"/>
                  </a:lnTo>
                  <a:lnTo>
                    <a:pt x="1494" y="389"/>
                  </a:lnTo>
                  <a:lnTo>
                    <a:pt x="1514" y="32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4"/>
            <p:cNvSpPr/>
            <p:nvPr/>
          </p:nvSpPr>
          <p:spPr>
            <a:xfrm>
              <a:off x="4560827" y="3825024"/>
              <a:ext cx="173428" cy="101850"/>
            </a:xfrm>
            <a:custGeom>
              <a:avLst/>
              <a:gdLst/>
              <a:ahLst/>
              <a:cxnLst/>
              <a:rect l="l" t="t" r="r" b="b"/>
              <a:pathLst>
                <a:path w="2813" h="1652" extrusionOk="0">
                  <a:moveTo>
                    <a:pt x="1388" y="0"/>
                  </a:moveTo>
                  <a:cubicBezTo>
                    <a:pt x="933" y="0"/>
                    <a:pt x="500" y="170"/>
                    <a:pt x="292" y="461"/>
                  </a:cubicBezTo>
                  <a:cubicBezTo>
                    <a:pt x="1" y="871"/>
                    <a:pt x="265" y="1365"/>
                    <a:pt x="881" y="1566"/>
                  </a:cubicBezTo>
                  <a:cubicBezTo>
                    <a:pt x="1057" y="1624"/>
                    <a:pt x="1243" y="1651"/>
                    <a:pt x="1425" y="1651"/>
                  </a:cubicBezTo>
                  <a:cubicBezTo>
                    <a:pt x="1881" y="1651"/>
                    <a:pt x="2315" y="1481"/>
                    <a:pt x="2523" y="1189"/>
                  </a:cubicBezTo>
                  <a:cubicBezTo>
                    <a:pt x="2813" y="781"/>
                    <a:pt x="2549" y="287"/>
                    <a:pt x="1933" y="86"/>
                  </a:cubicBezTo>
                  <a:cubicBezTo>
                    <a:pt x="1757" y="28"/>
                    <a:pt x="1571" y="0"/>
                    <a:pt x="1388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4"/>
            <p:cNvSpPr/>
            <p:nvPr/>
          </p:nvSpPr>
          <p:spPr>
            <a:xfrm>
              <a:off x="4572541" y="3871818"/>
              <a:ext cx="145623" cy="46856"/>
            </a:xfrm>
            <a:custGeom>
              <a:avLst/>
              <a:gdLst/>
              <a:ahLst/>
              <a:cxnLst/>
              <a:rect l="l" t="t" r="r" b="b"/>
              <a:pathLst>
                <a:path w="2362" h="760" extrusionOk="0">
                  <a:moveTo>
                    <a:pt x="125" y="1"/>
                  </a:moveTo>
                  <a:lnTo>
                    <a:pt x="1" y="12"/>
                  </a:lnTo>
                  <a:cubicBezTo>
                    <a:pt x="66" y="298"/>
                    <a:pt x="337" y="545"/>
                    <a:pt x="729" y="672"/>
                  </a:cubicBezTo>
                  <a:cubicBezTo>
                    <a:pt x="900" y="727"/>
                    <a:pt x="1084" y="756"/>
                    <a:pt x="1265" y="759"/>
                  </a:cubicBezTo>
                  <a:cubicBezTo>
                    <a:pt x="1276" y="759"/>
                    <a:pt x="1287" y="759"/>
                    <a:pt x="1297" y="759"/>
                  </a:cubicBezTo>
                  <a:cubicBezTo>
                    <a:pt x="1714" y="759"/>
                    <a:pt x="2119" y="624"/>
                    <a:pt x="2362" y="386"/>
                  </a:cubicBezTo>
                  <a:lnTo>
                    <a:pt x="2256" y="338"/>
                  </a:lnTo>
                  <a:cubicBezTo>
                    <a:pt x="2038" y="556"/>
                    <a:pt x="1673" y="677"/>
                    <a:pt x="1296" y="677"/>
                  </a:cubicBezTo>
                  <a:cubicBezTo>
                    <a:pt x="1122" y="677"/>
                    <a:pt x="946" y="651"/>
                    <a:pt x="781" y="597"/>
                  </a:cubicBezTo>
                  <a:cubicBezTo>
                    <a:pt x="430" y="483"/>
                    <a:pt x="185" y="259"/>
                    <a:pt x="125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4"/>
            <p:cNvSpPr/>
            <p:nvPr/>
          </p:nvSpPr>
          <p:spPr>
            <a:xfrm>
              <a:off x="4580001" y="3832730"/>
              <a:ext cx="142417" cy="76572"/>
            </a:xfrm>
            <a:custGeom>
              <a:avLst/>
              <a:gdLst/>
              <a:ahLst/>
              <a:cxnLst/>
              <a:rect l="l" t="t" r="r" b="b"/>
              <a:pathLst>
                <a:path w="2310" h="1242" extrusionOk="0">
                  <a:moveTo>
                    <a:pt x="1019" y="85"/>
                  </a:moveTo>
                  <a:cubicBezTo>
                    <a:pt x="1027" y="85"/>
                    <a:pt x="1036" y="85"/>
                    <a:pt x="1044" y="85"/>
                  </a:cubicBezTo>
                  <a:cubicBezTo>
                    <a:pt x="1193" y="87"/>
                    <a:pt x="1344" y="112"/>
                    <a:pt x="1484" y="158"/>
                  </a:cubicBezTo>
                  <a:cubicBezTo>
                    <a:pt x="1941" y="306"/>
                    <a:pt x="2165" y="636"/>
                    <a:pt x="1984" y="892"/>
                  </a:cubicBezTo>
                  <a:cubicBezTo>
                    <a:pt x="1867" y="1057"/>
                    <a:pt x="1602" y="1157"/>
                    <a:pt x="1289" y="1157"/>
                  </a:cubicBezTo>
                  <a:cubicBezTo>
                    <a:pt x="1280" y="1157"/>
                    <a:pt x="1271" y="1157"/>
                    <a:pt x="1263" y="1157"/>
                  </a:cubicBezTo>
                  <a:cubicBezTo>
                    <a:pt x="1114" y="1154"/>
                    <a:pt x="963" y="1129"/>
                    <a:pt x="823" y="1084"/>
                  </a:cubicBezTo>
                  <a:cubicBezTo>
                    <a:pt x="366" y="936"/>
                    <a:pt x="142" y="606"/>
                    <a:pt x="323" y="351"/>
                  </a:cubicBezTo>
                  <a:cubicBezTo>
                    <a:pt x="440" y="187"/>
                    <a:pt x="706" y="85"/>
                    <a:pt x="1019" y="85"/>
                  </a:cubicBezTo>
                  <a:close/>
                  <a:moveTo>
                    <a:pt x="1017" y="1"/>
                  </a:moveTo>
                  <a:cubicBezTo>
                    <a:pt x="655" y="1"/>
                    <a:pt x="348" y="119"/>
                    <a:pt x="211" y="314"/>
                  </a:cubicBezTo>
                  <a:cubicBezTo>
                    <a:pt x="1" y="610"/>
                    <a:pt x="252" y="990"/>
                    <a:pt x="772" y="1160"/>
                  </a:cubicBezTo>
                  <a:cubicBezTo>
                    <a:pt x="927" y="1211"/>
                    <a:pt x="1096" y="1239"/>
                    <a:pt x="1263" y="1241"/>
                  </a:cubicBezTo>
                  <a:cubicBezTo>
                    <a:pt x="1271" y="1242"/>
                    <a:pt x="1280" y="1242"/>
                    <a:pt x="1288" y="1242"/>
                  </a:cubicBezTo>
                  <a:cubicBezTo>
                    <a:pt x="1650" y="1242"/>
                    <a:pt x="1960" y="1123"/>
                    <a:pt x="2099" y="929"/>
                  </a:cubicBezTo>
                  <a:cubicBezTo>
                    <a:pt x="2309" y="633"/>
                    <a:pt x="2058" y="254"/>
                    <a:pt x="1538" y="84"/>
                  </a:cubicBezTo>
                  <a:cubicBezTo>
                    <a:pt x="1384" y="32"/>
                    <a:pt x="1214" y="4"/>
                    <a:pt x="1049" y="1"/>
                  </a:cubicBezTo>
                  <a:cubicBezTo>
                    <a:pt x="1038" y="1"/>
                    <a:pt x="1027" y="1"/>
                    <a:pt x="1017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4"/>
            <p:cNvSpPr/>
            <p:nvPr/>
          </p:nvSpPr>
          <p:spPr>
            <a:xfrm>
              <a:off x="4610889" y="3851657"/>
              <a:ext cx="82738" cy="42170"/>
            </a:xfrm>
            <a:custGeom>
              <a:avLst/>
              <a:gdLst/>
              <a:ahLst/>
              <a:cxnLst/>
              <a:rect l="l" t="t" r="r" b="b"/>
              <a:pathLst>
                <a:path w="1342" h="684" extrusionOk="0">
                  <a:moveTo>
                    <a:pt x="165" y="1"/>
                  </a:moveTo>
                  <a:cubicBezTo>
                    <a:pt x="71" y="91"/>
                    <a:pt x="17" y="218"/>
                    <a:pt x="9" y="305"/>
                  </a:cubicBezTo>
                  <a:cubicBezTo>
                    <a:pt x="1" y="411"/>
                    <a:pt x="84" y="505"/>
                    <a:pt x="212" y="565"/>
                  </a:cubicBezTo>
                  <a:cubicBezTo>
                    <a:pt x="273" y="593"/>
                    <a:pt x="338" y="606"/>
                    <a:pt x="403" y="606"/>
                  </a:cubicBezTo>
                  <a:cubicBezTo>
                    <a:pt x="479" y="606"/>
                    <a:pt x="555" y="588"/>
                    <a:pt x="620" y="553"/>
                  </a:cubicBezTo>
                  <a:cubicBezTo>
                    <a:pt x="737" y="490"/>
                    <a:pt x="807" y="393"/>
                    <a:pt x="886" y="312"/>
                  </a:cubicBezTo>
                  <a:cubicBezTo>
                    <a:pt x="927" y="269"/>
                    <a:pt x="970" y="228"/>
                    <a:pt x="1027" y="196"/>
                  </a:cubicBezTo>
                  <a:cubicBezTo>
                    <a:pt x="1042" y="215"/>
                    <a:pt x="1049" y="236"/>
                    <a:pt x="1053" y="258"/>
                  </a:cubicBezTo>
                  <a:cubicBezTo>
                    <a:pt x="1077" y="349"/>
                    <a:pt x="1014" y="442"/>
                    <a:pt x="943" y="518"/>
                  </a:cubicBezTo>
                  <a:cubicBezTo>
                    <a:pt x="920" y="542"/>
                    <a:pt x="889" y="568"/>
                    <a:pt x="852" y="583"/>
                  </a:cubicBezTo>
                  <a:lnTo>
                    <a:pt x="1091" y="683"/>
                  </a:lnTo>
                  <a:cubicBezTo>
                    <a:pt x="1179" y="636"/>
                    <a:pt x="1241" y="563"/>
                    <a:pt x="1280" y="496"/>
                  </a:cubicBezTo>
                  <a:cubicBezTo>
                    <a:pt x="1336" y="396"/>
                    <a:pt x="1341" y="291"/>
                    <a:pt x="1271" y="191"/>
                  </a:cubicBezTo>
                  <a:cubicBezTo>
                    <a:pt x="1213" y="107"/>
                    <a:pt x="1089" y="37"/>
                    <a:pt x="962" y="37"/>
                  </a:cubicBezTo>
                  <a:cubicBezTo>
                    <a:pt x="912" y="37"/>
                    <a:pt x="862" y="48"/>
                    <a:pt x="815" y="72"/>
                  </a:cubicBezTo>
                  <a:cubicBezTo>
                    <a:pt x="666" y="149"/>
                    <a:pt x="586" y="272"/>
                    <a:pt x="472" y="369"/>
                  </a:cubicBezTo>
                  <a:cubicBezTo>
                    <a:pt x="438" y="398"/>
                    <a:pt x="393" y="421"/>
                    <a:pt x="349" y="439"/>
                  </a:cubicBezTo>
                  <a:lnTo>
                    <a:pt x="333" y="443"/>
                  </a:lnTo>
                  <a:cubicBezTo>
                    <a:pt x="298" y="389"/>
                    <a:pt x="345" y="294"/>
                    <a:pt x="378" y="241"/>
                  </a:cubicBezTo>
                  <a:cubicBezTo>
                    <a:pt x="406" y="192"/>
                    <a:pt x="441" y="148"/>
                    <a:pt x="485" y="107"/>
                  </a:cubicBezTo>
                  <a:cubicBezTo>
                    <a:pt x="488" y="104"/>
                    <a:pt x="492" y="101"/>
                    <a:pt x="495" y="98"/>
                  </a:cubicBezTo>
                  <a:lnTo>
                    <a:pt x="165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4"/>
            <p:cNvSpPr/>
            <p:nvPr/>
          </p:nvSpPr>
          <p:spPr>
            <a:xfrm>
              <a:off x="4604415" y="3858007"/>
              <a:ext cx="93342" cy="23983"/>
            </a:xfrm>
            <a:custGeom>
              <a:avLst/>
              <a:gdLst/>
              <a:ahLst/>
              <a:cxnLst/>
              <a:rect l="l" t="t" r="r" b="b"/>
              <a:pathLst>
                <a:path w="1514" h="389" extrusionOk="0">
                  <a:moveTo>
                    <a:pt x="67" y="1"/>
                  </a:moveTo>
                  <a:lnTo>
                    <a:pt x="0" y="103"/>
                  </a:lnTo>
                  <a:lnTo>
                    <a:pt x="1495" y="389"/>
                  </a:lnTo>
                  <a:lnTo>
                    <a:pt x="1513" y="323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4"/>
            <p:cNvSpPr/>
            <p:nvPr/>
          </p:nvSpPr>
          <p:spPr>
            <a:xfrm>
              <a:off x="5091777" y="4065591"/>
              <a:ext cx="173428" cy="101850"/>
            </a:xfrm>
            <a:custGeom>
              <a:avLst/>
              <a:gdLst/>
              <a:ahLst/>
              <a:cxnLst/>
              <a:rect l="l" t="t" r="r" b="b"/>
              <a:pathLst>
                <a:path w="2813" h="1652" extrusionOk="0">
                  <a:moveTo>
                    <a:pt x="1389" y="1"/>
                  </a:moveTo>
                  <a:cubicBezTo>
                    <a:pt x="933" y="1"/>
                    <a:pt x="499" y="171"/>
                    <a:pt x="292" y="462"/>
                  </a:cubicBezTo>
                  <a:cubicBezTo>
                    <a:pt x="1" y="870"/>
                    <a:pt x="265" y="1366"/>
                    <a:pt x="880" y="1567"/>
                  </a:cubicBezTo>
                  <a:cubicBezTo>
                    <a:pt x="1056" y="1625"/>
                    <a:pt x="1241" y="1652"/>
                    <a:pt x="1424" y="1652"/>
                  </a:cubicBezTo>
                  <a:cubicBezTo>
                    <a:pt x="1879" y="1652"/>
                    <a:pt x="2314" y="1482"/>
                    <a:pt x="2522" y="1190"/>
                  </a:cubicBezTo>
                  <a:cubicBezTo>
                    <a:pt x="2813" y="782"/>
                    <a:pt x="2549" y="288"/>
                    <a:pt x="1933" y="85"/>
                  </a:cubicBezTo>
                  <a:cubicBezTo>
                    <a:pt x="1757" y="28"/>
                    <a:pt x="1571" y="1"/>
                    <a:pt x="1389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4"/>
            <p:cNvSpPr/>
            <p:nvPr/>
          </p:nvSpPr>
          <p:spPr>
            <a:xfrm>
              <a:off x="5103306" y="4112446"/>
              <a:ext cx="145747" cy="46794"/>
            </a:xfrm>
            <a:custGeom>
              <a:avLst/>
              <a:gdLst/>
              <a:ahLst/>
              <a:cxnLst/>
              <a:rect l="l" t="t" r="r" b="b"/>
              <a:pathLst>
                <a:path w="2364" h="759" extrusionOk="0">
                  <a:moveTo>
                    <a:pt x="126" y="0"/>
                  </a:moveTo>
                  <a:lnTo>
                    <a:pt x="1" y="10"/>
                  </a:lnTo>
                  <a:cubicBezTo>
                    <a:pt x="66" y="296"/>
                    <a:pt x="338" y="544"/>
                    <a:pt x="729" y="671"/>
                  </a:cubicBezTo>
                  <a:cubicBezTo>
                    <a:pt x="900" y="727"/>
                    <a:pt x="1084" y="756"/>
                    <a:pt x="1265" y="758"/>
                  </a:cubicBezTo>
                  <a:cubicBezTo>
                    <a:pt x="1276" y="759"/>
                    <a:pt x="1287" y="759"/>
                    <a:pt x="1298" y="759"/>
                  </a:cubicBezTo>
                  <a:cubicBezTo>
                    <a:pt x="1715" y="759"/>
                    <a:pt x="2120" y="625"/>
                    <a:pt x="2363" y="386"/>
                  </a:cubicBezTo>
                  <a:lnTo>
                    <a:pt x="2257" y="337"/>
                  </a:lnTo>
                  <a:cubicBezTo>
                    <a:pt x="2041" y="555"/>
                    <a:pt x="1676" y="675"/>
                    <a:pt x="1300" y="675"/>
                  </a:cubicBezTo>
                  <a:cubicBezTo>
                    <a:pt x="1126" y="675"/>
                    <a:pt x="950" y="649"/>
                    <a:pt x="784" y="596"/>
                  </a:cubicBezTo>
                  <a:cubicBezTo>
                    <a:pt x="430" y="482"/>
                    <a:pt x="185" y="259"/>
                    <a:pt x="126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4"/>
            <p:cNvSpPr/>
            <p:nvPr/>
          </p:nvSpPr>
          <p:spPr>
            <a:xfrm>
              <a:off x="5110766" y="4073359"/>
              <a:ext cx="142479" cy="76572"/>
            </a:xfrm>
            <a:custGeom>
              <a:avLst/>
              <a:gdLst/>
              <a:ahLst/>
              <a:cxnLst/>
              <a:rect l="l" t="t" r="r" b="b"/>
              <a:pathLst>
                <a:path w="2311" h="1242" extrusionOk="0">
                  <a:moveTo>
                    <a:pt x="1021" y="85"/>
                  </a:moveTo>
                  <a:cubicBezTo>
                    <a:pt x="1030" y="85"/>
                    <a:pt x="1039" y="85"/>
                    <a:pt x="1047" y="85"/>
                  </a:cubicBezTo>
                  <a:cubicBezTo>
                    <a:pt x="1194" y="86"/>
                    <a:pt x="1347" y="112"/>
                    <a:pt x="1486" y="158"/>
                  </a:cubicBezTo>
                  <a:cubicBezTo>
                    <a:pt x="1942" y="306"/>
                    <a:pt x="2168" y="636"/>
                    <a:pt x="1985" y="891"/>
                  </a:cubicBezTo>
                  <a:cubicBezTo>
                    <a:pt x="1868" y="1057"/>
                    <a:pt x="1604" y="1157"/>
                    <a:pt x="1290" y="1157"/>
                  </a:cubicBezTo>
                  <a:cubicBezTo>
                    <a:pt x="1282" y="1157"/>
                    <a:pt x="1273" y="1157"/>
                    <a:pt x="1264" y="1157"/>
                  </a:cubicBezTo>
                  <a:cubicBezTo>
                    <a:pt x="1116" y="1153"/>
                    <a:pt x="965" y="1128"/>
                    <a:pt x="826" y="1084"/>
                  </a:cubicBezTo>
                  <a:cubicBezTo>
                    <a:pt x="369" y="936"/>
                    <a:pt x="144" y="606"/>
                    <a:pt x="326" y="350"/>
                  </a:cubicBezTo>
                  <a:cubicBezTo>
                    <a:pt x="442" y="185"/>
                    <a:pt x="707" y="85"/>
                    <a:pt x="1021" y="85"/>
                  </a:cubicBezTo>
                  <a:close/>
                  <a:moveTo>
                    <a:pt x="1017" y="0"/>
                  </a:moveTo>
                  <a:cubicBezTo>
                    <a:pt x="655" y="0"/>
                    <a:pt x="348" y="119"/>
                    <a:pt x="212" y="313"/>
                  </a:cubicBezTo>
                  <a:cubicBezTo>
                    <a:pt x="1" y="609"/>
                    <a:pt x="252" y="990"/>
                    <a:pt x="772" y="1158"/>
                  </a:cubicBezTo>
                  <a:cubicBezTo>
                    <a:pt x="927" y="1211"/>
                    <a:pt x="1097" y="1237"/>
                    <a:pt x="1263" y="1241"/>
                  </a:cubicBezTo>
                  <a:cubicBezTo>
                    <a:pt x="1273" y="1241"/>
                    <a:pt x="1284" y="1241"/>
                    <a:pt x="1294" y="1241"/>
                  </a:cubicBezTo>
                  <a:cubicBezTo>
                    <a:pt x="1655" y="1241"/>
                    <a:pt x="1961" y="1123"/>
                    <a:pt x="2099" y="929"/>
                  </a:cubicBezTo>
                  <a:cubicBezTo>
                    <a:pt x="2311" y="633"/>
                    <a:pt x="2058" y="252"/>
                    <a:pt x="1540" y="83"/>
                  </a:cubicBezTo>
                  <a:cubicBezTo>
                    <a:pt x="1384" y="31"/>
                    <a:pt x="1214" y="2"/>
                    <a:pt x="1049" y="1"/>
                  </a:cubicBezTo>
                  <a:cubicBezTo>
                    <a:pt x="1038" y="0"/>
                    <a:pt x="1028" y="0"/>
                    <a:pt x="1017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4"/>
            <p:cNvSpPr/>
            <p:nvPr/>
          </p:nvSpPr>
          <p:spPr>
            <a:xfrm>
              <a:off x="5141715" y="4092286"/>
              <a:ext cx="82676" cy="41985"/>
            </a:xfrm>
            <a:custGeom>
              <a:avLst/>
              <a:gdLst/>
              <a:ahLst/>
              <a:cxnLst/>
              <a:rect l="l" t="t" r="r" b="b"/>
              <a:pathLst>
                <a:path w="1341" h="681" extrusionOk="0">
                  <a:moveTo>
                    <a:pt x="164" y="1"/>
                  </a:moveTo>
                  <a:cubicBezTo>
                    <a:pt x="70" y="91"/>
                    <a:pt x="17" y="216"/>
                    <a:pt x="9" y="305"/>
                  </a:cubicBezTo>
                  <a:cubicBezTo>
                    <a:pt x="0" y="409"/>
                    <a:pt x="83" y="504"/>
                    <a:pt x="211" y="563"/>
                  </a:cubicBezTo>
                  <a:cubicBezTo>
                    <a:pt x="271" y="590"/>
                    <a:pt x="336" y="604"/>
                    <a:pt x="401" y="604"/>
                  </a:cubicBezTo>
                  <a:cubicBezTo>
                    <a:pt x="478" y="604"/>
                    <a:pt x="554" y="585"/>
                    <a:pt x="620" y="550"/>
                  </a:cubicBezTo>
                  <a:cubicBezTo>
                    <a:pt x="737" y="487"/>
                    <a:pt x="807" y="392"/>
                    <a:pt x="885" y="309"/>
                  </a:cubicBezTo>
                  <a:cubicBezTo>
                    <a:pt x="925" y="266"/>
                    <a:pt x="969" y="226"/>
                    <a:pt x="1026" y="193"/>
                  </a:cubicBezTo>
                  <a:cubicBezTo>
                    <a:pt x="1041" y="213"/>
                    <a:pt x="1048" y="235"/>
                    <a:pt x="1053" y="256"/>
                  </a:cubicBezTo>
                  <a:cubicBezTo>
                    <a:pt x="1076" y="347"/>
                    <a:pt x="1012" y="440"/>
                    <a:pt x="942" y="514"/>
                  </a:cubicBezTo>
                  <a:cubicBezTo>
                    <a:pt x="919" y="540"/>
                    <a:pt x="889" y="563"/>
                    <a:pt x="851" y="580"/>
                  </a:cubicBezTo>
                  <a:lnTo>
                    <a:pt x="1091" y="680"/>
                  </a:lnTo>
                  <a:cubicBezTo>
                    <a:pt x="1178" y="634"/>
                    <a:pt x="1240" y="562"/>
                    <a:pt x="1279" y="493"/>
                  </a:cubicBezTo>
                  <a:cubicBezTo>
                    <a:pt x="1335" y="393"/>
                    <a:pt x="1340" y="288"/>
                    <a:pt x="1270" y="188"/>
                  </a:cubicBezTo>
                  <a:cubicBezTo>
                    <a:pt x="1212" y="106"/>
                    <a:pt x="1090" y="37"/>
                    <a:pt x="963" y="37"/>
                  </a:cubicBezTo>
                  <a:cubicBezTo>
                    <a:pt x="914" y="37"/>
                    <a:pt x="864" y="47"/>
                    <a:pt x="817" y="72"/>
                  </a:cubicBezTo>
                  <a:cubicBezTo>
                    <a:pt x="668" y="149"/>
                    <a:pt x="588" y="272"/>
                    <a:pt x="473" y="369"/>
                  </a:cubicBezTo>
                  <a:cubicBezTo>
                    <a:pt x="440" y="397"/>
                    <a:pt x="397" y="420"/>
                    <a:pt x="350" y="437"/>
                  </a:cubicBezTo>
                  <a:cubicBezTo>
                    <a:pt x="345" y="442"/>
                    <a:pt x="340" y="442"/>
                    <a:pt x="333" y="443"/>
                  </a:cubicBezTo>
                  <a:cubicBezTo>
                    <a:pt x="297" y="387"/>
                    <a:pt x="345" y="293"/>
                    <a:pt x="377" y="240"/>
                  </a:cubicBezTo>
                  <a:cubicBezTo>
                    <a:pt x="405" y="193"/>
                    <a:pt x="440" y="148"/>
                    <a:pt x="484" y="106"/>
                  </a:cubicBezTo>
                  <a:cubicBezTo>
                    <a:pt x="488" y="102"/>
                    <a:pt x="491" y="101"/>
                    <a:pt x="495" y="98"/>
                  </a:cubicBezTo>
                  <a:lnTo>
                    <a:pt x="164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4"/>
            <p:cNvSpPr/>
            <p:nvPr/>
          </p:nvSpPr>
          <p:spPr>
            <a:xfrm>
              <a:off x="5135365" y="4098698"/>
              <a:ext cx="93342" cy="23921"/>
            </a:xfrm>
            <a:custGeom>
              <a:avLst/>
              <a:gdLst/>
              <a:ahLst/>
              <a:cxnLst/>
              <a:rect l="l" t="t" r="r" b="b"/>
              <a:pathLst>
                <a:path w="1514" h="388" extrusionOk="0">
                  <a:moveTo>
                    <a:pt x="64" y="1"/>
                  </a:moveTo>
                  <a:lnTo>
                    <a:pt x="0" y="102"/>
                  </a:lnTo>
                  <a:lnTo>
                    <a:pt x="1493" y="388"/>
                  </a:lnTo>
                  <a:lnTo>
                    <a:pt x="1513" y="322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4"/>
            <p:cNvSpPr/>
            <p:nvPr/>
          </p:nvSpPr>
          <p:spPr>
            <a:xfrm>
              <a:off x="5376918" y="3674284"/>
              <a:ext cx="173428" cy="101727"/>
            </a:xfrm>
            <a:custGeom>
              <a:avLst/>
              <a:gdLst/>
              <a:ahLst/>
              <a:cxnLst/>
              <a:rect l="l" t="t" r="r" b="b"/>
              <a:pathLst>
                <a:path w="2813" h="1650" extrusionOk="0">
                  <a:moveTo>
                    <a:pt x="1391" y="0"/>
                  </a:moveTo>
                  <a:cubicBezTo>
                    <a:pt x="934" y="0"/>
                    <a:pt x="499" y="170"/>
                    <a:pt x="292" y="461"/>
                  </a:cubicBezTo>
                  <a:cubicBezTo>
                    <a:pt x="1" y="869"/>
                    <a:pt x="265" y="1363"/>
                    <a:pt x="880" y="1565"/>
                  </a:cubicBezTo>
                  <a:cubicBezTo>
                    <a:pt x="1056" y="1622"/>
                    <a:pt x="1242" y="1650"/>
                    <a:pt x="1425" y="1650"/>
                  </a:cubicBezTo>
                  <a:cubicBezTo>
                    <a:pt x="1880" y="1650"/>
                    <a:pt x="2314" y="1480"/>
                    <a:pt x="2522" y="1188"/>
                  </a:cubicBezTo>
                  <a:cubicBezTo>
                    <a:pt x="2813" y="779"/>
                    <a:pt x="2549" y="286"/>
                    <a:pt x="1933" y="84"/>
                  </a:cubicBezTo>
                  <a:cubicBezTo>
                    <a:pt x="1758" y="27"/>
                    <a:pt x="1573" y="0"/>
                    <a:pt x="139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4"/>
            <p:cNvSpPr/>
            <p:nvPr/>
          </p:nvSpPr>
          <p:spPr>
            <a:xfrm>
              <a:off x="5388447" y="3721139"/>
              <a:ext cx="145623" cy="46856"/>
            </a:xfrm>
            <a:custGeom>
              <a:avLst/>
              <a:gdLst/>
              <a:ahLst/>
              <a:cxnLst/>
              <a:rect l="l" t="t" r="r" b="b"/>
              <a:pathLst>
                <a:path w="2362" h="760" extrusionOk="0">
                  <a:moveTo>
                    <a:pt x="126" y="1"/>
                  </a:moveTo>
                  <a:lnTo>
                    <a:pt x="1" y="11"/>
                  </a:lnTo>
                  <a:cubicBezTo>
                    <a:pt x="66" y="296"/>
                    <a:pt x="338" y="545"/>
                    <a:pt x="729" y="672"/>
                  </a:cubicBezTo>
                  <a:cubicBezTo>
                    <a:pt x="900" y="726"/>
                    <a:pt x="1084" y="755"/>
                    <a:pt x="1265" y="759"/>
                  </a:cubicBezTo>
                  <a:cubicBezTo>
                    <a:pt x="1276" y="759"/>
                    <a:pt x="1287" y="759"/>
                    <a:pt x="1298" y="759"/>
                  </a:cubicBezTo>
                  <a:cubicBezTo>
                    <a:pt x="1715" y="759"/>
                    <a:pt x="2120" y="624"/>
                    <a:pt x="2362" y="386"/>
                  </a:cubicBezTo>
                  <a:lnTo>
                    <a:pt x="2256" y="338"/>
                  </a:lnTo>
                  <a:cubicBezTo>
                    <a:pt x="2038" y="555"/>
                    <a:pt x="1673" y="675"/>
                    <a:pt x="1297" y="675"/>
                  </a:cubicBezTo>
                  <a:cubicBezTo>
                    <a:pt x="1123" y="675"/>
                    <a:pt x="948" y="650"/>
                    <a:pt x="783" y="596"/>
                  </a:cubicBezTo>
                  <a:cubicBezTo>
                    <a:pt x="430" y="482"/>
                    <a:pt x="185" y="259"/>
                    <a:pt x="126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4"/>
            <p:cNvSpPr/>
            <p:nvPr/>
          </p:nvSpPr>
          <p:spPr>
            <a:xfrm>
              <a:off x="5395969" y="3681990"/>
              <a:ext cx="142232" cy="76634"/>
            </a:xfrm>
            <a:custGeom>
              <a:avLst/>
              <a:gdLst/>
              <a:ahLst/>
              <a:cxnLst/>
              <a:rect l="l" t="t" r="r" b="b"/>
              <a:pathLst>
                <a:path w="2307" h="1243" extrusionOk="0">
                  <a:moveTo>
                    <a:pt x="1020" y="86"/>
                  </a:moveTo>
                  <a:cubicBezTo>
                    <a:pt x="1029" y="86"/>
                    <a:pt x="1038" y="86"/>
                    <a:pt x="1046" y="86"/>
                  </a:cubicBezTo>
                  <a:cubicBezTo>
                    <a:pt x="1193" y="88"/>
                    <a:pt x="1346" y="112"/>
                    <a:pt x="1485" y="159"/>
                  </a:cubicBezTo>
                  <a:cubicBezTo>
                    <a:pt x="1941" y="308"/>
                    <a:pt x="2167" y="637"/>
                    <a:pt x="1984" y="893"/>
                  </a:cubicBezTo>
                  <a:cubicBezTo>
                    <a:pt x="1867" y="1057"/>
                    <a:pt x="1603" y="1159"/>
                    <a:pt x="1289" y="1159"/>
                  </a:cubicBezTo>
                  <a:cubicBezTo>
                    <a:pt x="1281" y="1159"/>
                    <a:pt x="1272" y="1159"/>
                    <a:pt x="1263" y="1158"/>
                  </a:cubicBezTo>
                  <a:cubicBezTo>
                    <a:pt x="1115" y="1157"/>
                    <a:pt x="964" y="1130"/>
                    <a:pt x="825" y="1086"/>
                  </a:cubicBezTo>
                  <a:cubicBezTo>
                    <a:pt x="368" y="937"/>
                    <a:pt x="143" y="607"/>
                    <a:pt x="325" y="352"/>
                  </a:cubicBezTo>
                  <a:cubicBezTo>
                    <a:pt x="441" y="187"/>
                    <a:pt x="706" y="86"/>
                    <a:pt x="1020" y="86"/>
                  </a:cubicBezTo>
                  <a:close/>
                  <a:moveTo>
                    <a:pt x="1021" y="0"/>
                  </a:moveTo>
                  <a:cubicBezTo>
                    <a:pt x="658" y="0"/>
                    <a:pt x="348" y="118"/>
                    <a:pt x="211" y="312"/>
                  </a:cubicBezTo>
                  <a:cubicBezTo>
                    <a:pt x="0" y="610"/>
                    <a:pt x="250" y="990"/>
                    <a:pt x="771" y="1160"/>
                  </a:cubicBezTo>
                  <a:cubicBezTo>
                    <a:pt x="926" y="1211"/>
                    <a:pt x="1096" y="1238"/>
                    <a:pt x="1262" y="1243"/>
                  </a:cubicBezTo>
                  <a:cubicBezTo>
                    <a:pt x="1268" y="1243"/>
                    <a:pt x="1275" y="1243"/>
                    <a:pt x="1281" y="1243"/>
                  </a:cubicBezTo>
                  <a:cubicBezTo>
                    <a:pt x="1647" y="1243"/>
                    <a:pt x="1958" y="1125"/>
                    <a:pt x="2097" y="929"/>
                  </a:cubicBezTo>
                  <a:cubicBezTo>
                    <a:pt x="2307" y="632"/>
                    <a:pt x="2056" y="252"/>
                    <a:pt x="1536" y="82"/>
                  </a:cubicBezTo>
                  <a:cubicBezTo>
                    <a:pt x="1380" y="31"/>
                    <a:pt x="1212" y="4"/>
                    <a:pt x="1046" y="1"/>
                  </a:cubicBezTo>
                  <a:cubicBezTo>
                    <a:pt x="1038" y="1"/>
                    <a:pt x="1029" y="0"/>
                    <a:pt x="1021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4"/>
            <p:cNvSpPr/>
            <p:nvPr/>
          </p:nvSpPr>
          <p:spPr>
            <a:xfrm>
              <a:off x="5426857" y="3701041"/>
              <a:ext cx="82676" cy="41985"/>
            </a:xfrm>
            <a:custGeom>
              <a:avLst/>
              <a:gdLst/>
              <a:ahLst/>
              <a:cxnLst/>
              <a:rect l="l" t="t" r="r" b="b"/>
              <a:pathLst>
                <a:path w="1341" h="681" extrusionOk="0">
                  <a:moveTo>
                    <a:pt x="164" y="0"/>
                  </a:moveTo>
                  <a:cubicBezTo>
                    <a:pt x="70" y="89"/>
                    <a:pt x="17" y="216"/>
                    <a:pt x="10" y="303"/>
                  </a:cubicBezTo>
                  <a:cubicBezTo>
                    <a:pt x="0" y="408"/>
                    <a:pt x="83" y="503"/>
                    <a:pt x="211" y="562"/>
                  </a:cubicBezTo>
                  <a:cubicBezTo>
                    <a:pt x="271" y="590"/>
                    <a:pt x="336" y="603"/>
                    <a:pt x="401" y="603"/>
                  </a:cubicBezTo>
                  <a:cubicBezTo>
                    <a:pt x="478" y="603"/>
                    <a:pt x="554" y="584"/>
                    <a:pt x="620" y="550"/>
                  </a:cubicBezTo>
                  <a:cubicBezTo>
                    <a:pt x="737" y="487"/>
                    <a:pt x="807" y="391"/>
                    <a:pt x="885" y="308"/>
                  </a:cubicBezTo>
                  <a:cubicBezTo>
                    <a:pt x="925" y="266"/>
                    <a:pt x="969" y="224"/>
                    <a:pt x="1026" y="193"/>
                  </a:cubicBezTo>
                  <a:cubicBezTo>
                    <a:pt x="1041" y="213"/>
                    <a:pt x="1048" y="234"/>
                    <a:pt x="1054" y="257"/>
                  </a:cubicBezTo>
                  <a:cubicBezTo>
                    <a:pt x="1076" y="348"/>
                    <a:pt x="1012" y="441"/>
                    <a:pt x="942" y="515"/>
                  </a:cubicBezTo>
                  <a:cubicBezTo>
                    <a:pt x="919" y="541"/>
                    <a:pt x="889" y="565"/>
                    <a:pt x="851" y="581"/>
                  </a:cubicBezTo>
                  <a:lnTo>
                    <a:pt x="1091" y="681"/>
                  </a:lnTo>
                  <a:cubicBezTo>
                    <a:pt x="1178" y="635"/>
                    <a:pt x="1241" y="562"/>
                    <a:pt x="1279" y="494"/>
                  </a:cubicBezTo>
                  <a:cubicBezTo>
                    <a:pt x="1335" y="394"/>
                    <a:pt x="1340" y="288"/>
                    <a:pt x="1271" y="188"/>
                  </a:cubicBezTo>
                  <a:cubicBezTo>
                    <a:pt x="1212" y="105"/>
                    <a:pt x="1090" y="36"/>
                    <a:pt x="963" y="36"/>
                  </a:cubicBezTo>
                  <a:cubicBezTo>
                    <a:pt x="914" y="36"/>
                    <a:pt x="864" y="46"/>
                    <a:pt x="817" y="71"/>
                  </a:cubicBezTo>
                  <a:cubicBezTo>
                    <a:pt x="668" y="148"/>
                    <a:pt x="588" y="271"/>
                    <a:pt x="474" y="367"/>
                  </a:cubicBezTo>
                  <a:cubicBezTo>
                    <a:pt x="440" y="395"/>
                    <a:pt x="395" y="420"/>
                    <a:pt x="350" y="437"/>
                  </a:cubicBezTo>
                  <a:cubicBezTo>
                    <a:pt x="346" y="438"/>
                    <a:pt x="340" y="441"/>
                    <a:pt x="333" y="443"/>
                  </a:cubicBezTo>
                  <a:cubicBezTo>
                    <a:pt x="297" y="387"/>
                    <a:pt x="346" y="293"/>
                    <a:pt x="377" y="238"/>
                  </a:cubicBezTo>
                  <a:cubicBezTo>
                    <a:pt x="405" y="191"/>
                    <a:pt x="440" y="146"/>
                    <a:pt x="484" y="106"/>
                  </a:cubicBezTo>
                  <a:cubicBezTo>
                    <a:pt x="488" y="101"/>
                    <a:pt x="491" y="100"/>
                    <a:pt x="495" y="96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4"/>
            <p:cNvSpPr/>
            <p:nvPr/>
          </p:nvSpPr>
          <p:spPr>
            <a:xfrm>
              <a:off x="5420507" y="3707268"/>
              <a:ext cx="93342" cy="24106"/>
            </a:xfrm>
            <a:custGeom>
              <a:avLst/>
              <a:gdLst/>
              <a:ahLst/>
              <a:cxnLst/>
              <a:rect l="l" t="t" r="r" b="b"/>
              <a:pathLst>
                <a:path w="1514" h="391" extrusionOk="0">
                  <a:moveTo>
                    <a:pt x="65" y="0"/>
                  </a:moveTo>
                  <a:lnTo>
                    <a:pt x="0" y="102"/>
                  </a:lnTo>
                  <a:lnTo>
                    <a:pt x="1493" y="390"/>
                  </a:lnTo>
                  <a:lnTo>
                    <a:pt x="1513" y="32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4"/>
            <p:cNvSpPr/>
            <p:nvPr/>
          </p:nvSpPr>
          <p:spPr>
            <a:xfrm>
              <a:off x="4877412" y="3597897"/>
              <a:ext cx="164427" cy="109865"/>
            </a:xfrm>
            <a:custGeom>
              <a:avLst/>
              <a:gdLst/>
              <a:ahLst/>
              <a:cxnLst/>
              <a:rect l="l" t="t" r="r" b="b"/>
              <a:pathLst>
                <a:path w="2667" h="1782" extrusionOk="0">
                  <a:moveTo>
                    <a:pt x="1011" y="0"/>
                  </a:moveTo>
                  <a:cubicBezTo>
                    <a:pt x="785" y="0"/>
                    <a:pt x="576" y="52"/>
                    <a:pt x="416" y="160"/>
                  </a:cubicBezTo>
                  <a:cubicBezTo>
                    <a:pt x="0" y="441"/>
                    <a:pt x="75" y="996"/>
                    <a:pt x="581" y="1400"/>
                  </a:cubicBezTo>
                  <a:cubicBezTo>
                    <a:pt x="893" y="1649"/>
                    <a:pt x="1295" y="1781"/>
                    <a:pt x="1656" y="1781"/>
                  </a:cubicBezTo>
                  <a:cubicBezTo>
                    <a:pt x="1882" y="1781"/>
                    <a:pt x="2091" y="1729"/>
                    <a:pt x="2251" y="1620"/>
                  </a:cubicBezTo>
                  <a:cubicBezTo>
                    <a:pt x="2667" y="1339"/>
                    <a:pt x="2593" y="784"/>
                    <a:pt x="2086" y="381"/>
                  </a:cubicBezTo>
                  <a:cubicBezTo>
                    <a:pt x="1774" y="133"/>
                    <a:pt x="1371" y="0"/>
                    <a:pt x="101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4"/>
            <p:cNvSpPr/>
            <p:nvPr/>
          </p:nvSpPr>
          <p:spPr>
            <a:xfrm>
              <a:off x="4888077" y="3623482"/>
              <a:ext cx="130888" cy="78360"/>
            </a:xfrm>
            <a:custGeom>
              <a:avLst/>
              <a:gdLst/>
              <a:ahLst/>
              <a:cxnLst/>
              <a:rect l="l" t="t" r="r" b="b"/>
              <a:pathLst>
                <a:path w="2123" h="1271" extrusionOk="0">
                  <a:moveTo>
                    <a:pt x="39" y="0"/>
                  </a:moveTo>
                  <a:lnTo>
                    <a:pt x="39" y="0"/>
                  </a:lnTo>
                  <a:cubicBezTo>
                    <a:pt x="0" y="290"/>
                    <a:pt x="170" y="617"/>
                    <a:pt x="491" y="873"/>
                  </a:cubicBezTo>
                  <a:cubicBezTo>
                    <a:pt x="634" y="985"/>
                    <a:pt x="794" y="1075"/>
                    <a:pt x="964" y="1142"/>
                  </a:cubicBezTo>
                  <a:cubicBezTo>
                    <a:pt x="1180" y="1226"/>
                    <a:pt x="1409" y="1271"/>
                    <a:pt x="1625" y="1271"/>
                  </a:cubicBezTo>
                  <a:cubicBezTo>
                    <a:pt x="1805" y="1271"/>
                    <a:pt x="1976" y="1240"/>
                    <a:pt x="2123" y="1174"/>
                  </a:cubicBezTo>
                  <a:lnTo>
                    <a:pt x="2041" y="1094"/>
                  </a:lnTo>
                  <a:cubicBezTo>
                    <a:pt x="1909" y="1153"/>
                    <a:pt x="1755" y="1182"/>
                    <a:pt x="1592" y="1182"/>
                  </a:cubicBezTo>
                  <a:cubicBezTo>
                    <a:pt x="1246" y="1182"/>
                    <a:pt x="861" y="1054"/>
                    <a:pt x="570" y="821"/>
                  </a:cubicBezTo>
                  <a:cubicBezTo>
                    <a:pt x="278" y="590"/>
                    <a:pt x="127" y="296"/>
                    <a:pt x="160" y="33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4"/>
            <p:cNvSpPr/>
            <p:nvPr/>
          </p:nvSpPr>
          <p:spPr>
            <a:xfrm>
              <a:off x="4898188" y="3604987"/>
              <a:ext cx="132923" cy="88965"/>
            </a:xfrm>
            <a:custGeom>
              <a:avLst/>
              <a:gdLst/>
              <a:ahLst/>
              <a:cxnLst/>
              <a:rect l="l" t="t" r="r" b="b"/>
              <a:pathLst>
                <a:path w="2156" h="1443" extrusionOk="0">
                  <a:moveTo>
                    <a:pt x="728" y="91"/>
                  </a:moveTo>
                  <a:cubicBezTo>
                    <a:pt x="862" y="91"/>
                    <a:pt x="1012" y="121"/>
                    <a:pt x="1164" y="181"/>
                  </a:cubicBezTo>
                  <a:cubicBezTo>
                    <a:pt x="1301" y="236"/>
                    <a:pt x="1435" y="310"/>
                    <a:pt x="1549" y="403"/>
                  </a:cubicBezTo>
                  <a:cubicBezTo>
                    <a:pt x="1926" y="702"/>
                    <a:pt x="2020" y="1088"/>
                    <a:pt x="1762" y="1265"/>
                  </a:cubicBezTo>
                  <a:cubicBezTo>
                    <a:pt x="1675" y="1323"/>
                    <a:pt x="1560" y="1352"/>
                    <a:pt x="1428" y="1352"/>
                  </a:cubicBezTo>
                  <a:cubicBezTo>
                    <a:pt x="1294" y="1352"/>
                    <a:pt x="1144" y="1322"/>
                    <a:pt x="992" y="1261"/>
                  </a:cubicBezTo>
                  <a:cubicBezTo>
                    <a:pt x="854" y="1208"/>
                    <a:pt x="721" y="1131"/>
                    <a:pt x="607" y="1040"/>
                  </a:cubicBezTo>
                  <a:cubicBezTo>
                    <a:pt x="230" y="740"/>
                    <a:pt x="136" y="355"/>
                    <a:pt x="394" y="179"/>
                  </a:cubicBezTo>
                  <a:cubicBezTo>
                    <a:pt x="480" y="120"/>
                    <a:pt x="596" y="91"/>
                    <a:pt x="728" y="91"/>
                  </a:cubicBezTo>
                  <a:close/>
                  <a:moveTo>
                    <a:pt x="694" y="0"/>
                  </a:moveTo>
                  <a:cubicBezTo>
                    <a:pt x="539" y="0"/>
                    <a:pt x="402" y="35"/>
                    <a:pt x="301" y="103"/>
                  </a:cubicBezTo>
                  <a:cubicBezTo>
                    <a:pt x="0" y="309"/>
                    <a:pt x="102" y="752"/>
                    <a:pt x="530" y="1093"/>
                  </a:cubicBezTo>
                  <a:cubicBezTo>
                    <a:pt x="658" y="1194"/>
                    <a:pt x="807" y="1280"/>
                    <a:pt x="962" y="1340"/>
                  </a:cubicBezTo>
                  <a:cubicBezTo>
                    <a:pt x="1134" y="1408"/>
                    <a:pt x="1305" y="1442"/>
                    <a:pt x="1459" y="1442"/>
                  </a:cubicBezTo>
                  <a:cubicBezTo>
                    <a:pt x="1615" y="1442"/>
                    <a:pt x="1752" y="1407"/>
                    <a:pt x="1854" y="1338"/>
                  </a:cubicBezTo>
                  <a:cubicBezTo>
                    <a:pt x="2156" y="1133"/>
                    <a:pt x="2054" y="690"/>
                    <a:pt x="1626" y="350"/>
                  </a:cubicBezTo>
                  <a:cubicBezTo>
                    <a:pt x="1498" y="248"/>
                    <a:pt x="1348" y="162"/>
                    <a:pt x="1194" y="102"/>
                  </a:cubicBezTo>
                  <a:cubicBezTo>
                    <a:pt x="1020" y="34"/>
                    <a:pt x="848" y="0"/>
                    <a:pt x="694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4"/>
            <p:cNvSpPr/>
            <p:nvPr/>
          </p:nvSpPr>
          <p:spPr>
            <a:xfrm>
              <a:off x="4924761" y="3620770"/>
              <a:ext cx="79963" cy="59186"/>
            </a:xfrm>
            <a:custGeom>
              <a:avLst/>
              <a:gdLst/>
              <a:ahLst/>
              <a:cxnLst/>
              <a:rect l="l" t="t" r="r" b="b"/>
              <a:pathLst>
                <a:path w="1297" h="960" extrusionOk="0">
                  <a:moveTo>
                    <a:pt x="297" y="0"/>
                  </a:moveTo>
                  <a:cubicBezTo>
                    <a:pt x="176" y="50"/>
                    <a:pt x="83" y="153"/>
                    <a:pt x="46" y="229"/>
                  </a:cubicBezTo>
                  <a:cubicBezTo>
                    <a:pt x="0" y="324"/>
                    <a:pt x="43" y="443"/>
                    <a:pt x="143" y="543"/>
                  </a:cubicBezTo>
                  <a:cubicBezTo>
                    <a:pt x="233" y="632"/>
                    <a:pt x="355" y="678"/>
                    <a:pt x="474" y="678"/>
                  </a:cubicBezTo>
                  <a:cubicBezTo>
                    <a:pt x="493" y="678"/>
                    <a:pt x="512" y="676"/>
                    <a:pt x="531" y="674"/>
                  </a:cubicBezTo>
                  <a:cubicBezTo>
                    <a:pt x="663" y="658"/>
                    <a:pt x="761" y="591"/>
                    <a:pt x="864" y="541"/>
                  </a:cubicBezTo>
                  <a:cubicBezTo>
                    <a:pt x="917" y="515"/>
                    <a:pt x="974" y="491"/>
                    <a:pt x="1038" y="481"/>
                  </a:cubicBezTo>
                  <a:cubicBezTo>
                    <a:pt x="1042" y="504"/>
                    <a:pt x="1042" y="527"/>
                    <a:pt x="1039" y="548"/>
                  </a:cubicBezTo>
                  <a:cubicBezTo>
                    <a:pt x="1028" y="641"/>
                    <a:pt x="938" y="708"/>
                    <a:pt x="845" y="752"/>
                  </a:cubicBezTo>
                  <a:cubicBezTo>
                    <a:pt x="814" y="767"/>
                    <a:pt x="777" y="780"/>
                    <a:pt x="738" y="782"/>
                  </a:cubicBezTo>
                  <a:lnTo>
                    <a:pt x="927" y="959"/>
                  </a:lnTo>
                  <a:cubicBezTo>
                    <a:pt x="1025" y="947"/>
                    <a:pt x="1109" y="899"/>
                    <a:pt x="1168" y="850"/>
                  </a:cubicBezTo>
                  <a:cubicBezTo>
                    <a:pt x="1255" y="775"/>
                    <a:pt x="1296" y="678"/>
                    <a:pt x="1266" y="561"/>
                  </a:cubicBezTo>
                  <a:cubicBezTo>
                    <a:pt x="1236" y="436"/>
                    <a:pt x="1092" y="293"/>
                    <a:pt x="921" y="293"/>
                  </a:cubicBezTo>
                  <a:cubicBezTo>
                    <a:pt x="909" y="293"/>
                    <a:pt x="896" y="294"/>
                    <a:pt x="884" y="296"/>
                  </a:cubicBezTo>
                  <a:cubicBezTo>
                    <a:pt x="718" y="317"/>
                    <a:pt x="600" y="403"/>
                    <a:pt x="460" y="454"/>
                  </a:cubicBezTo>
                  <a:cubicBezTo>
                    <a:pt x="419" y="468"/>
                    <a:pt x="369" y="476"/>
                    <a:pt x="319" y="476"/>
                  </a:cubicBezTo>
                  <a:cubicBezTo>
                    <a:pt x="313" y="476"/>
                    <a:pt x="306" y="476"/>
                    <a:pt x="300" y="474"/>
                  </a:cubicBezTo>
                  <a:cubicBezTo>
                    <a:pt x="286" y="410"/>
                    <a:pt x="364" y="338"/>
                    <a:pt x="413" y="299"/>
                  </a:cubicBezTo>
                  <a:cubicBezTo>
                    <a:pt x="456" y="264"/>
                    <a:pt x="504" y="233"/>
                    <a:pt x="561" y="211"/>
                  </a:cubicBezTo>
                  <a:cubicBezTo>
                    <a:pt x="564" y="210"/>
                    <a:pt x="570" y="207"/>
                    <a:pt x="574" y="206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4"/>
            <p:cNvSpPr/>
            <p:nvPr/>
          </p:nvSpPr>
          <p:spPr>
            <a:xfrm>
              <a:off x="4923281" y="3622311"/>
              <a:ext cx="82738" cy="53329"/>
            </a:xfrm>
            <a:custGeom>
              <a:avLst/>
              <a:gdLst/>
              <a:ahLst/>
              <a:cxnLst/>
              <a:rect l="l" t="t" r="r" b="b"/>
              <a:pathLst>
                <a:path w="1342" h="865" extrusionOk="0">
                  <a:moveTo>
                    <a:pt x="96" y="1"/>
                  </a:moveTo>
                  <a:lnTo>
                    <a:pt x="0" y="74"/>
                  </a:lnTo>
                  <a:lnTo>
                    <a:pt x="1299" y="864"/>
                  </a:lnTo>
                  <a:lnTo>
                    <a:pt x="1342" y="809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4"/>
            <p:cNvSpPr/>
            <p:nvPr/>
          </p:nvSpPr>
          <p:spPr>
            <a:xfrm>
              <a:off x="5778706" y="3388649"/>
              <a:ext cx="164551" cy="109926"/>
            </a:xfrm>
            <a:custGeom>
              <a:avLst/>
              <a:gdLst/>
              <a:ahLst/>
              <a:cxnLst/>
              <a:rect l="l" t="t" r="r" b="b"/>
              <a:pathLst>
                <a:path w="2669" h="1783" extrusionOk="0">
                  <a:moveTo>
                    <a:pt x="1008" y="0"/>
                  </a:moveTo>
                  <a:cubicBezTo>
                    <a:pt x="783" y="0"/>
                    <a:pt x="575" y="52"/>
                    <a:pt x="416" y="159"/>
                  </a:cubicBezTo>
                  <a:cubicBezTo>
                    <a:pt x="0" y="442"/>
                    <a:pt x="74" y="997"/>
                    <a:pt x="581" y="1400"/>
                  </a:cubicBezTo>
                  <a:cubicBezTo>
                    <a:pt x="893" y="1649"/>
                    <a:pt x="1295" y="1782"/>
                    <a:pt x="1656" y="1782"/>
                  </a:cubicBezTo>
                  <a:cubicBezTo>
                    <a:pt x="1882" y="1782"/>
                    <a:pt x="2091" y="1730"/>
                    <a:pt x="2251" y="1621"/>
                  </a:cubicBezTo>
                  <a:cubicBezTo>
                    <a:pt x="2668" y="1338"/>
                    <a:pt x="2592" y="785"/>
                    <a:pt x="2086" y="381"/>
                  </a:cubicBezTo>
                  <a:cubicBezTo>
                    <a:pt x="1773" y="133"/>
                    <a:pt x="1369" y="0"/>
                    <a:pt x="1008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4"/>
            <p:cNvSpPr/>
            <p:nvPr/>
          </p:nvSpPr>
          <p:spPr>
            <a:xfrm>
              <a:off x="5789249" y="3414173"/>
              <a:ext cx="130950" cy="78484"/>
            </a:xfrm>
            <a:custGeom>
              <a:avLst/>
              <a:gdLst/>
              <a:ahLst/>
              <a:cxnLst/>
              <a:rect l="l" t="t" r="r" b="b"/>
              <a:pathLst>
                <a:path w="2124" h="1273" extrusionOk="0">
                  <a:moveTo>
                    <a:pt x="39" y="1"/>
                  </a:moveTo>
                  <a:cubicBezTo>
                    <a:pt x="0" y="292"/>
                    <a:pt x="170" y="619"/>
                    <a:pt x="491" y="873"/>
                  </a:cubicBezTo>
                  <a:cubicBezTo>
                    <a:pt x="634" y="986"/>
                    <a:pt x="794" y="1077"/>
                    <a:pt x="964" y="1143"/>
                  </a:cubicBezTo>
                  <a:cubicBezTo>
                    <a:pt x="1182" y="1228"/>
                    <a:pt x="1411" y="1273"/>
                    <a:pt x="1627" y="1273"/>
                  </a:cubicBezTo>
                  <a:cubicBezTo>
                    <a:pt x="1807" y="1273"/>
                    <a:pt x="1977" y="1241"/>
                    <a:pt x="2123" y="1176"/>
                  </a:cubicBezTo>
                  <a:lnTo>
                    <a:pt x="2042" y="1093"/>
                  </a:lnTo>
                  <a:cubicBezTo>
                    <a:pt x="1910" y="1152"/>
                    <a:pt x="1755" y="1181"/>
                    <a:pt x="1592" y="1181"/>
                  </a:cubicBezTo>
                  <a:cubicBezTo>
                    <a:pt x="1247" y="1181"/>
                    <a:pt x="862" y="1053"/>
                    <a:pt x="570" y="820"/>
                  </a:cubicBezTo>
                  <a:cubicBezTo>
                    <a:pt x="279" y="590"/>
                    <a:pt x="127" y="295"/>
                    <a:pt x="160" y="34"/>
                  </a:cubicBezTo>
                  <a:lnTo>
                    <a:pt x="39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4"/>
            <p:cNvSpPr/>
            <p:nvPr/>
          </p:nvSpPr>
          <p:spPr>
            <a:xfrm>
              <a:off x="5799483" y="3395862"/>
              <a:ext cx="132923" cy="88903"/>
            </a:xfrm>
            <a:custGeom>
              <a:avLst/>
              <a:gdLst/>
              <a:ahLst/>
              <a:cxnLst/>
              <a:rect l="l" t="t" r="r" b="b"/>
              <a:pathLst>
                <a:path w="2156" h="1442" extrusionOk="0">
                  <a:moveTo>
                    <a:pt x="727" y="91"/>
                  </a:moveTo>
                  <a:cubicBezTo>
                    <a:pt x="861" y="91"/>
                    <a:pt x="1011" y="121"/>
                    <a:pt x="1163" y="181"/>
                  </a:cubicBezTo>
                  <a:cubicBezTo>
                    <a:pt x="1300" y="234"/>
                    <a:pt x="1433" y="311"/>
                    <a:pt x="1549" y="404"/>
                  </a:cubicBezTo>
                  <a:cubicBezTo>
                    <a:pt x="1926" y="700"/>
                    <a:pt x="2020" y="1089"/>
                    <a:pt x="1762" y="1264"/>
                  </a:cubicBezTo>
                  <a:cubicBezTo>
                    <a:pt x="1676" y="1322"/>
                    <a:pt x="1560" y="1351"/>
                    <a:pt x="1429" y="1351"/>
                  </a:cubicBezTo>
                  <a:cubicBezTo>
                    <a:pt x="1295" y="1351"/>
                    <a:pt x="1144" y="1321"/>
                    <a:pt x="992" y="1261"/>
                  </a:cubicBezTo>
                  <a:cubicBezTo>
                    <a:pt x="855" y="1207"/>
                    <a:pt x="721" y="1132"/>
                    <a:pt x="607" y="1040"/>
                  </a:cubicBezTo>
                  <a:cubicBezTo>
                    <a:pt x="230" y="740"/>
                    <a:pt x="136" y="355"/>
                    <a:pt x="394" y="178"/>
                  </a:cubicBezTo>
                  <a:cubicBezTo>
                    <a:pt x="480" y="120"/>
                    <a:pt x="596" y="91"/>
                    <a:pt x="727" y="91"/>
                  </a:cubicBezTo>
                  <a:close/>
                  <a:moveTo>
                    <a:pt x="694" y="1"/>
                  </a:moveTo>
                  <a:cubicBezTo>
                    <a:pt x="540" y="1"/>
                    <a:pt x="403" y="35"/>
                    <a:pt x="301" y="104"/>
                  </a:cubicBezTo>
                  <a:cubicBezTo>
                    <a:pt x="0" y="309"/>
                    <a:pt x="101" y="752"/>
                    <a:pt x="530" y="1092"/>
                  </a:cubicBezTo>
                  <a:cubicBezTo>
                    <a:pt x="658" y="1194"/>
                    <a:pt x="807" y="1280"/>
                    <a:pt x="962" y="1340"/>
                  </a:cubicBezTo>
                  <a:cubicBezTo>
                    <a:pt x="1136" y="1408"/>
                    <a:pt x="1307" y="1441"/>
                    <a:pt x="1461" y="1441"/>
                  </a:cubicBezTo>
                  <a:cubicBezTo>
                    <a:pt x="1616" y="1441"/>
                    <a:pt x="1752" y="1407"/>
                    <a:pt x="1854" y="1339"/>
                  </a:cubicBezTo>
                  <a:cubicBezTo>
                    <a:pt x="2155" y="1133"/>
                    <a:pt x="2054" y="690"/>
                    <a:pt x="1626" y="349"/>
                  </a:cubicBezTo>
                  <a:cubicBezTo>
                    <a:pt x="1497" y="248"/>
                    <a:pt x="1348" y="162"/>
                    <a:pt x="1193" y="102"/>
                  </a:cubicBezTo>
                  <a:cubicBezTo>
                    <a:pt x="1020" y="35"/>
                    <a:pt x="848" y="1"/>
                    <a:pt x="694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4"/>
            <p:cNvSpPr/>
            <p:nvPr/>
          </p:nvSpPr>
          <p:spPr>
            <a:xfrm>
              <a:off x="5825932" y="3411583"/>
              <a:ext cx="79902" cy="59186"/>
            </a:xfrm>
            <a:custGeom>
              <a:avLst/>
              <a:gdLst/>
              <a:ahLst/>
              <a:cxnLst/>
              <a:rect l="l" t="t" r="r" b="b"/>
              <a:pathLst>
                <a:path w="1296" h="960" extrusionOk="0">
                  <a:moveTo>
                    <a:pt x="298" y="0"/>
                  </a:moveTo>
                  <a:cubicBezTo>
                    <a:pt x="178" y="50"/>
                    <a:pt x="83" y="151"/>
                    <a:pt x="46" y="230"/>
                  </a:cubicBezTo>
                  <a:cubicBezTo>
                    <a:pt x="1" y="324"/>
                    <a:pt x="43" y="444"/>
                    <a:pt x="143" y="544"/>
                  </a:cubicBezTo>
                  <a:cubicBezTo>
                    <a:pt x="232" y="633"/>
                    <a:pt x="353" y="678"/>
                    <a:pt x="471" y="678"/>
                  </a:cubicBezTo>
                  <a:cubicBezTo>
                    <a:pt x="491" y="678"/>
                    <a:pt x="512" y="677"/>
                    <a:pt x="532" y="674"/>
                  </a:cubicBezTo>
                  <a:cubicBezTo>
                    <a:pt x="663" y="657"/>
                    <a:pt x="762" y="592"/>
                    <a:pt x="864" y="541"/>
                  </a:cubicBezTo>
                  <a:cubicBezTo>
                    <a:pt x="917" y="515"/>
                    <a:pt x="974" y="493"/>
                    <a:pt x="1038" y="481"/>
                  </a:cubicBezTo>
                  <a:cubicBezTo>
                    <a:pt x="1043" y="505"/>
                    <a:pt x="1043" y="528"/>
                    <a:pt x="1040" y="550"/>
                  </a:cubicBezTo>
                  <a:cubicBezTo>
                    <a:pt x="1028" y="642"/>
                    <a:pt x="939" y="708"/>
                    <a:pt x="846" y="752"/>
                  </a:cubicBezTo>
                  <a:cubicBezTo>
                    <a:pt x="814" y="767"/>
                    <a:pt x="777" y="779"/>
                    <a:pt x="736" y="784"/>
                  </a:cubicBezTo>
                  <a:lnTo>
                    <a:pt x="926" y="959"/>
                  </a:lnTo>
                  <a:cubicBezTo>
                    <a:pt x="1024" y="948"/>
                    <a:pt x="1107" y="901"/>
                    <a:pt x="1167" y="851"/>
                  </a:cubicBezTo>
                  <a:cubicBezTo>
                    <a:pt x="1254" y="777"/>
                    <a:pt x="1295" y="680"/>
                    <a:pt x="1264" y="562"/>
                  </a:cubicBezTo>
                  <a:cubicBezTo>
                    <a:pt x="1236" y="438"/>
                    <a:pt x="1093" y="294"/>
                    <a:pt x="923" y="294"/>
                  </a:cubicBezTo>
                  <a:cubicBezTo>
                    <a:pt x="910" y="294"/>
                    <a:pt x="897" y="295"/>
                    <a:pt x="884" y="297"/>
                  </a:cubicBezTo>
                  <a:cubicBezTo>
                    <a:pt x="719" y="316"/>
                    <a:pt x="600" y="404"/>
                    <a:pt x="460" y="455"/>
                  </a:cubicBezTo>
                  <a:cubicBezTo>
                    <a:pt x="419" y="470"/>
                    <a:pt x="369" y="477"/>
                    <a:pt x="319" y="477"/>
                  </a:cubicBezTo>
                  <a:cubicBezTo>
                    <a:pt x="313" y="477"/>
                    <a:pt x="306" y="477"/>
                    <a:pt x="300" y="474"/>
                  </a:cubicBezTo>
                  <a:cubicBezTo>
                    <a:pt x="286" y="410"/>
                    <a:pt x="365" y="338"/>
                    <a:pt x="415" y="300"/>
                  </a:cubicBezTo>
                  <a:cubicBezTo>
                    <a:pt x="457" y="266"/>
                    <a:pt x="506" y="236"/>
                    <a:pt x="562" y="210"/>
                  </a:cubicBezTo>
                  <a:cubicBezTo>
                    <a:pt x="565" y="208"/>
                    <a:pt x="570" y="207"/>
                    <a:pt x="575" y="206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4"/>
            <p:cNvSpPr/>
            <p:nvPr/>
          </p:nvSpPr>
          <p:spPr>
            <a:xfrm>
              <a:off x="5824452" y="3413248"/>
              <a:ext cx="82799" cy="53206"/>
            </a:xfrm>
            <a:custGeom>
              <a:avLst/>
              <a:gdLst/>
              <a:ahLst/>
              <a:cxnLst/>
              <a:rect l="l" t="t" r="r" b="b"/>
              <a:pathLst>
                <a:path w="1343" h="863" extrusionOk="0">
                  <a:moveTo>
                    <a:pt x="99" y="0"/>
                  </a:moveTo>
                  <a:lnTo>
                    <a:pt x="0" y="73"/>
                  </a:lnTo>
                  <a:lnTo>
                    <a:pt x="1301" y="862"/>
                  </a:lnTo>
                  <a:lnTo>
                    <a:pt x="1342" y="80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4"/>
            <p:cNvSpPr/>
            <p:nvPr/>
          </p:nvSpPr>
          <p:spPr>
            <a:xfrm>
              <a:off x="4764156" y="3798020"/>
              <a:ext cx="173428" cy="101973"/>
            </a:xfrm>
            <a:custGeom>
              <a:avLst/>
              <a:gdLst/>
              <a:ahLst/>
              <a:cxnLst/>
              <a:rect l="l" t="t" r="r" b="b"/>
              <a:pathLst>
                <a:path w="2813" h="1654" extrusionOk="0">
                  <a:moveTo>
                    <a:pt x="1344" y="0"/>
                  </a:moveTo>
                  <a:cubicBezTo>
                    <a:pt x="917" y="0"/>
                    <a:pt x="514" y="150"/>
                    <a:pt x="307" y="417"/>
                  </a:cubicBezTo>
                  <a:cubicBezTo>
                    <a:pt x="0" y="812"/>
                    <a:pt x="243" y="1318"/>
                    <a:pt x="849" y="1545"/>
                  </a:cubicBezTo>
                  <a:cubicBezTo>
                    <a:pt x="1047" y="1618"/>
                    <a:pt x="1260" y="1653"/>
                    <a:pt x="1467" y="1653"/>
                  </a:cubicBezTo>
                  <a:cubicBezTo>
                    <a:pt x="1894" y="1653"/>
                    <a:pt x="2299" y="1504"/>
                    <a:pt x="2505" y="1238"/>
                  </a:cubicBezTo>
                  <a:cubicBezTo>
                    <a:pt x="2812" y="841"/>
                    <a:pt x="2570" y="336"/>
                    <a:pt x="1963" y="110"/>
                  </a:cubicBezTo>
                  <a:cubicBezTo>
                    <a:pt x="1764" y="36"/>
                    <a:pt x="1552" y="0"/>
                    <a:pt x="1344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4"/>
            <p:cNvSpPr/>
            <p:nvPr/>
          </p:nvSpPr>
          <p:spPr>
            <a:xfrm>
              <a:off x="4775932" y="3841978"/>
              <a:ext cx="144637" cy="50000"/>
            </a:xfrm>
            <a:custGeom>
              <a:avLst/>
              <a:gdLst/>
              <a:ahLst/>
              <a:cxnLst/>
              <a:rect l="l" t="t" r="r" b="b"/>
              <a:pathLst>
                <a:path w="2346" h="811" extrusionOk="0">
                  <a:moveTo>
                    <a:pt x="126" y="1"/>
                  </a:moveTo>
                  <a:lnTo>
                    <a:pt x="0" y="7"/>
                  </a:lnTo>
                  <a:cubicBezTo>
                    <a:pt x="55" y="296"/>
                    <a:pt x="316" y="552"/>
                    <a:pt x="700" y="697"/>
                  </a:cubicBezTo>
                  <a:cubicBezTo>
                    <a:pt x="870" y="762"/>
                    <a:pt x="1051" y="797"/>
                    <a:pt x="1234" y="807"/>
                  </a:cubicBezTo>
                  <a:cubicBezTo>
                    <a:pt x="1273" y="810"/>
                    <a:pt x="1312" y="811"/>
                    <a:pt x="1351" y="811"/>
                  </a:cubicBezTo>
                  <a:cubicBezTo>
                    <a:pt x="1737" y="811"/>
                    <a:pt x="2110" y="696"/>
                    <a:pt x="2346" y="479"/>
                  </a:cubicBezTo>
                  <a:lnTo>
                    <a:pt x="2242" y="428"/>
                  </a:lnTo>
                  <a:cubicBezTo>
                    <a:pt x="2030" y="621"/>
                    <a:pt x="1692" y="725"/>
                    <a:pt x="1342" y="725"/>
                  </a:cubicBezTo>
                  <a:cubicBezTo>
                    <a:pt x="1144" y="725"/>
                    <a:pt x="942" y="692"/>
                    <a:pt x="757" y="623"/>
                  </a:cubicBezTo>
                  <a:cubicBezTo>
                    <a:pt x="412" y="496"/>
                    <a:pt x="173" y="262"/>
                    <a:pt x="126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4"/>
            <p:cNvSpPr/>
            <p:nvPr/>
          </p:nvSpPr>
          <p:spPr>
            <a:xfrm>
              <a:off x="4783515" y="3805541"/>
              <a:ext cx="142356" cy="77436"/>
            </a:xfrm>
            <a:custGeom>
              <a:avLst/>
              <a:gdLst/>
              <a:ahLst/>
              <a:cxnLst/>
              <a:rect l="l" t="t" r="r" b="b"/>
              <a:pathLst>
                <a:path w="2309" h="1256" extrusionOk="0">
                  <a:moveTo>
                    <a:pt x="981" y="85"/>
                  </a:moveTo>
                  <a:cubicBezTo>
                    <a:pt x="1009" y="85"/>
                    <a:pt x="1038" y="86"/>
                    <a:pt x="1068" y="88"/>
                  </a:cubicBezTo>
                  <a:cubicBezTo>
                    <a:pt x="1214" y="97"/>
                    <a:pt x="1363" y="128"/>
                    <a:pt x="1503" y="178"/>
                  </a:cubicBezTo>
                  <a:cubicBezTo>
                    <a:pt x="1954" y="348"/>
                    <a:pt x="2164" y="685"/>
                    <a:pt x="1972" y="933"/>
                  </a:cubicBezTo>
                  <a:cubicBezTo>
                    <a:pt x="1857" y="1082"/>
                    <a:pt x="1614" y="1171"/>
                    <a:pt x="1328" y="1171"/>
                  </a:cubicBezTo>
                  <a:cubicBezTo>
                    <a:pt x="1299" y="1171"/>
                    <a:pt x="1270" y="1170"/>
                    <a:pt x="1241" y="1169"/>
                  </a:cubicBezTo>
                  <a:cubicBezTo>
                    <a:pt x="1092" y="1160"/>
                    <a:pt x="942" y="1129"/>
                    <a:pt x="805" y="1077"/>
                  </a:cubicBezTo>
                  <a:cubicBezTo>
                    <a:pt x="354" y="909"/>
                    <a:pt x="143" y="570"/>
                    <a:pt x="336" y="322"/>
                  </a:cubicBezTo>
                  <a:cubicBezTo>
                    <a:pt x="451" y="174"/>
                    <a:pt x="695" y="85"/>
                    <a:pt x="981" y="85"/>
                  </a:cubicBezTo>
                  <a:close/>
                  <a:moveTo>
                    <a:pt x="979" y="1"/>
                  </a:moveTo>
                  <a:cubicBezTo>
                    <a:pt x="644" y="1"/>
                    <a:pt x="361" y="104"/>
                    <a:pt x="224" y="281"/>
                  </a:cubicBezTo>
                  <a:cubicBezTo>
                    <a:pt x="0" y="569"/>
                    <a:pt x="236" y="960"/>
                    <a:pt x="748" y="1151"/>
                  </a:cubicBezTo>
                  <a:cubicBezTo>
                    <a:pt x="902" y="1209"/>
                    <a:pt x="1069" y="1244"/>
                    <a:pt x="1235" y="1253"/>
                  </a:cubicBezTo>
                  <a:cubicBezTo>
                    <a:pt x="1267" y="1255"/>
                    <a:pt x="1298" y="1256"/>
                    <a:pt x="1329" y="1256"/>
                  </a:cubicBezTo>
                  <a:cubicBezTo>
                    <a:pt x="1661" y="1256"/>
                    <a:pt x="1946" y="1152"/>
                    <a:pt x="2083" y="976"/>
                  </a:cubicBezTo>
                  <a:cubicBezTo>
                    <a:pt x="2308" y="687"/>
                    <a:pt x="2073" y="298"/>
                    <a:pt x="1560" y="107"/>
                  </a:cubicBezTo>
                  <a:cubicBezTo>
                    <a:pt x="1406" y="48"/>
                    <a:pt x="1239" y="12"/>
                    <a:pt x="1074" y="4"/>
                  </a:cubicBezTo>
                  <a:cubicBezTo>
                    <a:pt x="1042" y="2"/>
                    <a:pt x="1010" y="1"/>
                    <a:pt x="979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4"/>
            <p:cNvSpPr/>
            <p:nvPr/>
          </p:nvSpPr>
          <p:spPr>
            <a:xfrm>
              <a:off x="4813848" y="3823605"/>
              <a:ext cx="83046" cy="44328"/>
            </a:xfrm>
            <a:custGeom>
              <a:avLst/>
              <a:gdLst/>
              <a:ahLst/>
              <a:cxnLst/>
              <a:rect l="l" t="t" r="r" b="b"/>
              <a:pathLst>
                <a:path w="1347" h="719" extrusionOk="0">
                  <a:moveTo>
                    <a:pt x="183" y="1"/>
                  </a:moveTo>
                  <a:cubicBezTo>
                    <a:pt x="85" y="86"/>
                    <a:pt x="26" y="212"/>
                    <a:pt x="15" y="297"/>
                  </a:cubicBezTo>
                  <a:cubicBezTo>
                    <a:pt x="1" y="403"/>
                    <a:pt x="79" y="500"/>
                    <a:pt x="206" y="564"/>
                  </a:cubicBezTo>
                  <a:cubicBezTo>
                    <a:pt x="272" y="598"/>
                    <a:pt x="345" y="615"/>
                    <a:pt x="417" y="615"/>
                  </a:cubicBezTo>
                  <a:cubicBezTo>
                    <a:pt x="486" y="615"/>
                    <a:pt x="554" y="600"/>
                    <a:pt x="614" y="570"/>
                  </a:cubicBezTo>
                  <a:cubicBezTo>
                    <a:pt x="736" y="513"/>
                    <a:pt x="810" y="420"/>
                    <a:pt x="890" y="340"/>
                  </a:cubicBezTo>
                  <a:cubicBezTo>
                    <a:pt x="931" y="299"/>
                    <a:pt x="977" y="260"/>
                    <a:pt x="1036" y="230"/>
                  </a:cubicBezTo>
                  <a:cubicBezTo>
                    <a:pt x="1048" y="252"/>
                    <a:pt x="1056" y="273"/>
                    <a:pt x="1060" y="295"/>
                  </a:cubicBezTo>
                  <a:cubicBezTo>
                    <a:pt x="1078" y="387"/>
                    <a:pt x="1011" y="476"/>
                    <a:pt x="939" y="547"/>
                  </a:cubicBezTo>
                  <a:cubicBezTo>
                    <a:pt x="913" y="570"/>
                    <a:pt x="883" y="594"/>
                    <a:pt x="846" y="610"/>
                  </a:cubicBezTo>
                  <a:lnTo>
                    <a:pt x="1081" y="719"/>
                  </a:lnTo>
                  <a:cubicBezTo>
                    <a:pt x="1170" y="676"/>
                    <a:pt x="1235" y="606"/>
                    <a:pt x="1277" y="540"/>
                  </a:cubicBezTo>
                  <a:cubicBezTo>
                    <a:pt x="1338" y="442"/>
                    <a:pt x="1347" y="337"/>
                    <a:pt x="1281" y="235"/>
                  </a:cubicBezTo>
                  <a:cubicBezTo>
                    <a:pt x="1225" y="147"/>
                    <a:pt x="1099" y="71"/>
                    <a:pt x="967" y="71"/>
                  </a:cubicBezTo>
                  <a:cubicBezTo>
                    <a:pt x="922" y="71"/>
                    <a:pt x="876" y="80"/>
                    <a:pt x="833" y="100"/>
                  </a:cubicBezTo>
                  <a:cubicBezTo>
                    <a:pt x="682" y="172"/>
                    <a:pt x="597" y="290"/>
                    <a:pt x="477" y="383"/>
                  </a:cubicBezTo>
                  <a:cubicBezTo>
                    <a:pt x="443" y="410"/>
                    <a:pt x="397" y="432"/>
                    <a:pt x="350" y="447"/>
                  </a:cubicBezTo>
                  <a:cubicBezTo>
                    <a:pt x="346" y="452"/>
                    <a:pt x="340" y="452"/>
                    <a:pt x="333" y="452"/>
                  </a:cubicBezTo>
                  <a:cubicBezTo>
                    <a:pt x="299" y="394"/>
                    <a:pt x="353" y="303"/>
                    <a:pt x="386" y="249"/>
                  </a:cubicBezTo>
                  <a:cubicBezTo>
                    <a:pt x="417" y="203"/>
                    <a:pt x="453" y="160"/>
                    <a:pt x="499" y="119"/>
                  </a:cubicBezTo>
                  <a:cubicBezTo>
                    <a:pt x="503" y="116"/>
                    <a:pt x="506" y="113"/>
                    <a:pt x="510" y="110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4"/>
            <p:cNvSpPr/>
            <p:nvPr/>
          </p:nvSpPr>
          <p:spPr>
            <a:xfrm>
              <a:off x="4808114" y="3829524"/>
              <a:ext cx="92849" cy="27682"/>
            </a:xfrm>
            <a:custGeom>
              <a:avLst/>
              <a:gdLst/>
              <a:ahLst/>
              <a:cxnLst/>
              <a:rect l="l" t="t" r="r" b="b"/>
              <a:pathLst>
                <a:path w="1506" h="449" extrusionOk="0">
                  <a:moveTo>
                    <a:pt x="71" y="0"/>
                  </a:moveTo>
                  <a:lnTo>
                    <a:pt x="1" y="99"/>
                  </a:lnTo>
                  <a:lnTo>
                    <a:pt x="1483" y="448"/>
                  </a:lnTo>
                  <a:lnTo>
                    <a:pt x="1505" y="38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4"/>
            <p:cNvSpPr/>
            <p:nvPr/>
          </p:nvSpPr>
          <p:spPr>
            <a:xfrm>
              <a:off x="5528275" y="3861460"/>
              <a:ext cx="146178" cy="130827"/>
            </a:xfrm>
            <a:custGeom>
              <a:avLst/>
              <a:gdLst/>
              <a:ahLst/>
              <a:cxnLst/>
              <a:rect l="l" t="t" r="r" b="b"/>
              <a:pathLst>
                <a:path w="2371" h="2122" extrusionOk="0">
                  <a:moveTo>
                    <a:pt x="791" y="1"/>
                  </a:moveTo>
                  <a:cubicBezTo>
                    <a:pt x="748" y="1"/>
                    <a:pt x="706" y="4"/>
                    <a:pt x="665" y="10"/>
                  </a:cubicBezTo>
                  <a:cubicBezTo>
                    <a:pt x="168" y="89"/>
                    <a:pt x="1" y="623"/>
                    <a:pt x="288" y="1204"/>
                  </a:cubicBezTo>
                  <a:cubicBezTo>
                    <a:pt x="551" y="1735"/>
                    <a:pt x="1107" y="2121"/>
                    <a:pt x="1580" y="2121"/>
                  </a:cubicBezTo>
                  <a:cubicBezTo>
                    <a:pt x="1623" y="2121"/>
                    <a:pt x="1665" y="2118"/>
                    <a:pt x="1707" y="2112"/>
                  </a:cubicBezTo>
                  <a:cubicBezTo>
                    <a:pt x="2202" y="2033"/>
                    <a:pt x="2371" y="1501"/>
                    <a:pt x="2084" y="918"/>
                  </a:cubicBezTo>
                  <a:cubicBezTo>
                    <a:pt x="1819" y="387"/>
                    <a:pt x="1263" y="1"/>
                    <a:pt x="791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4"/>
            <p:cNvSpPr/>
            <p:nvPr/>
          </p:nvSpPr>
          <p:spPr>
            <a:xfrm>
              <a:off x="5541530" y="3870893"/>
              <a:ext cx="95253" cy="120099"/>
            </a:xfrm>
            <a:custGeom>
              <a:avLst/>
              <a:gdLst/>
              <a:ahLst/>
              <a:cxnLst/>
              <a:rect l="l" t="t" r="r" b="b"/>
              <a:pathLst>
                <a:path w="1545" h="1948" extrusionOk="0">
                  <a:moveTo>
                    <a:pt x="159" y="0"/>
                  </a:moveTo>
                  <a:lnTo>
                    <a:pt x="159" y="0"/>
                  </a:lnTo>
                  <a:cubicBezTo>
                    <a:pt x="0" y="246"/>
                    <a:pt x="14" y="614"/>
                    <a:pt x="196" y="981"/>
                  </a:cubicBezTo>
                  <a:cubicBezTo>
                    <a:pt x="277" y="1143"/>
                    <a:pt x="385" y="1295"/>
                    <a:pt x="510" y="1428"/>
                  </a:cubicBezTo>
                  <a:cubicBezTo>
                    <a:pt x="805" y="1737"/>
                    <a:pt x="1193" y="1943"/>
                    <a:pt x="1545" y="1947"/>
                  </a:cubicBezTo>
                  <a:lnTo>
                    <a:pt x="1506" y="1837"/>
                  </a:lnTo>
                  <a:cubicBezTo>
                    <a:pt x="1056" y="1834"/>
                    <a:pt x="534" y="1459"/>
                    <a:pt x="288" y="966"/>
                  </a:cubicBezTo>
                  <a:cubicBezTo>
                    <a:pt x="123" y="635"/>
                    <a:pt x="110" y="303"/>
                    <a:pt x="253" y="80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4"/>
            <p:cNvSpPr/>
            <p:nvPr/>
          </p:nvSpPr>
          <p:spPr>
            <a:xfrm>
              <a:off x="5552072" y="3870769"/>
              <a:ext cx="110481" cy="110481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75" y="110"/>
                  </a:moveTo>
                  <a:cubicBezTo>
                    <a:pt x="770" y="110"/>
                    <a:pt x="1003" y="232"/>
                    <a:pt x="1202" y="442"/>
                  </a:cubicBezTo>
                  <a:cubicBezTo>
                    <a:pt x="1305" y="549"/>
                    <a:pt x="1394" y="674"/>
                    <a:pt x="1458" y="806"/>
                  </a:cubicBezTo>
                  <a:cubicBezTo>
                    <a:pt x="1671" y="1238"/>
                    <a:pt x="1592" y="1629"/>
                    <a:pt x="1284" y="1676"/>
                  </a:cubicBezTo>
                  <a:cubicBezTo>
                    <a:pt x="1261" y="1680"/>
                    <a:pt x="1238" y="1682"/>
                    <a:pt x="1215" y="1682"/>
                  </a:cubicBezTo>
                  <a:cubicBezTo>
                    <a:pt x="1021" y="1682"/>
                    <a:pt x="788" y="1558"/>
                    <a:pt x="588" y="1350"/>
                  </a:cubicBezTo>
                  <a:cubicBezTo>
                    <a:pt x="487" y="1243"/>
                    <a:pt x="399" y="1115"/>
                    <a:pt x="334" y="986"/>
                  </a:cubicBezTo>
                  <a:cubicBezTo>
                    <a:pt x="122" y="553"/>
                    <a:pt x="199" y="165"/>
                    <a:pt x="509" y="115"/>
                  </a:cubicBezTo>
                  <a:cubicBezTo>
                    <a:pt x="530" y="111"/>
                    <a:pt x="553" y="110"/>
                    <a:pt x="575" y="110"/>
                  </a:cubicBezTo>
                  <a:close/>
                  <a:moveTo>
                    <a:pt x="533" y="1"/>
                  </a:moveTo>
                  <a:cubicBezTo>
                    <a:pt x="506" y="1"/>
                    <a:pt x="481" y="2"/>
                    <a:pt x="456" y="6"/>
                  </a:cubicBezTo>
                  <a:cubicBezTo>
                    <a:pt x="95" y="65"/>
                    <a:pt x="0" y="509"/>
                    <a:pt x="243" y="998"/>
                  </a:cubicBezTo>
                  <a:cubicBezTo>
                    <a:pt x="316" y="1145"/>
                    <a:pt x="414" y="1287"/>
                    <a:pt x="529" y="1405"/>
                  </a:cubicBezTo>
                  <a:cubicBezTo>
                    <a:pt x="760" y="1650"/>
                    <a:pt x="1033" y="1792"/>
                    <a:pt x="1262" y="1792"/>
                  </a:cubicBezTo>
                  <a:cubicBezTo>
                    <a:pt x="1287" y="1792"/>
                    <a:pt x="1312" y="1790"/>
                    <a:pt x="1336" y="1786"/>
                  </a:cubicBezTo>
                  <a:cubicBezTo>
                    <a:pt x="1698" y="1729"/>
                    <a:pt x="1792" y="1283"/>
                    <a:pt x="1549" y="794"/>
                  </a:cubicBezTo>
                  <a:cubicBezTo>
                    <a:pt x="1476" y="646"/>
                    <a:pt x="1378" y="505"/>
                    <a:pt x="1264" y="385"/>
                  </a:cubicBezTo>
                  <a:cubicBezTo>
                    <a:pt x="1033" y="142"/>
                    <a:pt x="760" y="1"/>
                    <a:pt x="533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4"/>
            <p:cNvSpPr/>
            <p:nvPr/>
          </p:nvSpPr>
          <p:spPr>
            <a:xfrm>
              <a:off x="5574329" y="3890745"/>
              <a:ext cx="66770" cy="71270"/>
            </a:xfrm>
            <a:custGeom>
              <a:avLst/>
              <a:gdLst/>
              <a:ahLst/>
              <a:cxnLst/>
              <a:rect l="l" t="t" r="r" b="b"/>
              <a:pathLst>
                <a:path w="1083" h="1156" extrusionOk="0">
                  <a:moveTo>
                    <a:pt x="399" y="0"/>
                  </a:moveTo>
                  <a:cubicBezTo>
                    <a:pt x="276" y="0"/>
                    <a:pt x="157" y="50"/>
                    <a:pt x="93" y="101"/>
                  </a:cubicBezTo>
                  <a:cubicBezTo>
                    <a:pt x="12" y="169"/>
                    <a:pt x="1" y="293"/>
                    <a:pt x="49" y="426"/>
                  </a:cubicBezTo>
                  <a:cubicBezTo>
                    <a:pt x="99" y="562"/>
                    <a:pt x="213" y="666"/>
                    <a:pt x="343" y="707"/>
                  </a:cubicBezTo>
                  <a:cubicBezTo>
                    <a:pt x="409" y="729"/>
                    <a:pt x="472" y="734"/>
                    <a:pt x="534" y="734"/>
                  </a:cubicBezTo>
                  <a:cubicBezTo>
                    <a:pt x="592" y="734"/>
                    <a:pt x="648" y="729"/>
                    <a:pt x="703" y="729"/>
                  </a:cubicBezTo>
                  <a:cubicBezTo>
                    <a:pt x="761" y="729"/>
                    <a:pt x="823" y="730"/>
                    <a:pt x="884" y="749"/>
                  </a:cubicBezTo>
                  <a:cubicBezTo>
                    <a:pt x="880" y="773"/>
                    <a:pt x="868" y="793"/>
                    <a:pt x="858" y="811"/>
                  </a:cubicBezTo>
                  <a:cubicBezTo>
                    <a:pt x="808" y="891"/>
                    <a:pt x="697" y="911"/>
                    <a:pt x="596" y="913"/>
                  </a:cubicBezTo>
                  <a:cubicBezTo>
                    <a:pt x="562" y="913"/>
                    <a:pt x="522" y="909"/>
                    <a:pt x="484" y="894"/>
                  </a:cubicBezTo>
                  <a:lnTo>
                    <a:pt x="484" y="894"/>
                  </a:lnTo>
                  <a:lnTo>
                    <a:pt x="581" y="1136"/>
                  </a:lnTo>
                  <a:cubicBezTo>
                    <a:pt x="627" y="1150"/>
                    <a:pt x="673" y="1156"/>
                    <a:pt x="717" y="1156"/>
                  </a:cubicBezTo>
                  <a:cubicBezTo>
                    <a:pt x="763" y="1156"/>
                    <a:pt x="807" y="1149"/>
                    <a:pt x="846" y="1140"/>
                  </a:cubicBezTo>
                  <a:cubicBezTo>
                    <a:pt x="955" y="1108"/>
                    <a:pt x="1034" y="1037"/>
                    <a:pt x="1057" y="920"/>
                  </a:cubicBezTo>
                  <a:cubicBezTo>
                    <a:pt x="1083" y="786"/>
                    <a:pt x="1001" y="577"/>
                    <a:pt x="823" y="519"/>
                  </a:cubicBezTo>
                  <a:cubicBezTo>
                    <a:pt x="728" y="488"/>
                    <a:pt x="639" y="485"/>
                    <a:pt x="552" y="485"/>
                  </a:cubicBezTo>
                  <a:cubicBezTo>
                    <a:pt x="533" y="485"/>
                    <a:pt x="514" y="485"/>
                    <a:pt x="496" y="485"/>
                  </a:cubicBezTo>
                  <a:cubicBezTo>
                    <a:pt x="454" y="485"/>
                    <a:pt x="412" y="484"/>
                    <a:pt x="370" y="480"/>
                  </a:cubicBezTo>
                  <a:cubicBezTo>
                    <a:pt x="327" y="477"/>
                    <a:pt x="280" y="460"/>
                    <a:pt x="235" y="442"/>
                  </a:cubicBezTo>
                  <a:cubicBezTo>
                    <a:pt x="230" y="439"/>
                    <a:pt x="225" y="436"/>
                    <a:pt x="219" y="433"/>
                  </a:cubicBezTo>
                  <a:cubicBezTo>
                    <a:pt x="233" y="368"/>
                    <a:pt x="335" y="338"/>
                    <a:pt x="396" y="322"/>
                  </a:cubicBezTo>
                  <a:cubicBezTo>
                    <a:pt x="441" y="311"/>
                    <a:pt x="489" y="304"/>
                    <a:pt x="540" y="304"/>
                  </a:cubicBezTo>
                  <a:cubicBezTo>
                    <a:pt x="549" y="304"/>
                    <a:pt x="558" y="304"/>
                    <a:pt x="567" y="305"/>
                  </a:cubicBezTo>
                  <a:lnTo>
                    <a:pt x="581" y="305"/>
                  </a:lnTo>
                  <a:lnTo>
                    <a:pt x="419" y="1"/>
                  </a:lnTo>
                  <a:cubicBezTo>
                    <a:pt x="412" y="0"/>
                    <a:pt x="406" y="0"/>
                    <a:pt x="399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4"/>
            <p:cNvSpPr/>
            <p:nvPr/>
          </p:nvSpPr>
          <p:spPr>
            <a:xfrm>
              <a:off x="5579446" y="3886368"/>
              <a:ext cx="55611" cy="79717"/>
            </a:xfrm>
            <a:custGeom>
              <a:avLst/>
              <a:gdLst/>
              <a:ahLst/>
              <a:cxnLst/>
              <a:rect l="l" t="t" r="r" b="b"/>
              <a:pathLst>
                <a:path w="902" h="1293" extrusionOk="0">
                  <a:moveTo>
                    <a:pt x="119" y="0"/>
                  </a:moveTo>
                  <a:lnTo>
                    <a:pt x="0" y="26"/>
                  </a:lnTo>
                  <a:lnTo>
                    <a:pt x="841" y="1292"/>
                  </a:lnTo>
                  <a:lnTo>
                    <a:pt x="901" y="125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4"/>
            <p:cNvSpPr/>
            <p:nvPr/>
          </p:nvSpPr>
          <p:spPr>
            <a:xfrm>
              <a:off x="6405402" y="3694691"/>
              <a:ext cx="146116" cy="130827"/>
            </a:xfrm>
            <a:custGeom>
              <a:avLst/>
              <a:gdLst/>
              <a:ahLst/>
              <a:cxnLst/>
              <a:rect l="l" t="t" r="r" b="b"/>
              <a:pathLst>
                <a:path w="2370" h="2122" extrusionOk="0">
                  <a:moveTo>
                    <a:pt x="790" y="1"/>
                  </a:moveTo>
                  <a:cubicBezTo>
                    <a:pt x="747" y="1"/>
                    <a:pt x="705" y="4"/>
                    <a:pt x="664" y="10"/>
                  </a:cubicBezTo>
                  <a:cubicBezTo>
                    <a:pt x="169" y="89"/>
                    <a:pt x="0" y="624"/>
                    <a:pt x="287" y="1204"/>
                  </a:cubicBezTo>
                  <a:cubicBezTo>
                    <a:pt x="552" y="1735"/>
                    <a:pt x="1108" y="2121"/>
                    <a:pt x="1580" y="2121"/>
                  </a:cubicBezTo>
                  <a:cubicBezTo>
                    <a:pt x="1623" y="2121"/>
                    <a:pt x="1665" y="2118"/>
                    <a:pt x="1706" y="2111"/>
                  </a:cubicBezTo>
                  <a:cubicBezTo>
                    <a:pt x="2203" y="2033"/>
                    <a:pt x="2370" y="1501"/>
                    <a:pt x="2083" y="918"/>
                  </a:cubicBezTo>
                  <a:cubicBezTo>
                    <a:pt x="1817" y="387"/>
                    <a:pt x="1261" y="1"/>
                    <a:pt x="790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4"/>
            <p:cNvSpPr/>
            <p:nvPr/>
          </p:nvSpPr>
          <p:spPr>
            <a:xfrm>
              <a:off x="6418472" y="3704062"/>
              <a:ext cx="95315" cy="120222"/>
            </a:xfrm>
            <a:custGeom>
              <a:avLst/>
              <a:gdLst/>
              <a:ahLst/>
              <a:cxnLst/>
              <a:rect l="l" t="t" r="r" b="b"/>
              <a:pathLst>
                <a:path w="1546" h="1950" extrusionOk="0">
                  <a:moveTo>
                    <a:pt x="159" y="1"/>
                  </a:moveTo>
                  <a:cubicBezTo>
                    <a:pt x="1" y="247"/>
                    <a:pt x="15" y="615"/>
                    <a:pt x="196" y="982"/>
                  </a:cubicBezTo>
                  <a:cubicBezTo>
                    <a:pt x="278" y="1144"/>
                    <a:pt x="386" y="1296"/>
                    <a:pt x="511" y="1428"/>
                  </a:cubicBezTo>
                  <a:cubicBezTo>
                    <a:pt x="806" y="1738"/>
                    <a:pt x="1196" y="1944"/>
                    <a:pt x="1545" y="1949"/>
                  </a:cubicBezTo>
                  <a:lnTo>
                    <a:pt x="1507" y="1841"/>
                  </a:lnTo>
                  <a:cubicBezTo>
                    <a:pt x="1057" y="1835"/>
                    <a:pt x="533" y="1460"/>
                    <a:pt x="289" y="967"/>
                  </a:cubicBezTo>
                  <a:cubicBezTo>
                    <a:pt x="124" y="636"/>
                    <a:pt x="111" y="304"/>
                    <a:pt x="254" y="81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4"/>
            <p:cNvSpPr/>
            <p:nvPr/>
          </p:nvSpPr>
          <p:spPr>
            <a:xfrm>
              <a:off x="6429076" y="3704000"/>
              <a:ext cx="110481" cy="110543"/>
            </a:xfrm>
            <a:custGeom>
              <a:avLst/>
              <a:gdLst/>
              <a:ahLst/>
              <a:cxnLst/>
              <a:rect l="l" t="t" r="r" b="b"/>
              <a:pathLst>
                <a:path w="1792" h="1793" extrusionOk="0">
                  <a:moveTo>
                    <a:pt x="577" y="110"/>
                  </a:moveTo>
                  <a:cubicBezTo>
                    <a:pt x="771" y="110"/>
                    <a:pt x="1004" y="232"/>
                    <a:pt x="1205" y="443"/>
                  </a:cubicBezTo>
                  <a:cubicBezTo>
                    <a:pt x="1306" y="550"/>
                    <a:pt x="1393" y="676"/>
                    <a:pt x="1459" y="807"/>
                  </a:cubicBezTo>
                  <a:cubicBezTo>
                    <a:pt x="1672" y="1237"/>
                    <a:pt x="1595" y="1629"/>
                    <a:pt x="1285" y="1678"/>
                  </a:cubicBezTo>
                  <a:cubicBezTo>
                    <a:pt x="1264" y="1681"/>
                    <a:pt x="1242" y="1683"/>
                    <a:pt x="1220" y="1683"/>
                  </a:cubicBezTo>
                  <a:cubicBezTo>
                    <a:pt x="1025" y="1683"/>
                    <a:pt x="791" y="1561"/>
                    <a:pt x="591" y="1350"/>
                  </a:cubicBezTo>
                  <a:cubicBezTo>
                    <a:pt x="488" y="1242"/>
                    <a:pt x="400" y="1115"/>
                    <a:pt x="336" y="986"/>
                  </a:cubicBezTo>
                  <a:cubicBezTo>
                    <a:pt x="123" y="553"/>
                    <a:pt x="200" y="165"/>
                    <a:pt x="510" y="115"/>
                  </a:cubicBezTo>
                  <a:cubicBezTo>
                    <a:pt x="531" y="111"/>
                    <a:pt x="554" y="110"/>
                    <a:pt x="577" y="110"/>
                  </a:cubicBezTo>
                  <a:close/>
                  <a:moveTo>
                    <a:pt x="534" y="0"/>
                  </a:moveTo>
                  <a:cubicBezTo>
                    <a:pt x="507" y="0"/>
                    <a:pt x="481" y="2"/>
                    <a:pt x="456" y="6"/>
                  </a:cubicBezTo>
                  <a:cubicBezTo>
                    <a:pt x="94" y="65"/>
                    <a:pt x="0" y="509"/>
                    <a:pt x="243" y="1000"/>
                  </a:cubicBezTo>
                  <a:cubicBezTo>
                    <a:pt x="316" y="1147"/>
                    <a:pt x="414" y="1288"/>
                    <a:pt x="528" y="1408"/>
                  </a:cubicBezTo>
                  <a:cubicBezTo>
                    <a:pt x="760" y="1650"/>
                    <a:pt x="1032" y="1792"/>
                    <a:pt x="1260" y="1792"/>
                  </a:cubicBezTo>
                  <a:cubicBezTo>
                    <a:pt x="1286" y="1792"/>
                    <a:pt x="1311" y="1790"/>
                    <a:pt x="1336" y="1786"/>
                  </a:cubicBezTo>
                  <a:cubicBezTo>
                    <a:pt x="1696" y="1729"/>
                    <a:pt x="1792" y="1284"/>
                    <a:pt x="1549" y="794"/>
                  </a:cubicBezTo>
                  <a:cubicBezTo>
                    <a:pt x="1475" y="646"/>
                    <a:pt x="1378" y="504"/>
                    <a:pt x="1264" y="385"/>
                  </a:cubicBezTo>
                  <a:cubicBezTo>
                    <a:pt x="1034" y="142"/>
                    <a:pt x="761" y="0"/>
                    <a:pt x="534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4"/>
            <p:cNvSpPr/>
            <p:nvPr/>
          </p:nvSpPr>
          <p:spPr>
            <a:xfrm>
              <a:off x="6451333" y="3724160"/>
              <a:ext cx="66770" cy="71332"/>
            </a:xfrm>
            <a:custGeom>
              <a:avLst/>
              <a:gdLst/>
              <a:ahLst/>
              <a:cxnLst/>
              <a:rect l="l" t="t" r="r" b="b"/>
              <a:pathLst>
                <a:path w="1083" h="1157" extrusionOk="0">
                  <a:moveTo>
                    <a:pt x="403" y="0"/>
                  </a:moveTo>
                  <a:cubicBezTo>
                    <a:pt x="279" y="0"/>
                    <a:pt x="158" y="50"/>
                    <a:pt x="95" y="102"/>
                  </a:cubicBezTo>
                  <a:cubicBezTo>
                    <a:pt x="12" y="169"/>
                    <a:pt x="0" y="295"/>
                    <a:pt x="49" y="426"/>
                  </a:cubicBezTo>
                  <a:cubicBezTo>
                    <a:pt x="99" y="563"/>
                    <a:pt x="213" y="667"/>
                    <a:pt x="344" y="708"/>
                  </a:cubicBezTo>
                  <a:cubicBezTo>
                    <a:pt x="411" y="730"/>
                    <a:pt x="475" y="735"/>
                    <a:pt x="538" y="735"/>
                  </a:cubicBezTo>
                  <a:cubicBezTo>
                    <a:pt x="594" y="735"/>
                    <a:pt x="649" y="731"/>
                    <a:pt x="703" y="730"/>
                  </a:cubicBezTo>
                  <a:cubicBezTo>
                    <a:pt x="761" y="730"/>
                    <a:pt x="823" y="731"/>
                    <a:pt x="884" y="748"/>
                  </a:cubicBezTo>
                  <a:cubicBezTo>
                    <a:pt x="880" y="773"/>
                    <a:pt x="870" y="794"/>
                    <a:pt x="858" y="811"/>
                  </a:cubicBezTo>
                  <a:cubicBezTo>
                    <a:pt x="808" y="891"/>
                    <a:pt x="697" y="911"/>
                    <a:pt x="596" y="913"/>
                  </a:cubicBezTo>
                  <a:cubicBezTo>
                    <a:pt x="561" y="913"/>
                    <a:pt x="523" y="910"/>
                    <a:pt x="484" y="895"/>
                  </a:cubicBezTo>
                  <a:lnTo>
                    <a:pt x="484" y="895"/>
                  </a:lnTo>
                  <a:lnTo>
                    <a:pt x="581" y="1137"/>
                  </a:lnTo>
                  <a:cubicBezTo>
                    <a:pt x="626" y="1151"/>
                    <a:pt x="672" y="1157"/>
                    <a:pt x="715" y="1157"/>
                  </a:cubicBezTo>
                  <a:cubicBezTo>
                    <a:pt x="762" y="1157"/>
                    <a:pt x="807" y="1150"/>
                    <a:pt x="847" y="1140"/>
                  </a:cubicBezTo>
                  <a:cubicBezTo>
                    <a:pt x="958" y="1110"/>
                    <a:pt x="1035" y="1040"/>
                    <a:pt x="1060" y="920"/>
                  </a:cubicBezTo>
                  <a:cubicBezTo>
                    <a:pt x="1082" y="783"/>
                    <a:pt x="1002" y="574"/>
                    <a:pt x="823" y="516"/>
                  </a:cubicBezTo>
                  <a:cubicBezTo>
                    <a:pt x="728" y="484"/>
                    <a:pt x="639" y="482"/>
                    <a:pt x="552" y="482"/>
                  </a:cubicBezTo>
                  <a:cubicBezTo>
                    <a:pt x="533" y="482"/>
                    <a:pt x="514" y="482"/>
                    <a:pt x="496" y="482"/>
                  </a:cubicBezTo>
                  <a:cubicBezTo>
                    <a:pt x="454" y="482"/>
                    <a:pt x="412" y="481"/>
                    <a:pt x="370" y="477"/>
                  </a:cubicBezTo>
                  <a:cubicBezTo>
                    <a:pt x="327" y="474"/>
                    <a:pt x="280" y="457"/>
                    <a:pt x="234" y="439"/>
                  </a:cubicBezTo>
                  <a:cubicBezTo>
                    <a:pt x="230" y="436"/>
                    <a:pt x="224" y="433"/>
                    <a:pt x="219" y="429"/>
                  </a:cubicBezTo>
                  <a:cubicBezTo>
                    <a:pt x="233" y="364"/>
                    <a:pt x="334" y="334"/>
                    <a:pt x="396" y="320"/>
                  </a:cubicBezTo>
                  <a:cubicBezTo>
                    <a:pt x="439" y="310"/>
                    <a:pt x="486" y="302"/>
                    <a:pt x="535" y="302"/>
                  </a:cubicBezTo>
                  <a:cubicBezTo>
                    <a:pt x="545" y="302"/>
                    <a:pt x="556" y="302"/>
                    <a:pt x="567" y="303"/>
                  </a:cubicBezTo>
                  <a:cubicBezTo>
                    <a:pt x="573" y="303"/>
                    <a:pt x="576" y="303"/>
                    <a:pt x="581" y="305"/>
                  </a:cubicBezTo>
                  <a:lnTo>
                    <a:pt x="419" y="0"/>
                  </a:lnTo>
                  <a:cubicBezTo>
                    <a:pt x="414" y="0"/>
                    <a:pt x="408" y="0"/>
                    <a:pt x="40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4"/>
            <p:cNvSpPr/>
            <p:nvPr/>
          </p:nvSpPr>
          <p:spPr>
            <a:xfrm>
              <a:off x="6456450" y="3719660"/>
              <a:ext cx="55734" cy="79717"/>
            </a:xfrm>
            <a:custGeom>
              <a:avLst/>
              <a:gdLst/>
              <a:ahLst/>
              <a:cxnLst/>
              <a:rect l="l" t="t" r="r" b="b"/>
              <a:pathLst>
                <a:path w="904" h="1293" extrusionOk="0">
                  <a:moveTo>
                    <a:pt x="120" y="1"/>
                  </a:moveTo>
                  <a:lnTo>
                    <a:pt x="0" y="26"/>
                  </a:lnTo>
                  <a:lnTo>
                    <a:pt x="842" y="1293"/>
                  </a:lnTo>
                  <a:lnTo>
                    <a:pt x="904" y="126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4"/>
            <p:cNvSpPr/>
            <p:nvPr/>
          </p:nvSpPr>
          <p:spPr>
            <a:xfrm>
              <a:off x="4657190" y="3587169"/>
              <a:ext cx="146178" cy="130888"/>
            </a:xfrm>
            <a:custGeom>
              <a:avLst/>
              <a:gdLst/>
              <a:ahLst/>
              <a:cxnLst/>
              <a:rect l="l" t="t" r="r" b="b"/>
              <a:pathLst>
                <a:path w="2371" h="2123" extrusionOk="0">
                  <a:moveTo>
                    <a:pt x="794" y="1"/>
                  </a:moveTo>
                  <a:cubicBezTo>
                    <a:pt x="750" y="1"/>
                    <a:pt x="707" y="4"/>
                    <a:pt x="665" y="11"/>
                  </a:cubicBezTo>
                  <a:cubicBezTo>
                    <a:pt x="169" y="90"/>
                    <a:pt x="1" y="625"/>
                    <a:pt x="289" y="1205"/>
                  </a:cubicBezTo>
                  <a:cubicBezTo>
                    <a:pt x="552" y="1736"/>
                    <a:pt x="1108" y="2122"/>
                    <a:pt x="1580" y="2122"/>
                  </a:cubicBezTo>
                  <a:cubicBezTo>
                    <a:pt x="1623" y="2122"/>
                    <a:pt x="1665" y="2119"/>
                    <a:pt x="1707" y="2113"/>
                  </a:cubicBezTo>
                  <a:cubicBezTo>
                    <a:pt x="2203" y="2034"/>
                    <a:pt x="2370" y="1499"/>
                    <a:pt x="2083" y="919"/>
                  </a:cubicBezTo>
                  <a:cubicBezTo>
                    <a:pt x="1820" y="389"/>
                    <a:pt x="1266" y="1"/>
                    <a:pt x="794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4"/>
            <p:cNvSpPr/>
            <p:nvPr/>
          </p:nvSpPr>
          <p:spPr>
            <a:xfrm>
              <a:off x="4670322" y="3596355"/>
              <a:ext cx="95376" cy="120284"/>
            </a:xfrm>
            <a:custGeom>
              <a:avLst/>
              <a:gdLst/>
              <a:ahLst/>
              <a:cxnLst/>
              <a:rect l="l" t="t" r="r" b="b"/>
              <a:pathLst>
                <a:path w="1547" h="1951" extrusionOk="0">
                  <a:moveTo>
                    <a:pt x="159" y="1"/>
                  </a:moveTo>
                  <a:cubicBezTo>
                    <a:pt x="0" y="249"/>
                    <a:pt x="15" y="616"/>
                    <a:pt x="197" y="984"/>
                  </a:cubicBezTo>
                  <a:cubicBezTo>
                    <a:pt x="277" y="1147"/>
                    <a:pt x="386" y="1298"/>
                    <a:pt x="511" y="1430"/>
                  </a:cubicBezTo>
                  <a:cubicBezTo>
                    <a:pt x="806" y="1741"/>
                    <a:pt x="1197" y="1946"/>
                    <a:pt x="1546" y="1951"/>
                  </a:cubicBezTo>
                  <a:lnTo>
                    <a:pt x="1506" y="1842"/>
                  </a:lnTo>
                  <a:cubicBezTo>
                    <a:pt x="1057" y="1836"/>
                    <a:pt x="534" y="1462"/>
                    <a:pt x="290" y="970"/>
                  </a:cubicBezTo>
                  <a:cubicBezTo>
                    <a:pt x="123" y="637"/>
                    <a:pt x="112" y="306"/>
                    <a:pt x="255" y="84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4"/>
            <p:cNvSpPr/>
            <p:nvPr/>
          </p:nvSpPr>
          <p:spPr>
            <a:xfrm>
              <a:off x="4680864" y="3596479"/>
              <a:ext cx="110543" cy="110358"/>
            </a:xfrm>
            <a:custGeom>
              <a:avLst/>
              <a:gdLst/>
              <a:ahLst/>
              <a:cxnLst/>
              <a:rect l="l" t="t" r="r" b="b"/>
              <a:pathLst>
                <a:path w="1793" h="1790" extrusionOk="0">
                  <a:moveTo>
                    <a:pt x="576" y="108"/>
                  </a:moveTo>
                  <a:cubicBezTo>
                    <a:pt x="770" y="108"/>
                    <a:pt x="1006" y="230"/>
                    <a:pt x="1206" y="441"/>
                  </a:cubicBezTo>
                  <a:cubicBezTo>
                    <a:pt x="1307" y="548"/>
                    <a:pt x="1394" y="675"/>
                    <a:pt x="1458" y="805"/>
                  </a:cubicBezTo>
                  <a:cubicBezTo>
                    <a:pt x="1672" y="1235"/>
                    <a:pt x="1594" y="1628"/>
                    <a:pt x="1285" y="1676"/>
                  </a:cubicBezTo>
                  <a:cubicBezTo>
                    <a:pt x="1264" y="1680"/>
                    <a:pt x="1242" y="1681"/>
                    <a:pt x="1219" y="1681"/>
                  </a:cubicBezTo>
                  <a:cubicBezTo>
                    <a:pt x="1024" y="1681"/>
                    <a:pt x="791" y="1558"/>
                    <a:pt x="592" y="1348"/>
                  </a:cubicBezTo>
                  <a:cubicBezTo>
                    <a:pt x="490" y="1241"/>
                    <a:pt x="400" y="1114"/>
                    <a:pt x="336" y="984"/>
                  </a:cubicBezTo>
                  <a:cubicBezTo>
                    <a:pt x="123" y="554"/>
                    <a:pt x="201" y="163"/>
                    <a:pt x="512" y="113"/>
                  </a:cubicBezTo>
                  <a:cubicBezTo>
                    <a:pt x="533" y="110"/>
                    <a:pt x="554" y="108"/>
                    <a:pt x="576" y="108"/>
                  </a:cubicBezTo>
                  <a:close/>
                  <a:moveTo>
                    <a:pt x="533" y="0"/>
                  </a:moveTo>
                  <a:cubicBezTo>
                    <a:pt x="507" y="0"/>
                    <a:pt x="481" y="2"/>
                    <a:pt x="456" y="6"/>
                  </a:cubicBezTo>
                  <a:cubicBezTo>
                    <a:pt x="95" y="64"/>
                    <a:pt x="1" y="510"/>
                    <a:pt x="243" y="999"/>
                  </a:cubicBezTo>
                  <a:cubicBezTo>
                    <a:pt x="316" y="1146"/>
                    <a:pt x="415" y="1288"/>
                    <a:pt x="529" y="1406"/>
                  </a:cubicBezTo>
                  <a:cubicBezTo>
                    <a:pt x="760" y="1648"/>
                    <a:pt x="1031" y="1789"/>
                    <a:pt x="1257" y="1789"/>
                  </a:cubicBezTo>
                  <a:cubicBezTo>
                    <a:pt x="1285" y="1789"/>
                    <a:pt x="1311" y="1787"/>
                    <a:pt x="1337" y="1783"/>
                  </a:cubicBezTo>
                  <a:cubicBezTo>
                    <a:pt x="1698" y="1726"/>
                    <a:pt x="1792" y="1282"/>
                    <a:pt x="1550" y="791"/>
                  </a:cubicBezTo>
                  <a:cubicBezTo>
                    <a:pt x="1477" y="645"/>
                    <a:pt x="1378" y="504"/>
                    <a:pt x="1264" y="384"/>
                  </a:cubicBezTo>
                  <a:cubicBezTo>
                    <a:pt x="1034" y="141"/>
                    <a:pt x="761" y="0"/>
                    <a:pt x="53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4"/>
            <p:cNvSpPr/>
            <p:nvPr/>
          </p:nvSpPr>
          <p:spPr>
            <a:xfrm>
              <a:off x="4703244" y="3616577"/>
              <a:ext cx="66646" cy="71332"/>
            </a:xfrm>
            <a:custGeom>
              <a:avLst/>
              <a:gdLst/>
              <a:ahLst/>
              <a:cxnLst/>
              <a:rect l="l" t="t" r="r" b="b"/>
              <a:pathLst>
                <a:path w="1081" h="1157" extrusionOk="0">
                  <a:moveTo>
                    <a:pt x="397" y="1"/>
                  </a:moveTo>
                  <a:cubicBezTo>
                    <a:pt x="274" y="1"/>
                    <a:pt x="155" y="48"/>
                    <a:pt x="93" y="101"/>
                  </a:cubicBezTo>
                  <a:cubicBezTo>
                    <a:pt x="10" y="170"/>
                    <a:pt x="0" y="294"/>
                    <a:pt x="49" y="426"/>
                  </a:cubicBezTo>
                  <a:cubicBezTo>
                    <a:pt x="97" y="562"/>
                    <a:pt x="213" y="666"/>
                    <a:pt x="343" y="708"/>
                  </a:cubicBezTo>
                  <a:cubicBezTo>
                    <a:pt x="409" y="729"/>
                    <a:pt x="472" y="734"/>
                    <a:pt x="533" y="734"/>
                  </a:cubicBezTo>
                  <a:cubicBezTo>
                    <a:pt x="590" y="734"/>
                    <a:pt x="646" y="730"/>
                    <a:pt x="701" y="729"/>
                  </a:cubicBezTo>
                  <a:cubicBezTo>
                    <a:pt x="709" y="729"/>
                    <a:pt x="718" y="729"/>
                    <a:pt x="726" y="729"/>
                  </a:cubicBezTo>
                  <a:cubicBezTo>
                    <a:pt x="777" y="729"/>
                    <a:pt x="830" y="733"/>
                    <a:pt x="884" y="749"/>
                  </a:cubicBezTo>
                  <a:cubicBezTo>
                    <a:pt x="878" y="772"/>
                    <a:pt x="870" y="793"/>
                    <a:pt x="857" y="812"/>
                  </a:cubicBezTo>
                  <a:cubicBezTo>
                    <a:pt x="807" y="892"/>
                    <a:pt x="695" y="912"/>
                    <a:pt x="594" y="913"/>
                  </a:cubicBezTo>
                  <a:cubicBezTo>
                    <a:pt x="560" y="913"/>
                    <a:pt x="521" y="909"/>
                    <a:pt x="483" y="895"/>
                  </a:cubicBezTo>
                  <a:lnTo>
                    <a:pt x="483" y="895"/>
                  </a:lnTo>
                  <a:lnTo>
                    <a:pt x="580" y="1136"/>
                  </a:lnTo>
                  <a:cubicBezTo>
                    <a:pt x="626" y="1150"/>
                    <a:pt x="671" y="1156"/>
                    <a:pt x="715" y="1156"/>
                  </a:cubicBezTo>
                  <a:cubicBezTo>
                    <a:pt x="762" y="1156"/>
                    <a:pt x="806" y="1150"/>
                    <a:pt x="845" y="1140"/>
                  </a:cubicBezTo>
                  <a:cubicBezTo>
                    <a:pt x="957" y="1109"/>
                    <a:pt x="1035" y="1037"/>
                    <a:pt x="1058" y="920"/>
                  </a:cubicBezTo>
                  <a:cubicBezTo>
                    <a:pt x="1081" y="782"/>
                    <a:pt x="1001" y="573"/>
                    <a:pt x="821" y="516"/>
                  </a:cubicBezTo>
                  <a:cubicBezTo>
                    <a:pt x="730" y="487"/>
                    <a:pt x="643" y="484"/>
                    <a:pt x="558" y="484"/>
                  </a:cubicBezTo>
                  <a:cubicBezTo>
                    <a:pt x="536" y="484"/>
                    <a:pt x="514" y="484"/>
                    <a:pt x="493" y="484"/>
                  </a:cubicBezTo>
                  <a:cubicBezTo>
                    <a:pt x="452" y="484"/>
                    <a:pt x="411" y="483"/>
                    <a:pt x="370" y="479"/>
                  </a:cubicBezTo>
                  <a:cubicBezTo>
                    <a:pt x="327" y="476"/>
                    <a:pt x="279" y="459"/>
                    <a:pt x="234" y="441"/>
                  </a:cubicBezTo>
                  <a:cubicBezTo>
                    <a:pt x="229" y="438"/>
                    <a:pt x="223" y="435"/>
                    <a:pt x="217" y="431"/>
                  </a:cubicBezTo>
                  <a:cubicBezTo>
                    <a:pt x="232" y="367"/>
                    <a:pt x="334" y="337"/>
                    <a:pt x="394" y="321"/>
                  </a:cubicBezTo>
                  <a:cubicBezTo>
                    <a:pt x="444" y="309"/>
                    <a:pt x="496" y="302"/>
                    <a:pt x="550" y="302"/>
                  </a:cubicBezTo>
                  <a:cubicBezTo>
                    <a:pt x="555" y="302"/>
                    <a:pt x="561" y="302"/>
                    <a:pt x="566" y="302"/>
                  </a:cubicBezTo>
                  <a:cubicBezTo>
                    <a:pt x="571" y="302"/>
                    <a:pt x="574" y="302"/>
                    <a:pt x="580" y="305"/>
                  </a:cubicBezTo>
                  <a:lnTo>
                    <a:pt x="417" y="1"/>
                  </a:lnTo>
                  <a:cubicBezTo>
                    <a:pt x="410" y="1"/>
                    <a:pt x="403" y="1"/>
                    <a:pt x="397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4"/>
            <p:cNvSpPr/>
            <p:nvPr/>
          </p:nvSpPr>
          <p:spPr>
            <a:xfrm>
              <a:off x="4708238" y="3612138"/>
              <a:ext cx="55796" cy="79717"/>
            </a:xfrm>
            <a:custGeom>
              <a:avLst/>
              <a:gdLst/>
              <a:ahLst/>
              <a:cxnLst/>
              <a:rect l="l" t="t" r="r" b="b"/>
              <a:pathLst>
                <a:path w="905" h="1293" extrusionOk="0">
                  <a:moveTo>
                    <a:pt x="119" y="0"/>
                  </a:moveTo>
                  <a:lnTo>
                    <a:pt x="1" y="25"/>
                  </a:lnTo>
                  <a:lnTo>
                    <a:pt x="843" y="1292"/>
                  </a:lnTo>
                  <a:lnTo>
                    <a:pt x="904" y="125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4"/>
            <p:cNvSpPr/>
            <p:nvPr/>
          </p:nvSpPr>
          <p:spPr>
            <a:xfrm>
              <a:off x="5731604" y="4092471"/>
              <a:ext cx="146178" cy="130827"/>
            </a:xfrm>
            <a:custGeom>
              <a:avLst/>
              <a:gdLst/>
              <a:ahLst/>
              <a:cxnLst/>
              <a:rect l="l" t="t" r="r" b="b"/>
              <a:pathLst>
                <a:path w="2371" h="2122" extrusionOk="0">
                  <a:moveTo>
                    <a:pt x="790" y="1"/>
                  </a:moveTo>
                  <a:cubicBezTo>
                    <a:pt x="747" y="1"/>
                    <a:pt x="705" y="4"/>
                    <a:pt x="664" y="10"/>
                  </a:cubicBezTo>
                  <a:cubicBezTo>
                    <a:pt x="167" y="89"/>
                    <a:pt x="0" y="623"/>
                    <a:pt x="287" y="1204"/>
                  </a:cubicBezTo>
                  <a:cubicBezTo>
                    <a:pt x="550" y="1735"/>
                    <a:pt x="1106" y="2121"/>
                    <a:pt x="1580" y="2121"/>
                  </a:cubicBezTo>
                  <a:cubicBezTo>
                    <a:pt x="1623" y="2121"/>
                    <a:pt x="1665" y="2118"/>
                    <a:pt x="1706" y="2112"/>
                  </a:cubicBezTo>
                  <a:cubicBezTo>
                    <a:pt x="2202" y="2033"/>
                    <a:pt x="2370" y="1501"/>
                    <a:pt x="2083" y="918"/>
                  </a:cubicBezTo>
                  <a:cubicBezTo>
                    <a:pt x="1819" y="387"/>
                    <a:pt x="1263" y="1"/>
                    <a:pt x="790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4"/>
            <p:cNvSpPr/>
            <p:nvPr/>
          </p:nvSpPr>
          <p:spPr>
            <a:xfrm>
              <a:off x="5744736" y="4101904"/>
              <a:ext cx="95253" cy="120161"/>
            </a:xfrm>
            <a:custGeom>
              <a:avLst/>
              <a:gdLst/>
              <a:ahLst/>
              <a:cxnLst/>
              <a:rect l="l" t="t" r="r" b="b"/>
              <a:pathLst>
                <a:path w="1545" h="1949" extrusionOk="0">
                  <a:moveTo>
                    <a:pt x="159" y="0"/>
                  </a:moveTo>
                  <a:lnTo>
                    <a:pt x="159" y="0"/>
                  </a:lnTo>
                  <a:cubicBezTo>
                    <a:pt x="0" y="246"/>
                    <a:pt x="13" y="614"/>
                    <a:pt x="196" y="981"/>
                  </a:cubicBezTo>
                  <a:cubicBezTo>
                    <a:pt x="278" y="1144"/>
                    <a:pt x="386" y="1295"/>
                    <a:pt x="510" y="1428"/>
                  </a:cubicBezTo>
                  <a:cubicBezTo>
                    <a:pt x="807" y="1737"/>
                    <a:pt x="1195" y="1943"/>
                    <a:pt x="1545" y="1949"/>
                  </a:cubicBezTo>
                  <a:lnTo>
                    <a:pt x="1505" y="1839"/>
                  </a:lnTo>
                  <a:cubicBezTo>
                    <a:pt x="1055" y="1835"/>
                    <a:pt x="533" y="1459"/>
                    <a:pt x="288" y="967"/>
                  </a:cubicBezTo>
                  <a:cubicBezTo>
                    <a:pt x="123" y="635"/>
                    <a:pt x="110" y="303"/>
                    <a:pt x="253" y="80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4"/>
            <p:cNvSpPr/>
            <p:nvPr/>
          </p:nvSpPr>
          <p:spPr>
            <a:xfrm>
              <a:off x="5755340" y="4101781"/>
              <a:ext cx="110543" cy="110358"/>
            </a:xfrm>
            <a:custGeom>
              <a:avLst/>
              <a:gdLst/>
              <a:ahLst/>
              <a:cxnLst/>
              <a:rect l="l" t="t" r="r" b="b"/>
              <a:pathLst>
                <a:path w="1793" h="1790" extrusionOk="0">
                  <a:moveTo>
                    <a:pt x="576" y="110"/>
                  </a:moveTo>
                  <a:cubicBezTo>
                    <a:pt x="770" y="110"/>
                    <a:pt x="1004" y="232"/>
                    <a:pt x="1203" y="442"/>
                  </a:cubicBezTo>
                  <a:cubicBezTo>
                    <a:pt x="1306" y="549"/>
                    <a:pt x="1394" y="675"/>
                    <a:pt x="1460" y="806"/>
                  </a:cubicBezTo>
                  <a:cubicBezTo>
                    <a:pt x="1672" y="1238"/>
                    <a:pt x="1595" y="1630"/>
                    <a:pt x="1286" y="1677"/>
                  </a:cubicBezTo>
                  <a:cubicBezTo>
                    <a:pt x="1264" y="1680"/>
                    <a:pt x="1242" y="1682"/>
                    <a:pt x="1219" y="1682"/>
                  </a:cubicBezTo>
                  <a:cubicBezTo>
                    <a:pt x="1025" y="1682"/>
                    <a:pt x="791" y="1559"/>
                    <a:pt x="590" y="1350"/>
                  </a:cubicBezTo>
                  <a:cubicBezTo>
                    <a:pt x="489" y="1243"/>
                    <a:pt x="401" y="1116"/>
                    <a:pt x="336" y="986"/>
                  </a:cubicBezTo>
                  <a:cubicBezTo>
                    <a:pt x="122" y="553"/>
                    <a:pt x="201" y="165"/>
                    <a:pt x="509" y="115"/>
                  </a:cubicBezTo>
                  <a:cubicBezTo>
                    <a:pt x="531" y="112"/>
                    <a:pt x="553" y="110"/>
                    <a:pt x="576" y="110"/>
                  </a:cubicBezTo>
                  <a:close/>
                  <a:moveTo>
                    <a:pt x="533" y="1"/>
                  </a:moveTo>
                  <a:cubicBezTo>
                    <a:pt x="507" y="1"/>
                    <a:pt x="481" y="3"/>
                    <a:pt x="456" y="6"/>
                  </a:cubicBezTo>
                  <a:cubicBezTo>
                    <a:pt x="95" y="65"/>
                    <a:pt x="1" y="509"/>
                    <a:pt x="244" y="999"/>
                  </a:cubicBezTo>
                  <a:cubicBezTo>
                    <a:pt x="316" y="1146"/>
                    <a:pt x="415" y="1287"/>
                    <a:pt x="529" y="1405"/>
                  </a:cubicBezTo>
                  <a:cubicBezTo>
                    <a:pt x="758" y="1649"/>
                    <a:pt x="1030" y="1790"/>
                    <a:pt x="1257" y="1790"/>
                  </a:cubicBezTo>
                  <a:cubicBezTo>
                    <a:pt x="1284" y="1790"/>
                    <a:pt x="1311" y="1788"/>
                    <a:pt x="1337" y="1784"/>
                  </a:cubicBezTo>
                  <a:cubicBezTo>
                    <a:pt x="1697" y="1727"/>
                    <a:pt x="1792" y="1283"/>
                    <a:pt x="1550" y="792"/>
                  </a:cubicBezTo>
                  <a:cubicBezTo>
                    <a:pt x="1475" y="646"/>
                    <a:pt x="1378" y="505"/>
                    <a:pt x="1264" y="385"/>
                  </a:cubicBezTo>
                  <a:cubicBezTo>
                    <a:pt x="1034" y="142"/>
                    <a:pt x="760" y="1"/>
                    <a:pt x="533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4"/>
            <p:cNvSpPr/>
            <p:nvPr/>
          </p:nvSpPr>
          <p:spPr>
            <a:xfrm>
              <a:off x="5777535" y="4121818"/>
              <a:ext cx="66893" cy="71394"/>
            </a:xfrm>
            <a:custGeom>
              <a:avLst/>
              <a:gdLst/>
              <a:ahLst/>
              <a:cxnLst/>
              <a:rect l="l" t="t" r="r" b="b"/>
              <a:pathLst>
                <a:path w="1085" h="1158" extrusionOk="0">
                  <a:moveTo>
                    <a:pt x="404" y="1"/>
                  </a:moveTo>
                  <a:cubicBezTo>
                    <a:pt x="279" y="1"/>
                    <a:pt x="158" y="50"/>
                    <a:pt x="93" y="101"/>
                  </a:cubicBezTo>
                  <a:cubicBezTo>
                    <a:pt x="12" y="170"/>
                    <a:pt x="1" y="294"/>
                    <a:pt x="49" y="427"/>
                  </a:cubicBezTo>
                  <a:cubicBezTo>
                    <a:pt x="99" y="564"/>
                    <a:pt x="213" y="668"/>
                    <a:pt x="343" y="708"/>
                  </a:cubicBezTo>
                  <a:cubicBezTo>
                    <a:pt x="410" y="730"/>
                    <a:pt x="474" y="735"/>
                    <a:pt x="537" y="735"/>
                  </a:cubicBezTo>
                  <a:cubicBezTo>
                    <a:pt x="593" y="735"/>
                    <a:pt x="649" y="731"/>
                    <a:pt x="703" y="729"/>
                  </a:cubicBezTo>
                  <a:cubicBezTo>
                    <a:pt x="710" y="729"/>
                    <a:pt x="717" y="729"/>
                    <a:pt x="723" y="729"/>
                  </a:cubicBezTo>
                  <a:cubicBezTo>
                    <a:pt x="775" y="729"/>
                    <a:pt x="829" y="734"/>
                    <a:pt x="884" y="749"/>
                  </a:cubicBezTo>
                  <a:cubicBezTo>
                    <a:pt x="878" y="772"/>
                    <a:pt x="868" y="793"/>
                    <a:pt x="857" y="812"/>
                  </a:cubicBezTo>
                  <a:cubicBezTo>
                    <a:pt x="807" y="892"/>
                    <a:pt x="697" y="912"/>
                    <a:pt x="596" y="913"/>
                  </a:cubicBezTo>
                  <a:cubicBezTo>
                    <a:pt x="562" y="913"/>
                    <a:pt x="522" y="911"/>
                    <a:pt x="484" y="896"/>
                  </a:cubicBezTo>
                  <a:lnTo>
                    <a:pt x="484" y="896"/>
                  </a:lnTo>
                  <a:lnTo>
                    <a:pt x="582" y="1136"/>
                  </a:lnTo>
                  <a:cubicBezTo>
                    <a:pt x="627" y="1151"/>
                    <a:pt x="673" y="1158"/>
                    <a:pt x="717" y="1158"/>
                  </a:cubicBezTo>
                  <a:cubicBezTo>
                    <a:pt x="763" y="1158"/>
                    <a:pt x="807" y="1151"/>
                    <a:pt x="847" y="1140"/>
                  </a:cubicBezTo>
                  <a:cubicBezTo>
                    <a:pt x="957" y="1110"/>
                    <a:pt x="1035" y="1040"/>
                    <a:pt x="1057" y="921"/>
                  </a:cubicBezTo>
                  <a:cubicBezTo>
                    <a:pt x="1084" y="785"/>
                    <a:pt x="1003" y="577"/>
                    <a:pt x="824" y="518"/>
                  </a:cubicBezTo>
                  <a:cubicBezTo>
                    <a:pt x="730" y="487"/>
                    <a:pt x="641" y="484"/>
                    <a:pt x="553" y="484"/>
                  </a:cubicBezTo>
                  <a:cubicBezTo>
                    <a:pt x="535" y="484"/>
                    <a:pt x="516" y="484"/>
                    <a:pt x="497" y="484"/>
                  </a:cubicBezTo>
                  <a:cubicBezTo>
                    <a:pt x="456" y="484"/>
                    <a:pt x="414" y="483"/>
                    <a:pt x="372" y="479"/>
                  </a:cubicBezTo>
                  <a:cubicBezTo>
                    <a:pt x="329" y="477"/>
                    <a:pt x="282" y="459"/>
                    <a:pt x="236" y="441"/>
                  </a:cubicBezTo>
                  <a:cubicBezTo>
                    <a:pt x="232" y="438"/>
                    <a:pt x="226" y="435"/>
                    <a:pt x="220" y="432"/>
                  </a:cubicBezTo>
                  <a:cubicBezTo>
                    <a:pt x="235" y="367"/>
                    <a:pt x="336" y="337"/>
                    <a:pt x="397" y="321"/>
                  </a:cubicBezTo>
                  <a:cubicBezTo>
                    <a:pt x="442" y="310"/>
                    <a:pt x="491" y="303"/>
                    <a:pt x="542" y="303"/>
                  </a:cubicBezTo>
                  <a:cubicBezTo>
                    <a:pt x="551" y="303"/>
                    <a:pt x="560" y="303"/>
                    <a:pt x="569" y="304"/>
                  </a:cubicBezTo>
                  <a:cubicBezTo>
                    <a:pt x="574" y="304"/>
                    <a:pt x="577" y="304"/>
                    <a:pt x="582" y="305"/>
                  </a:cubicBezTo>
                  <a:lnTo>
                    <a:pt x="419" y="1"/>
                  </a:lnTo>
                  <a:cubicBezTo>
                    <a:pt x="414" y="1"/>
                    <a:pt x="409" y="1"/>
                    <a:pt x="404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4"/>
            <p:cNvSpPr/>
            <p:nvPr/>
          </p:nvSpPr>
          <p:spPr>
            <a:xfrm>
              <a:off x="5782714" y="4117379"/>
              <a:ext cx="55611" cy="79717"/>
            </a:xfrm>
            <a:custGeom>
              <a:avLst/>
              <a:gdLst/>
              <a:ahLst/>
              <a:cxnLst/>
              <a:rect l="l" t="t" r="r" b="b"/>
              <a:pathLst>
                <a:path w="902" h="1293" extrusionOk="0">
                  <a:moveTo>
                    <a:pt x="119" y="0"/>
                  </a:moveTo>
                  <a:lnTo>
                    <a:pt x="1" y="26"/>
                  </a:lnTo>
                  <a:lnTo>
                    <a:pt x="842" y="1292"/>
                  </a:lnTo>
                  <a:lnTo>
                    <a:pt x="902" y="125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4"/>
            <p:cNvSpPr/>
            <p:nvPr/>
          </p:nvSpPr>
          <p:spPr>
            <a:xfrm>
              <a:off x="4896832" y="3781189"/>
              <a:ext cx="253700" cy="150309"/>
            </a:xfrm>
            <a:custGeom>
              <a:avLst/>
              <a:gdLst/>
              <a:ahLst/>
              <a:cxnLst/>
              <a:rect l="l" t="t" r="r" b="b"/>
              <a:pathLst>
                <a:path w="4115" h="2438" extrusionOk="0">
                  <a:moveTo>
                    <a:pt x="2159" y="1"/>
                  </a:moveTo>
                  <a:cubicBezTo>
                    <a:pt x="1405" y="1"/>
                    <a:pt x="675" y="320"/>
                    <a:pt x="375" y="824"/>
                  </a:cubicBezTo>
                  <a:cubicBezTo>
                    <a:pt x="1" y="1462"/>
                    <a:pt x="449" y="2155"/>
                    <a:pt x="1378" y="2372"/>
                  </a:cubicBezTo>
                  <a:cubicBezTo>
                    <a:pt x="1569" y="2416"/>
                    <a:pt x="1766" y="2438"/>
                    <a:pt x="1961" y="2438"/>
                  </a:cubicBezTo>
                  <a:cubicBezTo>
                    <a:pt x="2714" y="2438"/>
                    <a:pt x="3443" y="2119"/>
                    <a:pt x="3741" y="1614"/>
                  </a:cubicBezTo>
                  <a:cubicBezTo>
                    <a:pt x="4115" y="977"/>
                    <a:pt x="3665" y="285"/>
                    <a:pt x="2737" y="66"/>
                  </a:cubicBezTo>
                  <a:cubicBezTo>
                    <a:pt x="2547" y="22"/>
                    <a:pt x="2352" y="1"/>
                    <a:pt x="2159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4"/>
            <p:cNvSpPr/>
            <p:nvPr/>
          </p:nvSpPr>
          <p:spPr>
            <a:xfrm>
              <a:off x="4913047" y="3858871"/>
              <a:ext cx="216400" cy="60296"/>
            </a:xfrm>
            <a:custGeom>
              <a:avLst/>
              <a:gdLst/>
              <a:ahLst/>
              <a:cxnLst/>
              <a:rect l="l" t="t" r="r" b="b"/>
              <a:pathLst>
                <a:path w="3510" h="978" extrusionOk="0">
                  <a:moveTo>
                    <a:pt x="180" y="1"/>
                  </a:moveTo>
                  <a:lnTo>
                    <a:pt x="0" y="32"/>
                  </a:lnTo>
                  <a:cubicBezTo>
                    <a:pt x="132" y="445"/>
                    <a:pt x="561" y="773"/>
                    <a:pt x="1151" y="910"/>
                  </a:cubicBezTo>
                  <a:cubicBezTo>
                    <a:pt x="1348" y="957"/>
                    <a:pt x="1552" y="978"/>
                    <a:pt x="1756" y="978"/>
                  </a:cubicBezTo>
                  <a:cubicBezTo>
                    <a:pt x="1821" y="978"/>
                    <a:pt x="1886" y="976"/>
                    <a:pt x="1950" y="972"/>
                  </a:cubicBezTo>
                  <a:cubicBezTo>
                    <a:pt x="2580" y="926"/>
                    <a:pt x="3178" y="676"/>
                    <a:pt x="3509" y="285"/>
                  </a:cubicBezTo>
                  <a:lnTo>
                    <a:pt x="3351" y="228"/>
                  </a:lnTo>
                  <a:cubicBezTo>
                    <a:pt x="3019" y="620"/>
                    <a:pt x="2394" y="854"/>
                    <a:pt x="1763" y="854"/>
                  </a:cubicBezTo>
                  <a:cubicBezTo>
                    <a:pt x="1580" y="854"/>
                    <a:pt x="1397" y="834"/>
                    <a:pt x="1221" y="793"/>
                  </a:cubicBezTo>
                  <a:cubicBezTo>
                    <a:pt x="688" y="668"/>
                    <a:pt x="300" y="372"/>
                    <a:pt x="180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4"/>
            <p:cNvSpPr/>
            <p:nvPr/>
          </p:nvSpPr>
          <p:spPr>
            <a:xfrm>
              <a:off x="4923713" y="3793026"/>
              <a:ext cx="209064" cy="111406"/>
            </a:xfrm>
            <a:custGeom>
              <a:avLst/>
              <a:gdLst/>
              <a:ahLst/>
              <a:cxnLst/>
              <a:rect l="l" t="t" r="r" b="b"/>
              <a:pathLst>
                <a:path w="3391" h="1807" extrusionOk="0">
                  <a:moveTo>
                    <a:pt x="1624" y="126"/>
                  </a:moveTo>
                  <a:cubicBezTo>
                    <a:pt x="1791" y="126"/>
                    <a:pt x="1961" y="144"/>
                    <a:pt x="2121" y="181"/>
                  </a:cubicBezTo>
                  <a:cubicBezTo>
                    <a:pt x="2812" y="344"/>
                    <a:pt x="3182" y="799"/>
                    <a:pt x="2948" y="1197"/>
                  </a:cubicBezTo>
                  <a:cubicBezTo>
                    <a:pt x="2792" y="1459"/>
                    <a:pt x="2400" y="1644"/>
                    <a:pt x="1923" y="1677"/>
                  </a:cubicBezTo>
                  <a:cubicBezTo>
                    <a:pt x="1871" y="1681"/>
                    <a:pt x="1819" y="1683"/>
                    <a:pt x="1767" y="1683"/>
                  </a:cubicBezTo>
                  <a:cubicBezTo>
                    <a:pt x="1600" y="1683"/>
                    <a:pt x="1431" y="1664"/>
                    <a:pt x="1272" y="1626"/>
                  </a:cubicBezTo>
                  <a:cubicBezTo>
                    <a:pt x="581" y="1464"/>
                    <a:pt x="213" y="1009"/>
                    <a:pt x="446" y="612"/>
                  </a:cubicBezTo>
                  <a:cubicBezTo>
                    <a:pt x="601" y="349"/>
                    <a:pt x="994" y="164"/>
                    <a:pt x="1470" y="131"/>
                  </a:cubicBezTo>
                  <a:cubicBezTo>
                    <a:pt x="1521" y="128"/>
                    <a:pt x="1573" y="126"/>
                    <a:pt x="1624" y="126"/>
                  </a:cubicBezTo>
                  <a:close/>
                  <a:moveTo>
                    <a:pt x="1632" y="0"/>
                  </a:moveTo>
                  <a:cubicBezTo>
                    <a:pt x="1574" y="0"/>
                    <a:pt x="1516" y="2"/>
                    <a:pt x="1459" y="7"/>
                  </a:cubicBezTo>
                  <a:cubicBezTo>
                    <a:pt x="912" y="44"/>
                    <a:pt x="456" y="261"/>
                    <a:pt x="273" y="571"/>
                  </a:cubicBezTo>
                  <a:cubicBezTo>
                    <a:pt x="0" y="1032"/>
                    <a:pt x="416" y="1559"/>
                    <a:pt x="1201" y="1743"/>
                  </a:cubicBezTo>
                  <a:cubicBezTo>
                    <a:pt x="1382" y="1786"/>
                    <a:pt x="1574" y="1807"/>
                    <a:pt x="1764" y="1807"/>
                  </a:cubicBezTo>
                  <a:cubicBezTo>
                    <a:pt x="1819" y="1807"/>
                    <a:pt x="1875" y="1805"/>
                    <a:pt x="1930" y="1801"/>
                  </a:cubicBezTo>
                  <a:cubicBezTo>
                    <a:pt x="2480" y="1764"/>
                    <a:pt x="2935" y="1549"/>
                    <a:pt x="3118" y="1237"/>
                  </a:cubicBezTo>
                  <a:cubicBezTo>
                    <a:pt x="3390" y="775"/>
                    <a:pt x="2975" y="250"/>
                    <a:pt x="2190" y="65"/>
                  </a:cubicBezTo>
                  <a:cubicBezTo>
                    <a:pt x="2011" y="23"/>
                    <a:pt x="1821" y="0"/>
                    <a:pt x="1632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4"/>
            <p:cNvSpPr/>
            <p:nvPr/>
          </p:nvSpPr>
          <p:spPr>
            <a:xfrm>
              <a:off x="4969705" y="3821201"/>
              <a:ext cx="120469" cy="57398"/>
            </a:xfrm>
            <a:custGeom>
              <a:avLst/>
              <a:gdLst/>
              <a:ahLst/>
              <a:cxnLst/>
              <a:rect l="l" t="t" r="r" b="b"/>
              <a:pathLst>
                <a:path w="1954" h="931" extrusionOk="0">
                  <a:moveTo>
                    <a:pt x="1414" y="1"/>
                  </a:moveTo>
                  <a:cubicBezTo>
                    <a:pt x="1327" y="1"/>
                    <a:pt x="1238" y="22"/>
                    <a:pt x="1158" y="72"/>
                  </a:cubicBezTo>
                  <a:cubicBezTo>
                    <a:pt x="951" y="205"/>
                    <a:pt x="849" y="394"/>
                    <a:pt x="692" y="551"/>
                  </a:cubicBezTo>
                  <a:cubicBezTo>
                    <a:pt x="647" y="598"/>
                    <a:pt x="583" y="636"/>
                    <a:pt x="519" y="669"/>
                  </a:cubicBezTo>
                  <a:cubicBezTo>
                    <a:pt x="512" y="672"/>
                    <a:pt x="503" y="676"/>
                    <a:pt x="495" y="678"/>
                  </a:cubicBezTo>
                  <a:cubicBezTo>
                    <a:pt x="435" y="602"/>
                    <a:pt x="495" y="456"/>
                    <a:pt x="535" y="374"/>
                  </a:cubicBezTo>
                  <a:cubicBezTo>
                    <a:pt x="570" y="301"/>
                    <a:pt x="616" y="229"/>
                    <a:pt x="676" y="164"/>
                  </a:cubicBezTo>
                  <a:cubicBezTo>
                    <a:pt x="682" y="158"/>
                    <a:pt x="684" y="152"/>
                    <a:pt x="690" y="149"/>
                  </a:cubicBezTo>
                  <a:lnTo>
                    <a:pt x="192" y="51"/>
                  </a:lnTo>
                  <a:cubicBezTo>
                    <a:pt x="64" y="194"/>
                    <a:pt x="4" y="386"/>
                    <a:pt x="1" y="515"/>
                  </a:cubicBezTo>
                  <a:cubicBezTo>
                    <a:pt x="1" y="670"/>
                    <a:pt x="133" y="800"/>
                    <a:pt x="328" y="870"/>
                  </a:cubicBezTo>
                  <a:cubicBezTo>
                    <a:pt x="400" y="896"/>
                    <a:pt x="476" y="908"/>
                    <a:pt x="551" y="908"/>
                  </a:cubicBezTo>
                  <a:cubicBezTo>
                    <a:pt x="685" y="908"/>
                    <a:pt x="817" y="870"/>
                    <a:pt x="924" y="800"/>
                  </a:cubicBezTo>
                  <a:cubicBezTo>
                    <a:pt x="1090" y="695"/>
                    <a:pt x="1178" y="545"/>
                    <a:pt x="1284" y="414"/>
                  </a:cubicBezTo>
                  <a:cubicBezTo>
                    <a:pt x="1338" y="345"/>
                    <a:pt x="1398" y="279"/>
                    <a:pt x="1477" y="224"/>
                  </a:cubicBezTo>
                  <a:cubicBezTo>
                    <a:pt x="1500" y="252"/>
                    <a:pt x="1512" y="284"/>
                    <a:pt x="1524" y="314"/>
                  </a:cubicBezTo>
                  <a:cubicBezTo>
                    <a:pt x="1568" y="443"/>
                    <a:pt x="1488" y="588"/>
                    <a:pt x="1393" y="706"/>
                  </a:cubicBezTo>
                  <a:cubicBezTo>
                    <a:pt x="1363" y="745"/>
                    <a:pt x="1320" y="785"/>
                    <a:pt x="1268" y="815"/>
                  </a:cubicBezTo>
                  <a:lnTo>
                    <a:pt x="1631" y="930"/>
                  </a:lnTo>
                  <a:cubicBezTo>
                    <a:pt x="1754" y="852"/>
                    <a:pt x="1835" y="738"/>
                    <a:pt x="1884" y="633"/>
                  </a:cubicBezTo>
                  <a:cubicBezTo>
                    <a:pt x="1954" y="478"/>
                    <a:pt x="1946" y="324"/>
                    <a:pt x="1832" y="187"/>
                  </a:cubicBezTo>
                  <a:cubicBezTo>
                    <a:pt x="1748" y="82"/>
                    <a:pt x="1584" y="1"/>
                    <a:pt x="1414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4"/>
            <p:cNvSpPr/>
            <p:nvPr/>
          </p:nvSpPr>
          <p:spPr>
            <a:xfrm>
              <a:off x="4958916" y="3835134"/>
              <a:ext cx="138656" cy="24106"/>
            </a:xfrm>
            <a:custGeom>
              <a:avLst/>
              <a:gdLst/>
              <a:ahLst/>
              <a:cxnLst/>
              <a:rect l="l" t="t" r="r" b="b"/>
              <a:pathLst>
                <a:path w="2249" h="391" extrusionOk="0">
                  <a:moveTo>
                    <a:pt x="84" y="1"/>
                  </a:moveTo>
                  <a:lnTo>
                    <a:pt x="0" y="158"/>
                  </a:lnTo>
                  <a:lnTo>
                    <a:pt x="2228" y="390"/>
                  </a:lnTo>
                  <a:lnTo>
                    <a:pt x="2248" y="290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4"/>
            <p:cNvSpPr/>
            <p:nvPr/>
          </p:nvSpPr>
          <p:spPr>
            <a:xfrm>
              <a:off x="4996401" y="3704000"/>
              <a:ext cx="226203" cy="178977"/>
            </a:xfrm>
            <a:custGeom>
              <a:avLst/>
              <a:gdLst/>
              <a:ahLst/>
              <a:cxnLst/>
              <a:rect l="l" t="t" r="r" b="b"/>
              <a:pathLst>
                <a:path w="3669" h="2903" extrusionOk="0">
                  <a:moveTo>
                    <a:pt x="1239" y="1"/>
                  </a:moveTo>
                  <a:cubicBezTo>
                    <a:pt x="1082" y="1"/>
                    <a:pt x="931" y="24"/>
                    <a:pt x="794" y="73"/>
                  </a:cubicBezTo>
                  <a:cubicBezTo>
                    <a:pt x="99" y="322"/>
                    <a:pt x="0" y="1140"/>
                    <a:pt x="576" y="1902"/>
                  </a:cubicBezTo>
                  <a:cubicBezTo>
                    <a:pt x="1036" y="2514"/>
                    <a:pt x="1791" y="2902"/>
                    <a:pt x="2431" y="2902"/>
                  </a:cubicBezTo>
                  <a:cubicBezTo>
                    <a:pt x="2588" y="2902"/>
                    <a:pt x="2738" y="2879"/>
                    <a:pt x="2875" y="2830"/>
                  </a:cubicBezTo>
                  <a:cubicBezTo>
                    <a:pt x="3570" y="2580"/>
                    <a:pt x="3669" y="1761"/>
                    <a:pt x="3095" y="1000"/>
                  </a:cubicBezTo>
                  <a:cubicBezTo>
                    <a:pt x="2633" y="388"/>
                    <a:pt x="1879" y="1"/>
                    <a:pt x="1239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4"/>
            <p:cNvSpPr/>
            <p:nvPr/>
          </p:nvSpPr>
          <p:spPr>
            <a:xfrm>
              <a:off x="5011629" y="3725948"/>
              <a:ext cx="166462" cy="151850"/>
            </a:xfrm>
            <a:custGeom>
              <a:avLst/>
              <a:gdLst/>
              <a:ahLst/>
              <a:cxnLst/>
              <a:rect l="l" t="t" r="r" b="b"/>
              <a:pathLst>
                <a:path w="2700" h="2463" extrusionOk="0">
                  <a:moveTo>
                    <a:pt x="162" y="0"/>
                  </a:moveTo>
                  <a:lnTo>
                    <a:pt x="162" y="0"/>
                  </a:lnTo>
                  <a:cubicBezTo>
                    <a:pt x="0" y="403"/>
                    <a:pt x="122" y="931"/>
                    <a:pt x="486" y="1412"/>
                  </a:cubicBezTo>
                  <a:cubicBezTo>
                    <a:pt x="647" y="1624"/>
                    <a:pt x="844" y="1813"/>
                    <a:pt x="1061" y="1970"/>
                  </a:cubicBezTo>
                  <a:cubicBezTo>
                    <a:pt x="1488" y="2279"/>
                    <a:pt x="1991" y="2463"/>
                    <a:pt x="2441" y="2463"/>
                  </a:cubicBezTo>
                  <a:cubicBezTo>
                    <a:pt x="2529" y="2463"/>
                    <a:pt x="2616" y="2456"/>
                    <a:pt x="2700" y="2441"/>
                  </a:cubicBezTo>
                  <a:lnTo>
                    <a:pt x="2614" y="2295"/>
                  </a:lnTo>
                  <a:cubicBezTo>
                    <a:pt x="2539" y="2309"/>
                    <a:pt x="2462" y="2315"/>
                    <a:pt x="2382" y="2315"/>
                  </a:cubicBezTo>
                  <a:cubicBezTo>
                    <a:pt x="1770" y="2315"/>
                    <a:pt x="1046" y="1937"/>
                    <a:pt x="615" y="1366"/>
                  </a:cubicBezTo>
                  <a:cubicBezTo>
                    <a:pt x="287" y="931"/>
                    <a:pt x="176" y="454"/>
                    <a:pt x="323" y="91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4"/>
            <p:cNvSpPr/>
            <p:nvPr/>
          </p:nvSpPr>
          <p:spPr>
            <a:xfrm>
              <a:off x="5031419" y="3715776"/>
              <a:ext cx="173059" cy="149507"/>
            </a:xfrm>
            <a:custGeom>
              <a:avLst/>
              <a:gdLst/>
              <a:ahLst/>
              <a:cxnLst/>
              <a:rect l="l" t="t" r="r" b="b"/>
              <a:pathLst>
                <a:path w="2807" h="2425" extrusionOk="0">
                  <a:moveTo>
                    <a:pt x="868" y="149"/>
                  </a:moveTo>
                  <a:cubicBezTo>
                    <a:pt x="1125" y="149"/>
                    <a:pt x="1434" y="263"/>
                    <a:pt x="1723" y="473"/>
                  </a:cubicBezTo>
                  <a:cubicBezTo>
                    <a:pt x="1899" y="599"/>
                    <a:pt x="2060" y="759"/>
                    <a:pt x="2189" y="930"/>
                  </a:cubicBezTo>
                  <a:cubicBezTo>
                    <a:pt x="2616" y="1495"/>
                    <a:pt x="2610" y="2082"/>
                    <a:pt x="2174" y="2238"/>
                  </a:cubicBezTo>
                  <a:cubicBezTo>
                    <a:pt x="2103" y="2263"/>
                    <a:pt x="2023" y="2276"/>
                    <a:pt x="1938" y="2276"/>
                  </a:cubicBezTo>
                  <a:cubicBezTo>
                    <a:pt x="1680" y="2276"/>
                    <a:pt x="1371" y="2162"/>
                    <a:pt x="1081" y="1952"/>
                  </a:cubicBezTo>
                  <a:cubicBezTo>
                    <a:pt x="904" y="1825"/>
                    <a:pt x="743" y="1667"/>
                    <a:pt x="614" y="1495"/>
                  </a:cubicBezTo>
                  <a:cubicBezTo>
                    <a:pt x="187" y="930"/>
                    <a:pt x="195" y="342"/>
                    <a:pt x="628" y="188"/>
                  </a:cubicBezTo>
                  <a:cubicBezTo>
                    <a:pt x="701" y="162"/>
                    <a:pt x="781" y="149"/>
                    <a:pt x="868" y="149"/>
                  </a:cubicBezTo>
                  <a:close/>
                  <a:moveTo>
                    <a:pt x="805" y="1"/>
                  </a:moveTo>
                  <a:cubicBezTo>
                    <a:pt x="704" y="1"/>
                    <a:pt x="608" y="16"/>
                    <a:pt x="523" y="47"/>
                  </a:cubicBezTo>
                  <a:cubicBezTo>
                    <a:pt x="16" y="226"/>
                    <a:pt x="0" y="897"/>
                    <a:pt x="486" y="1540"/>
                  </a:cubicBezTo>
                  <a:cubicBezTo>
                    <a:pt x="631" y="1732"/>
                    <a:pt x="811" y="1909"/>
                    <a:pt x="1010" y="2052"/>
                  </a:cubicBezTo>
                  <a:cubicBezTo>
                    <a:pt x="1344" y="2293"/>
                    <a:pt x="1700" y="2425"/>
                    <a:pt x="2002" y="2425"/>
                  </a:cubicBezTo>
                  <a:cubicBezTo>
                    <a:pt x="2103" y="2425"/>
                    <a:pt x="2198" y="2410"/>
                    <a:pt x="2284" y="2379"/>
                  </a:cubicBezTo>
                  <a:cubicBezTo>
                    <a:pt x="2791" y="2198"/>
                    <a:pt x="2807" y="1527"/>
                    <a:pt x="2321" y="884"/>
                  </a:cubicBezTo>
                  <a:cubicBezTo>
                    <a:pt x="2174" y="692"/>
                    <a:pt x="1995" y="516"/>
                    <a:pt x="1796" y="373"/>
                  </a:cubicBezTo>
                  <a:cubicBezTo>
                    <a:pt x="1462" y="131"/>
                    <a:pt x="1106" y="1"/>
                    <a:pt x="805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4"/>
            <p:cNvSpPr/>
            <p:nvPr/>
          </p:nvSpPr>
          <p:spPr>
            <a:xfrm>
              <a:off x="5064033" y="3741670"/>
              <a:ext cx="106227" cy="99014"/>
            </a:xfrm>
            <a:custGeom>
              <a:avLst/>
              <a:gdLst/>
              <a:ahLst/>
              <a:cxnLst/>
              <a:rect l="l" t="t" r="r" b="b"/>
              <a:pathLst>
                <a:path w="1723" h="1606" extrusionOk="0">
                  <a:moveTo>
                    <a:pt x="543" y="1"/>
                  </a:moveTo>
                  <a:cubicBezTo>
                    <a:pt x="352" y="28"/>
                    <a:pt x="182" y="138"/>
                    <a:pt x="101" y="236"/>
                  </a:cubicBezTo>
                  <a:cubicBezTo>
                    <a:pt x="1" y="356"/>
                    <a:pt x="18" y="540"/>
                    <a:pt x="124" y="720"/>
                  </a:cubicBezTo>
                  <a:cubicBezTo>
                    <a:pt x="232" y="904"/>
                    <a:pt x="428" y="1023"/>
                    <a:pt x="628" y="1048"/>
                  </a:cubicBezTo>
                  <a:cubicBezTo>
                    <a:pt x="659" y="1052"/>
                    <a:pt x="689" y="1054"/>
                    <a:pt x="718" y="1054"/>
                  </a:cubicBezTo>
                  <a:cubicBezTo>
                    <a:pt x="874" y="1054"/>
                    <a:pt x="1012" y="1009"/>
                    <a:pt x="1152" y="980"/>
                  </a:cubicBezTo>
                  <a:cubicBezTo>
                    <a:pt x="1217" y="966"/>
                    <a:pt x="1286" y="956"/>
                    <a:pt x="1359" y="956"/>
                  </a:cubicBezTo>
                  <a:cubicBezTo>
                    <a:pt x="1379" y="956"/>
                    <a:pt x="1400" y="956"/>
                    <a:pt x="1421" y="958"/>
                  </a:cubicBezTo>
                  <a:cubicBezTo>
                    <a:pt x="1421" y="994"/>
                    <a:pt x="1410" y="1027"/>
                    <a:pt x="1400" y="1057"/>
                  </a:cubicBezTo>
                  <a:cubicBezTo>
                    <a:pt x="1351" y="1187"/>
                    <a:pt x="1196" y="1247"/>
                    <a:pt x="1049" y="1277"/>
                  </a:cubicBezTo>
                  <a:cubicBezTo>
                    <a:pt x="1020" y="1282"/>
                    <a:pt x="987" y="1286"/>
                    <a:pt x="952" y="1286"/>
                  </a:cubicBezTo>
                  <a:cubicBezTo>
                    <a:pt x="929" y="1286"/>
                    <a:pt x="906" y="1284"/>
                    <a:pt x="882" y="1280"/>
                  </a:cubicBezTo>
                  <a:lnTo>
                    <a:pt x="882" y="1280"/>
                  </a:lnTo>
                  <a:lnTo>
                    <a:pt x="1087" y="1601"/>
                  </a:lnTo>
                  <a:cubicBezTo>
                    <a:pt x="1114" y="1604"/>
                    <a:pt x="1140" y="1606"/>
                    <a:pt x="1166" y="1606"/>
                  </a:cubicBezTo>
                  <a:cubicBezTo>
                    <a:pt x="1281" y="1606"/>
                    <a:pt x="1389" y="1574"/>
                    <a:pt x="1473" y="1534"/>
                  </a:cubicBezTo>
                  <a:cubicBezTo>
                    <a:pt x="1624" y="1461"/>
                    <a:pt x="1720" y="1335"/>
                    <a:pt x="1720" y="1158"/>
                  </a:cubicBezTo>
                  <a:cubicBezTo>
                    <a:pt x="1723" y="954"/>
                    <a:pt x="1550" y="671"/>
                    <a:pt x="1273" y="636"/>
                  </a:cubicBezTo>
                  <a:cubicBezTo>
                    <a:pt x="1235" y="631"/>
                    <a:pt x="1198" y="629"/>
                    <a:pt x="1162" y="629"/>
                  </a:cubicBezTo>
                  <a:cubicBezTo>
                    <a:pt x="967" y="629"/>
                    <a:pt x="796" y="689"/>
                    <a:pt x="609" y="706"/>
                  </a:cubicBezTo>
                  <a:cubicBezTo>
                    <a:pt x="597" y="707"/>
                    <a:pt x="584" y="707"/>
                    <a:pt x="571" y="707"/>
                  </a:cubicBezTo>
                  <a:cubicBezTo>
                    <a:pt x="517" y="707"/>
                    <a:pt x="458" y="698"/>
                    <a:pt x="401" y="686"/>
                  </a:cubicBezTo>
                  <a:cubicBezTo>
                    <a:pt x="391" y="684"/>
                    <a:pt x="384" y="680"/>
                    <a:pt x="375" y="677"/>
                  </a:cubicBezTo>
                  <a:cubicBezTo>
                    <a:pt x="379" y="580"/>
                    <a:pt x="516" y="507"/>
                    <a:pt x="601" y="470"/>
                  </a:cubicBezTo>
                  <a:cubicBezTo>
                    <a:pt x="675" y="436"/>
                    <a:pt x="756" y="412"/>
                    <a:pt x="843" y="397"/>
                  </a:cubicBezTo>
                  <a:cubicBezTo>
                    <a:pt x="850" y="397"/>
                    <a:pt x="857" y="395"/>
                    <a:pt x="863" y="395"/>
                  </a:cubicBezTo>
                  <a:lnTo>
                    <a:pt x="543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4"/>
            <p:cNvSpPr/>
            <p:nvPr/>
          </p:nvSpPr>
          <p:spPr>
            <a:xfrm>
              <a:off x="5067116" y="3738834"/>
              <a:ext cx="101295" cy="103145"/>
            </a:xfrm>
            <a:custGeom>
              <a:avLst/>
              <a:gdLst/>
              <a:ahLst/>
              <a:cxnLst/>
              <a:rect l="l" t="t" r="r" b="b"/>
              <a:pathLst>
                <a:path w="1643" h="1673" extrusionOk="0">
                  <a:moveTo>
                    <a:pt x="165" y="1"/>
                  </a:moveTo>
                  <a:lnTo>
                    <a:pt x="1" y="68"/>
                  </a:lnTo>
                  <a:lnTo>
                    <a:pt x="1564" y="1672"/>
                  </a:lnTo>
                  <a:lnTo>
                    <a:pt x="1643" y="1610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4"/>
            <p:cNvSpPr/>
            <p:nvPr/>
          </p:nvSpPr>
          <p:spPr>
            <a:xfrm>
              <a:off x="5196524" y="4160474"/>
              <a:ext cx="226203" cy="179101"/>
            </a:xfrm>
            <a:custGeom>
              <a:avLst/>
              <a:gdLst/>
              <a:ahLst/>
              <a:cxnLst/>
              <a:rect l="l" t="t" r="r" b="b"/>
              <a:pathLst>
                <a:path w="3669" h="2905" extrusionOk="0">
                  <a:moveTo>
                    <a:pt x="1236" y="0"/>
                  </a:moveTo>
                  <a:cubicBezTo>
                    <a:pt x="1079" y="0"/>
                    <a:pt x="930" y="24"/>
                    <a:pt x="794" y="72"/>
                  </a:cubicBezTo>
                  <a:cubicBezTo>
                    <a:pt x="99" y="322"/>
                    <a:pt x="0" y="1141"/>
                    <a:pt x="574" y="1904"/>
                  </a:cubicBezTo>
                  <a:cubicBezTo>
                    <a:pt x="1036" y="2515"/>
                    <a:pt x="1791" y="2904"/>
                    <a:pt x="2432" y="2904"/>
                  </a:cubicBezTo>
                  <a:cubicBezTo>
                    <a:pt x="2588" y="2904"/>
                    <a:pt x="2738" y="2881"/>
                    <a:pt x="2875" y="2832"/>
                  </a:cubicBezTo>
                  <a:cubicBezTo>
                    <a:pt x="3570" y="2582"/>
                    <a:pt x="3669" y="1762"/>
                    <a:pt x="3094" y="1000"/>
                  </a:cubicBezTo>
                  <a:cubicBezTo>
                    <a:pt x="2631" y="389"/>
                    <a:pt x="1875" y="0"/>
                    <a:pt x="1236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4"/>
            <p:cNvSpPr/>
            <p:nvPr/>
          </p:nvSpPr>
          <p:spPr>
            <a:xfrm>
              <a:off x="5211629" y="4182483"/>
              <a:ext cx="166400" cy="151912"/>
            </a:xfrm>
            <a:custGeom>
              <a:avLst/>
              <a:gdLst/>
              <a:ahLst/>
              <a:cxnLst/>
              <a:rect l="l" t="t" r="r" b="b"/>
              <a:pathLst>
                <a:path w="2699" h="2464" extrusionOk="0">
                  <a:moveTo>
                    <a:pt x="164" y="1"/>
                  </a:moveTo>
                  <a:cubicBezTo>
                    <a:pt x="1" y="402"/>
                    <a:pt x="122" y="930"/>
                    <a:pt x="486" y="1413"/>
                  </a:cubicBezTo>
                  <a:cubicBezTo>
                    <a:pt x="648" y="1625"/>
                    <a:pt x="846" y="1814"/>
                    <a:pt x="1061" y="1971"/>
                  </a:cubicBezTo>
                  <a:cubicBezTo>
                    <a:pt x="1489" y="2279"/>
                    <a:pt x="1993" y="2464"/>
                    <a:pt x="2441" y="2464"/>
                  </a:cubicBezTo>
                  <a:cubicBezTo>
                    <a:pt x="2529" y="2464"/>
                    <a:pt x="2616" y="2457"/>
                    <a:pt x="2699" y="2442"/>
                  </a:cubicBezTo>
                  <a:lnTo>
                    <a:pt x="2613" y="2296"/>
                  </a:lnTo>
                  <a:cubicBezTo>
                    <a:pt x="2539" y="2309"/>
                    <a:pt x="2462" y="2315"/>
                    <a:pt x="2383" y="2315"/>
                  </a:cubicBezTo>
                  <a:cubicBezTo>
                    <a:pt x="1771" y="2315"/>
                    <a:pt x="1046" y="1938"/>
                    <a:pt x="615" y="1365"/>
                  </a:cubicBezTo>
                  <a:cubicBezTo>
                    <a:pt x="286" y="930"/>
                    <a:pt x="176" y="453"/>
                    <a:pt x="322" y="92"/>
                  </a:cubicBezTo>
                  <a:lnTo>
                    <a:pt x="164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4"/>
            <p:cNvSpPr/>
            <p:nvPr/>
          </p:nvSpPr>
          <p:spPr>
            <a:xfrm>
              <a:off x="5231357" y="4172187"/>
              <a:ext cx="172997" cy="149569"/>
            </a:xfrm>
            <a:custGeom>
              <a:avLst/>
              <a:gdLst/>
              <a:ahLst/>
              <a:cxnLst/>
              <a:rect l="l" t="t" r="r" b="b"/>
              <a:pathLst>
                <a:path w="2806" h="2426" extrusionOk="0">
                  <a:moveTo>
                    <a:pt x="869" y="150"/>
                  </a:moveTo>
                  <a:cubicBezTo>
                    <a:pt x="1127" y="150"/>
                    <a:pt x="1435" y="265"/>
                    <a:pt x="1726" y="475"/>
                  </a:cubicBezTo>
                  <a:cubicBezTo>
                    <a:pt x="1901" y="603"/>
                    <a:pt x="2063" y="760"/>
                    <a:pt x="2192" y="931"/>
                  </a:cubicBezTo>
                  <a:cubicBezTo>
                    <a:pt x="2619" y="1497"/>
                    <a:pt x="2613" y="2085"/>
                    <a:pt x="2178" y="2239"/>
                  </a:cubicBezTo>
                  <a:cubicBezTo>
                    <a:pt x="2106" y="2265"/>
                    <a:pt x="2025" y="2278"/>
                    <a:pt x="1939" y="2278"/>
                  </a:cubicBezTo>
                  <a:cubicBezTo>
                    <a:pt x="1682" y="2278"/>
                    <a:pt x="1374" y="2164"/>
                    <a:pt x="1084" y="1954"/>
                  </a:cubicBezTo>
                  <a:cubicBezTo>
                    <a:pt x="907" y="1828"/>
                    <a:pt x="744" y="1668"/>
                    <a:pt x="616" y="1497"/>
                  </a:cubicBezTo>
                  <a:cubicBezTo>
                    <a:pt x="190" y="931"/>
                    <a:pt x="195" y="345"/>
                    <a:pt x="630" y="189"/>
                  </a:cubicBezTo>
                  <a:cubicBezTo>
                    <a:pt x="703" y="163"/>
                    <a:pt x="783" y="150"/>
                    <a:pt x="869" y="150"/>
                  </a:cubicBezTo>
                  <a:close/>
                  <a:moveTo>
                    <a:pt x="805" y="1"/>
                  </a:moveTo>
                  <a:cubicBezTo>
                    <a:pt x="703" y="1"/>
                    <a:pt x="608" y="16"/>
                    <a:pt x="522" y="46"/>
                  </a:cubicBezTo>
                  <a:cubicBezTo>
                    <a:pt x="16" y="228"/>
                    <a:pt x="1" y="900"/>
                    <a:pt x="486" y="1542"/>
                  </a:cubicBezTo>
                  <a:cubicBezTo>
                    <a:pt x="633" y="1735"/>
                    <a:pt x="813" y="1911"/>
                    <a:pt x="1011" y="2053"/>
                  </a:cubicBezTo>
                  <a:cubicBezTo>
                    <a:pt x="1344" y="2295"/>
                    <a:pt x="1700" y="2425"/>
                    <a:pt x="1999" y="2425"/>
                  </a:cubicBezTo>
                  <a:cubicBezTo>
                    <a:pt x="2102" y="2425"/>
                    <a:pt x="2197" y="2410"/>
                    <a:pt x="2283" y="2379"/>
                  </a:cubicBezTo>
                  <a:cubicBezTo>
                    <a:pt x="2790" y="2199"/>
                    <a:pt x="2806" y="1528"/>
                    <a:pt x="2320" y="886"/>
                  </a:cubicBezTo>
                  <a:cubicBezTo>
                    <a:pt x="2175" y="692"/>
                    <a:pt x="1993" y="516"/>
                    <a:pt x="1796" y="373"/>
                  </a:cubicBezTo>
                  <a:cubicBezTo>
                    <a:pt x="1462" y="131"/>
                    <a:pt x="1105" y="1"/>
                    <a:pt x="805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4"/>
            <p:cNvSpPr/>
            <p:nvPr/>
          </p:nvSpPr>
          <p:spPr>
            <a:xfrm>
              <a:off x="5264280" y="4198451"/>
              <a:ext cx="106104" cy="98891"/>
            </a:xfrm>
            <a:custGeom>
              <a:avLst/>
              <a:gdLst/>
              <a:ahLst/>
              <a:cxnLst/>
              <a:rect l="l" t="t" r="r" b="b"/>
              <a:pathLst>
                <a:path w="1721" h="1604" extrusionOk="0">
                  <a:moveTo>
                    <a:pt x="543" y="0"/>
                  </a:moveTo>
                  <a:cubicBezTo>
                    <a:pt x="352" y="29"/>
                    <a:pt x="182" y="137"/>
                    <a:pt x="100" y="236"/>
                  </a:cubicBezTo>
                  <a:cubicBezTo>
                    <a:pt x="0" y="356"/>
                    <a:pt x="18" y="540"/>
                    <a:pt x="125" y="720"/>
                  </a:cubicBezTo>
                  <a:cubicBezTo>
                    <a:pt x="235" y="904"/>
                    <a:pt x="429" y="1022"/>
                    <a:pt x="629" y="1048"/>
                  </a:cubicBezTo>
                  <a:cubicBezTo>
                    <a:pt x="659" y="1052"/>
                    <a:pt x="690" y="1053"/>
                    <a:pt x="719" y="1053"/>
                  </a:cubicBezTo>
                  <a:cubicBezTo>
                    <a:pt x="875" y="1053"/>
                    <a:pt x="1013" y="1008"/>
                    <a:pt x="1152" y="979"/>
                  </a:cubicBezTo>
                  <a:cubicBezTo>
                    <a:pt x="1219" y="966"/>
                    <a:pt x="1290" y="956"/>
                    <a:pt x="1364" y="956"/>
                  </a:cubicBezTo>
                  <a:cubicBezTo>
                    <a:pt x="1383" y="956"/>
                    <a:pt x="1402" y="956"/>
                    <a:pt x="1422" y="958"/>
                  </a:cubicBezTo>
                  <a:cubicBezTo>
                    <a:pt x="1422" y="994"/>
                    <a:pt x="1412" y="1026"/>
                    <a:pt x="1401" y="1056"/>
                  </a:cubicBezTo>
                  <a:cubicBezTo>
                    <a:pt x="1352" y="1186"/>
                    <a:pt x="1198" y="1246"/>
                    <a:pt x="1050" y="1275"/>
                  </a:cubicBezTo>
                  <a:cubicBezTo>
                    <a:pt x="1021" y="1280"/>
                    <a:pt x="988" y="1284"/>
                    <a:pt x="954" y="1284"/>
                  </a:cubicBezTo>
                  <a:cubicBezTo>
                    <a:pt x="931" y="1284"/>
                    <a:pt x="908" y="1282"/>
                    <a:pt x="884" y="1278"/>
                  </a:cubicBezTo>
                  <a:lnTo>
                    <a:pt x="884" y="1278"/>
                  </a:lnTo>
                  <a:lnTo>
                    <a:pt x="1088" y="1599"/>
                  </a:lnTo>
                  <a:cubicBezTo>
                    <a:pt x="1115" y="1602"/>
                    <a:pt x="1141" y="1604"/>
                    <a:pt x="1167" y="1604"/>
                  </a:cubicBezTo>
                  <a:cubicBezTo>
                    <a:pt x="1283" y="1604"/>
                    <a:pt x="1390" y="1573"/>
                    <a:pt x="1474" y="1532"/>
                  </a:cubicBezTo>
                  <a:cubicBezTo>
                    <a:pt x="1626" y="1458"/>
                    <a:pt x="1721" y="1333"/>
                    <a:pt x="1721" y="1156"/>
                  </a:cubicBezTo>
                  <a:cubicBezTo>
                    <a:pt x="1721" y="949"/>
                    <a:pt x="1545" y="670"/>
                    <a:pt x="1271" y="634"/>
                  </a:cubicBezTo>
                  <a:cubicBezTo>
                    <a:pt x="1232" y="629"/>
                    <a:pt x="1194" y="627"/>
                    <a:pt x="1157" y="627"/>
                  </a:cubicBezTo>
                  <a:cubicBezTo>
                    <a:pt x="962" y="627"/>
                    <a:pt x="793" y="686"/>
                    <a:pt x="607" y="704"/>
                  </a:cubicBezTo>
                  <a:cubicBezTo>
                    <a:pt x="595" y="705"/>
                    <a:pt x="582" y="706"/>
                    <a:pt x="569" y="706"/>
                  </a:cubicBezTo>
                  <a:cubicBezTo>
                    <a:pt x="515" y="706"/>
                    <a:pt x="456" y="697"/>
                    <a:pt x="399" y="684"/>
                  </a:cubicBezTo>
                  <a:cubicBezTo>
                    <a:pt x="389" y="682"/>
                    <a:pt x="382" y="678"/>
                    <a:pt x="373" y="675"/>
                  </a:cubicBezTo>
                  <a:cubicBezTo>
                    <a:pt x="377" y="578"/>
                    <a:pt x="514" y="505"/>
                    <a:pt x="599" y="468"/>
                  </a:cubicBezTo>
                  <a:cubicBezTo>
                    <a:pt x="673" y="434"/>
                    <a:pt x="751" y="408"/>
                    <a:pt x="841" y="397"/>
                  </a:cubicBezTo>
                  <a:cubicBezTo>
                    <a:pt x="848" y="397"/>
                    <a:pt x="856" y="394"/>
                    <a:pt x="863" y="394"/>
                  </a:cubicBezTo>
                  <a:lnTo>
                    <a:pt x="543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4"/>
            <p:cNvSpPr/>
            <p:nvPr/>
          </p:nvSpPr>
          <p:spPr>
            <a:xfrm>
              <a:off x="5267301" y="4195554"/>
              <a:ext cx="101233" cy="103083"/>
            </a:xfrm>
            <a:custGeom>
              <a:avLst/>
              <a:gdLst/>
              <a:ahLst/>
              <a:cxnLst/>
              <a:rect l="l" t="t" r="r" b="b"/>
              <a:pathLst>
                <a:path w="1642" h="1672" extrusionOk="0">
                  <a:moveTo>
                    <a:pt x="164" y="0"/>
                  </a:moveTo>
                  <a:lnTo>
                    <a:pt x="0" y="67"/>
                  </a:lnTo>
                  <a:lnTo>
                    <a:pt x="1563" y="1672"/>
                  </a:lnTo>
                  <a:lnTo>
                    <a:pt x="1642" y="1607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4"/>
            <p:cNvSpPr/>
            <p:nvPr/>
          </p:nvSpPr>
          <p:spPr>
            <a:xfrm>
              <a:off x="4358361" y="4076688"/>
              <a:ext cx="254625" cy="151542"/>
            </a:xfrm>
            <a:custGeom>
              <a:avLst/>
              <a:gdLst/>
              <a:ahLst/>
              <a:cxnLst/>
              <a:rect l="l" t="t" r="r" b="b"/>
              <a:pathLst>
                <a:path w="4130" h="2458" extrusionOk="0">
                  <a:moveTo>
                    <a:pt x="1871" y="1"/>
                  </a:moveTo>
                  <a:cubicBezTo>
                    <a:pt x="1314" y="1"/>
                    <a:pt x="793" y="177"/>
                    <a:pt x="494" y="508"/>
                  </a:cubicBezTo>
                  <a:cubicBezTo>
                    <a:pt x="0" y="1057"/>
                    <a:pt x="301" y="1824"/>
                    <a:pt x="1169" y="2222"/>
                  </a:cubicBezTo>
                  <a:cubicBezTo>
                    <a:pt x="1513" y="2381"/>
                    <a:pt x="1895" y="2457"/>
                    <a:pt x="2260" y="2457"/>
                  </a:cubicBezTo>
                  <a:cubicBezTo>
                    <a:pt x="2816" y="2457"/>
                    <a:pt x="3337" y="2281"/>
                    <a:pt x="3634" y="1949"/>
                  </a:cubicBezTo>
                  <a:cubicBezTo>
                    <a:pt x="4130" y="1400"/>
                    <a:pt x="3827" y="632"/>
                    <a:pt x="2961" y="234"/>
                  </a:cubicBezTo>
                  <a:cubicBezTo>
                    <a:pt x="2617" y="76"/>
                    <a:pt x="2236" y="1"/>
                    <a:pt x="1871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4"/>
            <p:cNvSpPr/>
            <p:nvPr/>
          </p:nvSpPr>
          <p:spPr>
            <a:xfrm>
              <a:off x="4376364" y="4134703"/>
              <a:ext cx="209064" cy="82244"/>
            </a:xfrm>
            <a:custGeom>
              <a:avLst/>
              <a:gdLst/>
              <a:ahLst/>
              <a:cxnLst/>
              <a:rect l="l" t="t" r="r" b="b"/>
              <a:pathLst>
                <a:path w="3391" h="1334" extrusionOk="0">
                  <a:moveTo>
                    <a:pt x="1" y="1"/>
                  </a:moveTo>
                  <a:lnTo>
                    <a:pt x="1" y="1"/>
                  </a:lnTo>
                  <a:cubicBezTo>
                    <a:pt x="49" y="432"/>
                    <a:pt x="405" y="839"/>
                    <a:pt x="954" y="1090"/>
                  </a:cubicBezTo>
                  <a:cubicBezTo>
                    <a:pt x="1197" y="1200"/>
                    <a:pt x="1458" y="1274"/>
                    <a:pt x="1725" y="1310"/>
                  </a:cubicBezTo>
                  <a:cubicBezTo>
                    <a:pt x="1849" y="1326"/>
                    <a:pt x="1974" y="1334"/>
                    <a:pt x="2097" y="1334"/>
                  </a:cubicBezTo>
                  <a:cubicBezTo>
                    <a:pt x="2594" y="1334"/>
                    <a:pt x="3066" y="1203"/>
                    <a:pt x="3391" y="947"/>
                  </a:cubicBezTo>
                  <a:lnTo>
                    <a:pt x="3247" y="860"/>
                  </a:lnTo>
                  <a:cubicBezTo>
                    <a:pt x="2955" y="1090"/>
                    <a:pt x="2528" y="1209"/>
                    <a:pt x="2079" y="1209"/>
                  </a:cubicBezTo>
                  <a:cubicBezTo>
                    <a:pt x="1730" y="1209"/>
                    <a:pt x="1368" y="1137"/>
                    <a:pt x="1046" y="990"/>
                  </a:cubicBezTo>
                  <a:cubicBezTo>
                    <a:pt x="550" y="761"/>
                    <a:pt x="228" y="393"/>
                    <a:pt x="185" y="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4"/>
            <p:cNvSpPr/>
            <p:nvPr/>
          </p:nvSpPr>
          <p:spPr>
            <a:xfrm>
              <a:off x="4387646" y="4087601"/>
              <a:ext cx="208016" cy="116708"/>
            </a:xfrm>
            <a:custGeom>
              <a:avLst/>
              <a:gdLst/>
              <a:ahLst/>
              <a:cxnLst/>
              <a:rect l="l" t="t" r="r" b="b"/>
              <a:pathLst>
                <a:path w="3374" h="1893" extrusionOk="0">
                  <a:moveTo>
                    <a:pt x="1354" y="125"/>
                  </a:moveTo>
                  <a:cubicBezTo>
                    <a:pt x="1440" y="125"/>
                    <a:pt x="1529" y="130"/>
                    <a:pt x="1621" y="142"/>
                  </a:cubicBezTo>
                  <a:cubicBezTo>
                    <a:pt x="1835" y="171"/>
                    <a:pt x="2052" y="234"/>
                    <a:pt x="2249" y="324"/>
                  </a:cubicBezTo>
                  <a:cubicBezTo>
                    <a:pt x="2891" y="618"/>
                    <a:pt x="3164" y="1139"/>
                    <a:pt x="2855" y="1481"/>
                  </a:cubicBezTo>
                  <a:cubicBezTo>
                    <a:pt x="2691" y="1665"/>
                    <a:pt x="2386" y="1766"/>
                    <a:pt x="2026" y="1766"/>
                  </a:cubicBezTo>
                  <a:cubicBezTo>
                    <a:pt x="1939" y="1766"/>
                    <a:pt x="1849" y="1760"/>
                    <a:pt x="1756" y="1748"/>
                  </a:cubicBezTo>
                  <a:cubicBezTo>
                    <a:pt x="1542" y="1720"/>
                    <a:pt x="1324" y="1657"/>
                    <a:pt x="1128" y="1568"/>
                  </a:cubicBezTo>
                  <a:cubicBezTo>
                    <a:pt x="486" y="1273"/>
                    <a:pt x="212" y="753"/>
                    <a:pt x="521" y="411"/>
                  </a:cubicBezTo>
                  <a:cubicBezTo>
                    <a:pt x="685" y="226"/>
                    <a:pt x="992" y="125"/>
                    <a:pt x="1354" y="125"/>
                  </a:cubicBezTo>
                  <a:close/>
                  <a:moveTo>
                    <a:pt x="1328" y="0"/>
                  </a:moveTo>
                  <a:cubicBezTo>
                    <a:pt x="910" y="0"/>
                    <a:pt x="554" y="121"/>
                    <a:pt x="359" y="338"/>
                  </a:cubicBezTo>
                  <a:cubicBezTo>
                    <a:pt x="0" y="738"/>
                    <a:pt x="303" y="1334"/>
                    <a:pt x="1035" y="1670"/>
                  </a:cubicBezTo>
                  <a:cubicBezTo>
                    <a:pt x="1254" y="1770"/>
                    <a:pt x="1496" y="1840"/>
                    <a:pt x="1739" y="1872"/>
                  </a:cubicBezTo>
                  <a:cubicBezTo>
                    <a:pt x="1843" y="1886"/>
                    <a:pt x="1944" y="1893"/>
                    <a:pt x="2042" y="1893"/>
                  </a:cubicBezTo>
                  <a:cubicBezTo>
                    <a:pt x="2462" y="1893"/>
                    <a:pt x="2820" y="1772"/>
                    <a:pt x="3015" y="1555"/>
                  </a:cubicBezTo>
                  <a:cubicBezTo>
                    <a:pt x="3374" y="1156"/>
                    <a:pt x="3071" y="559"/>
                    <a:pt x="2339" y="224"/>
                  </a:cubicBezTo>
                  <a:cubicBezTo>
                    <a:pt x="2120" y="124"/>
                    <a:pt x="1878" y="54"/>
                    <a:pt x="1635" y="21"/>
                  </a:cubicBezTo>
                  <a:cubicBezTo>
                    <a:pt x="1530" y="7"/>
                    <a:pt x="1427" y="0"/>
                    <a:pt x="1328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4"/>
            <p:cNvSpPr/>
            <p:nvPr/>
          </p:nvSpPr>
          <p:spPr>
            <a:xfrm>
              <a:off x="4431727" y="4112631"/>
              <a:ext cx="121949" cy="70900"/>
            </a:xfrm>
            <a:custGeom>
              <a:avLst/>
              <a:gdLst/>
              <a:ahLst/>
              <a:cxnLst/>
              <a:rect l="l" t="t" r="r" b="b"/>
              <a:pathLst>
                <a:path w="1978" h="1150" extrusionOk="0">
                  <a:moveTo>
                    <a:pt x="309" y="0"/>
                  </a:moveTo>
                  <a:cubicBezTo>
                    <a:pt x="156" y="115"/>
                    <a:pt x="56" y="293"/>
                    <a:pt x="31" y="419"/>
                  </a:cubicBezTo>
                  <a:cubicBezTo>
                    <a:pt x="1" y="570"/>
                    <a:pt x="102" y="724"/>
                    <a:pt x="280" y="833"/>
                  </a:cubicBezTo>
                  <a:cubicBezTo>
                    <a:pt x="388" y="897"/>
                    <a:pt x="512" y="928"/>
                    <a:pt x="633" y="928"/>
                  </a:cubicBezTo>
                  <a:cubicBezTo>
                    <a:pt x="718" y="928"/>
                    <a:pt x="803" y="913"/>
                    <a:pt x="880" y="883"/>
                  </a:cubicBezTo>
                  <a:cubicBezTo>
                    <a:pt x="1064" y="811"/>
                    <a:pt x="1180" y="683"/>
                    <a:pt x="1310" y="573"/>
                  </a:cubicBezTo>
                  <a:cubicBezTo>
                    <a:pt x="1377" y="519"/>
                    <a:pt x="1448" y="466"/>
                    <a:pt x="1537" y="427"/>
                  </a:cubicBezTo>
                  <a:cubicBezTo>
                    <a:pt x="1552" y="460"/>
                    <a:pt x="1559" y="491"/>
                    <a:pt x="1564" y="523"/>
                  </a:cubicBezTo>
                  <a:cubicBezTo>
                    <a:pt x="1581" y="661"/>
                    <a:pt x="1474" y="785"/>
                    <a:pt x="1357" y="883"/>
                  </a:cubicBezTo>
                  <a:cubicBezTo>
                    <a:pt x="1320" y="914"/>
                    <a:pt x="1270" y="944"/>
                    <a:pt x="1214" y="964"/>
                  </a:cubicBezTo>
                  <a:lnTo>
                    <a:pt x="1548" y="1149"/>
                  </a:lnTo>
                  <a:cubicBezTo>
                    <a:pt x="1684" y="1097"/>
                    <a:pt x="1786" y="1001"/>
                    <a:pt x="1855" y="907"/>
                  </a:cubicBezTo>
                  <a:cubicBezTo>
                    <a:pt x="1955" y="770"/>
                    <a:pt x="1978" y="616"/>
                    <a:pt x="1893" y="459"/>
                  </a:cubicBezTo>
                  <a:cubicBezTo>
                    <a:pt x="1816" y="316"/>
                    <a:pt x="1621" y="184"/>
                    <a:pt x="1415" y="184"/>
                  </a:cubicBezTo>
                  <a:cubicBezTo>
                    <a:pt x="1361" y="184"/>
                    <a:pt x="1305" y="193"/>
                    <a:pt x="1251" y="214"/>
                  </a:cubicBezTo>
                  <a:cubicBezTo>
                    <a:pt x="1021" y="302"/>
                    <a:pt x="884" y="469"/>
                    <a:pt x="700" y="590"/>
                  </a:cubicBezTo>
                  <a:cubicBezTo>
                    <a:pt x="646" y="626"/>
                    <a:pt x="577" y="653"/>
                    <a:pt x="507" y="671"/>
                  </a:cubicBezTo>
                  <a:cubicBezTo>
                    <a:pt x="499" y="674"/>
                    <a:pt x="489" y="676"/>
                    <a:pt x="480" y="676"/>
                  </a:cubicBezTo>
                  <a:cubicBezTo>
                    <a:pt x="437" y="590"/>
                    <a:pt x="524" y="460"/>
                    <a:pt x="580" y="386"/>
                  </a:cubicBezTo>
                  <a:cubicBezTo>
                    <a:pt x="630" y="322"/>
                    <a:pt x="687" y="262"/>
                    <a:pt x="759" y="207"/>
                  </a:cubicBezTo>
                  <a:cubicBezTo>
                    <a:pt x="764" y="204"/>
                    <a:pt x="770" y="200"/>
                    <a:pt x="777" y="197"/>
                  </a:cubicBezTo>
                  <a:lnTo>
                    <a:pt x="30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4"/>
            <p:cNvSpPr/>
            <p:nvPr/>
          </p:nvSpPr>
          <p:spPr>
            <a:xfrm>
              <a:off x="4424452" y="4119660"/>
              <a:ext cx="134217" cy="50062"/>
            </a:xfrm>
            <a:custGeom>
              <a:avLst/>
              <a:gdLst/>
              <a:ahLst/>
              <a:cxnLst/>
              <a:rect l="l" t="t" r="r" b="b"/>
              <a:pathLst>
                <a:path w="2177" h="812" extrusionOk="0">
                  <a:moveTo>
                    <a:pt x="114" y="1"/>
                  </a:moveTo>
                  <a:lnTo>
                    <a:pt x="0" y="140"/>
                  </a:lnTo>
                  <a:lnTo>
                    <a:pt x="2138" y="811"/>
                  </a:lnTo>
                  <a:lnTo>
                    <a:pt x="2177" y="717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4"/>
            <p:cNvSpPr/>
            <p:nvPr/>
          </p:nvSpPr>
          <p:spPr>
            <a:xfrm>
              <a:off x="6367424" y="3626318"/>
              <a:ext cx="366278" cy="428115"/>
            </a:xfrm>
            <a:custGeom>
              <a:avLst/>
              <a:gdLst/>
              <a:ahLst/>
              <a:cxnLst/>
              <a:rect l="l" t="t" r="r" b="b"/>
              <a:pathLst>
                <a:path w="5941" h="6944" extrusionOk="0">
                  <a:moveTo>
                    <a:pt x="3577" y="0"/>
                  </a:moveTo>
                  <a:cubicBezTo>
                    <a:pt x="1024" y="2240"/>
                    <a:pt x="1" y="5276"/>
                    <a:pt x="1" y="5276"/>
                  </a:cubicBezTo>
                  <a:lnTo>
                    <a:pt x="1721" y="6943"/>
                  </a:lnTo>
                  <a:lnTo>
                    <a:pt x="5941" y="3913"/>
                  </a:lnTo>
                  <a:lnTo>
                    <a:pt x="3577" y="0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4"/>
            <p:cNvSpPr/>
            <p:nvPr/>
          </p:nvSpPr>
          <p:spPr>
            <a:xfrm>
              <a:off x="6375377" y="3669413"/>
              <a:ext cx="328238" cy="377005"/>
            </a:xfrm>
            <a:custGeom>
              <a:avLst/>
              <a:gdLst/>
              <a:ahLst/>
              <a:cxnLst/>
              <a:rect l="l" t="t" r="r" b="b"/>
              <a:pathLst>
                <a:path w="5324" h="6115" extrusionOk="0">
                  <a:moveTo>
                    <a:pt x="3204" y="1"/>
                  </a:moveTo>
                  <a:lnTo>
                    <a:pt x="3172" y="28"/>
                  </a:lnTo>
                  <a:cubicBezTo>
                    <a:pt x="3155" y="43"/>
                    <a:pt x="1288" y="1676"/>
                    <a:pt x="0" y="4723"/>
                  </a:cubicBezTo>
                  <a:lnTo>
                    <a:pt x="68" y="4751"/>
                  </a:lnTo>
                  <a:cubicBezTo>
                    <a:pt x="1258" y="1936"/>
                    <a:pt x="2942" y="336"/>
                    <a:pt x="3191" y="109"/>
                  </a:cubicBezTo>
                  <a:lnTo>
                    <a:pt x="5225" y="3131"/>
                  </a:lnTo>
                  <a:lnTo>
                    <a:pt x="1402" y="6055"/>
                  </a:lnTo>
                  <a:lnTo>
                    <a:pt x="1448" y="6114"/>
                  </a:lnTo>
                  <a:lnTo>
                    <a:pt x="5324" y="3148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4"/>
            <p:cNvSpPr/>
            <p:nvPr/>
          </p:nvSpPr>
          <p:spPr>
            <a:xfrm>
              <a:off x="6397017" y="3826996"/>
              <a:ext cx="199384" cy="168558"/>
            </a:xfrm>
            <a:custGeom>
              <a:avLst/>
              <a:gdLst/>
              <a:ahLst/>
              <a:cxnLst/>
              <a:rect l="l" t="t" r="r" b="b"/>
              <a:pathLst>
                <a:path w="3234" h="2734" extrusionOk="0">
                  <a:moveTo>
                    <a:pt x="2247" y="1"/>
                  </a:moveTo>
                  <a:cubicBezTo>
                    <a:pt x="1838" y="1"/>
                    <a:pt x="1340" y="213"/>
                    <a:pt x="914" y="605"/>
                  </a:cubicBezTo>
                  <a:cubicBezTo>
                    <a:pt x="236" y="1232"/>
                    <a:pt x="1" y="2080"/>
                    <a:pt x="387" y="2502"/>
                  </a:cubicBezTo>
                  <a:cubicBezTo>
                    <a:pt x="532" y="2659"/>
                    <a:pt x="744" y="2734"/>
                    <a:pt x="988" y="2734"/>
                  </a:cubicBezTo>
                  <a:cubicBezTo>
                    <a:pt x="1396" y="2734"/>
                    <a:pt x="1895" y="2523"/>
                    <a:pt x="2320" y="2131"/>
                  </a:cubicBezTo>
                  <a:cubicBezTo>
                    <a:pt x="2998" y="1504"/>
                    <a:pt x="3234" y="656"/>
                    <a:pt x="2847" y="234"/>
                  </a:cubicBezTo>
                  <a:cubicBezTo>
                    <a:pt x="2702" y="76"/>
                    <a:pt x="2491" y="1"/>
                    <a:pt x="2247" y="1"/>
                  </a:cubicBez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4"/>
            <p:cNvSpPr/>
            <p:nvPr/>
          </p:nvSpPr>
          <p:spPr>
            <a:xfrm>
              <a:off x="6447448" y="3870954"/>
              <a:ext cx="83416" cy="90259"/>
            </a:xfrm>
            <a:custGeom>
              <a:avLst/>
              <a:gdLst/>
              <a:ahLst/>
              <a:cxnLst/>
              <a:rect l="l" t="t" r="r" b="b"/>
              <a:pathLst>
                <a:path w="1353" h="1464" extrusionOk="0">
                  <a:moveTo>
                    <a:pt x="712" y="1"/>
                  </a:moveTo>
                  <a:cubicBezTo>
                    <a:pt x="601" y="1"/>
                    <a:pt x="486" y="39"/>
                    <a:pt x="390" y="86"/>
                  </a:cubicBezTo>
                  <a:cubicBezTo>
                    <a:pt x="236" y="163"/>
                    <a:pt x="118" y="285"/>
                    <a:pt x="65" y="450"/>
                  </a:cubicBezTo>
                  <a:cubicBezTo>
                    <a:pt x="1" y="641"/>
                    <a:pt x="66" y="893"/>
                    <a:pt x="295" y="911"/>
                  </a:cubicBezTo>
                  <a:cubicBezTo>
                    <a:pt x="311" y="913"/>
                    <a:pt x="328" y="913"/>
                    <a:pt x="345" y="913"/>
                  </a:cubicBezTo>
                  <a:cubicBezTo>
                    <a:pt x="530" y="913"/>
                    <a:pt x="710" y="839"/>
                    <a:pt x="890" y="811"/>
                  </a:cubicBezTo>
                  <a:cubicBezTo>
                    <a:pt x="912" y="807"/>
                    <a:pt x="935" y="806"/>
                    <a:pt x="958" y="806"/>
                  </a:cubicBezTo>
                  <a:cubicBezTo>
                    <a:pt x="994" y="806"/>
                    <a:pt x="1030" y="810"/>
                    <a:pt x="1065" y="817"/>
                  </a:cubicBezTo>
                  <a:cubicBezTo>
                    <a:pt x="1073" y="820"/>
                    <a:pt x="1078" y="821"/>
                    <a:pt x="1085" y="824"/>
                  </a:cubicBezTo>
                  <a:cubicBezTo>
                    <a:pt x="1053" y="916"/>
                    <a:pt x="911" y="991"/>
                    <a:pt x="826" y="1030"/>
                  </a:cubicBezTo>
                  <a:cubicBezTo>
                    <a:pt x="751" y="1065"/>
                    <a:pt x="674" y="1094"/>
                    <a:pt x="594" y="1110"/>
                  </a:cubicBezTo>
                  <a:cubicBezTo>
                    <a:pt x="589" y="1112"/>
                    <a:pt x="582" y="1112"/>
                    <a:pt x="576" y="1114"/>
                  </a:cubicBezTo>
                  <a:lnTo>
                    <a:pt x="736" y="1464"/>
                  </a:lnTo>
                  <a:cubicBezTo>
                    <a:pt x="908" y="1428"/>
                    <a:pt x="1088" y="1315"/>
                    <a:pt x="1190" y="1221"/>
                  </a:cubicBezTo>
                  <a:cubicBezTo>
                    <a:pt x="1311" y="1105"/>
                    <a:pt x="1352" y="934"/>
                    <a:pt x="1312" y="773"/>
                  </a:cubicBezTo>
                  <a:cubicBezTo>
                    <a:pt x="1274" y="607"/>
                    <a:pt x="1141" y="507"/>
                    <a:pt x="976" y="494"/>
                  </a:cubicBezTo>
                  <a:cubicBezTo>
                    <a:pt x="961" y="493"/>
                    <a:pt x="947" y="493"/>
                    <a:pt x="932" y="493"/>
                  </a:cubicBezTo>
                  <a:cubicBezTo>
                    <a:pt x="785" y="493"/>
                    <a:pt x="641" y="549"/>
                    <a:pt x="502" y="586"/>
                  </a:cubicBezTo>
                  <a:cubicBezTo>
                    <a:pt x="429" y="605"/>
                    <a:pt x="356" y="620"/>
                    <a:pt x="281" y="620"/>
                  </a:cubicBezTo>
                  <a:cubicBezTo>
                    <a:pt x="275" y="620"/>
                    <a:pt x="268" y="620"/>
                    <a:pt x="262" y="620"/>
                  </a:cubicBezTo>
                  <a:cubicBezTo>
                    <a:pt x="273" y="586"/>
                    <a:pt x="290" y="557"/>
                    <a:pt x="310" y="527"/>
                  </a:cubicBezTo>
                  <a:cubicBezTo>
                    <a:pt x="393" y="403"/>
                    <a:pt x="544" y="339"/>
                    <a:pt x="681" y="303"/>
                  </a:cubicBezTo>
                  <a:cubicBezTo>
                    <a:pt x="714" y="296"/>
                    <a:pt x="751" y="289"/>
                    <a:pt x="788" y="289"/>
                  </a:cubicBezTo>
                  <a:cubicBezTo>
                    <a:pt x="800" y="289"/>
                    <a:pt x="813" y="290"/>
                    <a:pt x="826" y="292"/>
                  </a:cubicBezTo>
                  <a:lnTo>
                    <a:pt x="744" y="2"/>
                  </a:lnTo>
                  <a:cubicBezTo>
                    <a:pt x="733" y="1"/>
                    <a:pt x="723" y="1"/>
                    <a:pt x="712" y="1"/>
                  </a:cubicBez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4"/>
            <p:cNvSpPr/>
            <p:nvPr/>
          </p:nvSpPr>
          <p:spPr>
            <a:xfrm>
              <a:off x="6460272" y="3871386"/>
              <a:ext cx="59433" cy="91431"/>
            </a:xfrm>
            <a:custGeom>
              <a:avLst/>
              <a:gdLst/>
              <a:ahLst/>
              <a:cxnLst/>
              <a:rect l="l" t="t" r="r" b="b"/>
              <a:pathLst>
                <a:path w="964" h="1483" extrusionOk="0">
                  <a:moveTo>
                    <a:pt x="89" y="1"/>
                  </a:moveTo>
                  <a:lnTo>
                    <a:pt x="1" y="65"/>
                  </a:lnTo>
                  <a:lnTo>
                    <a:pt x="800" y="1482"/>
                  </a:lnTo>
                  <a:lnTo>
                    <a:pt x="963" y="1411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4"/>
            <p:cNvSpPr/>
            <p:nvPr/>
          </p:nvSpPr>
          <p:spPr>
            <a:xfrm>
              <a:off x="6369273" y="3925948"/>
              <a:ext cx="254070" cy="151973"/>
            </a:xfrm>
            <a:custGeom>
              <a:avLst/>
              <a:gdLst/>
              <a:ahLst/>
              <a:cxnLst/>
              <a:rect l="l" t="t" r="r" b="b"/>
              <a:pathLst>
                <a:path w="4121" h="2465" extrusionOk="0">
                  <a:moveTo>
                    <a:pt x="1839" y="1"/>
                  </a:moveTo>
                  <a:cubicBezTo>
                    <a:pt x="1302" y="1"/>
                    <a:pt x="802" y="166"/>
                    <a:pt x="506" y="480"/>
                  </a:cubicBezTo>
                  <a:cubicBezTo>
                    <a:pt x="1" y="1020"/>
                    <a:pt x="288" y="1792"/>
                    <a:pt x="1147" y="2208"/>
                  </a:cubicBezTo>
                  <a:cubicBezTo>
                    <a:pt x="1503" y="2381"/>
                    <a:pt x="1902" y="2464"/>
                    <a:pt x="2283" y="2464"/>
                  </a:cubicBezTo>
                  <a:cubicBezTo>
                    <a:pt x="2820" y="2464"/>
                    <a:pt x="3321" y="2298"/>
                    <a:pt x="3617" y="1983"/>
                  </a:cubicBezTo>
                  <a:cubicBezTo>
                    <a:pt x="4121" y="1444"/>
                    <a:pt x="3834" y="672"/>
                    <a:pt x="2976" y="256"/>
                  </a:cubicBezTo>
                  <a:cubicBezTo>
                    <a:pt x="2619" y="84"/>
                    <a:pt x="2220" y="1"/>
                    <a:pt x="1839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4"/>
            <p:cNvSpPr/>
            <p:nvPr/>
          </p:nvSpPr>
          <p:spPr>
            <a:xfrm>
              <a:off x="6387338" y="3981990"/>
              <a:ext cx="207831" cy="84895"/>
            </a:xfrm>
            <a:custGeom>
              <a:avLst/>
              <a:gdLst/>
              <a:ahLst/>
              <a:cxnLst/>
              <a:rect l="l" t="t" r="r" b="b"/>
              <a:pathLst>
                <a:path w="3371" h="1377" extrusionOk="0">
                  <a:moveTo>
                    <a:pt x="1" y="1"/>
                  </a:moveTo>
                  <a:cubicBezTo>
                    <a:pt x="41" y="433"/>
                    <a:pt x="387" y="847"/>
                    <a:pt x="933" y="1110"/>
                  </a:cubicBezTo>
                  <a:cubicBezTo>
                    <a:pt x="1173" y="1226"/>
                    <a:pt x="1435" y="1303"/>
                    <a:pt x="1699" y="1344"/>
                  </a:cubicBezTo>
                  <a:cubicBezTo>
                    <a:pt x="1841" y="1366"/>
                    <a:pt x="1985" y="1376"/>
                    <a:pt x="2126" y="1376"/>
                  </a:cubicBezTo>
                  <a:cubicBezTo>
                    <a:pt x="2602" y="1376"/>
                    <a:pt x="3055" y="1254"/>
                    <a:pt x="3371" y="1013"/>
                  </a:cubicBezTo>
                  <a:lnTo>
                    <a:pt x="3228" y="922"/>
                  </a:lnTo>
                  <a:cubicBezTo>
                    <a:pt x="2944" y="1138"/>
                    <a:pt x="2536" y="1249"/>
                    <a:pt x="2106" y="1249"/>
                  </a:cubicBezTo>
                  <a:cubicBezTo>
                    <a:pt x="1741" y="1249"/>
                    <a:pt x="1361" y="1169"/>
                    <a:pt x="1027" y="1007"/>
                  </a:cubicBezTo>
                  <a:cubicBezTo>
                    <a:pt x="534" y="770"/>
                    <a:pt x="220" y="398"/>
                    <a:pt x="185" y="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4"/>
            <p:cNvSpPr/>
            <p:nvPr/>
          </p:nvSpPr>
          <p:spPr>
            <a:xfrm>
              <a:off x="6398682" y="3936614"/>
              <a:ext cx="207522" cy="117756"/>
            </a:xfrm>
            <a:custGeom>
              <a:avLst/>
              <a:gdLst/>
              <a:ahLst/>
              <a:cxnLst/>
              <a:rect l="l" t="t" r="r" b="b"/>
              <a:pathLst>
                <a:path w="3366" h="1910" extrusionOk="0">
                  <a:moveTo>
                    <a:pt x="1325" y="127"/>
                  </a:moveTo>
                  <a:cubicBezTo>
                    <a:pt x="1423" y="127"/>
                    <a:pt x="1526" y="134"/>
                    <a:pt x="1631" y="150"/>
                  </a:cubicBezTo>
                  <a:cubicBezTo>
                    <a:pt x="1845" y="183"/>
                    <a:pt x="2062" y="250"/>
                    <a:pt x="2258" y="346"/>
                  </a:cubicBezTo>
                  <a:cubicBezTo>
                    <a:pt x="2894" y="654"/>
                    <a:pt x="3157" y="1178"/>
                    <a:pt x="2841" y="1516"/>
                  </a:cubicBezTo>
                  <a:cubicBezTo>
                    <a:pt x="2680" y="1689"/>
                    <a:pt x="2387" y="1785"/>
                    <a:pt x="2044" y="1785"/>
                  </a:cubicBezTo>
                  <a:cubicBezTo>
                    <a:pt x="1945" y="1785"/>
                    <a:pt x="1842" y="1777"/>
                    <a:pt x="1737" y="1760"/>
                  </a:cubicBezTo>
                  <a:cubicBezTo>
                    <a:pt x="1522" y="1728"/>
                    <a:pt x="1307" y="1662"/>
                    <a:pt x="1113" y="1568"/>
                  </a:cubicBezTo>
                  <a:cubicBezTo>
                    <a:pt x="473" y="1259"/>
                    <a:pt x="211" y="734"/>
                    <a:pt x="527" y="397"/>
                  </a:cubicBezTo>
                  <a:cubicBezTo>
                    <a:pt x="690" y="222"/>
                    <a:pt x="981" y="127"/>
                    <a:pt x="1325" y="127"/>
                  </a:cubicBezTo>
                  <a:close/>
                  <a:moveTo>
                    <a:pt x="1302" y="1"/>
                  </a:moveTo>
                  <a:cubicBezTo>
                    <a:pt x="902" y="1"/>
                    <a:pt x="561" y="113"/>
                    <a:pt x="368" y="319"/>
                  </a:cubicBezTo>
                  <a:cubicBezTo>
                    <a:pt x="1" y="711"/>
                    <a:pt x="290" y="1315"/>
                    <a:pt x="1017" y="1665"/>
                  </a:cubicBezTo>
                  <a:cubicBezTo>
                    <a:pt x="1234" y="1770"/>
                    <a:pt x="1477" y="1846"/>
                    <a:pt x="1717" y="1882"/>
                  </a:cubicBezTo>
                  <a:cubicBezTo>
                    <a:pt x="1836" y="1900"/>
                    <a:pt x="1953" y="1909"/>
                    <a:pt x="2065" y="1909"/>
                  </a:cubicBezTo>
                  <a:cubicBezTo>
                    <a:pt x="2465" y="1909"/>
                    <a:pt x="2806" y="1795"/>
                    <a:pt x="2998" y="1589"/>
                  </a:cubicBezTo>
                  <a:cubicBezTo>
                    <a:pt x="3365" y="1198"/>
                    <a:pt x="3073" y="593"/>
                    <a:pt x="2349" y="243"/>
                  </a:cubicBezTo>
                  <a:cubicBezTo>
                    <a:pt x="2133" y="140"/>
                    <a:pt x="1889" y="65"/>
                    <a:pt x="1649" y="28"/>
                  </a:cubicBezTo>
                  <a:cubicBezTo>
                    <a:pt x="1530" y="9"/>
                    <a:pt x="1414" y="1"/>
                    <a:pt x="1302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4"/>
            <p:cNvSpPr/>
            <p:nvPr/>
          </p:nvSpPr>
          <p:spPr>
            <a:xfrm>
              <a:off x="6442270" y="3961275"/>
              <a:ext cx="121579" cy="72442"/>
            </a:xfrm>
            <a:custGeom>
              <a:avLst/>
              <a:gdLst/>
              <a:ahLst/>
              <a:cxnLst/>
              <a:rect l="l" t="t" r="r" b="b"/>
              <a:pathLst>
                <a:path w="1972" h="1175" extrusionOk="0">
                  <a:moveTo>
                    <a:pt x="322" y="0"/>
                  </a:moveTo>
                  <a:cubicBezTo>
                    <a:pt x="164" y="113"/>
                    <a:pt x="63" y="287"/>
                    <a:pt x="35" y="411"/>
                  </a:cubicBezTo>
                  <a:cubicBezTo>
                    <a:pt x="0" y="563"/>
                    <a:pt x="100" y="718"/>
                    <a:pt x="274" y="829"/>
                  </a:cubicBezTo>
                  <a:cubicBezTo>
                    <a:pt x="386" y="899"/>
                    <a:pt x="514" y="933"/>
                    <a:pt x="640" y="933"/>
                  </a:cubicBezTo>
                  <a:cubicBezTo>
                    <a:pt x="720" y="933"/>
                    <a:pt x="799" y="919"/>
                    <a:pt x="873" y="892"/>
                  </a:cubicBezTo>
                  <a:cubicBezTo>
                    <a:pt x="1058" y="825"/>
                    <a:pt x="1177" y="698"/>
                    <a:pt x="1308" y="592"/>
                  </a:cubicBezTo>
                  <a:cubicBezTo>
                    <a:pt x="1374" y="540"/>
                    <a:pt x="1448" y="487"/>
                    <a:pt x="1538" y="451"/>
                  </a:cubicBezTo>
                  <a:cubicBezTo>
                    <a:pt x="1555" y="484"/>
                    <a:pt x="1559" y="515"/>
                    <a:pt x="1563" y="548"/>
                  </a:cubicBezTo>
                  <a:cubicBezTo>
                    <a:pt x="1579" y="685"/>
                    <a:pt x="1469" y="808"/>
                    <a:pt x="1349" y="904"/>
                  </a:cubicBezTo>
                  <a:cubicBezTo>
                    <a:pt x="1309" y="934"/>
                    <a:pt x="1259" y="964"/>
                    <a:pt x="1202" y="982"/>
                  </a:cubicBezTo>
                  <a:lnTo>
                    <a:pt x="1531" y="1175"/>
                  </a:lnTo>
                  <a:cubicBezTo>
                    <a:pt x="1669" y="1125"/>
                    <a:pt x="1773" y="1032"/>
                    <a:pt x="1843" y="939"/>
                  </a:cubicBezTo>
                  <a:cubicBezTo>
                    <a:pt x="1945" y="804"/>
                    <a:pt x="1972" y="651"/>
                    <a:pt x="1892" y="493"/>
                  </a:cubicBezTo>
                  <a:cubicBezTo>
                    <a:pt x="1822" y="347"/>
                    <a:pt x="1625" y="207"/>
                    <a:pt x="1414" y="207"/>
                  </a:cubicBezTo>
                  <a:cubicBezTo>
                    <a:pt x="1363" y="207"/>
                    <a:pt x="1311" y="216"/>
                    <a:pt x="1259" y="234"/>
                  </a:cubicBezTo>
                  <a:cubicBezTo>
                    <a:pt x="1028" y="318"/>
                    <a:pt x="888" y="481"/>
                    <a:pt x="701" y="598"/>
                  </a:cubicBezTo>
                  <a:cubicBezTo>
                    <a:pt x="648" y="632"/>
                    <a:pt x="578" y="657"/>
                    <a:pt x="507" y="675"/>
                  </a:cubicBezTo>
                  <a:cubicBezTo>
                    <a:pt x="499" y="677"/>
                    <a:pt x="489" y="678"/>
                    <a:pt x="480" y="678"/>
                  </a:cubicBezTo>
                  <a:cubicBezTo>
                    <a:pt x="439" y="591"/>
                    <a:pt x="528" y="463"/>
                    <a:pt x="586" y="391"/>
                  </a:cubicBezTo>
                  <a:cubicBezTo>
                    <a:pt x="636" y="327"/>
                    <a:pt x="696" y="268"/>
                    <a:pt x="767" y="216"/>
                  </a:cubicBezTo>
                  <a:cubicBezTo>
                    <a:pt x="773" y="213"/>
                    <a:pt x="778" y="208"/>
                    <a:pt x="785" y="206"/>
                  </a:cubicBezTo>
                  <a:lnTo>
                    <a:pt x="322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4"/>
            <p:cNvSpPr/>
            <p:nvPr/>
          </p:nvSpPr>
          <p:spPr>
            <a:xfrm>
              <a:off x="6435673" y="3968118"/>
              <a:ext cx="133478" cy="52405"/>
            </a:xfrm>
            <a:custGeom>
              <a:avLst/>
              <a:gdLst/>
              <a:ahLst/>
              <a:cxnLst/>
              <a:rect l="l" t="t" r="r" b="b"/>
              <a:pathLst>
                <a:path w="2165" h="850" extrusionOk="0">
                  <a:moveTo>
                    <a:pt x="114" y="0"/>
                  </a:moveTo>
                  <a:lnTo>
                    <a:pt x="0" y="136"/>
                  </a:lnTo>
                  <a:lnTo>
                    <a:pt x="2121" y="850"/>
                  </a:lnTo>
                  <a:lnTo>
                    <a:pt x="2164" y="75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4"/>
            <p:cNvSpPr/>
            <p:nvPr/>
          </p:nvSpPr>
          <p:spPr>
            <a:xfrm>
              <a:off x="6280001" y="3912631"/>
              <a:ext cx="164489" cy="109865"/>
            </a:xfrm>
            <a:custGeom>
              <a:avLst/>
              <a:gdLst/>
              <a:ahLst/>
              <a:cxnLst/>
              <a:rect l="l" t="t" r="r" b="b"/>
              <a:pathLst>
                <a:path w="2668" h="1782" extrusionOk="0">
                  <a:moveTo>
                    <a:pt x="1011" y="0"/>
                  </a:moveTo>
                  <a:cubicBezTo>
                    <a:pt x="785" y="0"/>
                    <a:pt x="575" y="53"/>
                    <a:pt x="415" y="161"/>
                  </a:cubicBezTo>
                  <a:cubicBezTo>
                    <a:pt x="0" y="441"/>
                    <a:pt x="76" y="997"/>
                    <a:pt x="582" y="1401"/>
                  </a:cubicBezTo>
                  <a:cubicBezTo>
                    <a:pt x="894" y="1650"/>
                    <a:pt x="1296" y="1782"/>
                    <a:pt x="1656" y="1782"/>
                  </a:cubicBezTo>
                  <a:cubicBezTo>
                    <a:pt x="1882" y="1782"/>
                    <a:pt x="2092" y="1730"/>
                    <a:pt x="2253" y="1621"/>
                  </a:cubicBezTo>
                  <a:cubicBezTo>
                    <a:pt x="2668" y="1339"/>
                    <a:pt x="2592" y="785"/>
                    <a:pt x="2086" y="381"/>
                  </a:cubicBezTo>
                  <a:cubicBezTo>
                    <a:pt x="1773" y="133"/>
                    <a:pt x="1371" y="0"/>
                    <a:pt x="101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4"/>
            <p:cNvSpPr/>
            <p:nvPr/>
          </p:nvSpPr>
          <p:spPr>
            <a:xfrm>
              <a:off x="6290543" y="3938217"/>
              <a:ext cx="131012" cy="78484"/>
            </a:xfrm>
            <a:custGeom>
              <a:avLst/>
              <a:gdLst/>
              <a:ahLst/>
              <a:cxnLst/>
              <a:rect l="l" t="t" r="r" b="b"/>
              <a:pathLst>
                <a:path w="2125" h="1273" extrusionOk="0">
                  <a:moveTo>
                    <a:pt x="40" y="0"/>
                  </a:moveTo>
                  <a:lnTo>
                    <a:pt x="40" y="0"/>
                  </a:lnTo>
                  <a:cubicBezTo>
                    <a:pt x="0" y="290"/>
                    <a:pt x="170" y="617"/>
                    <a:pt x="491" y="872"/>
                  </a:cubicBezTo>
                  <a:cubicBezTo>
                    <a:pt x="634" y="985"/>
                    <a:pt x="794" y="1076"/>
                    <a:pt x="964" y="1142"/>
                  </a:cubicBezTo>
                  <a:cubicBezTo>
                    <a:pt x="1182" y="1227"/>
                    <a:pt x="1413" y="1272"/>
                    <a:pt x="1629" y="1272"/>
                  </a:cubicBezTo>
                  <a:cubicBezTo>
                    <a:pt x="1809" y="1272"/>
                    <a:pt x="1979" y="1241"/>
                    <a:pt x="2124" y="1176"/>
                  </a:cubicBezTo>
                  <a:lnTo>
                    <a:pt x="2042" y="1094"/>
                  </a:lnTo>
                  <a:cubicBezTo>
                    <a:pt x="1910" y="1153"/>
                    <a:pt x="1756" y="1182"/>
                    <a:pt x="1593" y="1182"/>
                  </a:cubicBezTo>
                  <a:cubicBezTo>
                    <a:pt x="1247" y="1182"/>
                    <a:pt x="862" y="1054"/>
                    <a:pt x="570" y="821"/>
                  </a:cubicBezTo>
                  <a:cubicBezTo>
                    <a:pt x="279" y="590"/>
                    <a:pt x="127" y="296"/>
                    <a:pt x="162" y="33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4"/>
            <p:cNvSpPr/>
            <p:nvPr/>
          </p:nvSpPr>
          <p:spPr>
            <a:xfrm>
              <a:off x="6300654" y="3919783"/>
              <a:ext cx="133046" cy="88965"/>
            </a:xfrm>
            <a:custGeom>
              <a:avLst/>
              <a:gdLst/>
              <a:ahLst/>
              <a:cxnLst/>
              <a:rect l="l" t="t" r="r" b="b"/>
              <a:pathLst>
                <a:path w="2158" h="1443" extrusionOk="0">
                  <a:moveTo>
                    <a:pt x="731" y="92"/>
                  </a:moveTo>
                  <a:cubicBezTo>
                    <a:pt x="864" y="92"/>
                    <a:pt x="1014" y="122"/>
                    <a:pt x="1165" y="181"/>
                  </a:cubicBezTo>
                  <a:cubicBezTo>
                    <a:pt x="1304" y="235"/>
                    <a:pt x="1435" y="312"/>
                    <a:pt x="1549" y="403"/>
                  </a:cubicBezTo>
                  <a:cubicBezTo>
                    <a:pt x="1926" y="702"/>
                    <a:pt x="2020" y="1090"/>
                    <a:pt x="1762" y="1265"/>
                  </a:cubicBezTo>
                  <a:cubicBezTo>
                    <a:pt x="1677" y="1323"/>
                    <a:pt x="1562" y="1351"/>
                    <a:pt x="1431" y="1351"/>
                  </a:cubicBezTo>
                  <a:cubicBezTo>
                    <a:pt x="1297" y="1351"/>
                    <a:pt x="1147" y="1322"/>
                    <a:pt x="994" y="1263"/>
                  </a:cubicBezTo>
                  <a:cubicBezTo>
                    <a:pt x="857" y="1208"/>
                    <a:pt x="723" y="1133"/>
                    <a:pt x="609" y="1041"/>
                  </a:cubicBezTo>
                  <a:cubicBezTo>
                    <a:pt x="232" y="742"/>
                    <a:pt x="138" y="356"/>
                    <a:pt x="397" y="179"/>
                  </a:cubicBezTo>
                  <a:cubicBezTo>
                    <a:pt x="483" y="121"/>
                    <a:pt x="599" y="92"/>
                    <a:pt x="731" y="92"/>
                  </a:cubicBezTo>
                  <a:close/>
                  <a:moveTo>
                    <a:pt x="698" y="1"/>
                  </a:moveTo>
                  <a:cubicBezTo>
                    <a:pt x="543" y="1"/>
                    <a:pt x="406" y="35"/>
                    <a:pt x="305" y="105"/>
                  </a:cubicBezTo>
                  <a:cubicBezTo>
                    <a:pt x="1" y="309"/>
                    <a:pt x="105" y="752"/>
                    <a:pt x="533" y="1093"/>
                  </a:cubicBezTo>
                  <a:cubicBezTo>
                    <a:pt x="661" y="1194"/>
                    <a:pt x="808" y="1280"/>
                    <a:pt x="964" y="1341"/>
                  </a:cubicBezTo>
                  <a:cubicBezTo>
                    <a:pt x="1138" y="1409"/>
                    <a:pt x="1310" y="1443"/>
                    <a:pt x="1464" y="1443"/>
                  </a:cubicBezTo>
                  <a:cubicBezTo>
                    <a:pt x="1618" y="1443"/>
                    <a:pt x="1755" y="1408"/>
                    <a:pt x="1856" y="1340"/>
                  </a:cubicBezTo>
                  <a:cubicBezTo>
                    <a:pt x="2157" y="1134"/>
                    <a:pt x="2056" y="692"/>
                    <a:pt x="1628" y="350"/>
                  </a:cubicBezTo>
                  <a:cubicBezTo>
                    <a:pt x="1499" y="249"/>
                    <a:pt x="1349" y="163"/>
                    <a:pt x="1197" y="102"/>
                  </a:cubicBezTo>
                  <a:cubicBezTo>
                    <a:pt x="1023" y="35"/>
                    <a:pt x="852" y="1"/>
                    <a:pt x="698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4"/>
            <p:cNvSpPr/>
            <p:nvPr/>
          </p:nvSpPr>
          <p:spPr>
            <a:xfrm>
              <a:off x="6327350" y="3935566"/>
              <a:ext cx="79778" cy="59186"/>
            </a:xfrm>
            <a:custGeom>
              <a:avLst/>
              <a:gdLst/>
              <a:ahLst/>
              <a:cxnLst/>
              <a:rect l="l" t="t" r="r" b="b"/>
              <a:pathLst>
                <a:path w="1294" h="960" extrusionOk="0">
                  <a:moveTo>
                    <a:pt x="296" y="0"/>
                  </a:moveTo>
                  <a:cubicBezTo>
                    <a:pt x="174" y="50"/>
                    <a:pt x="81" y="152"/>
                    <a:pt x="44" y="230"/>
                  </a:cubicBezTo>
                  <a:cubicBezTo>
                    <a:pt x="0" y="324"/>
                    <a:pt x="43" y="444"/>
                    <a:pt x="143" y="544"/>
                  </a:cubicBezTo>
                  <a:cubicBezTo>
                    <a:pt x="231" y="632"/>
                    <a:pt x="352" y="678"/>
                    <a:pt x="470" y="678"/>
                  </a:cubicBezTo>
                  <a:cubicBezTo>
                    <a:pt x="490" y="678"/>
                    <a:pt x="510" y="677"/>
                    <a:pt x="530" y="674"/>
                  </a:cubicBezTo>
                  <a:cubicBezTo>
                    <a:pt x="661" y="657"/>
                    <a:pt x="759" y="593"/>
                    <a:pt x="864" y="540"/>
                  </a:cubicBezTo>
                  <a:cubicBezTo>
                    <a:pt x="915" y="516"/>
                    <a:pt x="972" y="493"/>
                    <a:pt x="1036" y="481"/>
                  </a:cubicBezTo>
                  <a:cubicBezTo>
                    <a:pt x="1042" y="504"/>
                    <a:pt x="1042" y="528"/>
                    <a:pt x="1038" y="550"/>
                  </a:cubicBezTo>
                  <a:cubicBezTo>
                    <a:pt x="1028" y="643"/>
                    <a:pt x="936" y="708"/>
                    <a:pt x="844" y="753"/>
                  </a:cubicBezTo>
                  <a:cubicBezTo>
                    <a:pt x="814" y="767"/>
                    <a:pt x="775" y="780"/>
                    <a:pt x="735" y="783"/>
                  </a:cubicBezTo>
                  <a:lnTo>
                    <a:pt x="924" y="960"/>
                  </a:lnTo>
                  <a:cubicBezTo>
                    <a:pt x="1022" y="947"/>
                    <a:pt x="1106" y="901"/>
                    <a:pt x="1165" y="851"/>
                  </a:cubicBezTo>
                  <a:cubicBezTo>
                    <a:pt x="1252" y="775"/>
                    <a:pt x="1293" y="680"/>
                    <a:pt x="1263" y="561"/>
                  </a:cubicBezTo>
                  <a:cubicBezTo>
                    <a:pt x="1234" y="435"/>
                    <a:pt x="1092" y="293"/>
                    <a:pt x="920" y="293"/>
                  </a:cubicBezTo>
                  <a:cubicBezTo>
                    <a:pt x="908" y="293"/>
                    <a:pt x="895" y="294"/>
                    <a:pt x="882" y="296"/>
                  </a:cubicBezTo>
                  <a:cubicBezTo>
                    <a:pt x="717" y="317"/>
                    <a:pt x="600" y="403"/>
                    <a:pt x="458" y="456"/>
                  </a:cubicBezTo>
                  <a:cubicBezTo>
                    <a:pt x="417" y="470"/>
                    <a:pt x="367" y="477"/>
                    <a:pt x="317" y="477"/>
                  </a:cubicBezTo>
                  <a:cubicBezTo>
                    <a:pt x="311" y="477"/>
                    <a:pt x="304" y="477"/>
                    <a:pt x="300" y="474"/>
                  </a:cubicBezTo>
                  <a:cubicBezTo>
                    <a:pt x="286" y="410"/>
                    <a:pt x="364" y="339"/>
                    <a:pt x="411" y="300"/>
                  </a:cubicBezTo>
                  <a:cubicBezTo>
                    <a:pt x="454" y="266"/>
                    <a:pt x="503" y="233"/>
                    <a:pt x="560" y="210"/>
                  </a:cubicBezTo>
                  <a:cubicBezTo>
                    <a:pt x="564" y="209"/>
                    <a:pt x="568" y="207"/>
                    <a:pt x="572" y="204"/>
                  </a:cubicBezTo>
                  <a:lnTo>
                    <a:pt x="296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4"/>
            <p:cNvSpPr/>
            <p:nvPr/>
          </p:nvSpPr>
          <p:spPr>
            <a:xfrm>
              <a:off x="6325747" y="3937231"/>
              <a:ext cx="82799" cy="53144"/>
            </a:xfrm>
            <a:custGeom>
              <a:avLst/>
              <a:gdLst/>
              <a:ahLst/>
              <a:cxnLst/>
              <a:rect l="l" t="t" r="r" b="b"/>
              <a:pathLst>
                <a:path w="1343" h="862" extrusionOk="0">
                  <a:moveTo>
                    <a:pt x="99" y="0"/>
                  </a:moveTo>
                  <a:lnTo>
                    <a:pt x="0" y="72"/>
                  </a:lnTo>
                  <a:lnTo>
                    <a:pt x="1301" y="861"/>
                  </a:lnTo>
                  <a:lnTo>
                    <a:pt x="1342" y="80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AD58043-1CB3-D98C-8E11-308C68EBE862}"/>
              </a:ext>
            </a:extLst>
          </p:cNvPr>
          <p:cNvSpPr/>
          <p:nvPr/>
        </p:nvSpPr>
        <p:spPr>
          <a:xfrm>
            <a:off x="7848601" y="0"/>
            <a:ext cx="1295400" cy="457200"/>
          </a:xfrm>
          <a:prstGeom prst="rect">
            <a:avLst/>
          </a:prstGeom>
          <a:solidFill>
            <a:srgbClr val="79CC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accent5"/>
                </a:solidFill>
              </a:rPr>
              <a:t>Team Leo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p44"/>
          <p:cNvSpPr txBox="1">
            <a:spLocks noGrp="1"/>
          </p:cNvSpPr>
          <p:nvPr>
            <p:ph type="title"/>
          </p:nvPr>
        </p:nvSpPr>
        <p:spPr>
          <a:xfrm>
            <a:off x="652462" y="12919"/>
            <a:ext cx="73561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 i="0" dirty="0">
                <a:solidFill>
                  <a:srgbClr val="001B42"/>
                </a:solidFill>
                <a:effectLst/>
                <a:latin typeface="Zilla Slab SemiBold"/>
                <a:ea typeface="Zilla Slab SemiBold"/>
                <a:cs typeface="Zilla Slab SemiBold"/>
              </a:rPr>
              <a:t>The Problem: The Chaos of Manual Expense Tracking</a:t>
            </a:r>
            <a:br>
              <a:rPr lang="en-IN" sz="3200" dirty="0"/>
            </a:br>
            <a:endParaRPr lang="en-US" sz="3200" dirty="0"/>
          </a:p>
        </p:txBody>
      </p:sp>
      <p:sp>
        <p:nvSpPr>
          <p:cNvPr id="4352" name="Google Shape;4352;p44"/>
          <p:cNvSpPr txBox="1">
            <a:spLocks noGrp="1"/>
          </p:cNvSpPr>
          <p:nvPr>
            <p:ph type="subTitle" idx="7"/>
          </p:nvPr>
        </p:nvSpPr>
        <p:spPr>
          <a:xfrm>
            <a:off x="189754" y="2349004"/>
            <a:ext cx="2592111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600" dirty="0"/>
              <a:t>Manual expense tracking is tedious and error-prone.</a:t>
            </a:r>
          </a:p>
        </p:txBody>
      </p:sp>
      <p:sp>
        <p:nvSpPr>
          <p:cNvPr id="4353" name="Google Shape;4353;p44"/>
          <p:cNvSpPr txBox="1">
            <a:spLocks noGrp="1"/>
          </p:cNvSpPr>
          <p:nvPr>
            <p:ph type="subTitle" idx="8"/>
          </p:nvPr>
        </p:nvSpPr>
        <p:spPr>
          <a:xfrm>
            <a:off x="2720252" y="2367456"/>
            <a:ext cx="2749214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600" dirty="0"/>
              <a:t>Unstructured data from SMS and receipts hinders insights.</a:t>
            </a:r>
          </a:p>
        </p:txBody>
      </p:sp>
      <p:sp>
        <p:nvSpPr>
          <p:cNvPr id="4354" name="Google Shape;4354;p44"/>
          <p:cNvSpPr txBox="1">
            <a:spLocks noGrp="1"/>
          </p:cNvSpPr>
          <p:nvPr>
            <p:ph type="subTitle" idx="9"/>
          </p:nvPr>
        </p:nvSpPr>
        <p:spPr>
          <a:xfrm>
            <a:off x="5736338" y="2501011"/>
            <a:ext cx="2519462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600" dirty="0"/>
              <a:t>Lack of predictive analytics leads to poor budgeting.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55" name="Google Shape;4355;p44"/>
          <p:cNvSpPr txBox="1">
            <a:spLocks noGrp="1"/>
          </p:cNvSpPr>
          <p:nvPr>
            <p:ph type="subTitle" idx="13"/>
          </p:nvPr>
        </p:nvSpPr>
        <p:spPr>
          <a:xfrm>
            <a:off x="-171914" y="4713154"/>
            <a:ext cx="3346914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600" dirty="0"/>
              <a:t>An AI-powered website that automatically categorizes expenses from transaction texts.</a:t>
            </a:r>
          </a:p>
        </p:txBody>
      </p:sp>
      <p:sp>
        <p:nvSpPr>
          <p:cNvPr id="4356" name="Google Shape;4356;p44"/>
          <p:cNvSpPr txBox="1">
            <a:spLocks noGrp="1"/>
          </p:cNvSpPr>
          <p:nvPr>
            <p:ph type="subTitle" idx="14"/>
          </p:nvPr>
        </p:nvSpPr>
        <p:spPr>
          <a:xfrm>
            <a:off x="2989695" y="4962140"/>
            <a:ext cx="281161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600" dirty="0"/>
              <a:t>Predicts spending behavior to provide actionable financial insights.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4357" name="Google Shape;4357;p44"/>
          <p:cNvSpPr txBox="1">
            <a:spLocks noGrp="1"/>
          </p:cNvSpPr>
          <p:nvPr>
            <p:ph type="subTitle" idx="15"/>
          </p:nvPr>
        </p:nvSpPr>
        <p:spPr>
          <a:xfrm>
            <a:off x="5801305" y="4962140"/>
            <a:ext cx="2741228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600" dirty="0"/>
              <a:t>Provides real-time alerts for unusual transactions and potential fraud detection.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4358" name="Google Shape;4358;p44"/>
          <p:cNvSpPr/>
          <p:nvPr/>
        </p:nvSpPr>
        <p:spPr>
          <a:xfrm>
            <a:off x="1361738" y="3490473"/>
            <a:ext cx="731400" cy="7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9" name="Google Shape;4359;p44"/>
          <p:cNvSpPr/>
          <p:nvPr/>
        </p:nvSpPr>
        <p:spPr>
          <a:xfrm>
            <a:off x="3964833" y="3490473"/>
            <a:ext cx="731400" cy="7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0" name="Google Shape;4360;p44"/>
          <p:cNvSpPr/>
          <p:nvPr/>
        </p:nvSpPr>
        <p:spPr>
          <a:xfrm>
            <a:off x="6630369" y="3500665"/>
            <a:ext cx="731400" cy="7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1" name="Google Shape;4361;p44"/>
          <p:cNvSpPr/>
          <p:nvPr/>
        </p:nvSpPr>
        <p:spPr>
          <a:xfrm>
            <a:off x="1355961" y="1037052"/>
            <a:ext cx="731400" cy="7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2" name="Google Shape;4362;p44"/>
          <p:cNvSpPr/>
          <p:nvPr/>
        </p:nvSpPr>
        <p:spPr>
          <a:xfrm>
            <a:off x="3964833" y="1088083"/>
            <a:ext cx="731400" cy="7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63" name="Google Shape;4363;p44"/>
          <p:cNvSpPr/>
          <p:nvPr/>
        </p:nvSpPr>
        <p:spPr>
          <a:xfrm>
            <a:off x="6573705" y="1039536"/>
            <a:ext cx="731400" cy="7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4" name="Google Shape;4364;p44"/>
          <p:cNvGrpSpPr/>
          <p:nvPr/>
        </p:nvGrpSpPr>
        <p:grpSpPr>
          <a:xfrm>
            <a:off x="7902413" y="570519"/>
            <a:ext cx="1280164" cy="1254559"/>
            <a:chOff x="7440386" y="3342154"/>
            <a:chExt cx="1418149" cy="1386100"/>
          </a:xfrm>
        </p:grpSpPr>
        <p:sp>
          <p:nvSpPr>
            <p:cNvPr id="4365" name="Google Shape;4365;p44"/>
            <p:cNvSpPr/>
            <p:nvPr/>
          </p:nvSpPr>
          <p:spPr>
            <a:xfrm rot="492656" flipH="1">
              <a:off x="7520542" y="3433107"/>
              <a:ext cx="1257915" cy="1211532"/>
            </a:xfrm>
            <a:custGeom>
              <a:avLst/>
              <a:gdLst/>
              <a:ahLst/>
              <a:cxnLst/>
              <a:rect l="l" t="t" r="r" b="b"/>
              <a:pathLst>
                <a:path w="26985" h="26180" extrusionOk="0">
                  <a:moveTo>
                    <a:pt x="25120" y="7800"/>
                  </a:moveTo>
                  <a:cubicBezTo>
                    <a:pt x="25279" y="7800"/>
                    <a:pt x="25452" y="7851"/>
                    <a:pt x="25536" y="7948"/>
                  </a:cubicBezTo>
                  <a:cubicBezTo>
                    <a:pt x="25653" y="8085"/>
                    <a:pt x="25713" y="8276"/>
                    <a:pt x="25723" y="8479"/>
                  </a:cubicBezTo>
                  <a:cubicBezTo>
                    <a:pt x="25653" y="8499"/>
                    <a:pt x="25584" y="8509"/>
                    <a:pt x="25513" y="8515"/>
                  </a:cubicBezTo>
                  <a:cubicBezTo>
                    <a:pt x="25496" y="8516"/>
                    <a:pt x="25480" y="8517"/>
                    <a:pt x="25464" y="8517"/>
                  </a:cubicBezTo>
                  <a:cubicBezTo>
                    <a:pt x="25213" y="8517"/>
                    <a:pt x="24983" y="8363"/>
                    <a:pt x="24846" y="8161"/>
                  </a:cubicBezTo>
                  <a:cubicBezTo>
                    <a:pt x="24680" y="7913"/>
                    <a:pt x="24884" y="7800"/>
                    <a:pt x="25120" y="7800"/>
                  </a:cubicBezTo>
                  <a:close/>
                  <a:moveTo>
                    <a:pt x="18893" y="0"/>
                  </a:moveTo>
                  <a:cubicBezTo>
                    <a:pt x="18524" y="0"/>
                    <a:pt x="18150" y="82"/>
                    <a:pt x="17797" y="254"/>
                  </a:cubicBezTo>
                  <a:cubicBezTo>
                    <a:pt x="16548" y="861"/>
                    <a:pt x="16029" y="2365"/>
                    <a:pt x="16635" y="3611"/>
                  </a:cubicBezTo>
                  <a:cubicBezTo>
                    <a:pt x="16695" y="3736"/>
                    <a:pt x="16765" y="3850"/>
                    <a:pt x="16842" y="3958"/>
                  </a:cubicBezTo>
                  <a:cubicBezTo>
                    <a:pt x="16421" y="3918"/>
                    <a:pt x="15990" y="3898"/>
                    <a:pt x="15554" y="3898"/>
                  </a:cubicBezTo>
                  <a:cubicBezTo>
                    <a:pt x="15303" y="3898"/>
                    <a:pt x="15050" y="3905"/>
                    <a:pt x="14795" y="3918"/>
                  </a:cubicBezTo>
                  <a:cubicBezTo>
                    <a:pt x="14337" y="3312"/>
                    <a:pt x="13610" y="2916"/>
                    <a:pt x="12790" y="2916"/>
                  </a:cubicBezTo>
                  <a:cubicBezTo>
                    <a:pt x="12404" y="2916"/>
                    <a:pt x="12039" y="3005"/>
                    <a:pt x="11712" y="3160"/>
                  </a:cubicBezTo>
                  <a:lnTo>
                    <a:pt x="11663" y="3116"/>
                  </a:lnTo>
                  <a:cubicBezTo>
                    <a:pt x="11628" y="3155"/>
                    <a:pt x="11596" y="3196"/>
                    <a:pt x="11562" y="3237"/>
                  </a:cubicBezTo>
                  <a:cubicBezTo>
                    <a:pt x="10961" y="3574"/>
                    <a:pt x="10514" y="4152"/>
                    <a:pt x="10349" y="4839"/>
                  </a:cubicBezTo>
                  <a:cubicBezTo>
                    <a:pt x="10254" y="4873"/>
                    <a:pt x="10157" y="4907"/>
                    <a:pt x="10063" y="4943"/>
                  </a:cubicBezTo>
                  <a:cubicBezTo>
                    <a:pt x="8714" y="5460"/>
                    <a:pt x="7491" y="6135"/>
                    <a:pt x="6414" y="6920"/>
                  </a:cubicBezTo>
                  <a:lnTo>
                    <a:pt x="5103" y="6064"/>
                  </a:lnTo>
                  <a:cubicBezTo>
                    <a:pt x="5106" y="6007"/>
                    <a:pt x="5087" y="5931"/>
                    <a:pt x="5058" y="5931"/>
                  </a:cubicBezTo>
                  <a:cubicBezTo>
                    <a:pt x="5048" y="5931"/>
                    <a:pt x="5037" y="5940"/>
                    <a:pt x="5025" y="5960"/>
                  </a:cubicBezTo>
                  <a:cubicBezTo>
                    <a:pt x="4807" y="6348"/>
                    <a:pt x="4614" y="6756"/>
                    <a:pt x="4460" y="7173"/>
                  </a:cubicBezTo>
                  <a:cubicBezTo>
                    <a:pt x="4339" y="7505"/>
                    <a:pt x="4160" y="8015"/>
                    <a:pt x="4390" y="8342"/>
                  </a:cubicBezTo>
                  <a:cubicBezTo>
                    <a:pt x="4443" y="8418"/>
                    <a:pt x="4523" y="8456"/>
                    <a:pt x="4616" y="8475"/>
                  </a:cubicBezTo>
                  <a:cubicBezTo>
                    <a:pt x="4240" y="8860"/>
                    <a:pt x="3895" y="9260"/>
                    <a:pt x="3582" y="9671"/>
                  </a:cubicBezTo>
                  <a:cubicBezTo>
                    <a:pt x="2069" y="9854"/>
                    <a:pt x="867" y="10577"/>
                    <a:pt x="436" y="11738"/>
                  </a:cubicBezTo>
                  <a:cubicBezTo>
                    <a:pt x="1" y="12911"/>
                    <a:pt x="456" y="14266"/>
                    <a:pt x="1512" y="15399"/>
                  </a:cubicBezTo>
                  <a:cubicBezTo>
                    <a:pt x="1521" y="16242"/>
                    <a:pt x="1669" y="17075"/>
                    <a:pt x="1978" y="17878"/>
                  </a:cubicBezTo>
                  <a:cubicBezTo>
                    <a:pt x="2533" y="19324"/>
                    <a:pt x="3531" y="20503"/>
                    <a:pt x="4826" y="21375"/>
                  </a:cubicBezTo>
                  <a:cubicBezTo>
                    <a:pt x="1988" y="21993"/>
                    <a:pt x="2155" y="23777"/>
                    <a:pt x="2155" y="23777"/>
                  </a:cubicBezTo>
                  <a:lnTo>
                    <a:pt x="3096" y="22995"/>
                  </a:lnTo>
                  <a:lnTo>
                    <a:pt x="2867" y="24220"/>
                  </a:lnTo>
                  <a:lnTo>
                    <a:pt x="5479" y="21775"/>
                  </a:lnTo>
                  <a:cubicBezTo>
                    <a:pt x="6529" y="22358"/>
                    <a:pt x="7735" y="22764"/>
                    <a:pt x="9035" y="22971"/>
                  </a:cubicBezTo>
                  <a:cubicBezTo>
                    <a:pt x="6666" y="24367"/>
                    <a:pt x="7321" y="25964"/>
                    <a:pt x="7321" y="25964"/>
                  </a:cubicBezTo>
                  <a:lnTo>
                    <a:pt x="7993" y="24944"/>
                  </a:lnTo>
                  <a:lnTo>
                    <a:pt x="8130" y="26180"/>
                  </a:lnTo>
                  <a:lnTo>
                    <a:pt x="9920" y="23081"/>
                  </a:lnTo>
                  <a:cubicBezTo>
                    <a:pt x="10319" y="23116"/>
                    <a:pt x="10726" y="23135"/>
                    <a:pt x="11137" y="23135"/>
                  </a:cubicBezTo>
                  <a:cubicBezTo>
                    <a:pt x="12910" y="23135"/>
                    <a:pt x="14787" y="22798"/>
                    <a:pt x="16638" y="22087"/>
                  </a:cubicBezTo>
                  <a:cubicBezTo>
                    <a:pt x="19512" y="20984"/>
                    <a:pt x="21825" y="19175"/>
                    <a:pt x="23319" y="17082"/>
                  </a:cubicBezTo>
                  <a:cubicBezTo>
                    <a:pt x="23621" y="17675"/>
                    <a:pt x="24050" y="18157"/>
                    <a:pt x="24652" y="18157"/>
                  </a:cubicBezTo>
                  <a:cubicBezTo>
                    <a:pt x="24785" y="18157"/>
                    <a:pt x="24927" y="18133"/>
                    <a:pt x="25077" y="18082"/>
                  </a:cubicBezTo>
                  <a:cubicBezTo>
                    <a:pt x="26984" y="17426"/>
                    <a:pt x="25701" y="14779"/>
                    <a:pt x="25701" y="14778"/>
                  </a:cubicBezTo>
                  <a:lnTo>
                    <a:pt x="25701" y="14778"/>
                  </a:lnTo>
                  <a:lnTo>
                    <a:pt x="25503" y="15706"/>
                  </a:lnTo>
                  <a:lnTo>
                    <a:pt x="25163" y="14921"/>
                  </a:lnTo>
                  <a:cubicBezTo>
                    <a:pt x="24867" y="16098"/>
                    <a:pt x="24535" y="16490"/>
                    <a:pt x="24223" y="16490"/>
                  </a:cubicBezTo>
                  <a:cubicBezTo>
                    <a:pt x="24087" y="16490"/>
                    <a:pt x="23956" y="16416"/>
                    <a:pt x="23833" y="16300"/>
                  </a:cubicBezTo>
                  <a:cubicBezTo>
                    <a:pt x="25049" y="14266"/>
                    <a:pt x="25501" y="12025"/>
                    <a:pt x="24970" y="9938"/>
                  </a:cubicBezTo>
                  <a:cubicBezTo>
                    <a:pt x="25206" y="9921"/>
                    <a:pt x="25428" y="9831"/>
                    <a:pt x="25580" y="9642"/>
                  </a:cubicBezTo>
                  <a:cubicBezTo>
                    <a:pt x="25714" y="9475"/>
                    <a:pt x="25817" y="9183"/>
                    <a:pt x="25857" y="8864"/>
                  </a:cubicBezTo>
                  <a:cubicBezTo>
                    <a:pt x="26286" y="8697"/>
                    <a:pt x="26633" y="8248"/>
                    <a:pt x="26723" y="7827"/>
                  </a:cubicBezTo>
                  <a:cubicBezTo>
                    <a:pt x="26849" y="7264"/>
                    <a:pt x="26343" y="6832"/>
                    <a:pt x="25902" y="6595"/>
                  </a:cubicBezTo>
                  <a:cubicBezTo>
                    <a:pt x="25899" y="6593"/>
                    <a:pt x="25896" y="6592"/>
                    <a:pt x="25894" y="6592"/>
                  </a:cubicBezTo>
                  <a:cubicBezTo>
                    <a:pt x="25868" y="6592"/>
                    <a:pt x="25864" y="6658"/>
                    <a:pt x="25884" y="6672"/>
                  </a:cubicBezTo>
                  <a:cubicBezTo>
                    <a:pt x="26288" y="6983"/>
                    <a:pt x="26802" y="7283"/>
                    <a:pt x="26496" y="7907"/>
                  </a:cubicBezTo>
                  <a:cubicBezTo>
                    <a:pt x="26373" y="8156"/>
                    <a:pt x="26135" y="8339"/>
                    <a:pt x="25872" y="8435"/>
                  </a:cubicBezTo>
                  <a:cubicBezTo>
                    <a:pt x="25840" y="7998"/>
                    <a:pt x="25661" y="7611"/>
                    <a:pt x="25246" y="7557"/>
                  </a:cubicBezTo>
                  <a:cubicBezTo>
                    <a:pt x="25208" y="7552"/>
                    <a:pt x="25172" y="7550"/>
                    <a:pt x="25136" y="7550"/>
                  </a:cubicBezTo>
                  <a:cubicBezTo>
                    <a:pt x="24797" y="7550"/>
                    <a:pt x="24530" y="7760"/>
                    <a:pt x="24588" y="8144"/>
                  </a:cubicBezTo>
                  <a:cubicBezTo>
                    <a:pt x="24658" y="8604"/>
                    <a:pt x="25048" y="8936"/>
                    <a:pt x="25509" y="8936"/>
                  </a:cubicBezTo>
                  <a:cubicBezTo>
                    <a:pt x="25513" y="8936"/>
                    <a:pt x="25517" y="8936"/>
                    <a:pt x="25521" y="8936"/>
                  </a:cubicBezTo>
                  <a:cubicBezTo>
                    <a:pt x="25577" y="8936"/>
                    <a:pt x="25630" y="8929"/>
                    <a:pt x="25684" y="8919"/>
                  </a:cubicBezTo>
                  <a:lnTo>
                    <a:pt x="25684" y="8919"/>
                  </a:lnTo>
                  <a:cubicBezTo>
                    <a:pt x="25634" y="9140"/>
                    <a:pt x="25543" y="9345"/>
                    <a:pt x="25424" y="9483"/>
                  </a:cubicBezTo>
                  <a:cubicBezTo>
                    <a:pt x="25313" y="9614"/>
                    <a:pt x="25116" y="9681"/>
                    <a:pt x="24902" y="9688"/>
                  </a:cubicBezTo>
                  <a:cubicBezTo>
                    <a:pt x="24849" y="9510"/>
                    <a:pt x="24789" y="9333"/>
                    <a:pt x="24723" y="9156"/>
                  </a:cubicBezTo>
                  <a:cubicBezTo>
                    <a:pt x="23935" y="7101"/>
                    <a:pt x="22254" y="5586"/>
                    <a:pt x="20090" y="4722"/>
                  </a:cubicBezTo>
                  <a:cubicBezTo>
                    <a:pt x="21267" y="4085"/>
                    <a:pt x="21746" y="2631"/>
                    <a:pt x="21155" y="1416"/>
                  </a:cubicBezTo>
                  <a:cubicBezTo>
                    <a:pt x="20720" y="521"/>
                    <a:pt x="19824" y="0"/>
                    <a:pt x="18893" y="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miter lim="1427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44"/>
            <p:cNvSpPr/>
            <p:nvPr/>
          </p:nvSpPr>
          <p:spPr>
            <a:xfrm rot="492656" flipH="1">
              <a:off x="8313791" y="3357695"/>
              <a:ext cx="234335" cy="232588"/>
            </a:xfrm>
            <a:custGeom>
              <a:avLst/>
              <a:gdLst/>
              <a:ahLst/>
              <a:cxnLst/>
              <a:rect l="l" t="t" r="r" b="b"/>
              <a:pathLst>
                <a:path w="5027" h="5026" extrusionOk="0">
                  <a:moveTo>
                    <a:pt x="2514" y="0"/>
                  </a:moveTo>
                  <a:cubicBezTo>
                    <a:pt x="1125" y="0"/>
                    <a:pt x="2" y="1124"/>
                    <a:pt x="2" y="2513"/>
                  </a:cubicBezTo>
                  <a:cubicBezTo>
                    <a:pt x="0" y="3900"/>
                    <a:pt x="1125" y="5025"/>
                    <a:pt x="2514" y="5025"/>
                  </a:cubicBezTo>
                  <a:cubicBezTo>
                    <a:pt x="3901" y="5025"/>
                    <a:pt x="5026" y="3899"/>
                    <a:pt x="5026" y="2513"/>
                  </a:cubicBezTo>
                  <a:cubicBezTo>
                    <a:pt x="5026" y="1124"/>
                    <a:pt x="3901" y="0"/>
                    <a:pt x="2514" y="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44"/>
            <p:cNvSpPr/>
            <p:nvPr/>
          </p:nvSpPr>
          <p:spPr>
            <a:xfrm rot="492656" flipH="1">
              <a:off x="7507639" y="3611969"/>
              <a:ext cx="1250364" cy="1031422"/>
            </a:xfrm>
            <a:custGeom>
              <a:avLst/>
              <a:gdLst/>
              <a:ahLst/>
              <a:cxnLst/>
              <a:rect l="l" t="t" r="r" b="b"/>
              <a:pathLst>
                <a:path w="26823" h="22288" extrusionOk="0">
                  <a:moveTo>
                    <a:pt x="24957" y="3903"/>
                  </a:moveTo>
                  <a:cubicBezTo>
                    <a:pt x="25116" y="3903"/>
                    <a:pt x="25289" y="3954"/>
                    <a:pt x="25373" y="4051"/>
                  </a:cubicBezTo>
                  <a:cubicBezTo>
                    <a:pt x="25490" y="4188"/>
                    <a:pt x="25550" y="4379"/>
                    <a:pt x="25560" y="4582"/>
                  </a:cubicBezTo>
                  <a:cubicBezTo>
                    <a:pt x="25490" y="4602"/>
                    <a:pt x="25421" y="4612"/>
                    <a:pt x="25350" y="4618"/>
                  </a:cubicBezTo>
                  <a:cubicBezTo>
                    <a:pt x="25333" y="4619"/>
                    <a:pt x="25317" y="4620"/>
                    <a:pt x="25301" y="4620"/>
                  </a:cubicBezTo>
                  <a:cubicBezTo>
                    <a:pt x="25050" y="4620"/>
                    <a:pt x="24820" y="4466"/>
                    <a:pt x="24683" y="4264"/>
                  </a:cubicBezTo>
                  <a:cubicBezTo>
                    <a:pt x="24517" y="4016"/>
                    <a:pt x="24721" y="3903"/>
                    <a:pt x="24957" y="3903"/>
                  </a:cubicBezTo>
                  <a:close/>
                  <a:moveTo>
                    <a:pt x="15406" y="1"/>
                  </a:moveTo>
                  <a:cubicBezTo>
                    <a:pt x="13633" y="1"/>
                    <a:pt x="11754" y="338"/>
                    <a:pt x="9900" y="1049"/>
                  </a:cubicBezTo>
                  <a:cubicBezTo>
                    <a:pt x="3619" y="3459"/>
                    <a:pt x="0" y="9250"/>
                    <a:pt x="1816" y="13985"/>
                  </a:cubicBezTo>
                  <a:cubicBezTo>
                    <a:pt x="2372" y="15429"/>
                    <a:pt x="3368" y="16609"/>
                    <a:pt x="4664" y="17482"/>
                  </a:cubicBezTo>
                  <a:cubicBezTo>
                    <a:pt x="1826" y="18099"/>
                    <a:pt x="1993" y="19883"/>
                    <a:pt x="1993" y="19883"/>
                  </a:cubicBezTo>
                  <a:lnTo>
                    <a:pt x="2934" y="19102"/>
                  </a:lnTo>
                  <a:lnTo>
                    <a:pt x="2706" y="20326"/>
                  </a:lnTo>
                  <a:lnTo>
                    <a:pt x="5318" y="17882"/>
                  </a:lnTo>
                  <a:cubicBezTo>
                    <a:pt x="6367" y="18464"/>
                    <a:pt x="7573" y="18870"/>
                    <a:pt x="8874" y="19077"/>
                  </a:cubicBezTo>
                  <a:cubicBezTo>
                    <a:pt x="6504" y="20474"/>
                    <a:pt x="7159" y="22071"/>
                    <a:pt x="7159" y="22071"/>
                  </a:cubicBezTo>
                  <a:lnTo>
                    <a:pt x="7832" y="21051"/>
                  </a:lnTo>
                  <a:lnTo>
                    <a:pt x="7969" y="22287"/>
                  </a:lnTo>
                  <a:lnTo>
                    <a:pt x="9759" y="19188"/>
                  </a:lnTo>
                  <a:cubicBezTo>
                    <a:pt x="10156" y="19223"/>
                    <a:pt x="10560" y="19241"/>
                    <a:pt x="10970" y="19241"/>
                  </a:cubicBezTo>
                  <a:cubicBezTo>
                    <a:pt x="12745" y="19241"/>
                    <a:pt x="14623" y="18905"/>
                    <a:pt x="16476" y="18193"/>
                  </a:cubicBezTo>
                  <a:cubicBezTo>
                    <a:pt x="19350" y="17091"/>
                    <a:pt x="21664" y="15281"/>
                    <a:pt x="23157" y="13188"/>
                  </a:cubicBezTo>
                  <a:cubicBezTo>
                    <a:pt x="23460" y="13782"/>
                    <a:pt x="23888" y="14263"/>
                    <a:pt x="24489" y="14263"/>
                  </a:cubicBezTo>
                  <a:cubicBezTo>
                    <a:pt x="24622" y="14263"/>
                    <a:pt x="24765" y="14239"/>
                    <a:pt x="24916" y="14188"/>
                  </a:cubicBezTo>
                  <a:cubicBezTo>
                    <a:pt x="26823" y="13532"/>
                    <a:pt x="25540" y="10885"/>
                    <a:pt x="25540" y="10884"/>
                  </a:cubicBezTo>
                  <a:lnTo>
                    <a:pt x="25540" y="10884"/>
                  </a:lnTo>
                  <a:lnTo>
                    <a:pt x="25341" y="11812"/>
                  </a:lnTo>
                  <a:lnTo>
                    <a:pt x="25001" y="11027"/>
                  </a:lnTo>
                  <a:cubicBezTo>
                    <a:pt x="24706" y="12205"/>
                    <a:pt x="24373" y="12597"/>
                    <a:pt x="24061" y="12597"/>
                  </a:cubicBezTo>
                  <a:cubicBezTo>
                    <a:pt x="23926" y="12597"/>
                    <a:pt x="23794" y="12523"/>
                    <a:pt x="23671" y="12407"/>
                  </a:cubicBezTo>
                  <a:cubicBezTo>
                    <a:pt x="24887" y="10373"/>
                    <a:pt x="25340" y="8132"/>
                    <a:pt x="24809" y="6044"/>
                  </a:cubicBezTo>
                  <a:cubicBezTo>
                    <a:pt x="25044" y="6028"/>
                    <a:pt x="25267" y="5937"/>
                    <a:pt x="25418" y="5750"/>
                  </a:cubicBezTo>
                  <a:cubicBezTo>
                    <a:pt x="25552" y="5581"/>
                    <a:pt x="25655" y="5289"/>
                    <a:pt x="25695" y="4972"/>
                  </a:cubicBezTo>
                  <a:cubicBezTo>
                    <a:pt x="26125" y="4803"/>
                    <a:pt x="26472" y="4354"/>
                    <a:pt x="26562" y="3933"/>
                  </a:cubicBezTo>
                  <a:cubicBezTo>
                    <a:pt x="26686" y="3367"/>
                    <a:pt x="26180" y="2935"/>
                    <a:pt x="25739" y="2698"/>
                  </a:cubicBezTo>
                  <a:cubicBezTo>
                    <a:pt x="25736" y="2696"/>
                    <a:pt x="25733" y="2695"/>
                    <a:pt x="25731" y="2695"/>
                  </a:cubicBezTo>
                  <a:cubicBezTo>
                    <a:pt x="25705" y="2695"/>
                    <a:pt x="25701" y="2761"/>
                    <a:pt x="25721" y="2775"/>
                  </a:cubicBezTo>
                  <a:cubicBezTo>
                    <a:pt x="26125" y="3086"/>
                    <a:pt x="26639" y="3386"/>
                    <a:pt x="26333" y="4010"/>
                  </a:cubicBezTo>
                  <a:cubicBezTo>
                    <a:pt x="26210" y="4259"/>
                    <a:pt x="25972" y="4442"/>
                    <a:pt x="25709" y="4538"/>
                  </a:cubicBezTo>
                  <a:cubicBezTo>
                    <a:pt x="25677" y="4101"/>
                    <a:pt x="25498" y="3714"/>
                    <a:pt x="25083" y="3660"/>
                  </a:cubicBezTo>
                  <a:cubicBezTo>
                    <a:pt x="25045" y="3655"/>
                    <a:pt x="25009" y="3653"/>
                    <a:pt x="24973" y="3653"/>
                  </a:cubicBezTo>
                  <a:cubicBezTo>
                    <a:pt x="24634" y="3653"/>
                    <a:pt x="24367" y="3863"/>
                    <a:pt x="24425" y="4247"/>
                  </a:cubicBezTo>
                  <a:cubicBezTo>
                    <a:pt x="24495" y="4707"/>
                    <a:pt x="24885" y="5039"/>
                    <a:pt x="25346" y="5039"/>
                  </a:cubicBezTo>
                  <a:cubicBezTo>
                    <a:pt x="25350" y="5039"/>
                    <a:pt x="25354" y="5039"/>
                    <a:pt x="25358" y="5039"/>
                  </a:cubicBezTo>
                  <a:cubicBezTo>
                    <a:pt x="25414" y="5039"/>
                    <a:pt x="25467" y="5032"/>
                    <a:pt x="25521" y="5022"/>
                  </a:cubicBezTo>
                  <a:lnTo>
                    <a:pt x="25521" y="5022"/>
                  </a:lnTo>
                  <a:cubicBezTo>
                    <a:pt x="25471" y="5243"/>
                    <a:pt x="25380" y="5448"/>
                    <a:pt x="25261" y="5586"/>
                  </a:cubicBezTo>
                  <a:cubicBezTo>
                    <a:pt x="25150" y="5717"/>
                    <a:pt x="24953" y="5784"/>
                    <a:pt x="24739" y="5791"/>
                  </a:cubicBezTo>
                  <a:cubicBezTo>
                    <a:pt x="24686" y="5613"/>
                    <a:pt x="24626" y="5436"/>
                    <a:pt x="24560" y="5259"/>
                  </a:cubicBezTo>
                  <a:cubicBezTo>
                    <a:pt x="23280" y="1922"/>
                    <a:pt x="19642" y="1"/>
                    <a:pt x="15406" y="1"/>
                  </a:cubicBezTo>
                  <a:close/>
                </a:path>
              </a:pathLst>
            </a:custGeom>
            <a:solidFill>
              <a:srgbClr val="FF5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44"/>
            <p:cNvSpPr/>
            <p:nvPr/>
          </p:nvSpPr>
          <p:spPr>
            <a:xfrm rot="492656" flipH="1">
              <a:off x="8445366" y="3860188"/>
              <a:ext cx="97706" cy="72377"/>
            </a:xfrm>
            <a:custGeom>
              <a:avLst/>
              <a:gdLst/>
              <a:ahLst/>
              <a:cxnLst/>
              <a:rect l="l" t="t" r="r" b="b"/>
              <a:pathLst>
                <a:path w="2096" h="1564" extrusionOk="0">
                  <a:moveTo>
                    <a:pt x="1122" y="1"/>
                  </a:moveTo>
                  <a:cubicBezTo>
                    <a:pt x="530" y="1"/>
                    <a:pt x="0" y="663"/>
                    <a:pt x="24" y="1223"/>
                  </a:cubicBezTo>
                  <a:cubicBezTo>
                    <a:pt x="24" y="1230"/>
                    <a:pt x="29" y="1239"/>
                    <a:pt x="35" y="1239"/>
                  </a:cubicBezTo>
                  <a:cubicBezTo>
                    <a:pt x="37" y="1239"/>
                    <a:pt x="40" y="1236"/>
                    <a:pt x="42" y="1230"/>
                  </a:cubicBezTo>
                  <a:cubicBezTo>
                    <a:pt x="203" y="656"/>
                    <a:pt x="605" y="239"/>
                    <a:pt x="1222" y="239"/>
                  </a:cubicBezTo>
                  <a:cubicBezTo>
                    <a:pt x="1233" y="239"/>
                    <a:pt x="1243" y="239"/>
                    <a:pt x="1254" y="239"/>
                  </a:cubicBezTo>
                  <a:cubicBezTo>
                    <a:pt x="1903" y="253"/>
                    <a:pt x="1833" y="1084"/>
                    <a:pt x="1819" y="1522"/>
                  </a:cubicBezTo>
                  <a:cubicBezTo>
                    <a:pt x="1818" y="1546"/>
                    <a:pt x="1833" y="1564"/>
                    <a:pt x="1848" y="1564"/>
                  </a:cubicBezTo>
                  <a:cubicBezTo>
                    <a:pt x="1858" y="1564"/>
                    <a:pt x="1867" y="1558"/>
                    <a:pt x="1875" y="1544"/>
                  </a:cubicBezTo>
                  <a:cubicBezTo>
                    <a:pt x="2096" y="1066"/>
                    <a:pt x="1949" y="279"/>
                    <a:pt x="1428" y="62"/>
                  </a:cubicBezTo>
                  <a:cubicBezTo>
                    <a:pt x="1326" y="20"/>
                    <a:pt x="1223" y="1"/>
                    <a:pt x="1122" y="1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44"/>
            <p:cNvSpPr/>
            <p:nvPr/>
          </p:nvSpPr>
          <p:spPr>
            <a:xfrm rot="492656" flipH="1">
              <a:off x="8334326" y="3872453"/>
              <a:ext cx="97752" cy="72424"/>
            </a:xfrm>
            <a:custGeom>
              <a:avLst/>
              <a:gdLst/>
              <a:ahLst/>
              <a:cxnLst/>
              <a:rect l="l" t="t" r="r" b="b"/>
              <a:pathLst>
                <a:path w="2097" h="1565" extrusionOk="0">
                  <a:moveTo>
                    <a:pt x="1122" y="1"/>
                  </a:moveTo>
                  <a:cubicBezTo>
                    <a:pt x="530" y="1"/>
                    <a:pt x="1" y="663"/>
                    <a:pt x="25" y="1223"/>
                  </a:cubicBezTo>
                  <a:cubicBezTo>
                    <a:pt x="24" y="1230"/>
                    <a:pt x="31" y="1238"/>
                    <a:pt x="36" y="1238"/>
                  </a:cubicBezTo>
                  <a:cubicBezTo>
                    <a:pt x="39" y="1238"/>
                    <a:pt x="41" y="1236"/>
                    <a:pt x="42" y="1230"/>
                  </a:cubicBezTo>
                  <a:cubicBezTo>
                    <a:pt x="204" y="656"/>
                    <a:pt x="605" y="239"/>
                    <a:pt x="1223" y="239"/>
                  </a:cubicBezTo>
                  <a:cubicBezTo>
                    <a:pt x="1233" y="239"/>
                    <a:pt x="1244" y="239"/>
                    <a:pt x="1254" y="239"/>
                  </a:cubicBezTo>
                  <a:cubicBezTo>
                    <a:pt x="1904" y="254"/>
                    <a:pt x="1834" y="1083"/>
                    <a:pt x="1819" y="1523"/>
                  </a:cubicBezTo>
                  <a:cubicBezTo>
                    <a:pt x="1819" y="1546"/>
                    <a:pt x="1833" y="1564"/>
                    <a:pt x="1849" y="1564"/>
                  </a:cubicBezTo>
                  <a:cubicBezTo>
                    <a:pt x="1858" y="1564"/>
                    <a:pt x="1868" y="1558"/>
                    <a:pt x="1875" y="1544"/>
                  </a:cubicBezTo>
                  <a:cubicBezTo>
                    <a:pt x="2096" y="1066"/>
                    <a:pt x="1949" y="278"/>
                    <a:pt x="1428" y="62"/>
                  </a:cubicBezTo>
                  <a:cubicBezTo>
                    <a:pt x="1326" y="20"/>
                    <a:pt x="1223" y="1"/>
                    <a:pt x="1122" y="1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44"/>
            <p:cNvSpPr/>
            <p:nvPr/>
          </p:nvSpPr>
          <p:spPr>
            <a:xfrm rot="492656" flipH="1">
              <a:off x="8157728" y="4072276"/>
              <a:ext cx="148050" cy="301402"/>
            </a:xfrm>
            <a:custGeom>
              <a:avLst/>
              <a:gdLst/>
              <a:ahLst/>
              <a:cxnLst/>
              <a:rect l="l" t="t" r="r" b="b"/>
              <a:pathLst>
                <a:path w="3176" h="6513" extrusionOk="0">
                  <a:moveTo>
                    <a:pt x="892" y="0"/>
                  </a:moveTo>
                  <a:cubicBezTo>
                    <a:pt x="892" y="0"/>
                    <a:pt x="1377" y="2147"/>
                    <a:pt x="1" y="3056"/>
                  </a:cubicBezTo>
                  <a:lnTo>
                    <a:pt x="1750" y="6512"/>
                  </a:lnTo>
                  <a:cubicBezTo>
                    <a:pt x="2076" y="6319"/>
                    <a:pt x="2398" y="5941"/>
                    <a:pt x="2600" y="5233"/>
                  </a:cubicBezTo>
                  <a:cubicBezTo>
                    <a:pt x="3176" y="3226"/>
                    <a:pt x="892" y="0"/>
                    <a:pt x="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1" name="Google Shape;4371;p44"/>
            <p:cNvSpPr/>
            <p:nvPr/>
          </p:nvSpPr>
          <p:spPr>
            <a:xfrm rot="492656" flipH="1">
              <a:off x="8153826" y="4058182"/>
              <a:ext cx="213592" cy="332223"/>
            </a:xfrm>
            <a:custGeom>
              <a:avLst/>
              <a:gdLst/>
              <a:ahLst/>
              <a:cxnLst/>
              <a:rect l="l" t="t" r="r" b="b"/>
              <a:pathLst>
                <a:path w="4582" h="7179" extrusionOk="0">
                  <a:moveTo>
                    <a:pt x="2033" y="0"/>
                  </a:moveTo>
                  <a:lnTo>
                    <a:pt x="2126" y="415"/>
                  </a:lnTo>
                  <a:cubicBezTo>
                    <a:pt x="2130" y="430"/>
                    <a:pt x="2466" y="1973"/>
                    <a:pt x="1726" y="2953"/>
                  </a:cubicBezTo>
                  <a:cubicBezTo>
                    <a:pt x="1357" y="3443"/>
                    <a:pt x="776" y="3714"/>
                    <a:pt x="0" y="3761"/>
                  </a:cubicBezTo>
                  <a:lnTo>
                    <a:pt x="12" y="3933"/>
                  </a:lnTo>
                  <a:cubicBezTo>
                    <a:pt x="840" y="3883"/>
                    <a:pt x="1462" y="3589"/>
                    <a:pt x="1863" y="3055"/>
                  </a:cubicBezTo>
                  <a:cubicBezTo>
                    <a:pt x="2420" y="2317"/>
                    <a:pt x="2411" y="1313"/>
                    <a:pt x="2353" y="768"/>
                  </a:cubicBezTo>
                  <a:lnTo>
                    <a:pt x="2353" y="768"/>
                  </a:lnTo>
                  <a:cubicBezTo>
                    <a:pt x="2902" y="1629"/>
                    <a:pt x="4289" y="4026"/>
                    <a:pt x="3836" y="5607"/>
                  </a:cubicBezTo>
                  <a:cubicBezTo>
                    <a:pt x="3650" y="6258"/>
                    <a:pt x="3345" y="6688"/>
                    <a:pt x="2931" y="6886"/>
                  </a:cubicBezTo>
                  <a:cubicBezTo>
                    <a:pt x="2738" y="6979"/>
                    <a:pt x="2544" y="7008"/>
                    <a:pt x="2375" y="7008"/>
                  </a:cubicBezTo>
                  <a:cubicBezTo>
                    <a:pt x="2082" y="7008"/>
                    <a:pt x="1865" y="6919"/>
                    <a:pt x="1862" y="6918"/>
                  </a:cubicBezTo>
                  <a:lnTo>
                    <a:pt x="1796" y="7075"/>
                  </a:lnTo>
                  <a:cubicBezTo>
                    <a:pt x="1810" y="7080"/>
                    <a:pt x="2049" y="7179"/>
                    <a:pt x="2373" y="7179"/>
                  </a:cubicBezTo>
                  <a:cubicBezTo>
                    <a:pt x="2561" y="7179"/>
                    <a:pt x="2781" y="7145"/>
                    <a:pt x="3002" y="7040"/>
                  </a:cubicBezTo>
                  <a:cubicBezTo>
                    <a:pt x="3462" y="6822"/>
                    <a:pt x="3798" y="6354"/>
                    <a:pt x="4000" y="5654"/>
                  </a:cubicBezTo>
                  <a:cubicBezTo>
                    <a:pt x="4581" y="3632"/>
                    <a:pt x="2374" y="481"/>
                    <a:pt x="2280" y="348"/>
                  </a:cubicBezTo>
                  <a:lnTo>
                    <a:pt x="2033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44"/>
            <p:cNvSpPr/>
            <p:nvPr/>
          </p:nvSpPr>
          <p:spPr>
            <a:xfrm rot="492656" flipH="1">
              <a:off x="8193243" y="4203201"/>
              <a:ext cx="92345" cy="153640"/>
            </a:xfrm>
            <a:custGeom>
              <a:avLst/>
              <a:gdLst/>
              <a:ahLst/>
              <a:cxnLst/>
              <a:rect l="l" t="t" r="r" b="b"/>
              <a:pathLst>
                <a:path w="1981" h="3320" extrusionOk="0">
                  <a:moveTo>
                    <a:pt x="73" y="1"/>
                  </a:moveTo>
                  <a:lnTo>
                    <a:pt x="1" y="43"/>
                  </a:lnTo>
                  <a:lnTo>
                    <a:pt x="1906" y="3319"/>
                  </a:lnTo>
                  <a:lnTo>
                    <a:pt x="1981" y="327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44"/>
            <p:cNvSpPr/>
            <p:nvPr/>
          </p:nvSpPr>
          <p:spPr>
            <a:xfrm rot="492656" flipH="1">
              <a:off x="8183397" y="4167720"/>
              <a:ext cx="85120" cy="159517"/>
            </a:xfrm>
            <a:custGeom>
              <a:avLst/>
              <a:gdLst/>
              <a:ahLst/>
              <a:cxnLst/>
              <a:rect l="l" t="t" r="r" b="b"/>
              <a:pathLst>
                <a:path w="1826" h="3447" extrusionOk="0">
                  <a:moveTo>
                    <a:pt x="76" y="1"/>
                  </a:moveTo>
                  <a:lnTo>
                    <a:pt x="0" y="41"/>
                  </a:lnTo>
                  <a:lnTo>
                    <a:pt x="1752" y="3447"/>
                  </a:lnTo>
                  <a:lnTo>
                    <a:pt x="1826" y="3407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44"/>
            <p:cNvSpPr/>
            <p:nvPr/>
          </p:nvSpPr>
          <p:spPr>
            <a:xfrm rot="492656" flipH="1">
              <a:off x="8181238" y="4140246"/>
              <a:ext cx="86005" cy="129576"/>
            </a:xfrm>
            <a:custGeom>
              <a:avLst/>
              <a:gdLst/>
              <a:ahLst/>
              <a:cxnLst/>
              <a:rect l="l" t="t" r="r" b="b"/>
              <a:pathLst>
                <a:path w="1845" h="2800" extrusionOk="0">
                  <a:moveTo>
                    <a:pt x="73" y="0"/>
                  </a:moveTo>
                  <a:lnTo>
                    <a:pt x="0" y="46"/>
                  </a:lnTo>
                  <a:lnTo>
                    <a:pt x="1773" y="2799"/>
                  </a:lnTo>
                  <a:lnTo>
                    <a:pt x="1844" y="2752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44"/>
            <p:cNvSpPr/>
            <p:nvPr/>
          </p:nvSpPr>
          <p:spPr>
            <a:xfrm rot="492656" flipH="1">
              <a:off x="8200050" y="4178459"/>
              <a:ext cx="68012" cy="111620"/>
            </a:xfrm>
            <a:custGeom>
              <a:avLst/>
              <a:gdLst/>
              <a:ahLst/>
              <a:cxnLst/>
              <a:rect l="l" t="t" r="r" b="b"/>
              <a:pathLst>
                <a:path w="1459" h="2412" extrusionOk="0">
                  <a:moveTo>
                    <a:pt x="1386" y="0"/>
                  </a:moveTo>
                  <a:lnTo>
                    <a:pt x="1" y="2367"/>
                  </a:lnTo>
                  <a:lnTo>
                    <a:pt x="75" y="2411"/>
                  </a:lnTo>
                  <a:lnTo>
                    <a:pt x="1458" y="43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44"/>
            <p:cNvSpPr/>
            <p:nvPr/>
          </p:nvSpPr>
          <p:spPr>
            <a:xfrm rot="492656" flipH="1">
              <a:off x="8221299" y="3929918"/>
              <a:ext cx="562974" cy="377759"/>
            </a:xfrm>
            <a:custGeom>
              <a:avLst/>
              <a:gdLst/>
              <a:ahLst/>
              <a:cxnLst/>
              <a:rect l="l" t="t" r="r" b="b"/>
              <a:pathLst>
                <a:path w="12077" h="8163" extrusionOk="0">
                  <a:moveTo>
                    <a:pt x="4645" y="1"/>
                  </a:moveTo>
                  <a:cubicBezTo>
                    <a:pt x="2779" y="1"/>
                    <a:pt x="1232" y="764"/>
                    <a:pt x="732" y="2113"/>
                  </a:cubicBezTo>
                  <a:cubicBezTo>
                    <a:pt x="0" y="4087"/>
                    <a:pt x="1783" y="6569"/>
                    <a:pt x="4714" y="7656"/>
                  </a:cubicBezTo>
                  <a:cubicBezTo>
                    <a:pt x="5640" y="7999"/>
                    <a:pt x="6570" y="8162"/>
                    <a:pt x="7432" y="8162"/>
                  </a:cubicBezTo>
                  <a:cubicBezTo>
                    <a:pt x="9298" y="8162"/>
                    <a:pt x="10845" y="7399"/>
                    <a:pt x="11346" y="6050"/>
                  </a:cubicBezTo>
                  <a:cubicBezTo>
                    <a:pt x="12077" y="4076"/>
                    <a:pt x="10294" y="1593"/>
                    <a:pt x="7364" y="507"/>
                  </a:cubicBezTo>
                  <a:cubicBezTo>
                    <a:pt x="6438" y="164"/>
                    <a:pt x="5507" y="1"/>
                    <a:pt x="4645" y="1"/>
                  </a:cubicBezTo>
                  <a:close/>
                </a:path>
              </a:pathLst>
            </a:custGeom>
            <a:solidFill>
              <a:srgbClr val="FF9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44"/>
            <p:cNvSpPr/>
            <p:nvPr/>
          </p:nvSpPr>
          <p:spPr>
            <a:xfrm rot="492656" flipH="1">
              <a:off x="8592096" y="4000684"/>
              <a:ext cx="65821" cy="173909"/>
            </a:xfrm>
            <a:custGeom>
              <a:avLst/>
              <a:gdLst/>
              <a:ahLst/>
              <a:cxnLst/>
              <a:rect l="l" t="t" r="r" b="b"/>
              <a:pathLst>
                <a:path w="1412" h="3758" extrusionOk="0">
                  <a:moveTo>
                    <a:pt x="706" y="0"/>
                  </a:moveTo>
                  <a:cubicBezTo>
                    <a:pt x="318" y="0"/>
                    <a:pt x="1" y="840"/>
                    <a:pt x="1" y="1879"/>
                  </a:cubicBezTo>
                  <a:cubicBezTo>
                    <a:pt x="1" y="2917"/>
                    <a:pt x="318" y="3757"/>
                    <a:pt x="706" y="3757"/>
                  </a:cubicBezTo>
                  <a:cubicBezTo>
                    <a:pt x="1096" y="3757"/>
                    <a:pt x="1411" y="2917"/>
                    <a:pt x="1411" y="1879"/>
                  </a:cubicBezTo>
                  <a:cubicBezTo>
                    <a:pt x="1411" y="842"/>
                    <a:pt x="1096" y="0"/>
                    <a:pt x="706" y="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44"/>
            <p:cNvSpPr/>
            <p:nvPr/>
          </p:nvSpPr>
          <p:spPr>
            <a:xfrm rot="492656" flipH="1">
              <a:off x="8412968" y="3987437"/>
              <a:ext cx="97519" cy="234208"/>
            </a:xfrm>
            <a:custGeom>
              <a:avLst/>
              <a:gdLst/>
              <a:ahLst/>
              <a:cxnLst/>
              <a:rect l="l" t="t" r="r" b="b"/>
              <a:pathLst>
                <a:path w="2092" h="5061" extrusionOk="0">
                  <a:moveTo>
                    <a:pt x="1047" y="0"/>
                  </a:moveTo>
                  <a:cubicBezTo>
                    <a:pt x="470" y="0"/>
                    <a:pt x="0" y="1132"/>
                    <a:pt x="0" y="2530"/>
                  </a:cubicBezTo>
                  <a:cubicBezTo>
                    <a:pt x="0" y="3927"/>
                    <a:pt x="469" y="5061"/>
                    <a:pt x="1047" y="5061"/>
                  </a:cubicBezTo>
                  <a:cubicBezTo>
                    <a:pt x="1622" y="5061"/>
                    <a:pt x="2092" y="3927"/>
                    <a:pt x="2092" y="2530"/>
                  </a:cubicBezTo>
                  <a:cubicBezTo>
                    <a:pt x="2092" y="1132"/>
                    <a:pt x="1625" y="0"/>
                    <a:pt x="1047" y="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44"/>
            <p:cNvSpPr/>
            <p:nvPr/>
          </p:nvSpPr>
          <p:spPr>
            <a:xfrm rot="492656" flipH="1">
              <a:off x="8163280" y="3854983"/>
              <a:ext cx="120454" cy="93156"/>
            </a:xfrm>
            <a:custGeom>
              <a:avLst/>
              <a:gdLst/>
              <a:ahLst/>
              <a:cxnLst/>
              <a:rect l="l" t="t" r="r" b="b"/>
              <a:pathLst>
                <a:path w="2584" h="2013" extrusionOk="0">
                  <a:moveTo>
                    <a:pt x="2521" y="1"/>
                  </a:moveTo>
                  <a:cubicBezTo>
                    <a:pt x="2510" y="1"/>
                    <a:pt x="2499" y="15"/>
                    <a:pt x="2490" y="51"/>
                  </a:cubicBezTo>
                  <a:cubicBezTo>
                    <a:pt x="2349" y="613"/>
                    <a:pt x="2125" y="1410"/>
                    <a:pt x="1610" y="1737"/>
                  </a:cubicBezTo>
                  <a:cubicBezTo>
                    <a:pt x="1527" y="1789"/>
                    <a:pt x="1444" y="1813"/>
                    <a:pt x="1362" y="1813"/>
                  </a:cubicBezTo>
                  <a:cubicBezTo>
                    <a:pt x="767" y="1813"/>
                    <a:pt x="223" y="574"/>
                    <a:pt x="97" y="164"/>
                  </a:cubicBezTo>
                  <a:cubicBezTo>
                    <a:pt x="86" y="128"/>
                    <a:pt x="73" y="114"/>
                    <a:pt x="61" y="114"/>
                  </a:cubicBezTo>
                  <a:cubicBezTo>
                    <a:pt x="29" y="114"/>
                    <a:pt x="1" y="221"/>
                    <a:pt x="17" y="271"/>
                  </a:cubicBezTo>
                  <a:cubicBezTo>
                    <a:pt x="121" y="616"/>
                    <a:pt x="281" y="949"/>
                    <a:pt x="469" y="1257"/>
                  </a:cubicBezTo>
                  <a:cubicBezTo>
                    <a:pt x="632" y="1523"/>
                    <a:pt x="1006" y="2013"/>
                    <a:pt x="1383" y="2013"/>
                  </a:cubicBezTo>
                  <a:cubicBezTo>
                    <a:pt x="1432" y="2013"/>
                    <a:pt x="1480" y="2004"/>
                    <a:pt x="1528" y="1987"/>
                  </a:cubicBezTo>
                  <a:cubicBezTo>
                    <a:pt x="2161" y="1758"/>
                    <a:pt x="2426" y="742"/>
                    <a:pt x="2570" y="158"/>
                  </a:cubicBezTo>
                  <a:cubicBezTo>
                    <a:pt x="2584" y="108"/>
                    <a:pt x="2552" y="1"/>
                    <a:pt x="2521" y="1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44"/>
            <p:cNvSpPr/>
            <p:nvPr/>
          </p:nvSpPr>
          <p:spPr>
            <a:xfrm rot="492656" flipH="1">
              <a:off x="8481134" y="3768365"/>
              <a:ext cx="151313" cy="107501"/>
            </a:xfrm>
            <a:custGeom>
              <a:avLst/>
              <a:gdLst/>
              <a:ahLst/>
              <a:cxnLst/>
              <a:rect l="l" t="t" r="r" b="b"/>
              <a:pathLst>
                <a:path w="3246" h="2323" extrusionOk="0">
                  <a:moveTo>
                    <a:pt x="1174" y="1"/>
                  </a:moveTo>
                  <a:cubicBezTo>
                    <a:pt x="1174" y="1"/>
                    <a:pt x="0" y="2060"/>
                    <a:pt x="640" y="2292"/>
                  </a:cubicBezTo>
                  <a:cubicBezTo>
                    <a:pt x="698" y="2313"/>
                    <a:pt x="767" y="2322"/>
                    <a:pt x="844" y="2322"/>
                  </a:cubicBezTo>
                  <a:cubicBezTo>
                    <a:pt x="1620" y="2322"/>
                    <a:pt x="3245" y="1355"/>
                    <a:pt x="3245" y="1355"/>
                  </a:cubicBezTo>
                  <a:lnTo>
                    <a:pt x="1174" y="1"/>
                  </a:lnTo>
                  <a:close/>
                </a:path>
              </a:pathLst>
            </a:custGeom>
            <a:solidFill>
              <a:srgbClr val="FF5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44"/>
            <p:cNvSpPr/>
            <p:nvPr/>
          </p:nvSpPr>
          <p:spPr>
            <a:xfrm rot="492656" flipH="1">
              <a:off x="8478050" y="3763205"/>
              <a:ext cx="153225" cy="118284"/>
            </a:xfrm>
            <a:custGeom>
              <a:avLst/>
              <a:gdLst/>
              <a:ahLst/>
              <a:cxnLst/>
              <a:rect l="l" t="t" r="r" b="b"/>
              <a:pathLst>
                <a:path w="3287" h="2556" extrusionOk="0">
                  <a:moveTo>
                    <a:pt x="1147" y="0"/>
                  </a:moveTo>
                  <a:cubicBezTo>
                    <a:pt x="1137" y="0"/>
                    <a:pt x="1127" y="9"/>
                    <a:pt x="1115" y="29"/>
                  </a:cubicBezTo>
                  <a:cubicBezTo>
                    <a:pt x="897" y="417"/>
                    <a:pt x="704" y="825"/>
                    <a:pt x="550" y="1242"/>
                  </a:cubicBezTo>
                  <a:cubicBezTo>
                    <a:pt x="429" y="1574"/>
                    <a:pt x="250" y="2084"/>
                    <a:pt x="480" y="2411"/>
                  </a:cubicBezTo>
                  <a:cubicBezTo>
                    <a:pt x="555" y="2516"/>
                    <a:pt x="681" y="2555"/>
                    <a:pt x="830" y="2555"/>
                  </a:cubicBezTo>
                  <a:cubicBezTo>
                    <a:pt x="1187" y="2555"/>
                    <a:pt x="1672" y="2328"/>
                    <a:pt x="1872" y="2247"/>
                  </a:cubicBezTo>
                  <a:cubicBezTo>
                    <a:pt x="2342" y="2056"/>
                    <a:pt x="2797" y="1819"/>
                    <a:pt x="3232" y="1560"/>
                  </a:cubicBezTo>
                  <a:cubicBezTo>
                    <a:pt x="3287" y="1532"/>
                    <a:pt x="3271" y="1353"/>
                    <a:pt x="3222" y="1353"/>
                  </a:cubicBezTo>
                  <a:cubicBezTo>
                    <a:pt x="3218" y="1353"/>
                    <a:pt x="3214" y="1354"/>
                    <a:pt x="3210" y="1356"/>
                  </a:cubicBezTo>
                  <a:cubicBezTo>
                    <a:pt x="2514" y="1769"/>
                    <a:pt x="1661" y="2278"/>
                    <a:pt x="837" y="2320"/>
                  </a:cubicBezTo>
                  <a:cubicBezTo>
                    <a:pt x="827" y="2320"/>
                    <a:pt x="817" y="2320"/>
                    <a:pt x="808" y="2320"/>
                  </a:cubicBezTo>
                  <a:cubicBezTo>
                    <a:pt x="1" y="2320"/>
                    <a:pt x="975" y="547"/>
                    <a:pt x="1183" y="181"/>
                  </a:cubicBezTo>
                  <a:cubicBezTo>
                    <a:pt x="1207" y="139"/>
                    <a:pt x="1186" y="0"/>
                    <a:pt x="1147" y="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44"/>
            <p:cNvSpPr/>
            <p:nvPr/>
          </p:nvSpPr>
          <p:spPr>
            <a:xfrm rot="492656" flipH="1">
              <a:off x="7898874" y="3690802"/>
              <a:ext cx="472540" cy="130177"/>
            </a:xfrm>
            <a:custGeom>
              <a:avLst/>
              <a:gdLst/>
              <a:ahLst/>
              <a:cxnLst/>
              <a:rect l="l" t="t" r="r" b="b"/>
              <a:pathLst>
                <a:path w="10137" h="2813" extrusionOk="0">
                  <a:moveTo>
                    <a:pt x="6415" y="0"/>
                  </a:moveTo>
                  <a:cubicBezTo>
                    <a:pt x="4626" y="0"/>
                    <a:pt x="2322" y="431"/>
                    <a:pt x="0" y="2058"/>
                  </a:cubicBezTo>
                  <a:lnTo>
                    <a:pt x="1038" y="2813"/>
                  </a:lnTo>
                  <a:cubicBezTo>
                    <a:pt x="1038" y="2813"/>
                    <a:pt x="2850" y="709"/>
                    <a:pt x="6957" y="709"/>
                  </a:cubicBezTo>
                  <a:cubicBezTo>
                    <a:pt x="7895" y="709"/>
                    <a:pt x="8953" y="819"/>
                    <a:pt x="10137" y="1089"/>
                  </a:cubicBezTo>
                  <a:lnTo>
                    <a:pt x="9796" y="548"/>
                  </a:lnTo>
                  <a:cubicBezTo>
                    <a:pt x="9795" y="548"/>
                    <a:pt x="8431" y="0"/>
                    <a:pt x="6415" y="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44"/>
            <p:cNvSpPr/>
            <p:nvPr/>
          </p:nvSpPr>
          <p:spPr>
            <a:xfrm rot="492656" flipH="1">
              <a:off x="7717310" y="3814952"/>
              <a:ext cx="436366" cy="424962"/>
            </a:xfrm>
            <a:custGeom>
              <a:avLst/>
              <a:gdLst/>
              <a:ahLst/>
              <a:cxnLst/>
              <a:rect l="l" t="t" r="r" b="b"/>
              <a:pathLst>
                <a:path w="9361" h="9183" extrusionOk="0">
                  <a:moveTo>
                    <a:pt x="4626" y="427"/>
                  </a:moveTo>
                  <a:cubicBezTo>
                    <a:pt x="6184" y="427"/>
                    <a:pt x="7684" y="1359"/>
                    <a:pt x="8422" y="2776"/>
                  </a:cubicBezTo>
                  <a:cubicBezTo>
                    <a:pt x="8586" y="3090"/>
                    <a:pt x="8697" y="3425"/>
                    <a:pt x="8779" y="3767"/>
                  </a:cubicBezTo>
                  <a:cubicBezTo>
                    <a:pt x="9248" y="5962"/>
                    <a:pt x="7871" y="8140"/>
                    <a:pt x="5695" y="8668"/>
                  </a:cubicBezTo>
                  <a:cubicBezTo>
                    <a:pt x="5389" y="8743"/>
                    <a:pt x="5083" y="8778"/>
                    <a:pt x="4782" y="8778"/>
                  </a:cubicBezTo>
                  <a:cubicBezTo>
                    <a:pt x="3053" y="8778"/>
                    <a:pt x="1461" y="7620"/>
                    <a:pt x="822" y="5986"/>
                  </a:cubicBezTo>
                  <a:cubicBezTo>
                    <a:pt x="1" y="3888"/>
                    <a:pt x="1154" y="1525"/>
                    <a:pt x="3197" y="703"/>
                  </a:cubicBezTo>
                  <a:cubicBezTo>
                    <a:pt x="3665" y="515"/>
                    <a:pt x="4148" y="427"/>
                    <a:pt x="4626" y="427"/>
                  </a:cubicBezTo>
                  <a:close/>
                  <a:moveTo>
                    <a:pt x="4634" y="1"/>
                  </a:moveTo>
                  <a:cubicBezTo>
                    <a:pt x="2923" y="1"/>
                    <a:pt x="1392" y="1135"/>
                    <a:pt x="726" y="2709"/>
                  </a:cubicBezTo>
                  <a:cubicBezTo>
                    <a:pt x="5" y="4410"/>
                    <a:pt x="399" y="6470"/>
                    <a:pt x="1641" y="7819"/>
                  </a:cubicBezTo>
                  <a:cubicBezTo>
                    <a:pt x="2466" y="8715"/>
                    <a:pt x="3614" y="9183"/>
                    <a:pt x="4776" y="9183"/>
                  </a:cubicBezTo>
                  <a:cubicBezTo>
                    <a:pt x="5438" y="9183"/>
                    <a:pt x="6104" y="9031"/>
                    <a:pt x="6719" y="8721"/>
                  </a:cubicBezTo>
                  <a:cubicBezTo>
                    <a:pt x="8593" y="7774"/>
                    <a:pt x="9360" y="5535"/>
                    <a:pt x="8944" y="3566"/>
                  </a:cubicBezTo>
                  <a:lnTo>
                    <a:pt x="8944" y="3566"/>
                  </a:lnTo>
                  <a:cubicBezTo>
                    <a:pt x="8943" y="3561"/>
                    <a:pt x="8942" y="3556"/>
                    <a:pt x="8941" y="3551"/>
                  </a:cubicBezTo>
                  <a:cubicBezTo>
                    <a:pt x="8497" y="1715"/>
                    <a:pt x="7044" y="288"/>
                    <a:pt x="5148" y="35"/>
                  </a:cubicBezTo>
                  <a:cubicBezTo>
                    <a:pt x="4975" y="12"/>
                    <a:pt x="4804" y="1"/>
                    <a:pt x="4634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44"/>
            <p:cNvSpPr/>
            <p:nvPr/>
          </p:nvSpPr>
          <p:spPr>
            <a:xfrm rot="2168827">
              <a:off x="7788579" y="3870216"/>
              <a:ext cx="275807" cy="316695"/>
            </a:xfrm>
            <a:custGeom>
              <a:avLst/>
              <a:gdLst/>
              <a:ahLst/>
              <a:cxnLst/>
              <a:rect l="l" t="t" r="r" b="b"/>
              <a:pathLst>
                <a:path w="5917" h="6843" extrusionOk="0">
                  <a:moveTo>
                    <a:pt x="3319" y="1"/>
                  </a:moveTo>
                  <a:cubicBezTo>
                    <a:pt x="2610" y="1"/>
                    <a:pt x="1866" y="179"/>
                    <a:pt x="1376" y="396"/>
                  </a:cubicBezTo>
                  <a:cubicBezTo>
                    <a:pt x="635" y="724"/>
                    <a:pt x="181" y="1433"/>
                    <a:pt x="92" y="2222"/>
                  </a:cubicBezTo>
                  <a:cubicBezTo>
                    <a:pt x="1" y="3034"/>
                    <a:pt x="441" y="3702"/>
                    <a:pt x="1169" y="4026"/>
                  </a:cubicBezTo>
                  <a:cubicBezTo>
                    <a:pt x="1879" y="4342"/>
                    <a:pt x="2703" y="4315"/>
                    <a:pt x="3463" y="4379"/>
                  </a:cubicBezTo>
                  <a:cubicBezTo>
                    <a:pt x="3849" y="4412"/>
                    <a:pt x="4239" y="4469"/>
                    <a:pt x="4602" y="4612"/>
                  </a:cubicBezTo>
                  <a:cubicBezTo>
                    <a:pt x="4497" y="4744"/>
                    <a:pt x="4370" y="4850"/>
                    <a:pt x="4235" y="4951"/>
                  </a:cubicBezTo>
                  <a:cubicBezTo>
                    <a:pt x="3799" y="5281"/>
                    <a:pt x="3228" y="5381"/>
                    <a:pt x="2679" y="5381"/>
                  </a:cubicBezTo>
                  <a:cubicBezTo>
                    <a:pt x="2516" y="5381"/>
                    <a:pt x="2356" y="5372"/>
                    <a:pt x="2201" y="5358"/>
                  </a:cubicBezTo>
                  <a:cubicBezTo>
                    <a:pt x="1979" y="5340"/>
                    <a:pt x="1734" y="5290"/>
                    <a:pt x="1527" y="5184"/>
                  </a:cubicBezTo>
                  <a:lnTo>
                    <a:pt x="1428" y="6617"/>
                  </a:lnTo>
                  <a:cubicBezTo>
                    <a:pt x="1797" y="6781"/>
                    <a:pt x="2223" y="6843"/>
                    <a:pt x="2635" y="6843"/>
                  </a:cubicBezTo>
                  <a:cubicBezTo>
                    <a:pt x="2814" y="6843"/>
                    <a:pt x="2991" y="6831"/>
                    <a:pt x="3160" y="6811"/>
                  </a:cubicBezTo>
                  <a:cubicBezTo>
                    <a:pt x="3982" y="6711"/>
                    <a:pt x="4710" y="6360"/>
                    <a:pt x="5220" y="5698"/>
                  </a:cubicBezTo>
                  <a:cubicBezTo>
                    <a:pt x="5811" y="4928"/>
                    <a:pt x="5916" y="3684"/>
                    <a:pt x="4916" y="3235"/>
                  </a:cubicBezTo>
                  <a:cubicBezTo>
                    <a:pt x="4026" y="2837"/>
                    <a:pt x="3000" y="2907"/>
                    <a:pt x="2061" y="2729"/>
                  </a:cubicBezTo>
                  <a:cubicBezTo>
                    <a:pt x="1787" y="2677"/>
                    <a:pt x="1520" y="2557"/>
                    <a:pt x="1284" y="2416"/>
                  </a:cubicBezTo>
                  <a:cubicBezTo>
                    <a:pt x="1256" y="2400"/>
                    <a:pt x="1230" y="2377"/>
                    <a:pt x="1207" y="2353"/>
                  </a:cubicBezTo>
                  <a:cubicBezTo>
                    <a:pt x="1497" y="1996"/>
                    <a:pt x="2258" y="1886"/>
                    <a:pt x="2706" y="1842"/>
                  </a:cubicBezTo>
                  <a:cubicBezTo>
                    <a:pt x="2895" y="1823"/>
                    <a:pt x="3084" y="1812"/>
                    <a:pt x="3273" y="1812"/>
                  </a:cubicBezTo>
                  <a:cubicBezTo>
                    <a:pt x="3477" y="1812"/>
                    <a:pt x="3681" y="1825"/>
                    <a:pt x="3884" y="1852"/>
                  </a:cubicBezTo>
                  <a:cubicBezTo>
                    <a:pt x="3912" y="1856"/>
                    <a:pt x="3942" y="1861"/>
                    <a:pt x="3971" y="1868"/>
                  </a:cubicBezTo>
                  <a:lnTo>
                    <a:pt x="3821" y="34"/>
                  </a:lnTo>
                  <a:cubicBezTo>
                    <a:pt x="3658" y="11"/>
                    <a:pt x="3490" y="1"/>
                    <a:pt x="3319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44"/>
            <p:cNvSpPr/>
            <p:nvPr/>
          </p:nvSpPr>
          <p:spPr>
            <a:xfrm rot="492656" flipH="1">
              <a:off x="7880487" y="3846548"/>
              <a:ext cx="101435" cy="362812"/>
            </a:xfrm>
            <a:custGeom>
              <a:avLst/>
              <a:gdLst/>
              <a:ahLst/>
              <a:cxnLst/>
              <a:rect l="l" t="t" r="r" b="b"/>
              <a:pathLst>
                <a:path w="2176" h="7840" extrusionOk="0">
                  <a:moveTo>
                    <a:pt x="857" y="0"/>
                  </a:moveTo>
                  <a:lnTo>
                    <a:pt x="0" y="66"/>
                  </a:lnTo>
                  <a:lnTo>
                    <a:pt x="1675" y="7840"/>
                  </a:lnTo>
                  <a:lnTo>
                    <a:pt x="2176" y="7694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44"/>
            <p:cNvSpPr/>
            <p:nvPr/>
          </p:nvSpPr>
          <p:spPr>
            <a:xfrm rot="492656" flipH="1">
              <a:off x="8116243" y="3576598"/>
              <a:ext cx="234429" cy="219955"/>
            </a:xfrm>
            <a:custGeom>
              <a:avLst/>
              <a:gdLst/>
              <a:ahLst/>
              <a:cxnLst/>
              <a:rect l="l" t="t" r="r" b="b"/>
              <a:pathLst>
                <a:path w="5029" h="4753" extrusionOk="0">
                  <a:moveTo>
                    <a:pt x="2518" y="0"/>
                  </a:moveTo>
                  <a:cubicBezTo>
                    <a:pt x="2517" y="0"/>
                    <a:pt x="2515" y="0"/>
                    <a:pt x="2513" y="0"/>
                  </a:cubicBezTo>
                  <a:cubicBezTo>
                    <a:pt x="1124" y="0"/>
                    <a:pt x="1" y="1125"/>
                    <a:pt x="1" y="2513"/>
                  </a:cubicBezTo>
                  <a:cubicBezTo>
                    <a:pt x="1" y="3098"/>
                    <a:pt x="201" y="3638"/>
                    <a:pt x="537" y="4064"/>
                  </a:cubicBezTo>
                  <a:cubicBezTo>
                    <a:pt x="762" y="4350"/>
                    <a:pt x="1047" y="4587"/>
                    <a:pt x="1375" y="4752"/>
                  </a:cubicBezTo>
                  <a:cubicBezTo>
                    <a:pt x="2102" y="4294"/>
                    <a:pt x="3228" y="3773"/>
                    <a:pt x="4799" y="3562"/>
                  </a:cubicBezTo>
                  <a:cubicBezTo>
                    <a:pt x="4911" y="3321"/>
                    <a:pt x="4986" y="3055"/>
                    <a:pt x="5014" y="2780"/>
                  </a:cubicBezTo>
                  <a:cubicBezTo>
                    <a:pt x="5024" y="2693"/>
                    <a:pt x="5028" y="2603"/>
                    <a:pt x="5028" y="2511"/>
                  </a:cubicBezTo>
                  <a:cubicBezTo>
                    <a:pt x="5028" y="1126"/>
                    <a:pt x="3908" y="0"/>
                    <a:pt x="2518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44"/>
            <p:cNvSpPr/>
            <p:nvPr/>
          </p:nvSpPr>
          <p:spPr>
            <a:xfrm rot="492656" flipH="1">
              <a:off x="8264276" y="3594876"/>
              <a:ext cx="64469" cy="205100"/>
            </a:xfrm>
            <a:custGeom>
              <a:avLst/>
              <a:gdLst/>
              <a:ahLst/>
              <a:cxnLst/>
              <a:rect l="l" t="t" r="r" b="b"/>
              <a:pathLst>
                <a:path w="1383" h="4432" extrusionOk="0">
                  <a:moveTo>
                    <a:pt x="940" y="1"/>
                  </a:moveTo>
                  <a:cubicBezTo>
                    <a:pt x="301" y="703"/>
                    <a:pt x="1" y="1448"/>
                    <a:pt x="52" y="2219"/>
                  </a:cubicBezTo>
                  <a:cubicBezTo>
                    <a:pt x="138" y="3511"/>
                    <a:pt x="1171" y="4395"/>
                    <a:pt x="1216" y="4432"/>
                  </a:cubicBezTo>
                  <a:lnTo>
                    <a:pt x="1383" y="4238"/>
                  </a:lnTo>
                  <a:cubicBezTo>
                    <a:pt x="1371" y="4229"/>
                    <a:pt x="386" y="3388"/>
                    <a:pt x="308" y="2203"/>
                  </a:cubicBezTo>
                  <a:cubicBezTo>
                    <a:pt x="262" y="1505"/>
                    <a:pt x="538" y="822"/>
                    <a:pt x="1129" y="175"/>
                  </a:cubicBezTo>
                  <a:lnTo>
                    <a:pt x="940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44"/>
            <p:cNvSpPr/>
            <p:nvPr/>
          </p:nvSpPr>
          <p:spPr>
            <a:xfrm rot="492656" flipH="1">
              <a:off x="8117942" y="3588067"/>
              <a:ext cx="222122" cy="193484"/>
            </a:xfrm>
            <a:custGeom>
              <a:avLst/>
              <a:gdLst/>
              <a:ahLst/>
              <a:cxnLst/>
              <a:rect l="l" t="t" r="r" b="b"/>
              <a:pathLst>
                <a:path w="4765" h="4181" extrusionOk="0">
                  <a:moveTo>
                    <a:pt x="2619" y="1"/>
                  </a:moveTo>
                  <a:cubicBezTo>
                    <a:pt x="2235" y="1"/>
                    <a:pt x="1849" y="154"/>
                    <a:pt x="1509" y="455"/>
                  </a:cubicBezTo>
                  <a:cubicBezTo>
                    <a:pt x="0" y="1784"/>
                    <a:pt x="1716" y="4158"/>
                    <a:pt x="1733" y="4181"/>
                  </a:cubicBezTo>
                  <a:lnTo>
                    <a:pt x="1940" y="4027"/>
                  </a:lnTo>
                  <a:cubicBezTo>
                    <a:pt x="1923" y="4005"/>
                    <a:pt x="345" y="1820"/>
                    <a:pt x="1677" y="646"/>
                  </a:cubicBezTo>
                  <a:cubicBezTo>
                    <a:pt x="1973" y="386"/>
                    <a:pt x="2296" y="254"/>
                    <a:pt x="2618" y="254"/>
                  </a:cubicBezTo>
                  <a:cubicBezTo>
                    <a:pt x="2843" y="254"/>
                    <a:pt x="3067" y="319"/>
                    <a:pt x="3280" y="449"/>
                  </a:cubicBezTo>
                  <a:cubicBezTo>
                    <a:pt x="3938" y="852"/>
                    <a:pt x="4485" y="1914"/>
                    <a:pt x="4131" y="3293"/>
                  </a:cubicBezTo>
                  <a:lnTo>
                    <a:pt x="4380" y="3358"/>
                  </a:lnTo>
                  <a:cubicBezTo>
                    <a:pt x="4765" y="1853"/>
                    <a:pt x="4150" y="682"/>
                    <a:pt x="3415" y="232"/>
                  </a:cubicBezTo>
                  <a:cubicBezTo>
                    <a:pt x="3161" y="77"/>
                    <a:pt x="2891" y="1"/>
                    <a:pt x="2619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44"/>
            <p:cNvSpPr/>
            <p:nvPr/>
          </p:nvSpPr>
          <p:spPr>
            <a:xfrm rot="492656">
              <a:off x="8166576" y="3628444"/>
              <a:ext cx="92205" cy="112823"/>
            </a:xfrm>
            <a:custGeom>
              <a:avLst/>
              <a:gdLst/>
              <a:ahLst/>
              <a:cxnLst/>
              <a:rect l="l" t="t" r="r" b="b"/>
              <a:pathLst>
                <a:path w="1978" h="2438" extrusionOk="0">
                  <a:moveTo>
                    <a:pt x="928" y="0"/>
                  </a:moveTo>
                  <a:cubicBezTo>
                    <a:pt x="864" y="0"/>
                    <a:pt x="804" y="4"/>
                    <a:pt x="751" y="10"/>
                  </a:cubicBezTo>
                  <a:cubicBezTo>
                    <a:pt x="460" y="46"/>
                    <a:pt x="230" y="241"/>
                    <a:pt x="116" y="506"/>
                  </a:cubicBezTo>
                  <a:cubicBezTo>
                    <a:pt x="0" y="777"/>
                    <a:pt x="80" y="1054"/>
                    <a:pt x="298" y="1244"/>
                  </a:cubicBezTo>
                  <a:cubicBezTo>
                    <a:pt x="510" y="1426"/>
                    <a:pt x="798" y="1505"/>
                    <a:pt x="1052" y="1608"/>
                  </a:cubicBezTo>
                  <a:cubicBezTo>
                    <a:pt x="1183" y="1659"/>
                    <a:pt x="1312" y="1719"/>
                    <a:pt x="1422" y="1807"/>
                  </a:cubicBezTo>
                  <a:cubicBezTo>
                    <a:pt x="1372" y="1843"/>
                    <a:pt x="1316" y="1866"/>
                    <a:pt x="1259" y="1887"/>
                  </a:cubicBezTo>
                  <a:cubicBezTo>
                    <a:pt x="1181" y="1916"/>
                    <a:pt x="1098" y="1928"/>
                    <a:pt x="1015" y="1928"/>
                  </a:cubicBezTo>
                  <a:cubicBezTo>
                    <a:pt x="843" y="1928"/>
                    <a:pt x="668" y="1877"/>
                    <a:pt x="514" y="1815"/>
                  </a:cubicBezTo>
                  <a:cubicBezTo>
                    <a:pt x="438" y="1783"/>
                    <a:pt x="360" y="1740"/>
                    <a:pt x="300" y="1682"/>
                  </a:cubicBezTo>
                  <a:lnTo>
                    <a:pt x="116" y="2167"/>
                  </a:lnTo>
                  <a:cubicBezTo>
                    <a:pt x="274" y="2304"/>
                    <a:pt x="494" y="2381"/>
                    <a:pt x="694" y="2417"/>
                  </a:cubicBezTo>
                  <a:cubicBezTo>
                    <a:pt x="769" y="2430"/>
                    <a:pt x="845" y="2437"/>
                    <a:pt x="919" y="2437"/>
                  </a:cubicBezTo>
                  <a:cubicBezTo>
                    <a:pt x="1134" y="2437"/>
                    <a:pt x="1341" y="2379"/>
                    <a:pt x="1523" y="2250"/>
                  </a:cubicBezTo>
                  <a:cubicBezTo>
                    <a:pt x="1810" y="2044"/>
                    <a:pt x="1977" y="1625"/>
                    <a:pt x="1677" y="1365"/>
                  </a:cubicBezTo>
                  <a:cubicBezTo>
                    <a:pt x="1412" y="1134"/>
                    <a:pt x="1049" y="1048"/>
                    <a:pt x="744" y="890"/>
                  </a:cubicBezTo>
                  <a:cubicBezTo>
                    <a:pt x="655" y="842"/>
                    <a:pt x="574" y="774"/>
                    <a:pt x="508" y="700"/>
                  </a:cubicBezTo>
                  <a:cubicBezTo>
                    <a:pt x="501" y="691"/>
                    <a:pt x="494" y="681"/>
                    <a:pt x="488" y="670"/>
                  </a:cubicBezTo>
                  <a:cubicBezTo>
                    <a:pt x="552" y="627"/>
                    <a:pt x="644" y="613"/>
                    <a:pt x="740" y="613"/>
                  </a:cubicBezTo>
                  <a:cubicBezTo>
                    <a:pt x="854" y="613"/>
                    <a:pt x="974" y="633"/>
                    <a:pt x="1059" y="650"/>
                  </a:cubicBezTo>
                  <a:cubicBezTo>
                    <a:pt x="1199" y="678"/>
                    <a:pt x="1336" y="718"/>
                    <a:pt x="1465" y="777"/>
                  </a:cubicBezTo>
                  <a:cubicBezTo>
                    <a:pt x="1476" y="782"/>
                    <a:pt x="1485" y="785"/>
                    <a:pt x="1493" y="791"/>
                  </a:cubicBezTo>
                  <a:lnTo>
                    <a:pt x="1635" y="142"/>
                  </a:lnTo>
                  <a:cubicBezTo>
                    <a:pt x="1418" y="42"/>
                    <a:pt x="1149" y="0"/>
                    <a:pt x="928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44"/>
            <p:cNvSpPr/>
            <p:nvPr/>
          </p:nvSpPr>
          <p:spPr>
            <a:xfrm rot="492656" flipH="1">
              <a:off x="8199132" y="3617015"/>
              <a:ext cx="25359" cy="132676"/>
            </a:xfrm>
            <a:custGeom>
              <a:avLst/>
              <a:gdLst/>
              <a:ahLst/>
              <a:cxnLst/>
              <a:rect l="l" t="t" r="r" b="b"/>
              <a:pathLst>
                <a:path w="544" h="2867" extrusionOk="0">
                  <a:moveTo>
                    <a:pt x="242" y="0"/>
                  </a:moveTo>
                  <a:lnTo>
                    <a:pt x="1" y="2864"/>
                  </a:lnTo>
                  <a:lnTo>
                    <a:pt x="189" y="2866"/>
                  </a:lnTo>
                  <a:lnTo>
                    <a:pt x="543" y="69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44"/>
            <p:cNvSpPr/>
            <p:nvPr/>
          </p:nvSpPr>
          <p:spPr>
            <a:xfrm rot="492656" flipH="1">
              <a:off x="8313791" y="3357692"/>
              <a:ext cx="234289" cy="232588"/>
            </a:xfrm>
            <a:custGeom>
              <a:avLst/>
              <a:gdLst/>
              <a:ahLst/>
              <a:cxnLst/>
              <a:rect l="l" t="t" r="r" b="b"/>
              <a:pathLst>
                <a:path w="5026" h="5026" extrusionOk="0">
                  <a:moveTo>
                    <a:pt x="2513" y="0"/>
                  </a:moveTo>
                  <a:cubicBezTo>
                    <a:pt x="1124" y="0"/>
                    <a:pt x="1" y="1124"/>
                    <a:pt x="1" y="2513"/>
                  </a:cubicBezTo>
                  <a:cubicBezTo>
                    <a:pt x="1" y="3899"/>
                    <a:pt x="1124" y="5025"/>
                    <a:pt x="2513" y="5025"/>
                  </a:cubicBezTo>
                  <a:cubicBezTo>
                    <a:pt x="3900" y="5025"/>
                    <a:pt x="5025" y="3900"/>
                    <a:pt x="5025" y="2513"/>
                  </a:cubicBezTo>
                  <a:cubicBezTo>
                    <a:pt x="5025" y="1124"/>
                    <a:pt x="3900" y="0"/>
                    <a:pt x="251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44"/>
            <p:cNvSpPr/>
            <p:nvPr/>
          </p:nvSpPr>
          <p:spPr>
            <a:xfrm rot="492656" flipH="1">
              <a:off x="8421106" y="3373754"/>
              <a:ext cx="106936" cy="222315"/>
            </a:xfrm>
            <a:custGeom>
              <a:avLst/>
              <a:gdLst/>
              <a:ahLst/>
              <a:cxnLst/>
              <a:rect l="l" t="t" r="r" b="b"/>
              <a:pathLst>
                <a:path w="2294" h="4804" extrusionOk="0">
                  <a:moveTo>
                    <a:pt x="1165" y="0"/>
                  </a:moveTo>
                  <a:cubicBezTo>
                    <a:pt x="434" y="493"/>
                    <a:pt x="0" y="1312"/>
                    <a:pt x="0" y="2190"/>
                  </a:cubicBezTo>
                  <a:cubicBezTo>
                    <a:pt x="0" y="3493"/>
                    <a:pt x="969" y="4617"/>
                    <a:pt x="2257" y="4804"/>
                  </a:cubicBezTo>
                  <a:lnTo>
                    <a:pt x="2294" y="4550"/>
                  </a:lnTo>
                  <a:cubicBezTo>
                    <a:pt x="1132" y="4380"/>
                    <a:pt x="257" y="3366"/>
                    <a:pt x="257" y="2190"/>
                  </a:cubicBezTo>
                  <a:cubicBezTo>
                    <a:pt x="257" y="1396"/>
                    <a:pt x="650" y="657"/>
                    <a:pt x="1308" y="213"/>
                  </a:cubicBezTo>
                  <a:lnTo>
                    <a:pt x="1165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44"/>
            <p:cNvSpPr/>
            <p:nvPr/>
          </p:nvSpPr>
          <p:spPr>
            <a:xfrm rot="492656" flipH="1">
              <a:off x="8333219" y="3373809"/>
              <a:ext cx="170612" cy="196770"/>
            </a:xfrm>
            <a:custGeom>
              <a:avLst/>
              <a:gdLst/>
              <a:ahLst/>
              <a:cxnLst/>
              <a:rect l="l" t="t" r="r" b="b"/>
              <a:pathLst>
                <a:path w="3660" h="4252" extrusionOk="0">
                  <a:moveTo>
                    <a:pt x="1831" y="257"/>
                  </a:moveTo>
                  <a:cubicBezTo>
                    <a:pt x="2697" y="257"/>
                    <a:pt x="3402" y="1096"/>
                    <a:pt x="3404" y="2126"/>
                  </a:cubicBezTo>
                  <a:cubicBezTo>
                    <a:pt x="3404" y="3155"/>
                    <a:pt x="2697" y="3993"/>
                    <a:pt x="1831" y="3993"/>
                  </a:cubicBezTo>
                  <a:cubicBezTo>
                    <a:pt x="963" y="3993"/>
                    <a:pt x="258" y="3155"/>
                    <a:pt x="258" y="2126"/>
                  </a:cubicBezTo>
                  <a:cubicBezTo>
                    <a:pt x="258" y="1096"/>
                    <a:pt x="963" y="257"/>
                    <a:pt x="1831" y="257"/>
                  </a:cubicBezTo>
                  <a:close/>
                  <a:moveTo>
                    <a:pt x="1831" y="0"/>
                  </a:moveTo>
                  <a:cubicBezTo>
                    <a:pt x="822" y="0"/>
                    <a:pt x="1" y="954"/>
                    <a:pt x="1" y="2126"/>
                  </a:cubicBezTo>
                  <a:cubicBezTo>
                    <a:pt x="1" y="3298"/>
                    <a:pt x="822" y="4251"/>
                    <a:pt x="1831" y="4251"/>
                  </a:cubicBezTo>
                  <a:cubicBezTo>
                    <a:pt x="2839" y="4251"/>
                    <a:pt x="3659" y="3298"/>
                    <a:pt x="3659" y="2126"/>
                  </a:cubicBezTo>
                  <a:cubicBezTo>
                    <a:pt x="3659" y="954"/>
                    <a:pt x="2839" y="0"/>
                    <a:pt x="183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44"/>
            <p:cNvSpPr/>
            <p:nvPr/>
          </p:nvSpPr>
          <p:spPr>
            <a:xfrm rot="1838094">
              <a:off x="8362317" y="3410813"/>
              <a:ext cx="108842" cy="125000"/>
            </a:xfrm>
            <a:custGeom>
              <a:avLst/>
              <a:gdLst/>
              <a:ahLst/>
              <a:cxnLst/>
              <a:rect l="l" t="t" r="r" b="b"/>
              <a:pathLst>
                <a:path w="2335" h="2701" extrusionOk="0">
                  <a:moveTo>
                    <a:pt x="1291" y="0"/>
                  </a:moveTo>
                  <a:cubicBezTo>
                    <a:pt x="1029" y="0"/>
                    <a:pt x="762" y="57"/>
                    <a:pt x="580" y="130"/>
                  </a:cubicBezTo>
                  <a:cubicBezTo>
                    <a:pt x="282" y="250"/>
                    <a:pt x="93" y="524"/>
                    <a:pt x="46" y="835"/>
                  </a:cubicBezTo>
                  <a:cubicBezTo>
                    <a:pt x="0" y="1157"/>
                    <a:pt x="165" y="1428"/>
                    <a:pt x="449" y="1565"/>
                  </a:cubicBezTo>
                  <a:cubicBezTo>
                    <a:pt x="727" y="1700"/>
                    <a:pt x="1052" y="1700"/>
                    <a:pt x="1352" y="1736"/>
                  </a:cubicBezTo>
                  <a:cubicBezTo>
                    <a:pt x="1506" y="1755"/>
                    <a:pt x="1659" y="1783"/>
                    <a:pt x="1800" y="1843"/>
                  </a:cubicBezTo>
                  <a:cubicBezTo>
                    <a:pt x="1758" y="1895"/>
                    <a:pt x="1706" y="1934"/>
                    <a:pt x="1651" y="1973"/>
                  </a:cubicBezTo>
                  <a:cubicBezTo>
                    <a:pt x="1489" y="2086"/>
                    <a:pt x="1287" y="2123"/>
                    <a:pt x="1088" y="2123"/>
                  </a:cubicBezTo>
                  <a:cubicBezTo>
                    <a:pt x="1003" y="2123"/>
                    <a:pt x="919" y="2116"/>
                    <a:pt x="838" y="2106"/>
                  </a:cubicBezTo>
                  <a:cubicBezTo>
                    <a:pt x="751" y="2094"/>
                    <a:pt x="656" y="2072"/>
                    <a:pt x="574" y="2027"/>
                  </a:cubicBezTo>
                  <a:lnTo>
                    <a:pt x="516" y="2593"/>
                  </a:lnTo>
                  <a:cubicBezTo>
                    <a:pt x="677" y="2672"/>
                    <a:pt x="868" y="2700"/>
                    <a:pt x="1049" y="2700"/>
                  </a:cubicBezTo>
                  <a:cubicBezTo>
                    <a:pt x="1100" y="2700"/>
                    <a:pt x="1151" y="2698"/>
                    <a:pt x="1199" y="2694"/>
                  </a:cubicBezTo>
                  <a:cubicBezTo>
                    <a:pt x="1528" y="2668"/>
                    <a:pt x="1820" y="2537"/>
                    <a:pt x="2033" y="2283"/>
                  </a:cubicBezTo>
                  <a:cubicBezTo>
                    <a:pt x="2276" y="1990"/>
                    <a:pt x="2334" y="1498"/>
                    <a:pt x="1943" y="1305"/>
                  </a:cubicBezTo>
                  <a:cubicBezTo>
                    <a:pt x="1598" y="1135"/>
                    <a:pt x="1188" y="1148"/>
                    <a:pt x="820" y="1064"/>
                  </a:cubicBezTo>
                  <a:cubicBezTo>
                    <a:pt x="713" y="1038"/>
                    <a:pt x="607" y="988"/>
                    <a:pt x="516" y="928"/>
                  </a:cubicBezTo>
                  <a:cubicBezTo>
                    <a:pt x="506" y="921"/>
                    <a:pt x="496" y="912"/>
                    <a:pt x="487" y="902"/>
                  </a:cubicBezTo>
                  <a:cubicBezTo>
                    <a:pt x="607" y="765"/>
                    <a:pt x="910" y="731"/>
                    <a:pt x="1088" y="721"/>
                  </a:cubicBezTo>
                  <a:cubicBezTo>
                    <a:pt x="1140" y="717"/>
                    <a:pt x="1192" y="715"/>
                    <a:pt x="1244" y="715"/>
                  </a:cubicBezTo>
                  <a:cubicBezTo>
                    <a:pt x="1348" y="715"/>
                    <a:pt x="1452" y="724"/>
                    <a:pt x="1555" y="743"/>
                  </a:cubicBezTo>
                  <a:cubicBezTo>
                    <a:pt x="1566" y="744"/>
                    <a:pt x="1578" y="748"/>
                    <a:pt x="1588" y="750"/>
                  </a:cubicBezTo>
                  <a:lnTo>
                    <a:pt x="1555" y="22"/>
                  </a:lnTo>
                  <a:cubicBezTo>
                    <a:pt x="1470" y="7"/>
                    <a:pt x="1381" y="0"/>
                    <a:pt x="129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44"/>
            <p:cNvSpPr/>
            <p:nvPr/>
          </p:nvSpPr>
          <p:spPr>
            <a:xfrm rot="492656" flipH="1">
              <a:off x="8401054" y="3400948"/>
              <a:ext cx="35148" cy="144338"/>
            </a:xfrm>
            <a:custGeom>
              <a:avLst/>
              <a:gdLst/>
              <a:ahLst/>
              <a:cxnLst/>
              <a:rect l="l" t="t" r="r" b="b"/>
              <a:pathLst>
                <a:path w="754" h="3119" extrusionOk="0">
                  <a:moveTo>
                    <a:pt x="340" y="1"/>
                  </a:moveTo>
                  <a:lnTo>
                    <a:pt x="0" y="15"/>
                  </a:lnTo>
                  <a:lnTo>
                    <a:pt x="554" y="3118"/>
                  </a:lnTo>
                  <a:lnTo>
                    <a:pt x="754" y="306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44"/>
            <p:cNvSpPr/>
            <p:nvPr/>
          </p:nvSpPr>
          <p:spPr>
            <a:xfrm rot="492656" flipH="1">
              <a:off x="7836509" y="3402187"/>
              <a:ext cx="267292" cy="232681"/>
            </a:xfrm>
            <a:custGeom>
              <a:avLst/>
              <a:gdLst/>
              <a:ahLst/>
              <a:cxnLst/>
              <a:rect l="l" t="t" r="r" b="b"/>
              <a:pathLst>
                <a:path w="5734" h="5028" extrusionOk="0">
                  <a:moveTo>
                    <a:pt x="2865" y="1"/>
                  </a:moveTo>
                  <a:cubicBezTo>
                    <a:pt x="2496" y="1"/>
                    <a:pt x="2122" y="82"/>
                    <a:pt x="1769" y="254"/>
                  </a:cubicBezTo>
                  <a:cubicBezTo>
                    <a:pt x="522" y="861"/>
                    <a:pt x="1" y="2364"/>
                    <a:pt x="607" y="3613"/>
                  </a:cubicBezTo>
                  <a:cubicBezTo>
                    <a:pt x="1042" y="4508"/>
                    <a:pt x="1937" y="5027"/>
                    <a:pt x="2868" y="5027"/>
                  </a:cubicBezTo>
                  <a:cubicBezTo>
                    <a:pt x="3237" y="5027"/>
                    <a:pt x="3611" y="4946"/>
                    <a:pt x="3965" y="4774"/>
                  </a:cubicBezTo>
                  <a:cubicBezTo>
                    <a:pt x="5214" y="4167"/>
                    <a:pt x="5733" y="2664"/>
                    <a:pt x="5127" y="1416"/>
                  </a:cubicBezTo>
                  <a:cubicBezTo>
                    <a:pt x="4692" y="521"/>
                    <a:pt x="3796" y="1"/>
                    <a:pt x="2865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44"/>
            <p:cNvSpPr/>
            <p:nvPr/>
          </p:nvSpPr>
          <p:spPr>
            <a:xfrm rot="492656" flipH="1">
              <a:off x="7858561" y="3396354"/>
              <a:ext cx="121759" cy="222037"/>
            </a:xfrm>
            <a:custGeom>
              <a:avLst/>
              <a:gdLst/>
              <a:ahLst/>
              <a:cxnLst/>
              <a:rect l="l" t="t" r="r" b="b"/>
              <a:pathLst>
                <a:path w="2612" h="4798" extrusionOk="0">
                  <a:moveTo>
                    <a:pt x="36" y="0"/>
                  </a:moveTo>
                  <a:lnTo>
                    <a:pt x="1" y="254"/>
                  </a:lnTo>
                  <a:cubicBezTo>
                    <a:pt x="786" y="365"/>
                    <a:pt x="1464" y="858"/>
                    <a:pt x="1811" y="1572"/>
                  </a:cubicBezTo>
                  <a:cubicBezTo>
                    <a:pt x="2325" y="2631"/>
                    <a:pt x="1979" y="3926"/>
                    <a:pt x="1010" y="4587"/>
                  </a:cubicBezTo>
                  <a:lnTo>
                    <a:pt x="1154" y="4798"/>
                  </a:lnTo>
                  <a:cubicBezTo>
                    <a:pt x="2230" y="4067"/>
                    <a:pt x="2612" y="2632"/>
                    <a:pt x="2041" y="1462"/>
                  </a:cubicBezTo>
                  <a:cubicBezTo>
                    <a:pt x="1657" y="671"/>
                    <a:pt x="907" y="126"/>
                    <a:pt x="36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44"/>
            <p:cNvSpPr/>
            <p:nvPr/>
          </p:nvSpPr>
          <p:spPr>
            <a:xfrm rot="492656" flipH="1">
              <a:off x="7879984" y="3429019"/>
              <a:ext cx="191636" cy="191818"/>
            </a:xfrm>
            <a:custGeom>
              <a:avLst/>
              <a:gdLst/>
              <a:ahLst/>
              <a:cxnLst/>
              <a:rect l="l" t="t" r="r" b="b"/>
              <a:pathLst>
                <a:path w="4111" h="4145" extrusionOk="0">
                  <a:moveTo>
                    <a:pt x="1732" y="256"/>
                  </a:moveTo>
                  <a:cubicBezTo>
                    <a:pt x="2393" y="256"/>
                    <a:pt x="3036" y="698"/>
                    <a:pt x="3368" y="1385"/>
                  </a:cubicBezTo>
                  <a:cubicBezTo>
                    <a:pt x="3818" y="2311"/>
                    <a:pt x="3550" y="3375"/>
                    <a:pt x="2770" y="3753"/>
                  </a:cubicBezTo>
                  <a:cubicBezTo>
                    <a:pt x="2586" y="3842"/>
                    <a:pt x="2386" y="3889"/>
                    <a:pt x="2176" y="3889"/>
                  </a:cubicBezTo>
                  <a:cubicBezTo>
                    <a:pt x="1515" y="3889"/>
                    <a:pt x="873" y="3445"/>
                    <a:pt x="540" y="2760"/>
                  </a:cubicBezTo>
                  <a:cubicBezTo>
                    <a:pt x="321" y="2307"/>
                    <a:pt x="263" y="1810"/>
                    <a:pt x="379" y="1361"/>
                  </a:cubicBezTo>
                  <a:cubicBezTo>
                    <a:pt x="493" y="918"/>
                    <a:pt x="763" y="573"/>
                    <a:pt x="1137" y="391"/>
                  </a:cubicBezTo>
                  <a:cubicBezTo>
                    <a:pt x="1321" y="301"/>
                    <a:pt x="1521" y="256"/>
                    <a:pt x="1732" y="256"/>
                  </a:cubicBezTo>
                  <a:close/>
                  <a:moveTo>
                    <a:pt x="1732" y="0"/>
                  </a:moveTo>
                  <a:cubicBezTo>
                    <a:pt x="1484" y="0"/>
                    <a:pt x="1244" y="53"/>
                    <a:pt x="1026" y="160"/>
                  </a:cubicBezTo>
                  <a:cubicBezTo>
                    <a:pt x="583" y="377"/>
                    <a:pt x="265" y="778"/>
                    <a:pt x="131" y="1295"/>
                  </a:cubicBezTo>
                  <a:cubicBezTo>
                    <a:pt x="1" y="1805"/>
                    <a:pt x="64" y="2364"/>
                    <a:pt x="309" y="2871"/>
                  </a:cubicBezTo>
                  <a:cubicBezTo>
                    <a:pt x="685" y="3645"/>
                    <a:pt x="1418" y="4144"/>
                    <a:pt x="2176" y="4144"/>
                  </a:cubicBezTo>
                  <a:cubicBezTo>
                    <a:pt x="2425" y="4144"/>
                    <a:pt x="2663" y="4090"/>
                    <a:pt x="2881" y="3983"/>
                  </a:cubicBezTo>
                  <a:cubicBezTo>
                    <a:pt x="3789" y="3542"/>
                    <a:pt x="4111" y="2327"/>
                    <a:pt x="3598" y="1272"/>
                  </a:cubicBezTo>
                  <a:cubicBezTo>
                    <a:pt x="3224" y="500"/>
                    <a:pt x="2490" y="0"/>
                    <a:pt x="1732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44"/>
            <p:cNvSpPr/>
            <p:nvPr/>
          </p:nvSpPr>
          <p:spPr>
            <a:xfrm rot="492656">
              <a:off x="7927886" y="3465742"/>
              <a:ext cx="101062" cy="123606"/>
            </a:xfrm>
            <a:custGeom>
              <a:avLst/>
              <a:gdLst/>
              <a:ahLst/>
              <a:cxnLst/>
              <a:rect l="l" t="t" r="r" b="b"/>
              <a:pathLst>
                <a:path w="2168" h="2671" extrusionOk="0">
                  <a:moveTo>
                    <a:pt x="1023" y="0"/>
                  </a:moveTo>
                  <a:cubicBezTo>
                    <a:pt x="952" y="0"/>
                    <a:pt x="886" y="4"/>
                    <a:pt x="827" y="12"/>
                  </a:cubicBezTo>
                  <a:cubicBezTo>
                    <a:pt x="510" y="50"/>
                    <a:pt x="255" y="266"/>
                    <a:pt x="129" y="556"/>
                  </a:cubicBezTo>
                  <a:cubicBezTo>
                    <a:pt x="1" y="854"/>
                    <a:pt x="91" y="1157"/>
                    <a:pt x="329" y="1364"/>
                  </a:cubicBezTo>
                  <a:cubicBezTo>
                    <a:pt x="563" y="1565"/>
                    <a:pt x="879" y="1650"/>
                    <a:pt x="1160" y="1762"/>
                  </a:cubicBezTo>
                  <a:cubicBezTo>
                    <a:pt x="1303" y="1819"/>
                    <a:pt x="1442" y="1885"/>
                    <a:pt x="1564" y="1982"/>
                  </a:cubicBezTo>
                  <a:cubicBezTo>
                    <a:pt x="1508" y="2020"/>
                    <a:pt x="1450" y="2046"/>
                    <a:pt x="1385" y="2069"/>
                  </a:cubicBezTo>
                  <a:cubicBezTo>
                    <a:pt x="1299" y="2100"/>
                    <a:pt x="1209" y="2113"/>
                    <a:pt x="1117" y="2113"/>
                  </a:cubicBezTo>
                  <a:cubicBezTo>
                    <a:pt x="929" y="2113"/>
                    <a:pt x="736" y="2057"/>
                    <a:pt x="567" y="1989"/>
                  </a:cubicBezTo>
                  <a:cubicBezTo>
                    <a:pt x="485" y="1956"/>
                    <a:pt x="398" y="1907"/>
                    <a:pt x="332" y="1843"/>
                  </a:cubicBezTo>
                  <a:lnTo>
                    <a:pt x="129" y="2376"/>
                  </a:lnTo>
                  <a:cubicBezTo>
                    <a:pt x="303" y="2527"/>
                    <a:pt x="546" y="2611"/>
                    <a:pt x="763" y="2648"/>
                  </a:cubicBezTo>
                  <a:cubicBezTo>
                    <a:pt x="846" y="2663"/>
                    <a:pt x="928" y="2671"/>
                    <a:pt x="1009" y="2671"/>
                  </a:cubicBezTo>
                  <a:cubicBezTo>
                    <a:pt x="1246" y="2671"/>
                    <a:pt x="1473" y="2606"/>
                    <a:pt x="1674" y="2464"/>
                  </a:cubicBezTo>
                  <a:cubicBezTo>
                    <a:pt x="1983" y="2243"/>
                    <a:pt x="2168" y="1783"/>
                    <a:pt x="1839" y="1498"/>
                  </a:cubicBezTo>
                  <a:cubicBezTo>
                    <a:pt x="1548" y="1244"/>
                    <a:pt x="1150" y="1151"/>
                    <a:pt x="814" y="977"/>
                  </a:cubicBezTo>
                  <a:cubicBezTo>
                    <a:pt x="717" y="925"/>
                    <a:pt x="629" y="850"/>
                    <a:pt x="556" y="768"/>
                  </a:cubicBezTo>
                  <a:cubicBezTo>
                    <a:pt x="547" y="758"/>
                    <a:pt x="540" y="747"/>
                    <a:pt x="535" y="735"/>
                  </a:cubicBezTo>
                  <a:cubicBezTo>
                    <a:pt x="603" y="689"/>
                    <a:pt x="704" y="674"/>
                    <a:pt x="810" y="674"/>
                  </a:cubicBezTo>
                  <a:cubicBezTo>
                    <a:pt x="935" y="674"/>
                    <a:pt x="1068" y="695"/>
                    <a:pt x="1163" y="714"/>
                  </a:cubicBezTo>
                  <a:cubicBezTo>
                    <a:pt x="1317" y="744"/>
                    <a:pt x="1467" y="790"/>
                    <a:pt x="1609" y="854"/>
                  </a:cubicBezTo>
                  <a:lnTo>
                    <a:pt x="1641" y="870"/>
                  </a:lnTo>
                  <a:lnTo>
                    <a:pt x="1796" y="156"/>
                  </a:lnTo>
                  <a:cubicBezTo>
                    <a:pt x="1560" y="47"/>
                    <a:pt x="1265" y="0"/>
                    <a:pt x="1023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44"/>
            <p:cNvSpPr/>
            <p:nvPr/>
          </p:nvSpPr>
          <p:spPr>
            <a:xfrm rot="492656" flipH="1">
              <a:off x="7963573" y="3453235"/>
              <a:ext cx="27783" cy="145495"/>
            </a:xfrm>
            <a:custGeom>
              <a:avLst/>
              <a:gdLst/>
              <a:ahLst/>
              <a:cxnLst/>
              <a:rect l="l" t="t" r="r" b="b"/>
              <a:pathLst>
                <a:path w="596" h="3144" extrusionOk="0">
                  <a:moveTo>
                    <a:pt x="265" y="0"/>
                  </a:moveTo>
                  <a:lnTo>
                    <a:pt x="1" y="3142"/>
                  </a:lnTo>
                  <a:lnTo>
                    <a:pt x="208" y="3144"/>
                  </a:lnTo>
                  <a:lnTo>
                    <a:pt x="596" y="7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1" name="Google Shape;4401;p44"/>
          <p:cNvGrpSpPr/>
          <p:nvPr/>
        </p:nvGrpSpPr>
        <p:grpSpPr>
          <a:xfrm rot="2336281">
            <a:off x="53336" y="2260955"/>
            <a:ext cx="868660" cy="868662"/>
            <a:chOff x="1220942" y="3429475"/>
            <a:chExt cx="546700" cy="545383"/>
          </a:xfrm>
        </p:grpSpPr>
        <p:sp>
          <p:nvSpPr>
            <p:cNvPr id="4402" name="Google Shape;4402;p44"/>
            <p:cNvSpPr/>
            <p:nvPr/>
          </p:nvSpPr>
          <p:spPr>
            <a:xfrm rot="-1624071" flipH="1">
              <a:off x="1290622" y="3500013"/>
              <a:ext cx="407340" cy="404309"/>
            </a:xfrm>
            <a:custGeom>
              <a:avLst/>
              <a:gdLst/>
              <a:ahLst/>
              <a:cxnLst/>
              <a:rect l="l" t="t" r="r" b="b"/>
              <a:pathLst>
                <a:path w="5027" h="5026" extrusionOk="0">
                  <a:moveTo>
                    <a:pt x="2514" y="0"/>
                  </a:moveTo>
                  <a:cubicBezTo>
                    <a:pt x="1125" y="0"/>
                    <a:pt x="2" y="1124"/>
                    <a:pt x="2" y="2513"/>
                  </a:cubicBezTo>
                  <a:cubicBezTo>
                    <a:pt x="0" y="3900"/>
                    <a:pt x="1125" y="5025"/>
                    <a:pt x="2514" y="5025"/>
                  </a:cubicBezTo>
                  <a:cubicBezTo>
                    <a:pt x="3901" y="5025"/>
                    <a:pt x="5026" y="3899"/>
                    <a:pt x="5026" y="2513"/>
                  </a:cubicBezTo>
                  <a:cubicBezTo>
                    <a:pt x="5026" y="1124"/>
                    <a:pt x="3901" y="0"/>
                    <a:pt x="2514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miter lim="1427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44"/>
            <p:cNvSpPr/>
            <p:nvPr/>
          </p:nvSpPr>
          <p:spPr>
            <a:xfrm rot="-1624071" flipH="1">
              <a:off x="1290626" y="3500031"/>
              <a:ext cx="407259" cy="404309"/>
            </a:xfrm>
            <a:custGeom>
              <a:avLst/>
              <a:gdLst/>
              <a:ahLst/>
              <a:cxnLst/>
              <a:rect l="l" t="t" r="r" b="b"/>
              <a:pathLst>
                <a:path w="5026" h="5026" extrusionOk="0">
                  <a:moveTo>
                    <a:pt x="2513" y="0"/>
                  </a:moveTo>
                  <a:cubicBezTo>
                    <a:pt x="1124" y="0"/>
                    <a:pt x="1" y="1124"/>
                    <a:pt x="1" y="2513"/>
                  </a:cubicBezTo>
                  <a:cubicBezTo>
                    <a:pt x="1" y="3899"/>
                    <a:pt x="1124" y="5025"/>
                    <a:pt x="2513" y="5025"/>
                  </a:cubicBezTo>
                  <a:cubicBezTo>
                    <a:pt x="3900" y="5025"/>
                    <a:pt x="5025" y="3900"/>
                    <a:pt x="5025" y="2513"/>
                  </a:cubicBezTo>
                  <a:cubicBezTo>
                    <a:pt x="5025" y="1124"/>
                    <a:pt x="3900" y="0"/>
                    <a:pt x="251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44"/>
            <p:cNvSpPr/>
            <p:nvPr/>
          </p:nvSpPr>
          <p:spPr>
            <a:xfrm rot="-1624071" flipH="1">
              <a:off x="1474205" y="3480654"/>
              <a:ext cx="185884" cy="386450"/>
            </a:xfrm>
            <a:custGeom>
              <a:avLst/>
              <a:gdLst/>
              <a:ahLst/>
              <a:cxnLst/>
              <a:rect l="l" t="t" r="r" b="b"/>
              <a:pathLst>
                <a:path w="2294" h="4804" extrusionOk="0">
                  <a:moveTo>
                    <a:pt x="1165" y="0"/>
                  </a:moveTo>
                  <a:cubicBezTo>
                    <a:pt x="434" y="493"/>
                    <a:pt x="0" y="1312"/>
                    <a:pt x="0" y="2190"/>
                  </a:cubicBezTo>
                  <a:cubicBezTo>
                    <a:pt x="0" y="3493"/>
                    <a:pt x="969" y="4617"/>
                    <a:pt x="2257" y="4804"/>
                  </a:cubicBezTo>
                  <a:lnTo>
                    <a:pt x="2294" y="4550"/>
                  </a:lnTo>
                  <a:cubicBezTo>
                    <a:pt x="1132" y="4380"/>
                    <a:pt x="257" y="3366"/>
                    <a:pt x="257" y="2190"/>
                  </a:cubicBezTo>
                  <a:cubicBezTo>
                    <a:pt x="257" y="1396"/>
                    <a:pt x="650" y="657"/>
                    <a:pt x="1308" y="213"/>
                  </a:cubicBezTo>
                  <a:lnTo>
                    <a:pt x="1165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44"/>
            <p:cNvSpPr/>
            <p:nvPr/>
          </p:nvSpPr>
          <p:spPr>
            <a:xfrm rot="-1624071" flipH="1">
              <a:off x="1326556" y="3541080"/>
              <a:ext cx="296571" cy="342045"/>
            </a:xfrm>
            <a:custGeom>
              <a:avLst/>
              <a:gdLst/>
              <a:ahLst/>
              <a:cxnLst/>
              <a:rect l="l" t="t" r="r" b="b"/>
              <a:pathLst>
                <a:path w="3660" h="4252" extrusionOk="0">
                  <a:moveTo>
                    <a:pt x="1831" y="257"/>
                  </a:moveTo>
                  <a:cubicBezTo>
                    <a:pt x="2697" y="257"/>
                    <a:pt x="3402" y="1096"/>
                    <a:pt x="3404" y="2126"/>
                  </a:cubicBezTo>
                  <a:cubicBezTo>
                    <a:pt x="3404" y="3155"/>
                    <a:pt x="2697" y="3993"/>
                    <a:pt x="1831" y="3993"/>
                  </a:cubicBezTo>
                  <a:cubicBezTo>
                    <a:pt x="963" y="3993"/>
                    <a:pt x="258" y="3155"/>
                    <a:pt x="258" y="2126"/>
                  </a:cubicBezTo>
                  <a:cubicBezTo>
                    <a:pt x="258" y="1096"/>
                    <a:pt x="963" y="257"/>
                    <a:pt x="1831" y="257"/>
                  </a:cubicBezTo>
                  <a:close/>
                  <a:moveTo>
                    <a:pt x="1831" y="0"/>
                  </a:moveTo>
                  <a:cubicBezTo>
                    <a:pt x="822" y="0"/>
                    <a:pt x="1" y="954"/>
                    <a:pt x="1" y="2126"/>
                  </a:cubicBezTo>
                  <a:cubicBezTo>
                    <a:pt x="1" y="3298"/>
                    <a:pt x="822" y="4251"/>
                    <a:pt x="1831" y="4251"/>
                  </a:cubicBezTo>
                  <a:cubicBezTo>
                    <a:pt x="2839" y="4251"/>
                    <a:pt x="3659" y="3298"/>
                    <a:pt x="3659" y="2126"/>
                  </a:cubicBezTo>
                  <a:cubicBezTo>
                    <a:pt x="3659" y="954"/>
                    <a:pt x="2839" y="0"/>
                    <a:pt x="183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44"/>
            <p:cNvSpPr/>
            <p:nvPr/>
          </p:nvSpPr>
          <p:spPr>
            <a:xfrm rot="-278931">
              <a:off x="1378820" y="3606842"/>
              <a:ext cx="189209" cy="217273"/>
            </a:xfrm>
            <a:custGeom>
              <a:avLst/>
              <a:gdLst/>
              <a:ahLst/>
              <a:cxnLst/>
              <a:rect l="l" t="t" r="r" b="b"/>
              <a:pathLst>
                <a:path w="2335" h="2701" extrusionOk="0">
                  <a:moveTo>
                    <a:pt x="1291" y="0"/>
                  </a:moveTo>
                  <a:cubicBezTo>
                    <a:pt x="1029" y="0"/>
                    <a:pt x="762" y="57"/>
                    <a:pt x="580" y="130"/>
                  </a:cubicBezTo>
                  <a:cubicBezTo>
                    <a:pt x="282" y="250"/>
                    <a:pt x="93" y="524"/>
                    <a:pt x="46" y="835"/>
                  </a:cubicBezTo>
                  <a:cubicBezTo>
                    <a:pt x="0" y="1157"/>
                    <a:pt x="165" y="1428"/>
                    <a:pt x="449" y="1565"/>
                  </a:cubicBezTo>
                  <a:cubicBezTo>
                    <a:pt x="727" y="1700"/>
                    <a:pt x="1052" y="1700"/>
                    <a:pt x="1352" y="1736"/>
                  </a:cubicBezTo>
                  <a:cubicBezTo>
                    <a:pt x="1506" y="1755"/>
                    <a:pt x="1659" y="1783"/>
                    <a:pt x="1800" y="1843"/>
                  </a:cubicBezTo>
                  <a:cubicBezTo>
                    <a:pt x="1758" y="1895"/>
                    <a:pt x="1706" y="1934"/>
                    <a:pt x="1651" y="1973"/>
                  </a:cubicBezTo>
                  <a:cubicBezTo>
                    <a:pt x="1489" y="2086"/>
                    <a:pt x="1287" y="2123"/>
                    <a:pt x="1088" y="2123"/>
                  </a:cubicBezTo>
                  <a:cubicBezTo>
                    <a:pt x="1003" y="2123"/>
                    <a:pt x="919" y="2116"/>
                    <a:pt x="838" y="2106"/>
                  </a:cubicBezTo>
                  <a:cubicBezTo>
                    <a:pt x="751" y="2094"/>
                    <a:pt x="656" y="2072"/>
                    <a:pt x="574" y="2027"/>
                  </a:cubicBezTo>
                  <a:lnTo>
                    <a:pt x="516" y="2593"/>
                  </a:lnTo>
                  <a:cubicBezTo>
                    <a:pt x="677" y="2672"/>
                    <a:pt x="868" y="2700"/>
                    <a:pt x="1049" y="2700"/>
                  </a:cubicBezTo>
                  <a:cubicBezTo>
                    <a:pt x="1100" y="2700"/>
                    <a:pt x="1151" y="2698"/>
                    <a:pt x="1199" y="2694"/>
                  </a:cubicBezTo>
                  <a:cubicBezTo>
                    <a:pt x="1528" y="2668"/>
                    <a:pt x="1820" y="2537"/>
                    <a:pt x="2033" y="2283"/>
                  </a:cubicBezTo>
                  <a:cubicBezTo>
                    <a:pt x="2276" y="1990"/>
                    <a:pt x="2334" y="1498"/>
                    <a:pt x="1943" y="1305"/>
                  </a:cubicBezTo>
                  <a:cubicBezTo>
                    <a:pt x="1598" y="1135"/>
                    <a:pt x="1188" y="1148"/>
                    <a:pt x="820" y="1064"/>
                  </a:cubicBezTo>
                  <a:cubicBezTo>
                    <a:pt x="713" y="1038"/>
                    <a:pt x="607" y="988"/>
                    <a:pt x="516" y="928"/>
                  </a:cubicBezTo>
                  <a:cubicBezTo>
                    <a:pt x="506" y="921"/>
                    <a:pt x="496" y="912"/>
                    <a:pt x="487" y="902"/>
                  </a:cubicBezTo>
                  <a:cubicBezTo>
                    <a:pt x="607" y="765"/>
                    <a:pt x="910" y="731"/>
                    <a:pt x="1088" y="721"/>
                  </a:cubicBezTo>
                  <a:cubicBezTo>
                    <a:pt x="1140" y="717"/>
                    <a:pt x="1192" y="715"/>
                    <a:pt x="1244" y="715"/>
                  </a:cubicBezTo>
                  <a:cubicBezTo>
                    <a:pt x="1348" y="715"/>
                    <a:pt x="1452" y="724"/>
                    <a:pt x="1555" y="743"/>
                  </a:cubicBezTo>
                  <a:cubicBezTo>
                    <a:pt x="1566" y="744"/>
                    <a:pt x="1578" y="748"/>
                    <a:pt x="1588" y="750"/>
                  </a:cubicBezTo>
                  <a:lnTo>
                    <a:pt x="1555" y="22"/>
                  </a:lnTo>
                  <a:cubicBezTo>
                    <a:pt x="1470" y="7"/>
                    <a:pt x="1381" y="0"/>
                    <a:pt x="129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44"/>
            <p:cNvSpPr/>
            <p:nvPr/>
          </p:nvSpPr>
          <p:spPr>
            <a:xfrm rot="-1624071" flipH="1">
              <a:off x="1445363" y="3587862"/>
              <a:ext cx="61097" cy="250903"/>
            </a:xfrm>
            <a:custGeom>
              <a:avLst/>
              <a:gdLst/>
              <a:ahLst/>
              <a:cxnLst/>
              <a:rect l="l" t="t" r="r" b="b"/>
              <a:pathLst>
                <a:path w="754" h="3119" extrusionOk="0">
                  <a:moveTo>
                    <a:pt x="340" y="1"/>
                  </a:moveTo>
                  <a:lnTo>
                    <a:pt x="0" y="15"/>
                  </a:lnTo>
                  <a:lnTo>
                    <a:pt x="554" y="3118"/>
                  </a:lnTo>
                  <a:lnTo>
                    <a:pt x="754" y="306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8" name="Google Shape;4408;p44"/>
          <p:cNvGrpSpPr/>
          <p:nvPr/>
        </p:nvGrpSpPr>
        <p:grpSpPr>
          <a:xfrm rot="248065">
            <a:off x="431446" y="1257506"/>
            <a:ext cx="457247" cy="457187"/>
            <a:chOff x="1220942" y="3429475"/>
            <a:chExt cx="546700" cy="545383"/>
          </a:xfrm>
        </p:grpSpPr>
        <p:sp>
          <p:nvSpPr>
            <p:cNvPr id="4409" name="Google Shape;4409;p44"/>
            <p:cNvSpPr/>
            <p:nvPr/>
          </p:nvSpPr>
          <p:spPr>
            <a:xfrm rot="-1624071" flipH="1">
              <a:off x="1290622" y="3500013"/>
              <a:ext cx="407340" cy="404309"/>
            </a:xfrm>
            <a:custGeom>
              <a:avLst/>
              <a:gdLst/>
              <a:ahLst/>
              <a:cxnLst/>
              <a:rect l="l" t="t" r="r" b="b"/>
              <a:pathLst>
                <a:path w="5027" h="5026" extrusionOk="0">
                  <a:moveTo>
                    <a:pt x="2514" y="0"/>
                  </a:moveTo>
                  <a:cubicBezTo>
                    <a:pt x="1125" y="0"/>
                    <a:pt x="2" y="1124"/>
                    <a:pt x="2" y="2513"/>
                  </a:cubicBezTo>
                  <a:cubicBezTo>
                    <a:pt x="0" y="3900"/>
                    <a:pt x="1125" y="5025"/>
                    <a:pt x="2514" y="5025"/>
                  </a:cubicBezTo>
                  <a:cubicBezTo>
                    <a:pt x="3901" y="5025"/>
                    <a:pt x="5026" y="3899"/>
                    <a:pt x="5026" y="2513"/>
                  </a:cubicBezTo>
                  <a:cubicBezTo>
                    <a:pt x="5026" y="1124"/>
                    <a:pt x="3901" y="0"/>
                    <a:pt x="2514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miter lim="1427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44"/>
            <p:cNvSpPr/>
            <p:nvPr/>
          </p:nvSpPr>
          <p:spPr>
            <a:xfrm rot="-1624071" flipH="1">
              <a:off x="1290626" y="3500031"/>
              <a:ext cx="407259" cy="404309"/>
            </a:xfrm>
            <a:custGeom>
              <a:avLst/>
              <a:gdLst/>
              <a:ahLst/>
              <a:cxnLst/>
              <a:rect l="l" t="t" r="r" b="b"/>
              <a:pathLst>
                <a:path w="5026" h="5026" extrusionOk="0">
                  <a:moveTo>
                    <a:pt x="2513" y="0"/>
                  </a:moveTo>
                  <a:cubicBezTo>
                    <a:pt x="1124" y="0"/>
                    <a:pt x="1" y="1124"/>
                    <a:pt x="1" y="2513"/>
                  </a:cubicBezTo>
                  <a:cubicBezTo>
                    <a:pt x="1" y="3899"/>
                    <a:pt x="1124" y="5025"/>
                    <a:pt x="2513" y="5025"/>
                  </a:cubicBezTo>
                  <a:cubicBezTo>
                    <a:pt x="3900" y="5025"/>
                    <a:pt x="5025" y="3900"/>
                    <a:pt x="5025" y="2513"/>
                  </a:cubicBezTo>
                  <a:cubicBezTo>
                    <a:pt x="5025" y="1124"/>
                    <a:pt x="3900" y="0"/>
                    <a:pt x="251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44"/>
            <p:cNvSpPr/>
            <p:nvPr/>
          </p:nvSpPr>
          <p:spPr>
            <a:xfrm rot="-1624071" flipH="1">
              <a:off x="1474205" y="3480654"/>
              <a:ext cx="185884" cy="386450"/>
            </a:xfrm>
            <a:custGeom>
              <a:avLst/>
              <a:gdLst/>
              <a:ahLst/>
              <a:cxnLst/>
              <a:rect l="l" t="t" r="r" b="b"/>
              <a:pathLst>
                <a:path w="2294" h="4804" extrusionOk="0">
                  <a:moveTo>
                    <a:pt x="1165" y="0"/>
                  </a:moveTo>
                  <a:cubicBezTo>
                    <a:pt x="434" y="493"/>
                    <a:pt x="0" y="1312"/>
                    <a:pt x="0" y="2190"/>
                  </a:cubicBezTo>
                  <a:cubicBezTo>
                    <a:pt x="0" y="3493"/>
                    <a:pt x="969" y="4617"/>
                    <a:pt x="2257" y="4804"/>
                  </a:cubicBezTo>
                  <a:lnTo>
                    <a:pt x="2294" y="4550"/>
                  </a:lnTo>
                  <a:cubicBezTo>
                    <a:pt x="1132" y="4380"/>
                    <a:pt x="257" y="3366"/>
                    <a:pt x="257" y="2190"/>
                  </a:cubicBezTo>
                  <a:cubicBezTo>
                    <a:pt x="257" y="1396"/>
                    <a:pt x="650" y="657"/>
                    <a:pt x="1308" y="213"/>
                  </a:cubicBezTo>
                  <a:lnTo>
                    <a:pt x="1165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44"/>
            <p:cNvSpPr/>
            <p:nvPr/>
          </p:nvSpPr>
          <p:spPr>
            <a:xfrm rot="-1624071" flipH="1">
              <a:off x="1326556" y="3541080"/>
              <a:ext cx="296571" cy="342045"/>
            </a:xfrm>
            <a:custGeom>
              <a:avLst/>
              <a:gdLst/>
              <a:ahLst/>
              <a:cxnLst/>
              <a:rect l="l" t="t" r="r" b="b"/>
              <a:pathLst>
                <a:path w="3660" h="4252" extrusionOk="0">
                  <a:moveTo>
                    <a:pt x="1831" y="257"/>
                  </a:moveTo>
                  <a:cubicBezTo>
                    <a:pt x="2697" y="257"/>
                    <a:pt x="3402" y="1096"/>
                    <a:pt x="3404" y="2126"/>
                  </a:cubicBezTo>
                  <a:cubicBezTo>
                    <a:pt x="3404" y="3155"/>
                    <a:pt x="2697" y="3993"/>
                    <a:pt x="1831" y="3993"/>
                  </a:cubicBezTo>
                  <a:cubicBezTo>
                    <a:pt x="963" y="3993"/>
                    <a:pt x="258" y="3155"/>
                    <a:pt x="258" y="2126"/>
                  </a:cubicBezTo>
                  <a:cubicBezTo>
                    <a:pt x="258" y="1096"/>
                    <a:pt x="963" y="257"/>
                    <a:pt x="1831" y="257"/>
                  </a:cubicBezTo>
                  <a:close/>
                  <a:moveTo>
                    <a:pt x="1831" y="0"/>
                  </a:moveTo>
                  <a:cubicBezTo>
                    <a:pt x="822" y="0"/>
                    <a:pt x="1" y="954"/>
                    <a:pt x="1" y="2126"/>
                  </a:cubicBezTo>
                  <a:cubicBezTo>
                    <a:pt x="1" y="3298"/>
                    <a:pt x="822" y="4251"/>
                    <a:pt x="1831" y="4251"/>
                  </a:cubicBezTo>
                  <a:cubicBezTo>
                    <a:pt x="2839" y="4251"/>
                    <a:pt x="3659" y="3298"/>
                    <a:pt x="3659" y="2126"/>
                  </a:cubicBezTo>
                  <a:cubicBezTo>
                    <a:pt x="3659" y="954"/>
                    <a:pt x="2839" y="0"/>
                    <a:pt x="183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44"/>
            <p:cNvSpPr/>
            <p:nvPr/>
          </p:nvSpPr>
          <p:spPr>
            <a:xfrm rot="-278931">
              <a:off x="1378820" y="3606842"/>
              <a:ext cx="189209" cy="217273"/>
            </a:xfrm>
            <a:custGeom>
              <a:avLst/>
              <a:gdLst/>
              <a:ahLst/>
              <a:cxnLst/>
              <a:rect l="l" t="t" r="r" b="b"/>
              <a:pathLst>
                <a:path w="2335" h="2701" extrusionOk="0">
                  <a:moveTo>
                    <a:pt x="1291" y="0"/>
                  </a:moveTo>
                  <a:cubicBezTo>
                    <a:pt x="1029" y="0"/>
                    <a:pt x="762" y="57"/>
                    <a:pt x="580" y="130"/>
                  </a:cubicBezTo>
                  <a:cubicBezTo>
                    <a:pt x="282" y="250"/>
                    <a:pt x="93" y="524"/>
                    <a:pt x="46" y="835"/>
                  </a:cubicBezTo>
                  <a:cubicBezTo>
                    <a:pt x="0" y="1157"/>
                    <a:pt x="165" y="1428"/>
                    <a:pt x="449" y="1565"/>
                  </a:cubicBezTo>
                  <a:cubicBezTo>
                    <a:pt x="727" y="1700"/>
                    <a:pt x="1052" y="1700"/>
                    <a:pt x="1352" y="1736"/>
                  </a:cubicBezTo>
                  <a:cubicBezTo>
                    <a:pt x="1506" y="1755"/>
                    <a:pt x="1659" y="1783"/>
                    <a:pt x="1800" y="1843"/>
                  </a:cubicBezTo>
                  <a:cubicBezTo>
                    <a:pt x="1758" y="1895"/>
                    <a:pt x="1706" y="1934"/>
                    <a:pt x="1651" y="1973"/>
                  </a:cubicBezTo>
                  <a:cubicBezTo>
                    <a:pt x="1489" y="2086"/>
                    <a:pt x="1287" y="2123"/>
                    <a:pt x="1088" y="2123"/>
                  </a:cubicBezTo>
                  <a:cubicBezTo>
                    <a:pt x="1003" y="2123"/>
                    <a:pt x="919" y="2116"/>
                    <a:pt x="838" y="2106"/>
                  </a:cubicBezTo>
                  <a:cubicBezTo>
                    <a:pt x="751" y="2094"/>
                    <a:pt x="656" y="2072"/>
                    <a:pt x="574" y="2027"/>
                  </a:cubicBezTo>
                  <a:lnTo>
                    <a:pt x="516" y="2593"/>
                  </a:lnTo>
                  <a:cubicBezTo>
                    <a:pt x="677" y="2672"/>
                    <a:pt x="868" y="2700"/>
                    <a:pt x="1049" y="2700"/>
                  </a:cubicBezTo>
                  <a:cubicBezTo>
                    <a:pt x="1100" y="2700"/>
                    <a:pt x="1151" y="2698"/>
                    <a:pt x="1199" y="2694"/>
                  </a:cubicBezTo>
                  <a:cubicBezTo>
                    <a:pt x="1528" y="2668"/>
                    <a:pt x="1820" y="2537"/>
                    <a:pt x="2033" y="2283"/>
                  </a:cubicBezTo>
                  <a:cubicBezTo>
                    <a:pt x="2276" y="1990"/>
                    <a:pt x="2334" y="1498"/>
                    <a:pt x="1943" y="1305"/>
                  </a:cubicBezTo>
                  <a:cubicBezTo>
                    <a:pt x="1598" y="1135"/>
                    <a:pt x="1188" y="1148"/>
                    <a:pt x="820" y="1064"/>
                  </a:cubicBezTo>
                  <a:cubicBezTo>
                    <a:pt x="713" y="1038"/>
                    <a:pt x="607" y="988"/>
                    <a:pt x="516" y="928"/>
                  </a:cubicBezTo>
                  <a:cubicBezTo>
                    <a:pt x="506" y="921"/>
                    <a:pt x="496" y="912"/>
                    <a:pt x="487" y="902"/>
                  </a:cubicBezTo>
                  <a:cubicBezTo>
                    <a:pt x="607" y="765"/>
                    <a:pt x="910" y="731"/>
                    <a:pt x="1088" y="721"/>
                  </a:cubicBezTo>
                  <a:cubicBezTo>
                    <a:pt x="1140" y="717"/>
                    <a:pt x="1192" y="715"/>
                    <a:pt x="1244" y="715"/>
                  </a:cubicBezTo>
                  <a:cubicBezTo>
                    <a:pt x="1348" y="715"/>
                    <a:pt x="1452" y="724"/>
                    <a:pt x="1555" y="743"/>
                  </a:cubicBezTo>
                  <a:cubicBezTo>
                    <a:pt x="1566" y="744"/>
                    <a:pt x="1578" y="748"/>
                    <a:pt x="1588" y="750"/>
                  </a:cubicBezTo>
                  <a:lnTo>
                    <a:pt x="1555" y="22"/>
                  </a:lnTo>
                  <a:cubicBezTo>
                    <a:pt x="1470" y="7"/>
                    <a:pt x="1381" y="0"/>
                    <a:pt x="129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44"/>
            <p:cNvSpPr/>
            <p:nvPr/>
          </p:nvSpPr>
          <p:spPr>
            <a:xfrm rot="-1624071" flipH="1">
              <a:off x="1445363" y="3587862"/>
              <a:ext cx="61097" cy="250903"/>
            </a:xfrm>
            <a:custGeom>
              <a:avLst/>
              <a:gdLst/>
              <a:ahLst/>
              <a:cxnLst/>
              <a:rect l="l" t="t" r="r" b="b"/>
              <a:pathLst>
                <a:path w="754" h="3119" extrusionOk="0">
                  <a:moveTo>
                    <a:pt x="340" y="1"/>
                  </a:moveTo>
                  <a:lnTo>
                    <a:pt x="0" y="15"/>
                  </a:lnTo>
                  <a:lnTo>
                    <a:pt x="554" y="3118"/>
                  </a:lnTo>
                  <a:lnTo>
                    <a:pt x="754" y="306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5" name="Google Shape;4415;p44"/>
          <p:cNvGrpSpPr/>
          <p:nvPr/>
        </p:nvGrpSpPr>
        <p:grpSpPr>
          <a:xfrm>
            <a:off x="1467618" y="3654087"/>
            <a:ext cx="457200" cy="424555"/>
            <a:chOff x="2664663" y="3195586"/>
            <a:chExt cx="385302" cy="352532"/>
          </a:xfrm>
        </p:grpSpPr>
        <p:sp>
          <p:nvSpPr>
            <p:cNvPr id="4416" name="Google Shape;4416;p44"/>
            <p:cNvSpPr/>
            <p:nvPr/>
          </p:nvSpPr>
          <p:spPr>
            <a:xfrm>
              <a:off x="2741318" y="3514877"/>
              <a:ext cx="220221" cy="27505"/>
            </a:xfrm>
            <a:custGeom>
              <a:avLst/>
              <a:gdLst/>
              <a:ahLst/>
              <a:cxnLst/>
              <a:rect l="l" t="t" r="r" b="b"/>
              <a:pathLst>
                <a:path w="8407" h="1050" extrusionOk="0">
                  <a:moveTo>
                    <a:pt x="526" y="1"/>
                  </a:moveTo>
                  <a:cubicBezTo>
                    <a:pt x="237" y="1"/>
                    <a:pt x="1" y="235"/>
                    <a:pt x="1" y="525"/>
                  </a:cubicBezTo>
                  <a:cubicBezTo>
                    <a:pt x="1" y="816"/>
                    <a:pt x="237" y="1050"/>
                    <a:pt x="526" y="1050"/>
                  </a:cubicBezTo>
                  <a:cubicBezTo>
                    <a:pt x="531" y="1050"/>
                    <a:pt x="535" y="1050"/>
                    <a:pt x="539" y="1049"/>
                  </a:cubicBezTo>
                  <a:lnTo>
                    <a:pt x="7882" y="1049"/>
                  </a:lnTo>
                  <a:cubicBezTo>
                    <a:pt x="8174" y="1049"/>
                    <a:pt x="8407" y="813"/>
                    <a:pt x="8407" y="525"/>
                  </a:cubicBezTo>
                  <a:cubicBezTo>
                    <a:pt x="8407" y="237"/>
                    <a:pt x="8174" y="1"/>
                    <a:pt x="7882" y="1"/>
                  </a:cubicBezTo>
                  <a:lnTo>
                    <a:pt x="539" y="1"/>
                  </a:lnTo>
                  <a:cubicBezTo>
                    <a:pt x="535" y="1"/>
                    <a:pt x="531" y="1"/>
                    <a:pt x="5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44"/>
            <p:cNvSpPr/>
            <p:nvPr/>
          </p:nvSpPr>
          <p:spPr>
            <a:xfrm>
              <a:off x="2761174" y="3514877"/>
              <a:ext cx="200366" cy="27505"/>
            </a:xfrm>
            <a:custGeom>
              <a:avLst/>
              <a:gdLst/>
              <a:ahLst/>
              <a:cxnLst/>
              <a:rect l="l" t="t" r="r" b="b"/>
              <a:pathLst>
                <a:path w="7649" h="1050" extrusionOk="0">
                  <a:moveTo>
                    <a:pt x="526" y="1"/>
                  </a:moveTo>
                  <a:cubicBezTo>
                    <a:pt x="237" y="1"/>
                    <a:pt x="0" y="235"/>
                    <a:pt x="0" y="525"/>
                  </a:cubicBezTo>
                  <a:cubicBezTo>
                    <a:pt x="0" y="816"/>
                    <a:pt x="237" y="1050"/>
                    <a:pt x="526" y="1050"/>
                  </a:cubicBezTo>
                  <a:cubicBezTo>
                    <a:pt x="530" y="1050"/>
                    <a:pt x="534" y="1050"/>
                    <a:pt x="538" y="1049"/>
                  </a:cubicBezTo>
                  <a:lnTo>
                    <a:pt x="7124" y="1049"/>
                  </a:lnTo>
                  <a:cubicBezTo>
                    <a:pt x="7416" y="1049"/>
                    <a:pt x="7649" y="813"/>
                    <a:pt x="7649" y="525"/>
                  </a:cubicBezTo>
                  <a:cubicBezTo>
                    <a:pt x="7649" y="237"/>
                    <a:pt x="7416" y="1"/>
                    <a:pt x="7124" y="1"/>
                  </a:cubicBezTo>
                  <a:lnTo>
                    <a:pt x="538" y="1"/>
                  </a:lnTo>
                  <a:cubicBezTo>
                    <a:pt x="534" y="1"/>
                    <a:pt x="530" y="1"/>
                    <a:pt x="5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8" name="Google Shape;4418;p44"/>
            <p:cNvGrpSpPr/>
            <p:nvPr/>
          </p:nvGrpSpPr>
          <p:grpSpPr>
            <a:xfrm>
              <a:off x="2664663" y="3195586"/>
              <a:ext cx="385302" cy="352532"/>
              <a:chOff x="1966963" y="2299436"/>
              <a:chExt cx="385302" cy="352532"/>
            </a:xfrm>
          </p:grpSpPr>
          <p:sp>
            <p:nvSpPr>
              <p:cNvPr id="4419" name="Google Shape;4419;p44"/>
              <p:cNvSpPr/>
              <p:nvPr/>
            </p:nvSpPr>
            <p:spPr>
              <a:xfrm>
                <a:off x="2082936" y="2545669"/>
                <a:ext cx="141951" cy="85762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3274" extrusionOk="0">
                    <a:moveTo>
                      <a:pt x="2711" y="0"/>
                    </a:moveTo>
                    <a:lnTo>
                      <a:pt x="563" y="960"/>
                    </a:lnTo>
                    <a:lnTo>
                      <a:pt x="1" y="2790"/>
                    </a:lnTo>
                    <a:lnTo>
                      <a:pt x="1265" y="3009"/>
                    </a:lnTo>
                    <a:lnTo>
                      <a:pt x="2780" y="3273"/>
                    </a:lnTo>
                    <a:lnTo>
                      <a:pt x="5419" y="2793"/>
                    </a:lnTo>
                    <a:lnTo>
                      <a:pt x="5072" y="1662"/>
                    </a:lnTo>
                    <a:lnTo>
                      <a:pt x="4857" y="960"/>
                    </a:lnTo>
                    <a:lnTo>
                      <a:pt x="27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44"/>
              <p:cNvSpPr/>
              <p:nvPr/>
            </p:nvSpPr>
            <p:spPr>
              <a:xfrm>
                <a:off x="2082936" y="2545669"/>
                <a:ext cx="132887" cy="78847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3010" extrusionOk="0">
                    <a:moveTo>
                      <a:pt x="2711" y="0"/>
                    </a:moveTo>
                    <a:lnTo>
                      <a:pt x="563" y="960"/>
                    </a:lnTo>
                    <a:lnTo>
                      <a:pt x="1" y="2790"/>
                    </a:lnTo>
                    <a:lnTo>
                      <a:pt x="1265" y="3009"/>
                    </a:lnTo>
                    <a:lnTo>
                      <a:pt x="1519" y="1659"/>
                    </a:lnTo>
                    <a:lnTo>
                      <a:pt x="5072" y="1659"/>
                    </a:lnTo>
                    <a:lnTo>
                      <a:pt x="4857" y="960"/>
                    </a:lnTo>
                    <a:lnTo>
                      <a:pt x="27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44"/>
              <p:cNvSpPr/>
              <p:nvPr/>
            </p:nvSpPr>
            <p:spPr>
              <a:xfrm>
                <a:off x="1966971" y="2305199"/>
                <a:ext cx="373881" cy="265617"/>
              </a:xfrm>
              <a:custGeom>
                <a:avLst/>
                <a:gdLst/>
                <a:ahLst/>
                <a:cxnLst/>
                <a:rect l="l" t="t" r="r" b="b"/>
                <a:pathLst>
                  <a:path w="14273" h="10140" extrusionOk="0">
                    <a:moveTo>
                      <a:pt x="1183" y="0"/>
                    </a:moveTo>
                    <a:cubicBezTo>
                      <a:pt x="532" y="0"/>
                      <a:pt x="4" y="531"/>
                      <a:pt x="4" y="1182"/>
                    </a:cubicBezTo>
                    <a:lnTo>
                      <a:pt x="4" y="8954"/>
                    </a:lnTo>
                    <a:cubicBezTo>
                      <a:pt x="0" y="9609"/>
                      <a:pt x="532" y="10140"/>
                      <a:pt x="1183" y="10140"/>
                    </a:cubicBezTo>
                    <a:lnTo>
                      <a:pt x="13091" y="10140"/>
                    </a:lnTo>
                    <a:cubicBezTo>
                      <a:pt x="13745" y="10137"/>
                      <a:pt x="14273" y="9609"/>
                      <a:pt x="14273" y="8954"/>
                    </a:cubicBezTo>
                    <a:lnTo>
                      <a:pt x="14273" y="1182"/>
                    </a:lnTo>
                    <a:cubicBezTo>
                      <a:pt x="14273" y="531"/>
                      <a:pt x="13742" y="0"/>
                      <a:pt x="130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44"/>
              <p:cNvSpPr/>
              <p:nvPr/>
            </p:nvSpPr>
            <p:spPr>
              <a:xfrm>
                <a:off x="1997488" y="2335716"/>
                <a:ext cx="312952" cy="187006"/>
              </a:xfrm>
              <a:custGeom>
                <a:avLst/>
                <a:gdLst/>
                <a:ahLst/>
                <a:cxnLst/>
                <a:rect l="l" t="t" r="r" b="b"/>
                <a:pathLst>
                  <a:path w="11947" h="7139" extrusionOk="0">
                    <a:moveTo>
                      <a:pt x="18" y="0"/>
                    </a:moveTo>
                    <a:cubicBezTo>
                      <a:pt x="7" y="0"/>
                      <a:pt x="0" y="7"/>
                      <a:pt x="0" y="17"/>
                    </a:cubicBezTo>
                    <a:lnTo>
                      <a:pt x="0" y="7138"/>
                    </a:lnTo>
                    <a:lnTo>
                      <a:pt x="11946" y="7138"/>
                    </a:lnTo>
                    <a:lnTo>
                      <a:pt x="11946" y="17"/>
                    </a:lnTo>
                    <a:cubicBezTo>
                      <a:pt x="11943" y="7"/>
                      <a:pt x="11936" y="0"/>
                      <a:pt x="1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44"/>
              <p:cNvSpPr/>
              <p:nvPr/>
            </p:nvSpPr>
            <p:spPr>
              <a:xfrm>
                <a:off x="2292811" y="2335716"/>
                <a:ext cx="17629" cy="187006"/>
              </a:xfrm>
              <a:custGeom>
                <a:avLst/>
                <a:gdLst/>
                <a:ahLst/>
                <a:cxnLst/>
                <a:rect l="l" t="t" r="r" b="b"/>
                <a:pathLst>
                  <a:path w="673" h="7139" extrusionOk="0">
                    <a:moveTo>
                      <a:pt x="1" y="0"/>
                    </a:moveTo>
                    <a:cubicBezTo>
                      <a:pt x="1" y="7"/>
                      <a:pt x="1" y="10"/>
                      <a:pt x="1" y="17"/>
                    </a:cubicBezTo>
                    <a:lnTo>
                      <a:pt x="1" y="7138"/>
                    </a:lnTo>
                    <a:lnTo>
                      <a:pt x="672" y="7138"/>
                    </a:lnTo>
                    <a:lnTo>
                      <a:pt x="672" y="17"/>
                    </a:lnTo>
                    <a:cubicBezTo>
                      <a:pt x="672" y="10"/>
                      <a:pt x="669" y="7"/>
                      <a:pt x="6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44"/>
              <p:cNvSpPr/>
              <p:nvPr/>
            </p:nvSpPr>
            <p:spPr>
              <a:xfrm>
                <a:off x="1966963" y="2299436"/>
                <a:ext cx="385302" cy="352532"/>
              </a:xfrm>
              <a:custGeom>
                <a:avLst/>
                <a:gdLst/>
                <a:ahLst/>
                <a:cxnLst/>
                <a:rect l="l" t="t" r="r" b="b"/>
                <a:pathLst>
                  <a:path w="14709" h="13458" extrusionOk="0">
                    <a:moveTo>
                      <a:pt x="9338" y="10572"/>
                    </a:moveTo>
                    <a:lnTo>
                      <a:pt x="9767" y="11971"/>
                    </a:lnTo>
                    <a:lnTo>
                      <a:pt x="4938" y="11971"/>
                    </a:lnTo>
                    <a:lnTo>
                      <a:pt x="5367" y="10572"/>
                    </a:lnTo>
                    <a:close/>
                    <a:moveTo>
                      <a:pt x="11024" y="12409"/>
                    </a:moveTo>
                    <a:cubicBezTo>
                      <a:pt x="11196" y="12409"/>
                      <a:pt x="11333" y="12546"/>
                      <a:pt x="11333" y="12714"/>
                    </a:cubicBezTo>
                    <a:cubicBezTo>
                      <a:pt x="11333" y="12882"/>
                      <a:pt x="11196" y="13019"/>
                      <a:pt x="11024" y="13019"/>
                    </a:cubicBezTo>
                    <a:lnTo>
                      <a:pt x="3681" y="13019"/>
                    </a:lnTo>
                    <a:cubicBezTo>
                      <a:pt x="3513" y="13019"/>
                      <a:pt x="3376" y="12882"/>
                      <a:pt x="3376" y="12714"/>
                    </a:cubicBezTo>
                    <a:cubicBezTo>
                      <a:pt x="3376" y="12546"/>
                      <a:pt x="3513" y="12409"/>
                      <a:pt x="3681" y="12409"/>
                    </a:cubicBezTo>
                    <a:close/>
                    <a:moveTo>
                      <a:pt x="1399" y="1"/>
                    </a:moveTo>
                    <a:cubicBezTo>
                      <a:pt x="628" y="4"/>
                      <a:pt x="0" y="628"/>
                      <a:pt x="0" y="1402"/>
                    </a:cubicBezTo>
                    <a:lnTo>
                      <a:pt x="0" y="9174"/>
                    </a:lnTo>
                    <a:cubicBezTo>
                      <a:pt x="0" y="9949"/>
                      <a:pt x="628" y="10572"/>
                      <a:pt x="1399" y="10576"/>
                    </a:cubicBezTo>
                    <a:lnTo>
                      <a:pt x="4911" y="10576"/>
                    </a:lnTo>
                    <a:lnTo>
                      <a:pt x="4483" y="11974"/>
                    </a:lnTo>
                    <a:lnTo>
                      <a:pt x="3681" y="11974"/>
                    </a:lnTo>
                    <a:cubicBezTo>
                      <a:pt x="3273" y="11974"/>
                      <a:pt x="2941" y="12306"/>
                      <a:pt x="2941" y="12714"/>
                    </a:cubicBezTo>
                    <a:cubicBezTo>
                      <a:pt x="2941" y="13125"/>
                      <a:pt x="3273" y="13458"/>
                      <a:pt x="3681" y="13458"/>
                    </a:cubicBezTo>
                    <a:lnTo>
                      <a:pt x="11028" y="13458"/>
                    </a:lnTo>
                    <a:cubicBezTo>
                      <a:pt x="11436" y="13458"/>
                      <a:pt x="11768" y="13125"/>
                      <a:pt x="11768" y="12714"/>
                    </a:cubicBezTo>
                    <a:cubicBezTo>
                      <a:pt x="11768" y="12306"/>
                      <a:pt x="11436" y="11974"/>
                      <a:pt x="11028" y="11974"/>
                    </a:cubicBezTo>
                    <a:lnTo>
                      <a:pt x="10223" y="11974"/>
                    </a:lnTo>
                    <a:lnTo>
                      <a:pt x="9794" y="10576"/>
                    </a:lnTo>
                    <a:lnTo>
                      <a:pt x="13307" y="10576"/>
                    </a:lnTo>
                    <a:cubicBezTo>
                      <a:pt x="14081" y="10572"/>
                      <a:pt x="14708" y="9949"/>
                      <a:pt x="14708" y="9174"/>
                    </a:cubicBezTo>
                    <a:lnTo>
                      <a:pt x="14708" y="1402"/>
                    </a:lnTo>
                    <a:cubicBezTo>
                      <a:pt x="14708" y="628"/>
                      <a:pt x="14081" y="4"/>
                      <a:pt x="13307" y="1"/>
                    </a:cubicBezTo>
                    <a:lnTo>
                      <a:pt x="3626" y="1"/>
                    </a:lnTo>
                    <a:cubicBezTo>
                      <a:pt x="3335" y="1"/>
                      <a:pt x="3335" y="439"/>
                      <a:pt x="3626" y="439"/>
                    </a:cubicBezTo>
                    <a:lnTo>
                      <a:pt x="13307" y="439"/>
                    </a:lnTo>
                    <a:cubicBezTo>
                      <a:pt x="13838" y="439"/>
                      <a:pt x="14270" y="871"/>
                      <a:pt x="14270" y="1402"/>
                    </a:cubicBezTo>
                    <a:lnTo>
                      <a:pt x="14270" y="9174"/>
                    </a:lnTo>
                    <a:cubicBezTo>
                      <a:pt x="14270" y="9705"/>
                      <a:pt x="13838" y="10137"/>
                      <a:pt x="13307" y="10137"/>
                    </a:cubicBezTo>
                    <a:lnTo>
                      <a:pt x="1399" y="10137"/>
                    </a:lnTo>
                    <a:cubicBezTo>
                      <a:pt x="867" y="10137"/>
                      <a:pt x="439" y="9705"/>
                      <a:pt x="436" y="9174"/>
                    </a:cubicBezTo>
                    <a:lnTo>
                      <a:pt x="436" y="1402"/>
                    </a:lnTo>
                    <a:cubicBezTo>
                      <a:pt x="439" y="871"/>
                      <a:pt x="867" y="439"/>
                      <a:pt x="1399" y="439"/>
                    </a:cubicBezTo>
                    <a:lnTo>
                      <a:pt x="2752" y="439"/>
                    </a:lnTo>
                    <a:cubicBezTo>
                      <a:pt x="2872" y="439"/>
                      <a:pt x="2972" y="340"/>
                      <a:pt x="2972" y="220"/>
                    </a:cubicBezTo>
                    <a:cubicBezTo>
                      <a:pt x="2972" y="100"/>
                      <a:pt x="2872" y="1"/>
                      <a:pt x="2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44"/>
              <p:cNvSpPr/>
              <p:nvPr/>
            </p:nvSpPr>
            <p:spPr>
              <a:xfrm>
                <a:off x="1997480" y="2329953"/>
                <a:ext cx="324268" cy="198427"/>
              </a:xfrm>
              <a:custGeom>
                <a:avLst/>
                <a:gdLst/>
                <a:ahLst/>
                <a:cxnLst/>
                <a:rect l="l" t="t" r="r" b="b"/>
                <a:pathLst>
                  <a:path w="12379" h="7575" extrusionOk="0">
                    <a:moveTo>
                      <a:pt x="237" y="1"/>
                    </a:moveTo>
                    <a:cubicBezTo>
                      <a:pt x="107" y="4"/>
                      <a:pt x="1" y="107"/>
                      <a:pt x="1" y="237"/>
                    </a:cubicBezTo>
                    <a:lnTo>
                      <a:pt x="1" y="7358"/>
                    </a:lnTo>
                    <a:cubicBezTo>
                      <a:pt x="1" y="7478"/>
                      <a:pt x="100" y="7574"/>
                      <a:pt x="220" y="7574"/>
                    </a:cubicBezTo>
                    <a:lnTo>
                      <a:pt x="12162" y="7574"/>
                    </a:lnTo>
                    <a:cubicBezTo>
                      <a:pt x="12282" y="7574"/>
                      <a:pt x="12378" y="7478"/>
                      <a:pt x="12378" y="7358"/>
                    </a:cubicBezTo>
                    <a:lnTo>
                      <a:pt x="12378" y="6604"/>
                    </a:lnTo>
                    <a:cubicBezTo>
                      <a:pt x="12378" y="6459"/>
                      <a:pt x="12269" y="6386"/>
                      <a:pt x="12161" y="6386"/>
                    </a:cubicBezTo>
                    <a:cubicBezTo>
                      <a:pt x="12052" y="6386"/>
                      <a:pt x="11943" y="6459"/>
                      <a:pt x="11943" y="6604"/>
                    </a:cubicBezTo>
                    <a:lnTo>
                      <a:pt x="11943" y="7139"/>
                    </a:lnTo>
                    <a:lnTo>
                      <a:pt x="436" y="7139"/>
                    </a:lnTo>
                    <a:lnTo>
                      <a:pt x="436" y="440"/>
                    </a:lnTo>
                    <a:lnTo>
                      <a:pt x="11940" y="440"/>
                    </a:lnTo>
                    <a:lnTo>
                      <a:pt x="11940" y="5730"/>
                    </a:lnTo>
                    <a:cubicBezTo>
                      <a:pt x="11940" y="5850"/>
                      <a:pt x="12039" y="5950"/>
                      <a:pt x="12162" y="5950"/>
                    </a:cubicBezTo>
                    <a:cubicBezTo>
                      <a:pt x="12282" y="5950"/>
                      <a:pt x="12378" y="5850"/>
                      <a:pt x="12378" y="5730"/>
                    </a:cubicBezTo>
                    <a:lnTo>
                      <a:pt x="12378" y="237"/>
                    </a:lnTo>
                    <a:cubicBezTo>
                      <a:pt x="12378" y="107"/>
                      <a:pt x="12275" y="1"/>
                      <a:pt x="12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44"/>
              <p:cNvSpPr/>
              <p:nvPr/>
            </p:nvSpPr>
            <p:spPr>
              <a:xfrm>
                <a:off x="2153471" y="2539959"/>
                <a:ext cx="12443" cy="11473"/>
              </a:xfrm>
              <a:custGeom>
                <a:avLst/>
                <a:gdLst/>
                <a:ahLst/>
                <a:cxnLst/>
                <a:rect l="l" t="t" r="r" b="b"/>
                <a:pathLst>
                  <a:path w="475" h="438" extrusionOk="0">
                    <a:moveTo>
                      <a:pt x="234" y="0"/>
                    </a:moveTo>
                    <a:cubicBezTo>
                      <a:pt x="131" y="0"/>
                      <a:pt x="30" y="72"/>
                      <a:pt x="15" y="194"/>
                    </a:cubicBezTo>
                    <a:cubicBezTo>
                      <a:pt x="1" y="336"/>
                      <a:pt x="115" y="437"/>
                      <a:pt x="236" y="437"/>
                    </a:cubicBezTo>
                    <a:cubicBezTo>
                      <a:pt x="288" y="437"/>
                      <a:pt x="341" y="418"/>
                      <a:pt x="385" y="376"/>
                    </a:cubicBezTo>
                    <a:cubicBezTo>
                      <a:pt x="461" y="301"/>
                      <a:pt x="474" y="184"/>
                      <a:pt x="416" y="99"/>
                    </a:cubicBezTo>
                    <a:cubicBezTo>
                      <a:pt x="370" y="31"/>
                      <a:pt x="301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27" name="Google Shape;4427;p44"/>
          <p:cNvGrpSpPr/>
          <p:nvPr/>
        </p:nvGrpSpPr>
        <p:grpSpPr>
          <a:xfrm>
            <a:off x="4064902" y="3661248"/>
            <a:ext cx="531261" cy="348577"/>
            <a:chOff x="5029765" y="3156414"/>
            <a:chExt cx="531261" cy="348577"/>
          </a:xfrm>
        </p:grpSpPr>
        <p:sp>
          <p:nvSpPr>
            <p:cNvPr id="4428" name="Google Shape;4428;p44"/>
            <p:cNvSpPr/>
            <p:nvPr/>
          </p:nvSpPr>
          <p:spPr>
            <a:xfrm>
              <a:off x="5166031" y="3167324"/>
              <a:ext cx="191328" cy="141034"/>
            </a:xfrm>
            <a:custGeom>
              <a:avLst/>
              <a:gdLst/>
              <a:ahLst/>
              <a:cxnLst/>
              <a:rect l="l" t="t" r="r" b="b"/>
              <a:pathLst>
                <a:path w="7304" h="5384" extrusionOk="0">
                  <a:moveTo>
                    <a:pt x="258" y="0"/>
                  </a:moveTo>
                  <a:cubicBezTo>
                    <a:pt x="93" y="0"/>
                    <a:pt x="1" y="189"/>
                    <a:pt x="104" y="319"/>
                  </a:cubicBezTo>
                  <a:lnTo>
                    <a:pt x="4055" y="5384"/>
                  </a:lnTo>
                  <a:lnTo>
                    <a:pt x="7303" y="5384"/>
                  </a:lnTo>
                  <a:lnTo>
                    <a:pt x="2334" y="651"/>
                  </a:lnTo>
                  <a:cubicBezTo>
                    <a:pt x="1896" y="233"/>
                    <a:pt x="1310" y="0"/>
                    <a:pt x="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44"/>
            <p:cNvSpPr/>
            <p:nvPr/>
          </p:nvSpPr>
          <p:spPr>
            <a:xfrm>
              <a:off x="5168651" y="3167324"/>
              <a:ext cx="188709" cy="141034"/>
            </a:xfrm>
            <a:custGeom>
              <a:avLst/>
              <a:gdLst/>
              <a:ahLst/>
              <a:cxnLst/>
              <a:rect l="l" t="t" r="r" b="b"/>
              <a:pathLst>
                <a:path w="7204" h="5384" extrusionOk="0">
                  <a:moveTo>
                    <a:pt x="158" y="0"/>
                  </a:moveTo>
                  <a:cubicBezTo>
                    <a:pt x="96" y="0"/>
                    <a:pt x="38" y="28"/>
                    <a:pt x="0" y="76"/>
                  </a:cubicBezTo>
                  <a:cubicBezTo>
                    <a:pt x="394" y="175"/>
                    <a:pt x="751" y="374"/>
                    <a:pt x="1045" y="651"/>
                  </a:cubicBezTo>
                  <a:lnTo>
                    <a:pt x="6014" y="5384"/>
                  </a:lnTo>
                  <a:lnTo>
                    <a:pt x="7203" y="5384"/>
                  </a:lnTo>
                  <a:lnTo>
                    <a:pt x="2234" y="651"/>
                  </a:lnTo>
                  <a:cubicBezTo>
                    <a:pt x="1792" y="233"/>
                    <a:pt x="1206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44"/>
            <p:cNvSpPr/>
            <p:nvPr/>
          </p:nvSpPr>
          <p:spPr>
            <a:xfrm>
              <a:off x="5037597" y="3217592"/>
              <a:ext cx="515544" cy="148395"/>
            </a:xfrm>
            <a:custGeom>
              <a:avLst/>
              <a:gdLst/>
              <a:ahLst/>
              <a:cxnLst/>
              <a:rect l="l" t="t" r="r" b="b"/>
              <a:pathLst>
                <a:path w="19681" h="5665" extrusionOk="0">
                  <a:moveTo>
                    <a:pt x="1075" y="0"/>
                  </a:moveTo>
                  <a:cubicBezTo>
                    <a:pt x="1072" y="0"/>
                    <a:pt x="1069" y="0"/>
                    <a:pt x="1066" y="0"/>
                  </a:cubicBezTo>
                  <a:lnTo>
                    <a:pt x="199" y="0"/>
                  </a:lnTo>
                  <a:cubicBezTo>
                    <a:pt x="89" y="0"/>
                    <a:pt x="0" y="89"/>
                    <a:pt x="0" y="199"/>
                  </a:cubicBezTo>
                  <a:lnTo>
                    <a:pt x="0" y="4853"/>
                  </a:lnTo>
                  <a:cubicBezTo>
                    <a:pt x="0" y="5298"/>
                    <a:pt x="363" y="5661"/>
                    <a:pt x="812" y="5665"/>
                  </a:cubicBezTo>
                  <a:lnTo>
                    <a:pt x="19522" y="5665"/>
                  </a:lnTo>
                  <a:cubicBezTo>
                    <a:pt x="19608" y="5665"/>
                    <a:pt x="19680" y="5593"/>
                    <a:pt x="19680" y="5504"/>
                  </a:cubicBezTo>
                  <a:lnTo>
                    <a:pt x="19680" y="5497"/>
                  </a:lnTo>
                  <a:cubicBezTo>
                    <a:pt x="19680" y="5288"/>
                    <a:pt x="19598" y="5086"/>
                    <a:pt x="19451" y="4935"/>
                  </a:cubicBezTo>
                  <a:lnTo>
                    <a:pt x="18991" y="4476"/>
                  </a:lnTo>
                  <a:lnTo>
                    <a:pt x="18306" y="3787"/>
                  </a:lnTo>
                  <a:cubicBezTo>
                    <a:pt x="17864" y="3341"/>
                    <a:pt x="17261" y="3091"/>
                    <a:pt x="16634" y="3091"/>
                  </a:cubicBezTo>
                  <a:lnTo>
                    <a:pt x="3763" y="3091"/>
                  </a:lnTo>
                  <a:cubicBezTo>
                    <a:pt x="3478" y="3088"/>
                    <a:pt x="3218" y="2937"/>
                    <a:pt x="3077" y="2690"/>
                  </a:cubicBezTo>
                  <a:lnTo>
                    <a:pt x="1751" y="391"/>
                  </a:lnTo>
                  <a:cubicBezTo>
                    <a:pt x="1609" y="150"/>
                    <a:pt x="1353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44"/>
            <p:cNvSpPr/>
            <p:nvPr/>
          </p:nvSpPr>
          <p:spPr>
            <a:xfrm>
              <a:off x="5166031" y="3332221"/>
              <a:ext cx="213856" cy="164924"/>
            </a:xfrm>
            <a:custGeom>
              <a:avLst/>
              <a:gdLst/>
              <a:ahLst/>
              <a:cxnLst/>
              <a:rect l="l" t="t" r="r" b="b"/>
              <a:pathLst>
                <a:path w="8164" h="6296" extrusionOk="0">
                  <a:moveTo>
                    <a:pt x="4860" y="0"/>
                  </a:moveTo>
                  <a:cubicBezTo>
                    <a:pt x="4798" y="0"/>
                    <a:pt x="4740" y="28"/>
                    <a:pt x="4702" y="76"/>
                  </a:cubicBezTo>
                  <a:lnTo>
                    <a:pt x="104" y="5977"/>
                  </a:lnTo>
                  <a:cubicBezTo>
                    <a:pt x="1" y="6107"/>
                    <a:pt x="93" y="6295"/>
                    <a:pt x="258" y="6295"/>
                  </a:cubicBezTo>
                  <a:lnTo>
                    <a:pt x="703" y="6295"/>
                  </a:lnTo>
                  <a:cubicBezTo>
                    <a:pt x="1310" y="6295"/>
                    <a:pt x="1896" y="6062"/>
                    <a:pt x="2334" y="5644"/>
                  </a:cubicBezTo>
                  <a:lnTo>
                    <a:pt x="8085" y="206"/>
                  </a:lnTo>
                  <a:cubicBezTo>
                    <a:pt x="8163" y="130"/>
                    <a:pt x="8109" y="0"/>
                    <a:pt x="80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44"/>
            <p:cNvSpPr/>
            <p:nvPr/>
          </p:nvSpPr>
          <p:spPr>
            <a:xfrm>
              <a:off x="5470077" y="3298561"/>
              <a:ext cx="65199" cy="36280"/>
            </a:xfrm>
            <a:custGeom>
              <a:avLst/>
              <a:gdLst/>
              <a:ahLst/>
              <a:cxnLst/>
              <a:rect l="l" t="t" r="r" b="b"/>
              <a:pathLst>
                <a:path w="2489" h="1385" extrusionOk="0">
                  <a:moveTo>
                    <a:pt x="0" y="0"/>
                  </a:moveTo>
                  <a:lnTo>
                    <a:pt x="0" y="792"/>
                  </a:lnTo>
                  <a:cubicBezTo>
                    <a:pt x="0" y="1121"/>
                    <a:pt x="268" y="1385"/>
                    <a:pt x="597" y="1385"/>
                  </a:cubicBezTo>
                  <a:lnTo>
                    <a:pt x="2488" y="1385"/>
                  </a:lnTo>
                  <a:lnTo>
                    <a:pt x="1799" y="696"/>
                  </a:lnTo>
                  <a:cubicBezTo>
                    <a:pt x="1357" y="250"/>
                    <a:pt x="754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44"/>
            <p:cNvSpPr/>
            <p:nvPr/>
          </p:nvSpPr>
          <p:spPr>
            <a:xfrm>
              <a:off x="5342350" y="3164154"/>
              <a:ext cx="207831" cy="78244"/>
            </a:xfrm>
            <a:custGeom>
              <a:avLst/>
              <a:gdLst/>
              <a:ahLst/>
              <a:cxnLst/>
              <a:rect l="l" t="t" r="r" b="b"/>
              <a:pathLst>
                <a:path w="7934" h="2987" extrusionOk="0">
                  <a:moveTo>
                    <a:pt x="3906" y="1"/>
                  </a:moveTo>
                  <a:cubicBezTo>
                    <a:pt x="3865" y="1"/>
                    <a:pt x="3824" y="2"/>
                    <a:pt x="3783" y="5"/>
                  </a:cubicBezTo>
                  <a:cubicBezTo>
                    <a:pt x="2841" y="66"/>
                    <a:pt x="2073" y="786"/>
                    <a:pt x="1957" y="1722"/>
                  </a:cubicBezTo>
                  <a:cubicBezTo>
                    <a:pt x="1768" y="1636"/>
                    <a:pt x="1574" y="1597"/>
                    <a:pt x="1386" y="1597"/>
                  </a:cubicBezTo>
                  <a:cubicBezTo>
                    <a:pt x="656" y="1597"/>
                    <a:pt x="0" y="2186"/>
                    <a:pt x="0" y="2986"/>
                  </a:cubicBezTo>
                  <a:lnTo>
                    <a:pt x="7933" y="2986"/>
                  </a:lnTo>
                  <a:cubicBezTo>
                    <a:pt x="7933" y="2072"/>
                    <a:pt x="7186" y="1385"/>
                    <a:pt x="6337" y="1385"/>
                  </a:cubicBezTo>
                  <a:cubicBezTo>
                    <a:pt x="6165" y="1385"/>
                    <a:pt x="5988" y="1414"/>
                    <a:pt x="5812" y="1475"/>
                  </a:cubicBezTo>
                  <a:cubicBezTo>
                    <a:pt x="5586" y="603"/>
                    <a:pt x="4799" y="1"/>
                    <a:pt x="39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44"/>
            <p:cNvSpPr/>
            <p:nvPr/>
          </p:nvSpPr>
          <p:spPr>
            <a:xfrm>
              <a:off x="5429134" y="3164180"/>
              <a:ext cx="121047" cy="78218"/>
            </a:xfrm>
            <a:custGeom>
              <a:avLst/>
              <a:gdLst/>
              <a:ahLst/>
              <a:cxnLst/>
              <a:rect l="l" t="t" r="r" b="b"/>
              <a:pathLst>
                <a:path w="4621" h="2986" extrusionOk="0">
                  <a:moveTo>
                    <a:pt x="593" y="1"/>
                  </a:moveTo>
                  <a:cubicBezTo>
                    <a:pt x="397" y="1"/>
                    <a:pt x="198" y="30"/>
                    <a:pt x="1" y="93"/>
                  </a:cubicBezTo>
                  <a:cubicBezTo>
                    <a:pt x="645" y="298"/>
                    <a:pt x="1142" y="819"/>
                    <a:pt x="1310" y="1474"/>
                  </a:cubicBezTo>
                  <a:cubicBezTo>
                    <a:pt x="1485" y="1413"/>
                    <a:pt x="1662" y="1384"/>
                    <a:pt x="1835" y="1384"/>
                  </a:cubicBezTo>
                  <a:cubicBezTo>
                    <a:pt x="2684" y="1384"/>
                    <a:pt x="3431" y="2071"/>
                    <a:pt x="3431" y="2985"/>
                  </a:cubicBezTo>
                  <a:lnTo>
                    <a:pt x="4620" y="2985"/>
                  </a:lnTo>
                  <a:cubicBezTo>
                    <a:pt x="4620" y="2071"/>
                    <a:pt x="3873" y="1384"/>
                    <a:pt x="3024" y="1384"/>
                  </a:cubicBezTo>
                  <a:cubicBezTo>
                    <a:pt x="2852" y="1384"/>
                    <a:pt x="2675" y="1413"/>
                    <a:pt x="2499" y="1474"/>
                  </a:cubicBezTo>
                  <a:cubicBezTo>
                    <a:pt x="2267" y="584"/>
                    <a:pt x="1464" y="1"/>
                    <a:pt x="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44"/>
            <p:cNvSpPr/>
            <p:nvPr/>
          </p:nvSpPr>
          <p:spPr>
            <a:xfrm>
              <a:off x="5168729" y="3332221"/>
              <a:ext cx="211158" cy="164924"/>
            </a:xfrm>
            <a:custGeom>
              <a:avLst/>
              <a:gdLst/>
              <a:ahLst/>
              <a:cxnLst/>
              <a:rect l="l" t="t" r="r" b="b"/>
              <a:pathLst>
                <a:path w="8061" h="6296" extrusionOk="0">
                  <a:moveTo>
                    <a:pt x="6710" y="0"/>
                  </a:moveTo>
                  <a:cubicBezTo>
                    <a:pt x="6820" y="0"/>
                    <a:pt x="6871" y="130"/>
                    <a:pt x="6792" y="206"/>
                  </a:cubicBezTo>
                  <a:lnTo>
                    <a:pt x="1046" y="5644"/>
                  </a:lnTo>
                  <a:cubicBezTo>
                    <a:pt x="751" y="5922"/>
                    <a:pt x="391" y="6121"/>
                    <a:pt x="1" y="6220"/>
                  </a:cubicBezTo>
                  <a:cubicBezTo>
                    <a:pt x="38" y="6268"/>
                    <a:pt x="97" y="6295"/>
                    <a:pt x="155" y="6295"/>
                  </a:cubicBezTo>
                  <a:lnTo>
                    <a:pt x="600" y="6295"/>
                  </a:lnTo>
                  <a:cubicBezTo>
                    <a:pt x="1207" y="6295"/>
                    <a:pt x="1793" y="6062"/>
                    <a:pt x="2231" y="5644"/>
                  </a:cubicBezTo>
                  <a:lnTo>
                    <a:pt x="7982" y="206"/>
                  </a:lnTo>
                  <a:cubicBezTo>
                    <a:pt x="8060" y="130"/>
                    <a:pt x="8006" y="0"/>
                    <a:pt x="78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44"/>
            <p:cNvSpPr/>
            <p:nvPr/>
          </p:nvSpPr>
          <p:spPr>
            <a:xfrm>
              <a:off x="5442257" y="3298561"/>
              <a:ext cx="27845" cy="6575"/>
            </a:xfrm>
            <a:custGeom>
              <a:avLst/>
              <a:gdLst/>
              <a:ahLst/>
              <a:cxnLst/>
              <a:rect l="l" t="t" r="r" b="b"/>
              <a:pathLst>
                <a:path w="1063" h="251" extrusionOk="0">
                  <a:moveTo>
                    <a:pt x="21" y="0"/>
                  </a:moveTo>
                  <a:cubicBezTo>
                    <a:pt x="14" y="0"/>
                    <a:pt x="7" y="0"/>
                    <a:pt x="0" y="0"/>
                  </a:cubicBezTo>
                  <a:lnTo>
                    <a:pt x="41" y="0"/>
                  </a:lnTo>
                  <a:cubicBezTo>
                    <a:pt x="34" y="0"/>
                    <a:pt x="27" y="0"/>
                    <a:pt x="21" y="0"/>
                  </a:cubicBezTo>
                  <a:close/>
                  <a:moveTo>
                    <a:pt x="41" y="0"/>
                  </a:moveTo>
                  <a:cubicBezTo>
                    <a:pt x="397" y="4"/>
                    <a:pt x="746" y="92"/>
                    <a:pt x="1062" y="250"/>
                  </a:cubicBezTo>
                  <a:lnTo>
                    <a:pt x="10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44"/>
            <p:cNvSpPr/>
            <p:nvPr/>
          </p:nvSpPr>
          <p:spPr>
            <a:xfrm>
              <a:off x="5504182" y="3334815"/>
              <a:ext cx="49037" cy="31172"/>
            </a:xfrm>
            <a:custGeom>
              <a:avLst/>
              <a:gdLst/>
              <a:ahLst/>
              <a:cxnLst/>
              <a:rect l="l" t="t" r="r" b="b"/>
              <a:pathLst>
                <a:path w="1872" h="1190" extrusionOk="0">
                  <a:moveTo>
                    <a:pt x="1" y="1"/>
                  </a:moveTo>
                  <a:lnTo>
                    <a:pt x="460" y="460"/>
                  </a:lnTo>
                  <a:cubicBezTo>
                    <a:pt x="604" y="611"/>
                    <a:pt x="682" y="813"/>
                    <a:pt x="679" y="1022"/>
                  </a:cubicBezTo>
                  <a:lnTo>
                    <a:pt x="679" y="1029"/>
                  </a:lnTo>
                  <a:cubicBezTo>
                    <a:pt x="679" y="1118"/>
                    <a:pt x="610" y="1186"/>
                    <a:pt x="521" y="1190"/>
                  </a:cubicBezTo>
                  <a:lnTo>
                    <a:pt x="1710" y="1190"/>
                  </a:lnTo>
                  <a:cubicBezTo>
                    <a:pt x="1796" y="1190"/>
                    <a:pt x="1868" y="1118"/>
                    <a:pt x="1868" y="1029"/>
                  </a:cubicBezTo>
                  <a:lnTo>
                    <a:pt x="1868" y="1022"/>
                  </a:lnTo>
                  <a:cubicBezTo>
                    <a:pt x="1872" y="813"/>
                    <a:pt x="1793" y="611"/>
                    <a:pt x="1645" y="460"/>
                  </a:cubicBezTo>
                  <a:lnTo>
                    <a:pt x="1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44"/>
            <p:cNvSpPr/>
            <p:nvPr/>
          </p:nvSpPr>
          <p:spPr>
            <a:xfrm>
              <a:off x="5470155" y="3298561"/>
              <a:ext cx="65121" cy="36280"/>
            </a:xfrm>
            <a:custGeom>
              <a:avLst/>
              <a:gdLst/>
              <a:ahLst/>
              <a:cxnLst/>
              <a:rect l="l" t="t" r="r" b="b"/>
              <a:pathLst>
                <a:path w="2486" h="1385" extrusionOk="0">
                  <a:moveTo>
                    <a:pt x="1" y="0"/>
                  </a:moveTo>
                  <a:lnTo>
                    <a:pt x="1" y="250"/>
                  </a:lnTo>
                  <a:cubicBezTo>
                    <a:pt x="227" y="367"/>
                    <a:pt x="433" y="514"/>
                    <a:pt x="611" y="696"/>
                  </a:cubicBezTo>
                  <a:lnTo>
                    <a:pt x="1296" y="1385"/>
                  </a:lnTo>
                  <a:lnTo>
                    <a:pt x="2485" y="1385"/>
                  </a:lnTo>
                  <a:lnTo>
                    <a:pt x="1800" y="696"/>
                  </a:lnTo>
                  <a:cubicBezTo>
                    <a:pt x="1354" y="250"/>
                    <a:pt x="755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44"/>
            <p:cNvSpPr/>
            <p:nvPr/>
          </p:nvSpPr>
          <p:spPr>
            <a:xfrm>
              <a:off x="5029765" y="3159557"/>
              <a:ext cx="531261" cy="345433"/>
            </a:xfrm>
            <a:custGeom>
              <a:avLst/>
              <a:gdLst/>
              <a:ahLst/>
              <a:cxnLst/>
              <a:rect l="l" t="t" r="r" b="b"/>
              <a:pathLst>
                <a:path w="20281" h="13187" extrusionOk="0">
                  <a:moveTo>
                    <a:pt x="5918" y="596"/>
                  </a:moveTo>
                  <a:cubicBezTo>
                    <a:pt x="6445" y="596"/>
                    <a:pt x="6950" y="802"/>
                    <a:pt x="7334" y="1165"/>
                  </a:cubicBezTo>
                  <a:lnTo>
                    <a:pt x="11398" y="5010"/>
                  </a:lnTo>
                  <a:lnTo>
                    <a:pt x="9106" y="5010"/>
                  </a:lnTo>
                  <a:lnTo>
                    <a:pt x="5665" y="596"/>
                  </a:lnTo>
                  <a:lnTo>
                    <a:pt x="5905" y="596"/>
                  </a:lnTo>
                  <a:cubicBezTo>
                    <a:pt x="5910" y="596"/>
                    <a:pt x="5914" y="596"/>
                    <a:pt x="5918" y="596"/>
                  </a:cubicBezTo>
                  <a:close/>
                  <a:moveTo>
                    <a:pt x="17111" y="5613"/>
                  </a:moveTo>
                  <a:cubicBezTo>
                    <a:pt x="17597" y="5651"/>
                    <a:pt x="18057" y="5863"/>
                    <a:pt x="18403" y="6213"/>
                  </a:cubicBezTo>
                  <a:lnTo>
                    <a:pt x="18584" y="6395"/>
                  </a:lnTo>
                  <a:lnTo>
                    <a:pt x="17406" y="6395"/>
                  </a:lnTo>
                  <a:cubicBezTo>
                    <a:pt x="17241" y="6395"/>
                    <a:pt x="17111" y="6261"/>
                    <a:pt x="17111" y="6100"/>
                  </a:cubicBezTo>
                  <a:lnTo>
                    <a:pt x="17111" y="5613"/>
                  </a:lnTo>
                  <a:close/>
                  <a:moveTo>
                    <a:pt x="12755" y="6891"/>
                  </a:moveTo>
                  <a:lnTo>
                    <a:pt x="7334" y="12025"/>
                  </a:lnTo>
                  <a:cubicBezTo>
                    <a:pt x="6947" y="12388"/>
                    <a:pt x="6436" y="12594"/>
                    <a:pt x="5905" y="12594"/>
                  </a:cubicBezTo>
                  <a:lnTo>
                    <a:pt x="5662" y="12594"/>
                  </a:lnTo>
                  <a:lnTo>
                    <a:pt x="10110" y="6891"/>
                  </a:lnTo>
                  <a:close/>
                  <a:moveTo>
                    <a:pt x="5460" y="0"/>
                  </a:moveTo>
                  <a:cubicBezTo>
                    <a:pt x="5049" y="0"/>
                    <a:pt x="4816" y="476"/>
                    <a:pt x="5069" y="799"/>
                  </a:cubicBezTo>
                  <a:lnTo>
                    <a:pt x="8352" y="5010"/>
                  </a:lnTo>
                  <a:lnTo>
                    <a:pt x="4065" y="5010"/>
                  </a:lnTo>
                  <a:cubicBezTo>
                    <a:pt x="3887" y="5010"/>
                    <a:pt x="3722" y="4914"/>
                    <a:pt x="3637" y="4760"/>
                  </a:cubicBezTo>
                  <a:lnTo>
                    <a:pt x="2311" y="2461"/>
                  </a:lnTo>
                  <a:cubicBezTo>
                    <a:pt x="2118" y="2127"/>
                    <a:pt x="1767" y="1922"/>
                    <a:pt x="1384" y="1922"/>
                  </a:cubicBezTo>
                  <a:cubicBezTo>
                    <a:pt x="1377" y="1922"/>
                    <a:pt x="1371" y="1922"/>
                    <a:pt x="1365" y="1923"/>
                  </a:cubicBezTo>
                  <a:lnTo>
                    <a:pt x="498" y="1923"/>
                  </a:lnTo>
                  <a:cubicBezTo>
                    <a:pt x="224" y="1923"/>
                    <a:pt x="4" y="2142"/>
                    <a:pt x="1" y="2416"/>
                  </a:cubicBezTo>
                  <a:lnTo>
                    <a:pt x="1" y="7070"/>
                  </a:lnTo>
                  <a:cubicBezTo>
                    <a:pt x="4" y="7680"/>
                    <a:pt x="498" y="8176"/>
                    <a:pt x="1111" y="8176"/>
                  </a:cubicBezTo>
                  <a:lnTo>
                    <a:pt x="3664" y="8176"/>
                  </a:lnTo>
                  <a:cubicBezTo>
                    <a:pt x="3829" y="8176"/>
                    <a:pt x="3962" y="8043"/>
                    <a:pt x="3962" y="7878"/>
                  </a:cubicBezTo>
                  <a:cubicBezTo>
                    <a:pt x="3962" y="7717"/>
                    <a:pt x="3829" y="7584"/>
                    <a:pt x="3664" y="7584"/>
                  </a:cubicBezTo>
                  <a:lnTo>
                    <a:pt x="1111" y="7584"/>
                  </a:lnTo>
                  <a:cubicBezTo>
                    <a:pt x="827" y="7584"/>
                    <a:pt x="597" y="7354"/>
                    <a:pt x="597" y="7070"/>
                  </a:cubicBezTo>
                  <a:lnTo>
                    <a:pt x="597" y="2515"/>
                  </a:lnTo>
                  <a:lnTo>
                    <a:pt x="1365" y="2515"/>
                  </a:lnTo>
                  <a:cubicBezTo>
                    <a:pt x="1368" y="2515"/>
                    <a:pt x="1371" y="2515"/>
                    <a:pt x="1374" y="2515"/>
                  </a:cubicBezTo>
                  <a:cubicBezTo>
                    <a:pt x="1545" y="2515"/>
                    <a:pt x="1706" y="2607"/>
                    <a:pt x="1793" y="2755"/>
                  </a:cubicBezTo>
                  <a:lnTo>
                    <a:pt x="3119" y="5058"/>
                  </a:lnTo>
                  <a:cubicBezTo>
                    <a:pt x="3315" y="5394"/>
                    <a:pt x="3674" y="5603"/>
                    <a:pt x="4062" y="5603"/>
                  </a:cubicBezTo>
                  <a:lnTo>
                    <a:pt x="16511" y="5603"/>
                  </a:lnTo>
                  <a:lnTo>
                    <a:pt x="16511" y="6100"/>
                  </a:lnTo>
                  <a:cubicBezTo>
                    <a:pt x="16515" y="6593"/>
                    <a:pt x="16912" y="6991"/>
                    <a:pt x="17402" y="6991"/>
                  </a:cubicBezTo>
                  <a:lnTo>
                    <a:pt x="19174" y="6991"/>
                  </a:lnTo>
                  <a:lnTo>
                    <a:pt x="19544" y="7364"/>
                  </a:lnTo>
                  <a:cubicBezTo>
                    <a:pt x="19606" y="7426"/>
                    <a:pt x="19647" y="7501"/>
                    <a:pt x="19664" y="7584"/>
                  </a:cubicBezTo>
                  <a:lnTo>
                    <a:pt x="12889" y="7584"/>
                  </a:lnTo>
                  <a:lnTo>
                    <a:pt x="13708" y="6809"/>
                  </a:lnTo>
                  <a:cubicBezTo>
                    <a:pt x="13903" y="6624"/>
                    <a:pt x="13773" y="6295"/>
                    <a:pt x="13502" y="6295"/>
                  </a:cubicBezTo>
                  <a:lnTo>
                    <a:pt x="10062" y="6295"/>
                  </a:lnTo>
                  <a:cubicBezTo>
                    <a:pt x="9908" y="6295"/>
                    <a:pt x="9764" y="6367"/>
                    <a:pt x="9671" y="6487"/>
                  </a:cubicBezTo>
                  <a:lnTo>
                    <a:pt x="8815" y="7584"/>
                  </a:lnTo>
                  <a:lnTo>
                    <a:pt x="5049" y="7584"/>
                  </a:lnTo>
                  <a:cubicBezTo>
                    <a:pt x="4884" y="7584"/>
                    <a:pt x="4750" y="7717"/>
                    <a:pt x="4750" y="7878"/>
                  </a:cubicBezTo>
                  <a:cubicBezTo>
                    <a:pt x="4750" y="8043"/>
                    <a:pt x="4884" y="8176"/>
                    <a:pt x="5049" y="8176"/>
                  </a:cubicBezTo>
                  <a:lnTo>
                    <a:pt x="8352" y="8176"/>
                  </a:lnTo>
                  <a:lnTo>
                    <a:pt x="5073" y="12388"/>
                  </a:lnTo>
                  <a:cubicBezTo>
                    <a:pt x="4819" y="12710"/>
                    <a:pt x="5052" y="13186"/>
                    <a:pt x="5463" y="13186"/>
                  </a:cubicBezTo>
                  <a:lnTo>
                    <a:pt x="5905" y="13186"/>
                  </a:lnTo>
                  <a:cubicBezTo>
                    <a:pt x="6591" y="13186"/>
                    <a:pt x="7249" y="12926"/>
                    <a:pt x="7745" y="12453"/>
                  </a:cubicBezTo>
                  <a:lnTo>
                    <a:pt x="12262" y="8176"/>
                  </a:lnTo>
                  <a:lnTo>
                    <a:pt x="19821" y="8176"/>
                  </a:lnTo>
                  <a:cubicBezTo>
                    <a:pt x="20072" y="8176"/>
                    <a:pt x="20277" y="7974"/>
                    <a:pt x="20277" y="7721"/>
                  </a:cubicBezTo>
                  <a:lnTo>
                    <a:pt x="20277" y="7714"/>
                  </a:lnTo>
                  <a:cubicBezTo>
                    <a:pt x="20281" y="7426"/>
                    <a:pt x="20168" y="7148"/>
                    <a:pt x="19965" y="6943"/>
                  </a:cubicBezTo>
                  <a:lnTo>
                    <a:pt x="18821" y="5791"/>
                  </a:lnTo>
                  <a:cubicBezTo>
                    <a:pt x="18321" y="5291"/>
                    <a:pt x="17642" y="5010"/>
                    <a:pt x="16936" y="5010"/>
                  </a:cubicBezTo>
                  <a:lnTo>
                    <a:pt x="12262" y="5010"/>
                  </a:lnTo>
                  <a:lnTo>
                    <a:pt x="7742" y="733"/>
                  </a:lnTo>
                  <a:cubicBezTo>
                    <a:pt x="7245" y="261"/>
                    <a:pt x="6587" y="0"/>
                    <a:pt x="5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44"/>
            <p:cNvSpPr/>
            <p:nvPr/>
          </p:nvSpPr>
          <p:spPr>
            <a:xfrm>
              <a:off x="5334517" y="3156414"/>
              <a:ext cx="223470" cy="93726"/>
            </a:xfrm>
            <a:custGeom>
              <a:avLst/>
              <a:gdLst/>
              <a:ahLst/>
              <a:cxnLst/>
              <a:rect l="l" t="t" r="r" b="b"/>
              <a:pathLst>
                <a:path w="8531" h="3578" extrusionOk="0">
                  <a:moveTo>
                    <a:pt x="4206" y="1"/>
                  </a:moveTo>
                  <a:cubicBezTo>
                    <a:pt x="4168" y="1"/>
                    <a:pt x="4130" y="2"/>
                    <a:pt x="4092" y="4"/>
                  </a:cubicBezTo>
                  <a:cubicBezTo>
                    <a:pt x="3126" y="55"/>
                    <a:pt x="2300" y="710"/>
                    <a:pt x="2033" y="1635"/>
                  </a:cubicBezTo>
                  <a:cubicBezTo>
                    <a:pt x="1916" y="1610"/>
                    <a:pt x="1799" y="1598"/>
                    <a:pt x="1684" y="1598"/>
                  </a:cubicBezTo>
                  <a:cubicBezTo>
                    <a:pt x="779" y="1598"/>
                    <a:pt x="4" y="2334"/>
                    <a:pt x="1" y="3283"/>
                  </a:cubicBezTo>
                  <a:cubicBezTo>
                    <a:pt x="1" y="3448"/>
                    <a:pt x="135" y="3578"/>
                    <a:pt x="299" y="3578"/>
                  </a:cubicBezTo>
                  <a:lnTo>
                    <a:pt x="5415" y="3578"/>
                  </a:lnTo>
                  <a:cubicBezTo>
                    <a:pt x="5580" y="3578"/>
                    <a:pt x="5710" y="3444"/>
                    <a:pt x="5710" y="3283"/>
                  </a:cubicBezTo>
                  <a:cubicBezTo>
                    <a:pt x="5710" y="3119"/>
                    <a:pt x="5580" y="2985"/>
                    <a:pt x="5415" y="2985"/>
                  </a:cubicBezTo>
                  <a:lnTo>
                    <a:pt x="638" y="2985"/>
                  </a:lnTo>
                  <a:cubicBezTo>
                    <a:pt x="772" y="2515"/>
                    <a:pt x="1197" y="2193"/>
                    <a:pt x="1687" y="2193"/>
                  </a:cubicBezTo>
                  <a:cubicBezTo>
                    <a:pt x="1841" y="2193"/>
                    <a:pt x="1992" y="2224"/>
                    <a:pt x="2132" y="2289"/>
                  </a:cubicBezTo>
                  <a:cubicBezTo>
                    <a:pt x="2173" y="2307"/>
                    <a:pt x="2214" y="2316"/>
                    <a:pt x="2255" y="2316"/>
                  </a:cubicBezTo>
                  <a:cubicBezTo>
                    <a:pt x="2399" y="2316"/>
                    <a:pt x="2532" y="2211"/>
                    <a:pt x="2550" y="2056"/>
                  </a:cubicBezTo>
                  <a:cubicBezTo>
                    <a:pt x="2653" y="1261"/>
                    <a:pt x="3304" y="655"/>
                    <a:pt x="4099" y="603"/>
                  </a:cubicBezTo>
                  <a:cubicBezTo>
                    <a:pt x="4136" y="601"/>
                    <a:pt x="4172" y="600"/>
                    <a:pt x="4208" y="600"/>
                  </a:cubicBezTo>
                  <a:cubicBezTo>
                    <a:pt x="4962" y="600"/>
                    <a:pt x="5630" y="1108"/>
                    <a:pt x="5823" y="1847"/>
                  </a:cubicBezTo>
                  <a:cubicBezTo>
                    <a:pt x="5859" y="1982"/>
                    <a:pt x="5980" y="2070"/>
                    <a:pt x="6111" y="2070"/>
                  </a:cubicBezTo>
                  <a:cubicBezTo>
                    <a:pt x="6144" y="2070"/>
                    <a:pt x="6177" y="2064"/>
                    <a:pt x="6210" y="2053"/>
                  </a:cubicBezTo>
                  <a:cubicBezTo>
                    <a:pt x="6351" y="2004"/>
                    <a:pt x="6495" y="1980"/>
                    <a:pt x="6636" y="1980"/>
                  </a:cubicBezTo>
                  <a:cubicBezTo>
                    <a:pt x="7220" y="1980"/>
                    <a:pt x="7759" y="2380"/>
                    <a:pt x="7900" y="2985"/>
                  </a:cubicBezTo>
                  <a:lnTo>
                    <a:pt x="6800" y="2985"/>
                  </a:lnTo>
                  <a:cubicBezTo>
                    <a:pt x="6635" y="2985"/>
                    <a:pt x="6502" y="3119"/>
                    <a:pt x="6502" y="3283"/>
                  </a:cubicBezTo>
                  <a:cubicBezTo>
                    <a:pt x="6502" y="3444"/>
                    <a:pt x="6635" y="3578"/>
                    <a:pt x="6800" y="3578"/>
                  </a:cubicBezTo>
                  <a:lnTo>
                    <a:pt x="8232" y="3578"/>
                  </a:lnTo>
                  <a:cubicBezTo>
                    <a:pt x="8397" y="3578"/>
                    <a:pt x="8530" y="3444"/>
                    <a:pt x="8530" y="3283"/>
                  </a:cubicBezTo>
                  <a:cubicBezTo>
                    <a:pt x="8527" y="2217"/>
                    <a:pt x="7658" y="1387"/>
                    <a:pt x="6636" y="1387"/>
                  </a:cubicBezTo>
                  <a:cubicBezTo>
                    <a:pt x="6527" y="1387"/>
                    <a:pt x="6417" y="1396"/>
                    <a:pt x="6306" y="1415"/>
                  </a:cubicBezTo>
                  <a:cubicBezTo>
                    <a:pt x="5957" y="556"/>
                    <a:pt x="5125" y="1"/>
                    <a:pt x="4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44"/>
            <p:cNvSpPr/>
            <p:nvPr/>
          </p:nvSpPr>
          <p:spPr>
            <a:xfrm>
              <a:off x="5231650" y="3321822"/>
              <a:ext cx="24257" cy="20825"/>
            </a:xfrm>
            <a:custGeom>
              <a:avLst/>
              <a:gdLst/>
              <a:ahLst/>
              <a:cxnLst/>
              <a:rect l="l" t="t" r="r" b="b"/>
              <a:pathLst>
                <a:path w="926" h="795" extrusionOk="0">
                  <a:moveTo>
                    <a:pt x="528" y="1"/>
                  </a:moveTo>
                  <a:cubicBezTo>
                    <a:pt x="431" y="1"/>
                    <a:pt x="332" y="37"/>
                    <a:pt x="251" y="116"/>
                  </a:cubicBezTo>
                  <a:cubicBezTo>
                    <a:pt x="1" y="366"/>
                    <a:pt x="179" y="795"/>
                    <a:pt x="532" y="795"/>
                  </a:cubicBezTo>
                  <a:cubicBezTo>
                    <a:pt x="751" y="791"/>
                    <a:pt x="926" y="617"/>
                    <a:pt x="926" y="397"/>
                  </a:cubicBezTo>
                  <a:cubicBezTo>
                    <a:pt x="926" y="158"/>
                    <a:pt x="731" y="1"/>
                    <a:pt x="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44"/>
            <p:cNvSpPr/>
            <p:nvPr/>
          </p:nvSpPr>
          <p:spPr>
            <a:xfrm>
              <a:off x="5190183" y="3321822"/>
              <a:ext cx="24257" cy="20825"/>
            </a:xfrm>
            <a:custGeom>
              <a:avLst/>
              <a:gdLst/>
              <a:ahLst/>
              <a:cxnLst/>
              <a:rect l="l" t="t" r="r" b="b"/>
              <a:pathLst>
                <a:path w="926" h="795" extrusionOk="0">
                  <a:moveTo>
                    <a:pt x="527" y="1"/>
                  </a:moveTo>
                  <a:cubicBezTo>
                    <a:pt x="430" y="1"/>
                    <a:pt x="331" y="37"/>
                    <a:pt x="251" y="116"/>
                  </a:cubicBezTo>
                  <a:cubicBezTo>
                    <a:pt x="1" y="366"/>
                    <a:pt x="179" y="795"/>
                    <a:pt x="532" y="795"/>
                  </a:cubicBezTo>
                  <a:cubicBezTo>
                    <a:pt x="748" y="791"/>
                    <a:pt x="926" y="617"/>
                    <a:pt x="926" y="397"/>
                  </a:cubicBezTo>
                  <a:cubicBezTo>
                    <a:pt x="926" y="158"/>
                    <a:pt x="731" y="1"/>
                    <a:pt x="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44"/>
            <p:cNvSpPr/>
            <p:nvPr/>
          </p:nvSpPr>
          <p:spPr>
            <a:xfrm>
              <a:off x="5152226" y="3321822"/>
              <a:ext cx="24257" cy="20825"/>
            </a:xfrm>
            <a:custGeom>
              <a:avLst/>
              <a:gdLst/>
              <a:ahLst/>
              <a:cxnLst/>
              <a:rect l="l" t="t" r="r" b="b"/>
              <a:pathLst>
                <a:path w="926" h="795" extrusionOk="0">
                  <a:moveTo>
                    <a:pt x="398" y="1"/>
                  </a:moveTo>
                  <a:cubicBezTo>
                    <a:pt x="195" y="1"/>
                    <a:pt x="0" y="158"/>
                    <a:pt x="0" y="397"/>
                  </a:cubicBezTo>
                  <a:cubicBezTo>
                    <a:pt x="0" y="617"/>
                    <a:pt x="175" y="791"/>
                    <a:pt x="394" y="795"/>
                  </a:cubicBezTo>
                  <a:cubicBezTo>
                    <a:pt x="747" y="795"/>
                    <a:pt x="925" y="366"/>
                    <a:pt x="675" y="116"/>
                  </a:cubicBezTo>
                  <a:cubicBezTo>
                    <a:pt x="594" y="37"/>
                    <a:pt x="495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44"/>
            <p:cNvSpPr/>
            <p:nvPr/>
          </p:nvSpPr>
          <p:spPr>
            <a:xfrm>
              <a:off x="5110681" y="3321900"/>
              <a:ext cx="24230" cy="20720"/>
            </a:xfrm>
            <a:custGeom>
              <a:avLst/>
              <a:gdLst/>
              <a:ahLst/>
              <a:cxnLst/>
              <a:rect l="l" t="t" r="r" b="b"/>
              <a:pathLst>
                <a:path w="925" h="791" extrusionOk="0">
                  <a:moveTo>
                    <a:pt x="397" y="0"/>
                  </a:moveTo>
                  <a:cubicBezTo>
                    <a:pt x="178" y="0"/>
                    <a:pt x="3" y="175"/>
                    <a:pt x="3" y="394"/>
                  </a:cubicBezTo>
                  <a:cubicBezTo>
                    <a:pt x="1" y="633"/>
                    <a:pt x="196" y="791"/>
                    <a:pt x="401" y="791"/>
                  </a:cubicBezTo>
                  <a:cubicBezTo>
                    <a:pt x="498" y="791"/>
                    <a:pt x="597" y="755"/>
                    <a:pt x="678" y="675"/>
                  </a:cubicBezTo>
                  <a:cubicBezTo>
                    <a:pt x="925" y="425"/>
                    <a:pt x="750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44"/>
            <p:cNvSpPr/>
            <p:nvPr/>
          </p:nvSpPr>
          <p:spPr>
            <a:xfrm>
              <a:off x="5408047" y="3321822"/>
              <a:ext cx="24257" cy="20825"/>
            </a:xfrm>
            <a:custGeom>
              <a:avLst/>
              <a:gdLst/>
              <a:ahLst/>
              <a:cxnLst/>
              <a:rect l="l" t="t" r="r" b="b"/>
              <a:pathLst>
                <a:path w="926" h="795" extrusionOk="0">
                  <a:moveTo>
                    <a:pt x="525" y="1"/>
                  </a:moveTo>
                  <a:cubicBezTo>
                    <a:pt x="427" y="1"/>
                    <a:pt x="328" y="37"/>
                    <a:pt x="247" y="116"/>
                  </a:cubicBezTo>
                  <a:cubicBezTo>
                    <a:pt x="0" y="366"/>
                    <a:pt x="175" y="795"/>
                    <a:pt x="528" y="795"/>
                  </a:cubicBezTo>
                  <a:cubicBezTo>
                    <a:pt x="747" y="791"/>
                    <a:pt x="922" y="617"/>
                    <a:pt x="926" y="397"/>
                  </a:cubicBezTo>
                  <a:cubicBezTo>
                    <a:pt x="926" y="158"/>
                    <a:pt x="729" y="1"/>
                    <a:pt x="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6" name="Google Shape;4446;p44"/>
          <p:cNvGrpSpPr/>
          <p:nvPr/>
        </p:nvGrpSpPr>
        <p:grpSpPr>
          <a:xfrm>
            <a:off x="4079070" y="1253407"/>
            <a:ext cx="502925" cy="331938"/>
            <a:chOff x="4414005" y="4711974"/>
            <a:chExt cx="444005" cy="289952"/>
          </a:xfrm>
        </p:grpSpPr>
        <p:sp>
          <p:nvSpPr>
            <p:cNvPr id="4447" name="Google Shape;4447;p44"/>
            <p:cNvSpPr/>
            <p:nvPr/>
          </p:nvSpPr>
          <p:spPr>
            <a:xfrm>
              <a:off x="4425090" y="4718418"/>
              <a:ext cx="429834" cy="232166"/>
            </a:xfrm>
            <a:custGeom>
              <a:avLst/>
              <a:gdLst/>
              <a:ahLst/>
              <a:cxnLst/>
              <a:rect l="l" t="t" r="r" b="b"/>
              <a:pathLst>
                <a:path w="16409" h="8863" extrusionOk="0">
                  <a:moveTo>
                    <a:pt x="6005" y="1"/>
                  </a:moveTo>
                  <a:cubicBezTo>
                    <a:pt x="5306" y="1"/>
                    <a:pt x="4658" y="371"/>
                    <a:pt x="4305" y="978"/>
                  </a:cubicBezTo>
                  <a:lnTo>
                    <a:pt x="2578" y="3938"/>
                  </a:lnTo>
                  <a:lnTo>
                    <a:pt x="1485" y="4219"/>
                  </a:lnTo>
                  <a:cubicBezTo>
                    <a:pt x="611" y="4442"/>
                    <a:pt x="1" y="5227"/>
                    <a:pt x="1" y="6125"/>
                  </a:cubicBezTo>
                  <a:lnTo>
                    <a:pt x="1" y="7879"/>
                  </a:lnTo>
                  <a:cubicBezTo>
                    <a:pt x="1" y="8424"/>
                    <a:pt x="440" y="8863"/>
                    <a:pt x="984" y="8863"/>
                  </a:cubicBezTo>
                  <a:lnTo>
                    <a:pt x="15329" y="8863"/>
                  </a:lnTo>
                  <a:cubicBezTo>
                    <a:pt x="15874" y="8863"/>
                    <a:pt x="16316" y="8424"/>
                    <a:pt x="16316" y="7879"/>
                  </a:cubicBezTo>
                  <a:lnTo>
                    <a:pt x="16316" y="7396"/>
                  </a:lnTo>
                  <a:cubicBezTo>
                    <a:pt x="16316" y="7231"/>
                    <a:pt x="16247" y="7074"/>
                    <a:pt x="16131" y="6957"/>
                  </a:cubicBezTo>
                  <a:cubicBezTo>
                    <a:pt x="16014" y="6837"/>
                    <a:pt x="15953" y="6680"/>
                    <a:pt x="15953" y="6512"/>
                  </a:cubicBezTo>
                  <a:lnTo>
                    <a:pt x="15953" y="5254"/>
                  </a:lnTo>
                  <a:lnTo>
                    <a:pt x="16275" y="4559"/>
                  </a:lnTo>
                  <a:cubicBezTo>
                    <a:pt x="16408" y="4271"/>
                    <a:pt x="16196" y="3938"/>
                    <a:pt x="15877" y="3938"/>
                  </a:cubicBezTo>
                  <a:lnTo>
                    <a:pt x="14722" y="3938"/>
                  </a:lnTo>
                  <a:lnTo>
                    <a:pt x="12361" y="789"/>
                  </a:lnTo>
                  <a:cubicBezTo>
                    <a:pt x="11988" y="292"/>
                    <a:pt x="11405" y="1"/>
                    <a:pt x="107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44"/>
            <p:cNvSpPr/>
            <p:nvPr/>
          </p:nvSpPr>
          <p:spPr>
            <a:xfrm>
              <a:off x="4425090" y="4722924"/>
              <a:ext cx="429834" cy="227661"/>
            </a:xfrm>
            <a:custGeom>
              <a:avLst/>
              <a:gdLst/>
              <a:ahLst/>
              <a:cxnLst/>
              <a:rect l="l" t="t" r="r" b="b"/>
              <a:pathLst>
                <a:path w="16409" h="8691" extrusionOk="0">
                  <a:moveTo>
                    <a:pt x="13489" y="3766"/>
                  </a:moveTo>
                  <a:lnTo>
                    <a:pt x="14082" y="4555"/>
                  </a:lnTo>
                  <a:cubicBezTo>
                    <a:pt x="14174" y="4678"/>
                    <a:pt x="14322" y="4753"/>
                    <a:pt x="14476" y="4753"/>
                  </a:cubicBezTo>
                  <a:lnTo>
                    <a:pt x="14966" y="4753"/>
                  </a:lnTo>
                  <a:lnTo>
                    <a:pt x="14966" y="6347"/>
                  </a:lnTo>
                  <a:cubicBezTo>
                    <a:pt x="14968" y="6476"/>
                    <a:pt x="14863" y="6567"/>
                    <a:pt x="14750" y="6567"/>
                  </a:cubicBezTo>
                  <a:cubicBezTo>
                    <a:pt x="14707" y="6567"/>
                    <a:pt x="14663" y="6554"/>
                    <a:pt x="14623" y="6525"/>
                  </a:cubicBezTo>
                  <a:lnTo>
                    <a:pt x="14623" y="6528"/>
                  </a:lnTo>
                  <a:cubicBezTo>
                    <a:pt x="14130" y="6157"/>
                    <a:pt x="13562" y="5983"/>
                    <a:pt x="13002" y="5983"/>
                  </a:cubicBezTo>
                  <a:cubicBezTo>
                    <a:pt x="11937" y="5983"/>
                    <a:pt x="10904" y="6613"/>
                    <a:pt x="10477" y="7707"/>
                  </a:cubicBezTo>
                  <a:lnTo>
                    <a:pt x="8650" y="7707"/>
                  </a:lnTo>
                  <a:lnTo>
                    <a:pt x="8650" y="3766"/>
                  </a:lnTo>
                  <a:close/>
                  <a:moveTo>
                    <a:pt x="11590" y="0"/>
                  </a:moveTo>
                  <a:cubicBezTo>
                    <a:pt x="11309" y="353"/>
                    <a:pt x="11303" y="847"/>
                    <a:pt x="11570" y="1207"/>
                  </a:cubicBezTo>
                  <a:lnTo>
                    <a:pt x="12581" y="2553"/>
                  </a:lnTo>
                  <a:lnTo>
                    <a:pt x="10388" y="2553"/>
                  </a:lnTo>
                  <a:lnTo>
                    <a:pt x="8650" y="812"/>
                  </a:lnTo>
                  <a:lnTo>
                    <a:pt x="7663" y="812"/>
                  </a:lnTo>
                  <a:lnTo>
                    <a:pt x="7663" y="7707"/>
                  </a:lnTo>
                  <a:lnTo>
                    <a:pt x="4963" y="7707"/>
                  </a:lnTo>
                  <a:cubicBezTo>
                    <a:pt x="4572" y="6809"/>
                    <a:pt x="3685" y="6230"/>
                    <a:pt x="2708" y="6230"/>
                  </a:cubicBezTo>
                  <a:cubicBezTo>
                    <a:pt x="1728" y="6230"/>
                    <a:pt x="844" y="6809"/>
                    <a:pt x="453" y="7707"/>
                  </a:cubicBezTo>
                  <a:lnTo>
                    <a:pt x="1" y="7707"/>
                  </a:lnTo>
                  <a:cubicBezTo>
                    <a:pt x="1" y="8252"/>
                    <a:pt x="440" y="8691"/>
                    <a:pt x="984" y="8691"/>
                  </a:cubicBezTo>
                  <a:lnTo>
                    <a:pt x="15329" y="8691"/>
                  </a:lnTo>
                  <a:cubicBezTo>
                    <a:pt x="15874" y="8691"/>
                    <a:pt x="16316" y="8252"/>
                    <a:pt x="16316" y="7707"/>
                  </a:cubicBezTo>
                  <a:lnTo>
                    <a:pt x="16316" y="7224"/>
                  </a:lnTo>
                  <a:cubicBezTo>
                    <a:pt x="16316" y="7059"/>
                    <a:pt x="16247" y="6902"/>
                    <a:pt x="16131" y="6785"/>
                  </a:cubicBezTo>
                  <a:cubicBezTo>
                    <a:pt x="16014" y="6665"/>
                    <a:pt x="15953" y="6508"/>
                    <a:pt x="15953" y="6340"/>
                  </a:cubicBezTo>
                  <a:lnTo>
                    <a:pt x="15953" y="5082"/>
                  </a:lnTo>
                  <a:lnTo>
                    <a:pt x="16275" y="4387"/>
                  </a:lnTo>
                  <a:cubicBezTo>
                    <a:pt x="16408" y="4099"/>
                    <a:pt x="16196" y="3766"/>
                    <a:pt x="15877" y="3766"/>
                  </a:cubicBezTo>
                  <a:lnTo>
                    <a:pt x="14722" y="3766"/>
                  </a:lnTo>
                  <a:lnTo>
                    <a:pt x="12361" y="617"/>
                  </a:lnTo>
                  <a:cubicBezTo>
                    <a:pt x="12159" y="350"/>
                    <a:pt x="11895" y="137"/>
                    <a:pt x="11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44"/>
            <p:cNvSpPr/>
            <p:nvPr/>
          </p:nvSpPr>
          <p:spPr>
            <a:xfrm>
              <a:off x="4522510" y="4744194"/>
              <a:ext cx="103418" cy="77406"/>
            </a:xfrm>
            <a:custGeom>
              <a:avLst/>
              <a:gdLst/>
              <a:ahLst/>
              <a:cxnLst/>
              <a:rect l="l" t="t" r="r" b="b"/>
              <a:pathLst>
                <a:path w="3948" h="2955" extrusionOk="0">
                  <a:moveTo>
                    <a:pt x="2289" y="0"/>
                  </a:moveTo>
                  <a:cubicBezTo>
                    <a:pt x="1936" y="0"/>
                    <a:pt x="1614" y="185"/>
                    <a:pt x="1439" y="490"/>
                  </a:cubicBezTo>
                  <a:lnTo>
                    <a:pt x="0" y="2954"/>
                  </a:lnTo>
                  <a:lnTo>
                    <a:pt x="3948" y="2954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44"/>
            <p:cNvSpPr/>
            <p:nvPr/>
          </p:nvSpPr>
          <p:spPr>
            <a:xfrm>
              <a:off x="4651677" y="4744194"/>
              <a:ext cx="113189" cy="77406"/>
            </a:xfrm>
            <a:custGeom>
              <a:avLst/>
              <a:gdLst/>
              <a:ahLst/>
              <a:cxnLst/>
              <a:rect l="l" t="t" r="r" b="b"/>
              <a:pathLst>
                <a:path w="4321" h="2955" extrusionOk="0">
                  <a:moveTo>
                    <a:pt x="0" y="0"/>
                  </a:moveTo>
                  <a:lnTo>
                    <a:pt x="0" y="2954"/>
                  </a:lnTo>
                  <a:lnTo>
                    <a:pt x="3365" y="2954"/>
                  </a:lnTo>
                  <a:cubicBezTo>
                    <a:pt x="3367" y="2954"/>
                    <a:pt x="3368" y="2954"/>
                    <a:pt x="3370" y="2954"/>
                  </a:cubicBezTo>
                  <a:cubicBezTo>
                    <a:pt x="3974" y="2954"/>
                    <a:pt x="4320" y="2261"/>
                    <a:pt x="3955" y="1776"/>
                  </a:cubicBezTo>
                  <a:lnTo>
                    <a:pt x="3955" y="1772"/>
                  </a:lnTo>
                  <a:lnTo>
                    <a:pt x="2920" y="395"/>
                  </a:lnTo>
                  <a:cubicBezTo>
                    <a:pt x="2735" y="148"/>
                    <a:pt x="2443" y="0"/>
                    <a:pt x="2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44"/>
            <p:cNvSpPr/>
            <p:nvPr/>
          </p:nvSpPr>
          <p:spPr>
            <a:xfrm>
              <a:off x="4447356" y="4905451"/>
              <a:ext cx="93830" cy="90294"/>
            </a:xfrm>
            <a:custGeom>
              <a:avLst/>
              <a:gdLst/>
              <a:ahLst/>
              <a:cxnLst/>
              <a:rect l="l" t="t" r="r" b="b"/>
              <a:pathLst>
                <a:path w="3582" h="3447" extrusionOk="0">
                  <a:moveTo>
                    <a:pt x="1859" y="1"/>
                  </a:moveTo>
                  <a:cubicBezTo>
                    <a:pt x="1410" y="1"/>
                    <a:pt x="969" y="176"/>
                    <a:pt x="642" y="506"/>
                  </a:cubicBezTo>
                  <a:cubicBezTo>
                    <a:pt x="148" y="996"/>
                    <a:pt x="1" y="1740"/>
                    <a:pt x="268" y="2384"/>
                  </a:cubicBezTo>
                  <a:cubicBezTo>
                    <a:pt x="532" y="3025"/>
                    <a:pt x="1162" y="3446"/>
                    <a:pt x="1858" y="3446"/>
                  </a:cubicBezTo>
                  <a:cubicBezTo>
                    <a:pt x="2811" y="3446"/>
                    <a:pt x="3582" y="2675"/>
                    <a:pt x="3582" y="1723"/>
                  </a:cubicBezTo>
                  <a:cubicBezTo>
                    <a:pt x="3582" y="1027"/>
                    <a:pt x="3160" y="396"/>
                    <a:pt x="2519" y="133"/>
                  </a:cubicBezTo>
                  <a:cubicBezTo>
                    <a:pt x="2306" y="44"/>
                    <a:pt x="2082" y="1"/>
                    <a:pt x="1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44"/>
            <p:cNvSpPr/>
            <p:nvPr/>
          </p:nvSpPr>
          <p:spPr>
            <a:xfrm>
              <a:off x="4451862" y="4906315"/>
              <a:ext cx="101532" cy="89430"/>
            </a:xfrm>
            <a:custGeom>
              <a:avLst/>
              <a:gdLst/>
              <a:ahLst/>
              <a:cxnLst/>
              <a:rect l="l" t="t" r="r" b="b"/>
              <a:pathLst>
                <a:path w="3876" h="3414" extrusionOk="0">
                  <a:moveTo>
                    <a:pt x="2039" y="0"/>
                  </a:moveTo>
                  <a:lnTo>
                    <a:pt x="2039" y="4"/>
                  </a:lnTo>
                  <a:cubicBezTo>
                    <a:pt x="1833" y="387"/>
                    <a:pt x="1902" y="860"/>
                    <a:pt x="2210" y="1169"/>
                  </a:cubicBezTo>
                  <a:lnTo>
                    <a:pt x="1165" y="2211"/>
                  </a:lnTo>
                  <a:cubicBezTo>
                    <a:pt x="975" y="2021"/>
                    <a:pt x="723" y="1922"/>
                    <a:pt x="468" y="1922"/>
                  </a:cubicBezTo>
                  <a:cubicBezTo>
                    <a:pt x="308" y="1922"/>
                    <a:pt x="148" y="1960"/>
                    <a:pt x="0" y="2039"/>
                  </a:cubicBezTo>
                  <a:cubicBezTo>
                    <a:pt x="180" y="2901"/>
                    <a:pt x="927" y="3413"/>
                    <a:pt x="1694" y="3413"/>
                  </a:cubicBezTo>
                  <a:cubicBezTo>
                    <a:pt x="2123" y="3413"/>
                    <a:pt x="2559" y="3254"/>
                    <a:pt x="2906" y="2906"/>
                  </a:cubicBezTo>
                  <a:cubicBezTo>
                    <a:pt x="3876" y="1936"/>
                    <a:pt x="3382" y="281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44"/>
            <p:cNvSpPr/>
            <p:nvPr/>
          </p:nvSpPr>
          <p:spPr>
            <a:xfrm>
              <a:off x="4470172" y="4931253"/>
              <a:ext cx="45265" cy="38690"/>
            </a:xfrm>
            <a:custGeom>
              <a:avLst/>
              <a:gdLst/>
              <a:ahLst/>
              <a:cxnLst/>
              <a:rect l="l" t="t" r="r" b="b"/>
              <a:pathLst>
                <a:path w="1728" h="1477" extrusionOk="0">
                  <a:moveTo>
                    <a:pt x="987" y="1"/>
                  </a:moveTo>
                  <a:cubicBezTo>
                    <a:pt x="329" y="1"/>
                    <a:pt x="0" y="796"/>
                    <a:pt x="466" y="1259"/>
                  </a:cubicBezTo>
                  <a:cubicBezTo>
                    <a:pt x="617" y="1409"/>
                    <a:pt x="803" y="1477"/>
                    <a:pt x="984" y="1477"/>
                  </a:cubicBezTo>
                  <a:cubicBezTo>
                    <a:pt x="1364" y="1477"/>
                    <a:pt x="1727" y="1183"/>
                    <a:pt x="1727" y="738"/>
                  </a:cubicBezTo>
                  <a:cubicBezTo>
                    <a:pt x="1727" y="330"/>
                    <a:pt x="1395" y="1"/>
                    <a:pt x="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44"/>
            <p:cNvSpPr/>
            <p:nvPr/>
          </p:nvSpPr>
          <p:spPr>
            <a:xfrm>
              <a:off x="4716929" y="4905451"/>
              <a:ext cx="93830" cy="90294"/>
            </a:xfrm>
            <a:custGeom>
              <a:avLst/>
              <a:gdLst/>
              <a:ahLst/>
              <a:cxnLst/>
              <a:rect l="l" t="t" r="r" b="b"/>
              <a:pathLst>
                <a:path w="3582" h="3447" extrusionOk="0">
                  <a:moveTo>
                    <a:pt x="1858" y="1"/>
                  </a:moveTo>
                  <a:cubicBezTo>
                    <a:pt x="1410" y="1"/>
                    <a:pt x="968" y="176"/>
                    <a:pt x="638" y="506"/>
                  </a:cubicBezTo>
                  <a:cubicBezTo>
                    <a:pt x="148" y="996"/>
                    <a:pt x="0" y="1740"/>
                    <a:pt x="264" y="2384"/>
                  </a:cubicBezTo>
                  <a:cubicBezTo>
                    <a:pt x="532" y="3025"/>
                    <a:pt x="1162" y="3446"/>
                    <a:pt x="1858" y="3446"/>
                  </a:cubicBezTo>
                  <a:cubicBezTo>
                    <a:pt x="2810" y="3446"/>
                    <a:pt x="3581" y="2675"/>
                    <a:pt x="3581" y="1723"/>
                  </a:cubicBezTo>
                  <a:cubicBezTo>
                    <a:pt x="3581" y="1027"/>
                    <a:pt x="3160" y="396"/>
                    <a:pt x="2516" y="133"/>
                  </a:cubicBezTo>
                  <a:cubicBezTo>
                    <a:pt x="2303" y="44"/>
                    <a:pt x="2080" y="1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44"/>
            <p:cNvSpPr/>
            <p:nvPr/>
          </p:nvSpPr>
          <p:spPr>
            <a:xfrm>
              <a:off x="4721408" y="4906315"/>
              <a:ext cx="101558" cy="89430"/>
            </a:xfrm>
            <a:custGeom>
              <a:avLst/>
              <a:gdLst/>
              <a:ahLst/>
              <a:cxnLst/>
              <a:rect l="l" t="t" r="r" b="b"/>
              <a:pathLst>
                <a:path w="3877" h="3414" extrusionOk="0">
                  <a:moveTo>
                    <a:pt x="2040" y="0"/>
                  </a:moveTo>
                  <a:lnTo>
                    <a:pt x="2040" y="4"/>
                  </a:lnTo>
                  <a:cubicBezTo>
                    <a:pt x="1834" y="387"/>
                    <a:pt x="1903" y="860"/>
                    <a:pt x="2211" y="1169"/>
                  </a:cubicBezTo>
                  <a:lnTo>
                    <a:pt x="1166" y="2211"/>
                  </a:lnTo>
                  <a:cubicBezTo>
                    <a:pt x="976" y="2021"/>
                    <a:pt x="724" y="1922"/>
                    <a:pt x="468" y="1922"/>
                  </a:cubicBezTo>
                  <a:cubicBezTo>
                    <a:pt x="309" y="1922"/>
                    <a:pt x="148" y="1960"/>
                    <a:pt x="1" y="2039"/>
                  </a:cubicBezTo>
                  <a:cubicBezTo>
                    <a:pt x="181" y="2901"/>
                    <a:pt x="927" y="3413"/>
                    <a:pt x="1695" y="3413"/>
                  </a:cubicBezTo>
                  <a:cubicBezTo>
                    <a:pt x="2124" y="3413"/>
                    <a:pt x="2559" y="3254"/>
                    <a:pt x="2907" y="2906"/>
                  </a:cubicBezTo>
                  <a:cubicBezTo>
                    <a:pt x="3877" y="1936"/>
                    <a:pt x="3383" y="281"/>
                    <a:pt x="2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44"/>
            <p:cNvSpPr/>
            <p:nvPr/>
          </p:nvSpPr>
          <p:spPr>
            <a:xfrm>
              <a:off x="4739718" y="4931253"/>
              <a:ext cx="45265" cy="38690"/>
            </a:xfrm>
            <a:custGeom>
              <a:avLst/>
              <a:gdLst/>
              <a:ahLst/>
              <a:cxnLst/>
              <a:rect l="l" t="t" r="r" b="b"/>
              <a:pathLst>
                <a:path w="1728" h="1477" extrusionOk="0">
                  <a:moveTo>
                    <a:pt x="988" y="1"/>
                  </a:moveTo>
                  <a:cubicBezTo>
                    <a:pt x="330" y="1"/>
                    <a:pt x="1" y="796"/>
                    <a:pt x="467" y="1259"/>
                  </a:cubicBezTo>
                  <a:cubicBezTo>
                    <a:pt x="618" y="1409"/>
                    <a:pt x="803" y="1477"/>
                    <a:pt x="985" y="1477"/>
                  </a:cubicBezTo>
                  <a:cubicBezTo>
                    <a:pt x="1365" y="1477"/>
                    <a:pt x="1728" y="1183"/>
                    <a:pt x="1728" y="738"/>
                  </a:cubicBezTo>
                  <a:cubicBezTo>
                    <a:pt x="1728" y="330"/>
                    <a:pt x="1396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44"/>
            <p:cNvSpPr/>
            <p:nvPr/>
          </p:nvSpPr>
          <p:spPr>
            <a:xfrm>
              <a:off x="4425090" y="4828490"/>
              <a:ext cx="40707" cy="50373"/>
            </a:xfrm>
            <a:custGeom>
              <a:avLst/>
              <a:gdLst/>
              <a:ahLst/>
              <a:cxnLst/>
              <a:rect l="l" t="t" r="r" b="b"/>
              <a:pathLst>
                <a:path w="1554" h="1923" extrusionOk="0">
                  <a:moveTo>
                    <a:pt x="1550" y="0"/>
                  </a:moveTo>
                  <a:lnTo>
                    <a:pt x="1485" y="17"/>
                  </a:lnTo>
                  <a:cubicBezTo>
                    <a:pt x="611" y="237"/>
                    <a:pt x="1" y="1025"/>
                    <a:pt x="1" y="1923"/>
                  </a:cubicBezTo>
                  <a:lnTo>
                    <a:pt x="566" y="1923"/>
                  </a:lnTo>
                  <a:cubicBezTo>
                    <a:pt x="1111" y="1923"/>
                    <a:pt x="1553" y="1484"/>
                    <a:pt x="1553" y="939"/>
                  </a:cubicBezTo>
                  <a:lnTo>
                    <a:pt x="15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44"/>
            <p:cNvSpPr/>
            <p:nvPr/>
          </p:nvSpPr>
          <p:spPr>
            <a:xfrm>
              <a:off x="4817203" y="4847429"/>
              <a:ext cx="29810" cy="25776"/>
            </a:xfrm>
            <a:custGeom>
              <a:avLst/>
              <a:gdLst/>
              <a:ahLst/>
              <a:cxnLst/>
              <a:rect l="l" t="t" r="r" b="b"/>
              <a:pathLst>
                <a:path w="1138" h="984" extrusionOk="0">
                  <a:moveTo>
                    <a:pt x="0" y="0"/>
                  </a:moveTo>
                  <a:lnTo>
                    <a:pt x="0" y="984"/>
                  </a:lnTo>
                  <a:lnTo>
                    <a:pt x="984" y="984"/>
                  </a:lnTo>
                  <a:lnTo>
                    <a:pt x="984" y="329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44"/>
            <p:cNvSpPr/>
            <p:nvPr/>
          </p:nvSpPr>
          <p:spPr>
            <a:xfrm>
              <a:off x="4414005" y="4711974"/>
              <a:ext cx="444005" cy="289952"/>
            </a:xfrm>
            <a:custGeom>
              <a:avLst/>
              <a:gdLst/>
              <a:ahLst/>
              <a:cxnLst/>
              <a:rect l="l" t="t" r="r" b="b"/>
              <a:pathLst>
                <a:path w="16950" h="11069" extrusionOk="0">
                  <a:moveTo>
                    <a:pt x="15952" y="5415"/>
                  </a:moveTo>
                  <a:lnTo>
                    <a:pt x="15952" y="5908"/>
                  </a:lnTo>
                  <a:lnTo>
                    <a:pt x="15462" y="5908"/>
                  </a:lnTo>
                  <a:lnTo>
                    <a:pt x="15462" y="5415"/>
                  </a:lnTo>
                  <a:close/>
                  <a:moveTo>
                    <a:pt x="1553" y="4784"/>
                  </a:moveTo>
                  <a:lnTo>
                    <a:pt x="1553" y="5387"/>
                  </a:lnTo>
                  <a:cubicBezTo>
                    <a:pt x="1549" y="5795"/>
                    <a:pt x="1220" y="6124"/>
                    <a:pt x="812" y="6124"/>
                  </a:cubicBezTo>
                  <a:lnTo>
                    <a:pt x="511" y="6124"/>
                  </a:lnTo>
                  <a:cubicBezTo>
                    <a:pt x="596" y="5528"/>
                    <a:pt x="991" y="5017"/>
                    <a:pt x="1553" y="4784"/>
                  </a:cubicBezTo>
                  <a:close/>
                  <a:moveTo>
                    <a:pt x="11028" y="490"/>
                  </a:moveTo>
                  <a:cubicBezTo>
                    <a:pt x="11573" y="494"/>
                    <a:pt x="12080" y="747"/>
                    <a:pt x="12409" y="1179"/>
                  </a:cubicBezTo>
                  <a:lnTo>
                    <a:pt x="14770" y="4332"/>
                  </a:lnTo>
                  <a:cubicBezTo>
                    <a:pt x="14818" y="4393"/>
                    <a:pt x="14890" y="4431"/>
                    <a:pt x="14968" y="4431"/>
                  </a:cubicBezTo>
                  <a:lnTo>
                    <a:pt x="16123" y="4431"/>
                  </a:lnTo>
                  <a:cubicBezTo>
                    <a:pt x="16260" y="4431"/>
                    <a:pt x="16353" y="4575"/>
                    <a:pt x="16295" y="4702"/>
                  </a:cubicBezTo>
                  <a:lnTo>
                    <a:pt x="16192" y="4921"/>
                  </a:lnTo>
                  <a:lnTo>
                    <a:pt x="15212" y="4921"/>
                  </a:lnTo>
                  <a:cubicBezTo>
                    <a:pt x="15075" y="4921"/>
                    <a:pt x="14965" y="5031"/>
                    <a:pt x="14965" y="5168"/>
                  </a:cubicBezTo>
                  <a:lnTo>
                    <a:pt x="14965" y="6155"/>
                  </a:lnTo>
                  <a:cubicBezTo>
                    <a:pt x="14965" y="6288"/>
                    <a:pt x="15075" y="6398"/>
                    <a:pt x="15212" y="6398"/>
                  </a:cubicBezTo>
                  <a:lnTo>
                    <a:pt x="15952" y="6398"/>
                  </a:lnTo>
                  <a:lnTo>
                    <a:pt x="15952" y="6758"/>
                  </a:lnTo>
                  <a:cubicBezTo>
                    <a:pt x="15949" y="6987"/>
                    <a:pt x="16038" y="7210"/>
                    <a:pt x="16202" y="7375"/>
                  </a:cubicBezTo>
                  <a:cubicBezTo>
                    <a:pt x="16271" y="7447"/>
                    <a:pt x="16312" y="7543"/>
                    <a:pt x="16312" y="7639"/>
                  </a:cubicBezTo>
                  <a:lnTo>
                    <a:pt x="16315" y="8125"/>
                  </a:lnTo>
                  <a:cubicBezTo>
                    <a:pt x="16312" y="8533"/>
                    <a:pt x="15983" y="8862"/>
                    <a:pt x="15575" y="8862"/>
                  </a:cubicBezTo>
                  <a:lnTo>
                    <a:pt x="15198" y="8862"/>
                  </a:lnTo>
                  <a:cubicBezTo>
                    <a:pt x="15068" y="7882"/>
                    <a:pt x="14235" y="7149"/>
                    <a:pt x="13245" y="7149"/>
                  </a:cubicBezTo>
                  <a:cubicBezTo>
                    <a:pt x="12258" y="7149"/>
                    <a:pt x="11422" y="7882"/>
                    <a:pt x="11292" y="8862"/>
                  </a:cubicBezTo>
                  <a:lnTo>
                    <a:pt x="4907" y="8862"/>
                  </a:lnTo>
                  <a:cubicBezTo>
                    <a:pt x="4781" y="7889"/>
                    <a:pt x="3955" y="7155"/>
                    <a:pt x="2975" y="7149"/>
                  </a:cubicBezTo>
                  <a:cubicBezTo>
                    <a:pt x="2968" y="7148"/>
                    <a:pt x="2961" y="7148"/>
                    <a:pt x="2954" y="7148"/>
                  </a:cubicBezTo>
                  <a:cubicBezTo>
                    <a:pt x="1979" y="7148"/>
                    <a:pt x="1151" y="7861"/>
                    <a:pt x="1008" y="8828"/>
                  </a:cubicBezTo>
                  <a:cubicBezTo>
                    <a:pt x="699" y="8728"/>
                    <a:pt x="494" y="8444"/>
                    <a:pt x="494" y="8125"/>
                  </a:cubicBezTo>
                  <a:lnTo>
                    <a:pt x="494" y="6621"/>
                  </a:lnTo>
                  <a:lnTo>
                    <a:pt x="812" y="6621"/>
                  </a:lnTo>
                  <a:cubicBezTo>
                    <a:pt x="1491" y="6617"/>
                    <a:pt x="2043" y="6069"/>
                    <a:pt x="2043" y="5387"/>
                  </a:cubicBezTo>
                  <a:lnTo>
                    <a:pt x="2043" y="4640"/>
                  </a:lnTo>
                  <a:lnTo>
                    <a:pt x="2886" y="4424"/>
                  </a:lnTo>
                  <a:cubicBezTo>
                    <a:pt x="2947" y="4407"/>
                    <a:pt x="3002" y="4366"/>
                    <a:pt x="3036" y="4311"/>
                  </a:cubicBezTo>
                  <a:lnTo>
                    <a:pt x="4763" y="1347"/>
                  </a:lnTo>
                  <a:cubicBezTo>
                    <a:pt x="5072" y="819"/>
                    <a:pt x="5641" y="494"/>
                    <a:pt x="6251" y="490"/>
                  </a:cubicBezTo>
                  <a:close/>
                  <a:moveTo>
                    <a:pt x="2954" y="7632"/>
                  </a:moveTo>
                  <a:cubicBezTo>
                    <a:pt x="3145" y="7632"/>
                    <a:pt x="3337" y="7669"/>
                    <a:pt x="3520" y="7745"/>
                  </a:cubicBezTo>
                  <a:cubicBezTo>
                    <a:pt x="4071" y="7974"/>
                    <a:pt x="4431" y="8512"/>
                    <a:pt x="4431" y="9109"/>
                  </a:cubicBezTo>
                  <a:cubicBezTo>
                    <a:pt x="4431" y="9924"/>
                    <a:pt x="3770" y="10586"/>
                    <a:pt x="2954" y="10586"/>
                  </a:cubicBezTo>
                  <a:cubicBezTo>
                    <a:pt x="2358" y="10586"/>
                    <a:pt x="1820" y="10226"/>
                    <a:pt x="1590" y="9674"/>
                  </a:cubicBezTo>
                  <a:cubicBezTo>
                    <a:pt x="1361" y="9122"/>
                    <a:pt x="1487" y="8488"/>
                    <a:pt x="1909" y="8063"/>
                  </a:cubicBezTo>
                  <a:cubicBezTo>
                    <a:pt x="2193" y="7782"/>
                    <a:pt x="2570" y="7632"/>
                    <a:pt x="2954" y="7632"/>
                  </a:cubicBezTo>
                  <a:close/>
                  <a:moveTo>
                    <a:pt x="13245" y="7632"/>
                  </a:moveTo>
                  <a:cubicBezTo>
                    <a:pt x="13435" y="7632"/>
                    <a:pt x="13627" y="7669"/>
                    <a:pt x="13810" y="7745"/>
                  </a:cubicBezTo>
                  <a:cubicBezTo>
                    <a:pt x="14362" y="7974"/>
                    <a:pt x="14722" y="8512"/>
                    <a:pt x="14722" y="9109"/>
                  </a:cubicBezTo>
                  <a:cubicBezTo>
                    <a:pt x="14722" y="9924"/>
                    <a:pt x="14060" y="10586"/>
                    <a:pt x="13245" y="10586"/>
                  </a:cubicBezTo>
                  <a:cubicBezTo>
                    <a:pt x="12649" y="10586"/>
                    <a:pt x="12111" y="10226"/>
                    <a:pt x="11881" y="9674"/>
                  </a:cubicBezTo>
                  <a:cubicBezTo>
                    <a:pt x="11651" y="9122"/>
                    <a:pt x="11778" y="8488"/>
                    <a:pt x="12200" y="8063"/>
                  </a:cubicBezTo>
                  <a:cubicBezTo>
                    <a:pt x="12484" y="7782"/>
                    <a:pt x="12861" y="7632"/>
                    <a:pt x="13245" y="7632"/>
                  </a:cubicBezTo>
                  <a:close/>
                  <a:moveTo>
                    <a:pt x="6251" y="0"/>
                  </a:moveTo>
                  <a:cubicBezTo>
                    <a:pt x="5466" y="0"/>
                    <a:pt x="4736" y="418"/>
                    <a:pt x="4339" y="1100"/>
                  </a:cubicBezTo>
                  <a:lnTo>
                    <a:pt x="2663" y="3972"/>
                  </a:lnTo>
                  <a:lnTo>
                    <a:pt x="1734" y="4208"/>
                  </a:lnTo>
                  <a:cubicBezTo>
                    <a:pt x="596" y="4500"/>
                    <a:pt x="0" y="5432"/>
                    <a:pt x="0" y="6374"/>
                  </a:cubicBezTo>
                  <a:lnTo>
                    <a:pt x="0" y="8125"/>
                  </a:lnTo>
                  <a:cubicBezTo>
                    <a:pt x="0" y="8715"/>
                    <a:pt x="418" y="9222"/>
                    <a:pt x="997" y="9331"/>
                  </a:cubicBezTo>
                  <a:cubicBezTo>
                    <a:pt x="1114" y="10318"/>
                    <a:pt x="1950" y="11062"/>
                    <a:pt x="2940" y="11069"/>
                  </a:cubicBezTo>
                  <a:cubicBezTo>
                    <a:pt x="2945" y="11069"/>
                    <a:pt x="2950" y="11069"/>
                    <a:pt x="2954" y="11069"/>
                  </a:cubicBezTo>
                  <a:cubicBezTo>
                    <a:pt x="3942" y="11069"/>
                    <a:pt x="4778" y="10334"/>
                    <a:pt x="4907" y="9355"/>
                  </a:cubicBezTo>
                  <a:lnTo>
                    <a:pt x="11288" y="9355"/>
                  </a:lnTo>
                  <a:cubicBezTo>
                    <a:pt x="11418" y="10335"/>
                    <a:pt x="12254" y="11069"/>
                    <a:pt x="13241" y="11069"/>
                  </a:cubicBezTo>
                  <a:cubicBezTo>
                    <a:pt x="14232" y="11069"/>
                    <a:pt x="15068" y="10335"/>
                    <a:pt x="15195" y="9355"/>
                  </a:cubicBezTo>
                  <a:lnTo>
                    <a:pt x="15572" y="9355"/>
                  </a:lnTo>
                  <a:cubicBezTo>
                    <a:pt x="16254" y="9355"/>
                    <a:pt x="16802" y="8804"/>
                    <a:pt x="16805" y="8125"/>
                  </a:cubicBezTo>
                  <a:lnTo>
                    <a:pt x="16805" y="7642"/>
                  </a:lnTo>
                  <a:cubicBezTo>
                    <a:pt x="16805" y="7409"/>
                    <a:pt x="16713" y="7190"/>
                    <a:pt x="16552" y="7029"/>
                  </a:cubicBezTo>
                  <a:cubicBezTo>
                    <a:pt x="16480" y="6957"/>
                    <a:pt x="16442" y="6857"/>
                    <a:pt x="16445" y="6758"/>
                  </a:cubicBezTo>
                  <a:lnTo>
                    <a:pt x="16445" y="5552"/>
                  </a:lnTo>
                  <a:lnTo>
                    <a:pt x="16572" y="5274"/>
                  </a:lnTo>
                  <a:lnTo>
                    <a:pt x="16744" y="4911"/>
                  </a:lnTo>
                  <a:cubicBezTo>
                    <a:pt x="16949" y="4458"/>
                    <a:pt x="16620" y="3941"/>
                    <a:pt x="16123" y="3938"/>
                  </a:cubicBezTo>
                  <a:lnTo>
                    <a:pt x="15092" y="3938"/>
                  </a:lnTo>
                  <a:lnTo>
                    <a:pt x="12803" y="888"/>
                  </a:lnTo>
                  <a:cubicBezTo>
                    <a:pt x="12381" y="329"/>
                    <a:pt x="11727" y="4"/>
                    <a:pt x="1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44"/>
            <p:cNvSpPr/>
            <p:nvPr/>
          </p:nvSpPr>
          <p:spPr>
            <a:xfrm>
              <a:off x="4464432" y="4924809"/>
              <a:ext cx="55691" cy="51604"/>
            </a:xfrm>
            <a:custGeom>
              <a:avLst/>
              <a:gdLst/>
              <a:ahLst/>
              <a:cxnLst/>
              <a:rect l="l" t="t" r="r" b="b"/>
              <a:pathLst>
                <a:path w="2126" h="1970" extrusionOk="0">
                  <a:moveTo>
                    <a:pt x="1063" y="0"/>
                  </a:moveTo>
                  <a:cubicBezTo>
                    <a:pt x="645" y="4"/>
                    <a:pt x="272" y="271"/>
                    <a:pt x="138" y="668"/>
                  </a:cubicBezTo>
                  <a:cubicBezTo>
                    <a:pt x="1" y="1066"/>
                    <a:pt x="135" y="1505"/>
                    <a:pt x="464" y="1762"/>
                  </a:cubicBezTo>
                  <a:cubicBezTo>
                    <a:pt x="642" y="1900"/>
                    <a:pt x="856" y="1969"/>
                    <a:pt x="1071" y="1969"/>
                  </a:cubicBezTo>
                  <a:cubicBezTo>
                    <a:pt x="1256" y="1969"/>
                    <a:pt x="1441" y="1918"/>
                    <a:pt x="1605" y="1813"/>
                  </a:cubicBezTo>
                  <a:cubicBezTo>
                    <a:pt x="1958" y="1587"/>
                    <a:pt x="2126" y="1158"/>
                    <a:pt x="2026" y="754"/>
                  </a:cubicBezTo>
                  <a:cubicBezTo>
                    <a:pt x="2000" y="639"/>
                    <a:pt x="1898" y="563"/>
                    <a:pt x="1787" y="563"/>
                  </a:cubicBezTo>
                  <a:cubicBezTo>
                    <a:pt x="1769" y="563"/>
                    <a:pt x="1750" y="565"/>
                    <a:pt x="1731" y="569"/>
                  </a:cubicBezTo>
                  <a:cubicBezTo>
                    <a:pt x="1598" y="603"/>
                    <a:pt x="1516" y="737"/>
                    <a:pt x="1550" y="867"/>
                  </a:cubicBezTo>
                  <a:cubicBezTo>
                    <a:pt x="1631" y="1205"/>
                    <a:pt x="1364" y="1479"/>
                    <a:pt x="1069" y="1479"/>
                  </a:cubicBezTo>
                  <a:cubicBezTo>
                    <a:pt x="966" y="1479"/>
                    <a:pt x="861" y="1446"/>
                    <a:pt x="765" y="1371"/>
                  </a:cubicBezTo>
                  <a:cubicBezTo>
                    <a:pt x="400" y="1084"/>
                    <a:pt x="603" y="494"/>
                    <a:pt x="1066" y="494"/>
                  </a:cubicBezTo>
                  <a:cubicBezTo>
                    <a:pt x="1067" y="494"/>
                    <a:pt x="1069" y="494"/>
                    <a:pt x="1070" y="494"/>
                  </a:cubicBezTo>
                  <a:cubicBezTo>
                    <a:pt x="1204" y="487"/>
                    <a:pt x="1307" y="377"/>
                    <a:pt x="1307" y="247"/>
                  </a:cubicBezTo>
                  <a:cubicBezTo>
                    <a:pt x="1307" y="113"/>
                    <a:pt x="1204" y="4"/>
                    <a:pt x="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44"/>
            <p:cNvSpPr/>
            <p:nvPr/>
          </p:nvSpPr>
          <p:spPr>
            <a:xfrm>
              <a:off x="4734005" y="4924782"/>
              <a:ext cx="55691" cy="51630"/>
            </a:xfrm>
            <a:custGeom>
              <a:avLst/>
              <a:gdLst/>
              <a:ahLst/>
              <a:cxnLst/>
              <a:rect l="l" t="t" r="r" b="b"/>
              <a:pathLst>
                <a:path w="2126" h="1971" extrusionOk="0">
                  <a:moveTo>
                    <a:pt x="1082" y="1"/>
                  </a:moveTo>
                  <a:cubicBezTo>
                    <a:pt x="1078" y="1"/>
                    <a:pt x="1074" y="1"/>
                    <a:pt x="1070" y="1"/>
                  </a:cubicBezTo>
                  <a:cubicBezTo>
                    <a:pt x="648" y="1"/>
                    <a:pt x="275" y="265"/>
                    <a:pt x="138" y="663"/>
                  </a:cubicBezTo>
                  <a:cubicBezTo>
                    <a:pt x="1" y="1060"/>
                    <a:pt x="131" y="1502"/>
                    <a:pt x="460" y="1759"/>
                  </a:cubicBezTo>
                  <a:cubicBezTo>
                    <a:pt x="639" y="1899"/>
                    <a:pt x="854" y="1970"/>
                    <a:pt x="1070" y="1970"/>
                  </a:cubicBezTo>
                  <a:cubicBezTo>
                    <a:pt x="1254" y="1970"/>
                    <a:pt x="1440" y="1918"/>
                    <a:pt x="1604" y="1814"/>
                  </a:cubicBezTo>
                  <a:cubicBezTo>
                    <a:pt x="1957" y="1588"/>
                    <a:pt x="2125" y="1159"/>
                    <a:pt x="2026" y="752"/>
                  </a:cubicBezTo>
                  <a:cubicBezTo>
                    <a:pt x="1999" y="640"/>
                    <a:pt x="1897" y="564"/>
                    <a:pt x="1787" y="564"/>
                  </a:cubicBezTo>
                  <a:cubicBezTo>
                    <a:pt x="1768" y="564"/>
                    <a:pt x="1750" y="566"/>
                    <a:pt x="1731" y="570"/>
                  </a:cubicBezTo>
                  <a:cubicBezTo>
                    <a:pt x="1598" y="604"/>
                    <a:pt x="1515" y="738"/>
                    <a:pt x="1550" y="868"/>
                  </a:cubicBezTo>
                  <a:cubicBezTo>
                    <a:pt x="1556" y="906"/>
                    <a:pt x="1563" y="947"/>
                    <a:pt x="1563" y="985"/>
                  </a:cubicBezTo>
                  <a:cubicBezTo>
                    <a:pt x="1563" y="1282"/>
                    <a:pt x="1320" y="1478"/>
                    <a:pt x="1065" y="1478"/>
                  </a:cubicBezTo>
                  <a:cubicBezTo>
                    <a:pt x="944" y="1478"/>
                    <a:pt x="821" y="1434"/>
                    <a:pt x="720" y="1334"/>
                  </a:cubicBezTo>
                  <a:cubicBezTo>
                    <a:pt x="412" y="1022"/>
                    <a:pt x="631" y="491"/>
                    <a:pt x="1070" y="491"/>
                  </a:cubicBezTo>
                  <a:cubicBezTo>
                    <a:pt x="1074" y="491"/>
                    <a:pt x="1078" y="491"/>
                    <a:pt x="1082" y="491"/>
                  </a:cubicBezTo>
                  <a:cubicBezTo>
                    <a:pt x="1217" y="491"/>
                    <a:pt x="1327" y="381"/>
                    <a:pt x="1327" y="248"/>
                  </a:cubicBezTo>
                  <a:cubicBezTo>
                    <a:pt x="1327" y="111"/>
                    <a:pt x="1217" y="1"/>
                    <a:pt x="10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44"/>
            <p:cNvSpPr/>
            <p:nvPr/>
          </p:nvSpPr>
          <p:spPr>
            <a:xfrm>
              <a:off x="4692070" y="4873178"/>
              <a:ext cx="123719" cy="58284"/>
            </a:xfrm>
            <a:custGeom>
              <a:avLst/>
              <a:gdLst/>
              <a:ahLst/>
              <a:cxnLst/>
              <a:rect l="l" t="t" r="r" b="b"/>
              <a:pathLst>
                <a:path w="4723" h="2225" extrusionOk="0">
                  <a:moveTo>
                    <a:pt x="2809" y="0"/>
                  </a:moveTo>
                  <a:cubicBezTo>
                    <a:pt x="2220" y="0"/>
                    <a:pt x="1631" y="176"/>
                    <a:pt x="1124" y="528"/>
                  </a:cubicBezTo>
                  <a:cubicBezTo>
                    <a:pt x="641" y="864"/>
                    <a:pt x="271" y="1334"/>
                    <a:pt x="55" y="1882"/>
                  </a:cubicBezTo>
                  <a:cubicBezTo>
                    <a:pt x="0" y="2009"/>
                    <a:pt x="62" y="2156"/>
                    <a:pt x="192" y="2208"/>
                  </a:cubicBezTo>
                  <a:cubicBezTo>
                    <a:pt x="222" y="2219"/>
                    <a:pt x="252" y="2225"/>
                    <a:pt x="282" y="2225"/>
                  </a:cubicBezTo>
                  <a:cubicBezTo>
                    <a:pt x="384" y="2225"/>
                    <a:pt x="480" y="2161"/>
                    <a:pt x="514" y="2060"/>
                  </a:cubicBezTo>
                  <a:cubicBezTo>
                    <a:pt x="888" y="1118"/>
                    <a:pt x="1796" y="498"/>
                    <a:pt x="2807" y="494"/>
                  </a:cubicBezTo>
                  <a:cubicBezTo>
                    <a:pt x="2812" y="494"/>
                    <a:pt x="2817" y="494"/>
                    <a:pt x="2822" y="494"/>
                  </a:cubicBezTo>
                  <a:cubicBezTo>
                    <a:pt x="3351" y="494"/>
                    <a:pt x="3863" y="669"/>
                    <a:pt x="4284" y="988"/>
                  </a:cubicBezTo>
                  <a:cubicBezTo>
                    <a:pt x="4330" y="1025"/>
                    <a:pt x="4384" y="1043"/>
                    <a:pt x="4438" y="1043"/>
                  </a:cubicBezTo>
                  <a:cubicBezTo>
                    <a:pt x="4513" y="1043"/>
                    <a:pt x="4587" y="1009"/>
                    <a:pt x="4637" y="943"/>
                  </a:cubicBezTo>
                  <a:cubicBezTo>
                    <a:pt x="4722" y="833"/>
                    <a:pt x="4695" y="672"/>
                    <a:pt x="4578" y="594"/>
                  </a:cubicBezTo>
                  <a:cubicBezTo>
                    <a:pt x="4056" y="198"/>
                    <a:pt x="3433" y="0"/>
                    <a:pt x="28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44"/>
            <p:cNvSpPr/>
            <p:nvPr/>
          </p:nvSpPr>
          <p:spPr>
            <a:xfrm>
              <a:off x="4503226" y="4737724"/>
              <a:ext cx="124426" cy="193214"/>
            </a:xfrm>
            <a:custGeom>
              <a:avLst/>
              <a:gdLst/>
              <a:ahLst/>
              <a:cxnLst/>
              <a:rect l="l" t="t" r="r" b="b"/>
              <a:pathLst>
                <a:path w="4750" h="7376" extrusionOk="0">
                  <a:moveTo>
                    <a:pt x="4260" y="494"/>
                  </a:moveTo>
                  <a:lnTo>
                    <a:pt x="4260" y="2958"/>
                  </a:lnTo>
                  <a:lnTo>
                    <a:pt x="984" y="2958"/>
                  </a:lnTo>
                  <a:lnTo>
                    <a:pt x="2207" y="861"/>
                  </a:lnTo>
                  <a:cubicBezTo>
                    <a:pt x="2341" y="635"/>
                    <a:pt x="2584" y="494"/>
                    <a:pt x="2845" y="494"/>
                  </a:cubicBezTo>
                  <a:close/>
                  <a:moveTo>
                    <a:pt x="2845" y="1"/>
                  </a:moveTo>
                  <a:cubicBezTo>
                    <a:pt x="2409" y="4"/>
                    <a:pt x="2005" y="234"/>
                    <a:pt x="1782" y="614"/>
                  </a:cubicBezTo>
                  <a:lnTo>
                    <a:pt x="343" y="3078"/>
                  </a:lnTo>
                  <a:lnTo>
                    <a:pt x="76" y="3541"/>
                  </a:lnTo>
                  <a:cubicBezTo>
                    <a:pt x="0" y="3661"/>
                    <a:pt x="38" y="3815"/>
                    <a:pt x="158" y="3883"/>
                  </a:cubicBezTo>
                  <a:cubicBezTo>
                    <a:pt x="197" y="3907"/>
                    <a:pt x="240" y="3918"/>
                    <a:pt x="283" y="3918"/>
                  </a:cubicBezTo>
                  <a:cubicBezTo>
                    <a:pt x="370" y="3918"/>
                    <a:pt x="455" y="3871"/>
                    <a:pt x="501" y="3791"/>
                  </a:cubicBezTo>
                  <a:lnTo>
                    <a:pt x="700" y="3448"/>
                  </a:lnTo>
                  <a:lnTo>
                    <a:pt x="4260" y="3448"/>
                  </a:lnTo>
                  <a:lnTo>
                    <a:pt x="4260" y="7139"/>
                  </a:lnTo>
                  <a:cubicBezTo>
                    <a:pt x="4263" y="7272"/>
                    <a:pt x="4373" y="7375"/>
                    <a:pt x="4503" y="7375"/>
                  </a:cubicBezTo>
                  <a:cubicBezTo>
                    <a:pt x="4637" y="7375"/>
                    <a:pt x="4747" y="7272"/>
                    <a:pt x="4750" y="7139"/>
                  </a:cubicBezTo>
                  <a:lnTo>
                    <a:pt x="4750" y="247"/>
                  </a:lnTo>
                  <a:cubicBezTo>
                    <a:pt x="4750" y="110"/>
                    <a:pt x="4640" y="1"/>
                    <a:pt x="4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44"/>
            <p:cNvSpPr/>
            <p:nvPr/>
          </p:nvSpPr>
          <p:spPr>
            <a:xfrm>
              <a:off x="4640383" y="4737829"/>
              <a:ext cx="128120" cy="102606"/>
            </a:xfrm>
            <a:custGeom>
              <a:avLst/>
              <a:gdLst/>
              <a:ahLst/>
              <a:cxnLst/>
              <a:rect l="l" t="t" r="r" b="b"/>
              <a:pathLst>
                <a:path w="4891" h="3917" extrusionOk="0">
                  <a:moveTo>
                    <a:pt x="254" y="0"/>
                  </a:moveTo>
                  <a:cubicBezTo>
                    <a:pt x="117" y="0"/>
                    <a:pt x="7" y="110"/>
                    <a:pt x="7" y="247"/>
                  </a:cubicBezTo>
                  <a:lnTo>
                    <a:pt x="7" y="3663"/>
                  </a:lnTo>
                  <a:cubicBezTo>
                    <a:pt x="1" y="3800"/>
                    <a:pt x="114" y="3917"/>
                    <a:pt x="254" y="3917"/>
                  </a:cubicBezTo>
                  <a:cubicBezTo>
                    <a:pt x="395" y="3917"/>
                    <a:pt x="504" y="3800"/>
                    <a:pt x="501" y="3663"/>
                  </a:cubicBezTo>
                  <a:lnTo>
                    <a:pt x="501" y="494"/>
                  </a:lnTo>
                  <a:lnTo>
                    <a:pt x="2386" y="494"/>
                  </a:lnTo>
                  <a:cubicBezTo>
                    <a:pt x="2389" y="494"/>
                    <a:pt x="2393" y="494"/>
                    <a:pt x="2396" y="494"/>
                  </a:cubicBezTo>
                  <a:cubicBezTo>
                    <a:pt x="2625" y="494"/>
                    <a:pt x="2840" y="603"/>
                    <a:pt x="2978" y="785"/>
                  </a:cubicBezTo>
                  <a:lnTo>
                    <a:pt x="4013" y="2166"/>
                  </a:lnTo>
                  <a:cubicBezTo>
                    <a:pt x="4257" y="2488"/>
                    <a:pt x="4024" y="2951"/>
                    <a:pt x="3619" y="2951"/>
                  </a:cubicBezTo>
                  <a:lnTo>
                    <a:pt x="1238" y="2951"/>
                  </a:lnTo>
                  <a:cubicBezTo>
                    <a:pt x="1236" y="2951"/>
                    <a:pt x="1233" y="2951"/>
                    <a:pt x="1231" y="2951"/>
                  </a:cubicBezTo>
                  <a:cubicBezTo>
                    <a:pt x="1094" y="2951"/>
                    <a:pt x="981" y="3059"/>
                    <a:pt x="981" y="3197"/>
                  </a:cubicBezTo>
                  <a:cubicBezTo>
                    <a:pt x="981" y="3334"/>
                    <a:pt x="1091" y="3444"/>
                    <a:pt x="1226" y="3444"/>
                  </a:cubicBezTo>
                  <a:cubicBezTo>
                    <a:pt x="1230" y="3444"/>
                    <a:pt x="1234" y="3444"/>
                    <a:pt x="1238" y="3444"/>
                  </a:cubicBezTo>
                  <a:lnTo>
                    <a:pt x="3619" y="3444"/>
                  </a:lnTo>
                  <a:cubicBezTo>
                    <a:pt x="4428" y="3444"/>
                    <a:pt x="4891" y="2519"/>
                    <a:pt x="4407" y="1868"/>
                  </a:cubicBezTo>
                  <a:lnTo>
                    <a:pt x="3373" y="494"/>
                  </a:lnTo>
                  <a:cubicBezTo>
                    <a:pt x="3140" y="182"/>
                    <a:pt x="2773" y="0"/>
                    <a:pt x="2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44"/>
            <p:cNvSpPr/>
            <p:nvPr/>
          </p:nvSpPr>
          <p:spPr>
            <a:xfrm>
              <a:off x="4555974" y="4840958"/>
              <a:ext cx="38716" cy="12862"/>
            </a:xfrm>
            <a:custGeom>
              <a:avLst/>
              <a:gdLst/>
              <a:ahLst/>
              <a:cxnLst/>
              <a:rect l="l" t="t" r="r" b="b"/>
              <a:pathLst>
                <a:path w="1478" h="491" extrusionOk="0">
                  <a:moveTo>
                    <a:pt x="245" y="0"/>
                  </a:moveTo>
                  <a:cubicBezTo>
                    <a:pt x="110" y="0"/>
                    <a:pt x="0" y="111"/>
                    <a:pt x="0" y="247"/>
                  </a:cubicBezTo>
                  <a:cubicBezTo>
                    <a:pt x="0" y="380"/>
                    <a:pt x="110" y="491"/>
                    <a:pt x="245" y="491"/>
                  </a:cubicBezTo>
                  <a:cubicBezTo>
                    <a:pt x="249" y="491"/>
                    <a:pt x="253" y="491"/>
                    <a:pt x="257" y="491"/>
                  </a:cubicBezTo>
                  <a:lnTo>
                    <a:pt x="1241" y="491"/>
                  </a:lnTo>
                  <a:cubicBezTo>
                    <a:pt x="1374" y="487"/>
                    <a:pt x="1477" y="377"/>
                    <a:pt x="1477" y="247"/>
                  </a:cubicBezTo>
                  <a:cubicBezTo>
                    <a:pt x="1477" y="114"/>
                    <a:pt x="1374" y="4"/>
                    <a:pt x="1241" y="1"/>
                  </a:cubicBezTo>
                  <a:lnTo>
                    <a:pt x="257" y="1"/>
                  </a:lnTo>
                  <a:cubicBezTo>
                    <a:pt x="253" y="0"/>
                    <a:pt x="249" y="0"/>
                    <a:pt x="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44"/>
            <p:cNvSpPr/>
            <p:nvPr/>
          </p:nvSpPr>
          <p:spPr>
            <a:xfrm>
              <a:off x="4659104" y="4840958"/>
              <a:ext cx="38978" cy="12862"/>
            </a:xfrm>
            <a:custGeom>
              <a:avLst/>
              <a:gdLst/>
              <a:ahLst/>
              <a:cxnLst/>
              <a:rect l="l" t="t" r="r" b="b"/>
              <a:pathLst>
                <a:path w="1488" h="491" extrusionOk="0">
                  <a:moveTo>
                    <a:pt x="246" y="0"/>
                  </a:moveTo>
                  <a:cubicBezTo>
                    <a:pt x="111" y="0"/>
                    <a:pt x="1" y="111"/>
                    <a:pt x="1" y="247"/>
                  </a:cubicBezTo>
                  <a:cubicBezTo>
                    <a:pt x="1" y="380"/>
                    <a:pt x="111" y="491"/>
                    <a:pt x="246" y="491"/>
                  </a:cubicBezTo>
                  <a:cubicBezTo>
                    <a:pt x="250" y="491"/>
                    <a:pt x="254" y="491"/>
                    <a:pt x="258" y="491"/>
                  </a:cubicBezTo>
                  <a:lnTo>
                    <a:pt x="1245" y="491"/>
                  </a:lnTo>
                  <a:cubicBezTo>
                    <a:pt x="1378" y="491"/>
                    <a:pt x="1488" y="381"/>
                    <a:pt x="1488" y="247"/>
                  </a:cubicBezTo>
                  <a:cubicBezTo>
                    <a:pt x="1488" y="110"/>
                    <a:pt x="1378" y="1"/>
                    <a:pt x="1245" y="1"/>
                  </a:cubicBezTo>
                  <a:lnTo>
                    <a:pt x="258" y="1"/>
                  </a:lnTo>
                  <a:cubicBezTo>
                    <a:pt x="254" y="0"/>
                    <a:pt x="250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7" name="Google Shape;4467;p44"/>
          <p:cNvGrpSpPr/>
          <p:nvPr/>
        </p:nvGrpSpPr>
        <p:grpSpPr>
          <a:xfrm>
            <a:off x="6710804" y="1197905"/>
            <a:ext cx="457201" cy="414661"/>
            <a:chOff x="5372993" y="4678696"/>
            <a:chExt cx="391406" cy="356514"/>
          </a:xfrm>
        </p:grpSpPr>
        <p:sp>
          <p:nvSpPr>
            <p:cNvPr id="4468" name="Google Shape;4468;p44"/>
            <p:cNvSpPr/>
            <p:nvPr/>
          </p:nvSpPr>
          <p:spPr>
            <a:xfrm>
              <a:off x="5437258" y="4733024"/>
              <a:ext cx="48566" cy="66719"/>
            </a:xfrm>
            <a:custGeom>
              <a:avLst/>
              <a:gdLst/>
              <a:ahLst/>
              <a:cxnLst/>
              <a:rect l="l" t="t" r="r" b="b"/>
              <a:pathLst>
                <a:path w="1854" h="2547" extrusionOk="0">
                  <a:moveTo>
                    <a:pt x="0" y="1"/>
                  </a:moveTo>
                  <a:lnTo>
                    <a:pt x="0" y="2547"/>
                  </a:lnTo>
                  <a:lnTo>
                    <a:pt x="1854" y="933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44"/>
            <p:cNvSpPr/>
            <p:nvPr/>
          </p:nvSpPr>
          <p:spPr>
            <a:xfrm>
              <a:off x="5460493" y="4733024"/>
              <a:ext cx="25331" cy="46522"/>
            </a:xfrm>
            <a:custGeom>
              <a:avLst/>
              <a:gdLst/>
              <a:ahLst/>
              <a:cxnLst/>
              <a:rect l="l" t="t" r="r" b="b"/>
              <a:pathLst>
                <a:path w="967" h="1776" extrusionOk="0">
                  <a:moveTo>
                    <a:pt x="1" y="1"/>
                  </a:moveTo>
                  <a:lnTo>
                    <a:pt x="1" y="1776"/>
                  </a:lnTo>
                  <a:lnTo>
                    <a:pt x="967" y="933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44"/>
            <p:cNvSpPr/>
            <p:nvPr/>
          </p:nvSpPr>
          <p:spPr>
            <a:xfrm>
              <a:off x="5425208" y="4724458"/>
              <a:ext cx="283430" cy="305277"/>
            </a:xfrm>
            <a:custGeom>
              <a:avLst/>
              <a:gdLst/>
              <a:ahLst/>
              <a:cxnLst/>
              <a:rect l="l" t="t" r="r" b="b"/>
              <a:pathLst>
                <a:path w="10820" h="11654" extrusionOk="0">
                  <a:moveTo>
                    <a:pt x="5410" y="1"/>
                  </a:moveTo>
                  <a:cubicBezTo>
                    <a:pt x="5383" y="1"/>
                    <a:pt x="5357" y="9"/>
                    <a:pt x="5336" y="26"/>
                  </a:cubicBezTo>
                  <a:lnTo>
                    <a:pt x="1" y="4673"/>
                  </a:lnTo>
                  <a:lnTo>
                    <a:pt x="1" y="11335"/>
                  </a:lnTo>
                  <a:cubicBezTo>
                    <a:pt x="1" y="11510"/>
                    <a:pt x="145" y="11653"/>
                    <a:pt x="320" y="11653"/>
                  </a:cubicBezTo>
                  <a:lnTo>
                    <a:pt x="10501" y="11653"/>
                  </a:lnTo>
                  <a:cubicBezTo>
                    <a:pt x="10675" y="11653"/>
                    <a:pt x="10819" y="11510"/>
                    <a:pt x="10819" y="11335"/>
                  </a:cubicBezTo>
                  <a:lnTo>
                    <a:pt x="10819" y="4673"/>
                  </a:lnTo>
                  <a:lnTo>
                    <a:pt x="5484" y="26"/>
                  </a:lnTo>
                  <a:cubicBezTo>
                    <a:pt x="5463" y="9"/>
                    <a:pt x="5437" y="1"/>
                    <a:pt x="5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44"/>
            <p:cNvSpPr/>
            <p:nvPr/>
          </p:nvSpPr>
          <p:spPr>
            <a:xfrm>
              <a:off x="5553852" y="4724458"/>
              <a:ext cx="154786" cy="305277"/>
            </a:xfrm>
            <a:custGeom>
              <a:avLst/>
              <a:gdLst/>
              <a:ahLst/>
              <a:cxnLst/>
              <a:rect l="l" t="t" r="r" b="b"/>
              <a:pathLst>
                <a:path w="5909" h="11654" extrusionOk="0">
                  <a:moveTo>
                    <a:pt x="499" y="1"/>
                  </a:moveTo>
                  <a:cubicBezTo>
                    <a:pt x="472" y="1"/>
                    <a:pt x="446" y="9"/>
                    <a:pt x="425" y="26"/>
                  </a:cubicBezTo>
                  <a:lnTo>
                    <a:pt x="0" y="396"/>
                  </a:lnTo>
                  <a:cubicBezTo>
                    <a:pt x="1916" y="2031"/>
                    <a:pt x="4959" y="4670"/>
                    <a:pt x="4959" y="4670"/>
                  </a:cubicBezTo>
                  <a:lnTo>
                    <a:pt x="4959" y="11331"/>
                  </a:lnTo>
                  <a:cubicBezTo>
                    <a:pt x="4959" y="11510"/>
                    <a:pt x="4815" y="11653"/>
                    <a:pt x="4640" y="11653"/>
                  </a:cubicBezTo>
                  <a:lnTo>
                    <a:pt x="5590" y="11653"/>
                  </a:lnTo>
                  <a:cubicBezTo>
                    <a:pt x="5764" y="11653"/>
                    <a:pt x="5908" y="11510"/>
                    <a:pt x="5908" y="11331"/>
                  </a:cubicBezTo>
                  <a:lnTo>
                    <a:pt x="5908" y="4673"/>
                  </a:lnTo>
                  <a:lnTo>
                    <a:pt x="573" y="26"/>
                  </a:lnTo>
                  <a:cubicBezTo>
                    <a:pt x="552" y="9"/>
                    <a:pt x="526" y="1"/>
                    <a:pt x="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44"/>
            <p:cNvSpPr/>
            <p:nvPr/>
          </p:nvSpPr>
          <p:spPr>
            <a:xfrm>
              <a:off x="5425313" y="4714452"/>
              <a:ext cx="70569" cy="22292"/>
            </a:xfrm>
            <a:custGeom>
              <a:avLst/>
              <a:gdLst/>
              <a:ahLst/>
              <a:cxnLst/>
              <a:rect l="l" t="t" r="r" b="b"/>
              <a:pathLst>
                <a:path w="2694" h="851" extrusionOk="0">
                  <a:moveTo>
                    <a:pt x="117" y="1"/>
                  </a:moveTo>
                  <a:cubicBezTo>
                    <a:pt x="52" y="1"/>
                    <a:pt x="0" y="52"/>
                    <a:pt x="0" y="117"/>
                  </a:cubicBezTo>
                  <a:lnTo>
                    <a:pt x="0" y="734"/>
                  </a:lnTo>
                  <a:cubicBezTo>
                    <a:pt x="0" y="799"/>
                    <a:pt x="52" y="850"/>
                    <a:pt x="117" y="850"/>
                  </a:cubicBezTo>
                  <a:lnTo>
                    <a:pt x="2574" y="850"/>
                  </a:lnTo>
                  <a:cubicBezTo>
                    <a:pt x="2642" y="850"/>
                    <a:pt x="2694" y="799"/>
                    <a:pt x="2694" y="734"/>
                  </a:cubicBezTo>
                  <a:lnTo>
                    <a:pt x="2694" y="117"/>
                  </a:lnTo>
                  <a:cubicBezTo>
                    <a:pt x="2694" y="52"/>
                    <a:pt x="2642" y="1"/>
                    <a:pt x="2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44"/>
            <p:cNvSpPr/>
            <p:nvPr/>
          </p:nvSpPr>
          <p:spPr>
            <a:xfrm>
              <a:off x="5527552" y="4878092"/>
              <a:ext cx="85579" cy="151643"/>
            </a:xfrm>
            <a:custGeom>
              <a:avLst/>
              <a:gdLst/>
              <a:ahLst/>
              <a:cxnLst/>
              <a:rect l="l" t="t" r="r" b="b"/>
              <a:pathLst>
                <a:path w="3267" h="5789" extrusionOk="0">
                  <a:moveTo>
                    <a:pt x="295" y="1"/>
                  </a:moveTo>
                  <a:cubicBezTo>
                    <a:pt x="131" y="1"/>
                    <a:pt x="0" y="131"/>
                    <a:pt x="0" y="295"/>
                  </a:cubicBezTo>
                  <a:lnTo>
                    <a:pt x="0" y="5788"/>
                  </a:lnTo>
                  <a:lnTo>
                    <a:pt x="3266" y="5788"/>
                  </a:lnTo>
                  <a:lnTo>
                    <a:pt x="3266" y="295"/>
                  </a:lnTo>
                  <a:cubicBezTo>
                    <a:pt x="3266" y="131"/>
                    <a:pt x="3132" y="1"/>
                    <a:pt x="2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44"/>
            <p:cNvSpPr/>
            <p:nvPr/>
          </p:nvSpPr>
          <p:spPr>
            <a:xfrm>
              <a:off x="5579889" y="4878092"/>
              <a:ext cx="33241" cy="151643"/>
            </a:xfrm>
            <a:custGeom>
              <a:avLst/>
              <a:gdLst/>
              <a:ahLst/>
              <a:cxnLst/>
              <a:rect l="l" t="t" r="r" b="b"/>
              <a:pathLst>
                <a:path w="1269" h="5789" extrusionOk="0">
                  <a:moveTo>
                    <a:pt x="0" y="1"/>
                  </a:moveTo>
                  <a:cubicBezTo>
                    <a:pt x="161" y="1"/>
                    <a:pt x="295" y="131"/>
                    <a:pt x="295" y="295"/>
                  </a:cubicBezTo>
                  <a:lnTo>
                    <a:pt x="295" y="5788"/>
                  </a:lnTo>
                  <a:lnTo>
                    <a:pt x="1268" y="5788"/>
                  </a:lnTo>
                  <a:lnTo>
                    <a:pt x="1268" y="295"/>
                  </a:lnTo>
                  <a:cubicBezTo>
                    <a:pt x="1268" y="131"/>
                    <a:pt x="1134" y="1"/>
                    <a:pt x="9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44"/>
            <p:cNvSpPr/>
            <p:nvPr/>
          </p:nvSpPr>
          <p:spPr>
            <a:xfrm>
              <a:off x="5378633" y="4684171"/>
              <a:ext cx="376501" cy="166312"/>
            </a:xfrm>
            <a:custGeom>
              <a:avLst/>
              <a:gdLst/>
              <a:ahLst/>
              <a:cxnLst/>
              <a:rect l="l" t="t" r="r" b="b"/>
              <a:pathLst>
                <a:path w="14373" h="6349" extrusionOk="0">
                  <a:moveTo>
                    <a:pt x="7187" y="0"/>
                  </a:moveTo>
                  <a:cubicBezTo>
                    <a:pt x="7161" y="0"/>
                    <a:pt x="7135" y="9"/>
                    <a:pt x="7114" y="26"/>
                  </a:cubicBezTo>
                  <a:lnTo>
                    <a:pt x="83" y="6149"/>
                  </a:lnTo>
                  <a:cubicBezTo>
                    <a:pt x="0" y="6218"/>
                    <a:pt x="52" y="6348"/>
                    <a:pt x="158" y="6348"/>
                  </a:cubicBezTo>
                  <a:lnTo>
                    <a:pt x="1779" y="6348"/>
                  </a:lnTo>
                  <a:lnTo>
                    <a:pt x="7114" y="1705"/>
                  </a:lnTo>
                  <a:cubicBezTo>
                    <a:pt x="7135" y="1686"/>
                    <a:pt x="7161" y="1677"/>
                    <a:pt x="7187" y="1677"/>
                  </a:cubicBezTo>
                  <a:cubicBezTo>
                    <a:pt x="7213" y="1677"/>
                    <a:pt x="7239" y="1686"/>
                    <a:pt x="7262" y="1705"/>
                  </a:cubicBezTo>
                  <a:lnTo>
                    <a:pt x="12597" y="6348"/>
                  </a:lnTo>
                  <a:lnTo>
                    <a:pt x="14218" y="6348"/>
                  </a:lnTo>
                  <a:cubicBezTo>
                    <a:pt x="14324" y="6348"/>
                    <a:pt x="14372" y="6218"/>
                    <a:pt x="14293" y="6149"/>
                  </a:cubicBezTo>
                  <a:lnTo>
                    <a:pt x="7262" y="26"/>
                  </a:lnTo>
                  <a:cubicBezTo>
                    <a:pt x="7239" y="9"/>
                    <a:pt x="7213" y="0"/>
                    <a:pt x="7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44"/>
            <p:cNvSpPr/>
            <p:nvPr/>
          </p:nvSpPr>
          <p:spPr>
            <a:xfrm>
              <a:off x="5470290" y="4714452"/>
              <a:ext cx="25593" cy="22292"/>
            </a:xfrm>
            <a:custGeom>
              <a:avLst/>
              <a:gdLst/>
              <a:ahLst/>
              <a:cxnLst/>
              <a:rect l="l" t="t" r="r" b="b"/>
              <a:pathLst>
                <a:path w="977" h="851" extrusionOk="0">
                  <a:moveTo>
                    <a:pt x="0" y="1"/>
                  </a:moveTo>
                  <a:lnTo>
                    <a:pt x="0" y="850"/>
                  </a:lnTo>
                  <a:lnTo>
                    <a:pt x="857" y="850"/>
                  </a:lnTo>
                  <a:cubicBezTo>
                    <a:pt x="925" y="850"/>
                    <a:pt x="977" y="799"/>
                    <a:pt x="977" y="734"/>
                  </a:cubicBezTo>
                  <a:lnTo>
                    <a:pt x="977" y="117"/>
                  </a:lnTo>
                  <a:cubicBezTo>
                    <a:pt x="977" y="52"/>
                    <a:pt x="925" y="1"/>
                    <a:pt x="8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44"/>
            <p:cNvSpPr/>
            <p:nvPr/>
          </p:nvSpPr>
          <p:spPr>
            <a:xfrm>
              <a:off x="5372993" y="4678696"/>
              <a:ext cx="391406" cy="356514"/>
            </a:xfrm>
            <a:custGeom>
              <a:avLst/>
              <a:gdLst/>
              <a:ahLst/>
              <a:cxnLst/>
              <a:rect l="l" t="t" r="r" b="b"/>
              <a:pathLst>
                <a:path w="14942" h="13610" extrusionOk="0">
                  <a:moveTo>
                    <a:pt x="4548" y="1571"/>
                  </a:moveTo>
                  <a:lnTo>
                    <a:pt x="4548" y="2006"/>
                  </a:lnTo>
                  <a:lnTo>
                    <a:pt x="2272" y="2006"/>
                  </a:lnTo>
                  <a:lnTo>
                    <a:pt x="2272" y="1571"/>
                  </a:lnTo>
                  <a:close/>
                  <a:moveTo>
                    <a:pt x="4164" y="2424"/>
                  </a:moveTo>
                  <a:lnTo>
                    <a:pt x="4164" y="2774"/>
                  </a:lnTo>
                  <a:lnTo>
                    <a:pt x="2728" y="4021"/>
                  </a:lnTo>
                  <a:lnTo>
                    <a:pt x="2728" y="2424"/>
                  </a:lnTo>
                  <a:close/>
                  <a:moveTo>
                    <a:pt x="8937" y="7822"/>
                  </a:moveTo>
                  <a:cubicBezTo>
                    <a:pt x="8985" y="7822"/>
                    <a:pt x="9023" y="7859"/>
                    <a:pt x="9023" y="7907"/>
                  </a:cubicBezTo>
                  <a:lnTo>
                    <a:pt x="9023" y="13191"/>
                  </a:lnTo>
                  <a:lnTo>
                    <a:pt x="6175" y="13191"/>
                  </a:lnTo>
                  <a:lnTo>
                    <a:pt x="6175" y="7907"/>
                  </a:lnTo>
                  <a:cubicBezTo>
                    <a:pt x="6175" y="7859"/>
                    <a:pt x="6213" y="7822"/>
                    <a:pt x="6261" y="7822"/>
                  </a:cubicBezTo>
                  <a:close/>
                  <a:moveTo>
                    <a:pt x="7469" y="1"/>
                  </a:moveTo>
                  <a:cubicBezTo>
                    <a:pt x="7394" y="1"/>
                    <a:pt x="7318" y="27"/>
                    <a:pt x="7258" y="80"/>
                  </a:cubicBezTo>
                  <a:lnTo>
                    <a:pt x="4966" y="2075"/>
                  </a:lnTo>
                  <a:lnTo>
                    <a:pt x="4966" y="1482"/>
                  </a:lnTo>
                  <a:cubicBezTo>
                    <a:pt x="4962" y="1300"/>
                    <a:pt x="4818" y="1153"/>
                    <a:pt x="4637" y="1153"/>
                  </a:cubicBezTo>
                  <a:lnTo>
                    <a:pt x="2180" y="1153"/>
                  </a:lnTo>
                  <a:cubicBezTo>
                    <a:pt x="1998" y="1153"/>
                    <a:pt x="1854" y="1300"/>
                    <a:pt x="1851" y="1482"/>
                  </a:cubicBezTo>
                  <a:lnTo>
                    <a:pt x="1851" y="2099"/>
                  </a:lnTo>
                  <a:cubicBezTo>
                    <a:pt x="1854" y="2277"/>
                    <a:pt x="1998" y="2424"/>
                    <a:pt x="2180" y="2424"/>
                  </a:cubicBezTo>
                  <a:lnTo>
                    <a:pt x="2310" y="2424"/>
                  </a:lnTo>
                  <a:lnTo>
                    <a:pt x="2310" y="4385"/>
                  </a:lnTo>
                  <a:lnTo>
                    <a:pt x="226" y="6201"/>
                  </a:lnTo>
                  <a:cubicBezTo>
                    <a:pt x="0" y="6396"/>
                    <a:pt x="141" y="6766"/>
                    <a:pt x="439" y="6766"/>
                  </a:cubicBezTo>
                  <a:lnTo>
                    <a:pt x="1851" y="6766"/>
                  </a:lnTo>
                  <a:lnTo>
                    <a:pt x="1851" y="10484"/>
                  </a:lnTo>
                  <a:cubicBezTo>
                    <a:pt x="1847" y="10604"/>
                    <a:pt x="1940" y="10704"/>
                    <a:pt x="2060" y="10704"/>
                  </a:cubicBezTo>
                  <a:cubicBezTo>
                    <a:pt x="2180" y="10704"/>
                    <a:pt x="2276" y="10604"/>
                    <a:pt x="2269" y="10484"/>
                  </a:cubicBezTo>
                  <a:lnTo>
                    <a:pt x="2269" y="6653"/>
                  </a:lnTo>
                  <a:lnTo>
                    <a:pt x="7471" y="2126"/>
                  </a:lnTo>
                  <a:lnTo>
                    <a:pt x="12669" y="6653"/>
                  </a:lnTo>
                  <a:lnTo>
                    <a:pt x="12669" y="13082"/>
                  </a:lnTo>
                  <a:cubicBezTo>
                    <a:pt x="12669" y="13140"/>
                    <a:pt x="12618" y="13191"/>
                    <a:pt x="12560" y="13191"/>
                  </a:cubicBezTo>
                  <a:lnTo>
                    <a:pt x="9441" y="13191"/>
                  </a:lnTo>
                  <a:lnTo>
                    <a:pt x="9441" y="7907"/>
                  </a:lnTo>
                  <a:cubicBezTo>
                    <a:pt x="9441" y="7630"/>
                    <a:pt x="9215" y="7404"/>
                    <a:pt x="8937" y="7404"/>
                  </a:cubicBezTo>
                  <a:lnTo>
                    <a:pt x="6261" y="7404"/>
                  </a:lnTo>
                  <a:cubicBezTo>
                    <a:pt x="5983" y="7404"/>
                    <a:pt x="5757" y="7630"/>
                    <a:pt x="5757" y="7907"/>
                  </a:cubicBezTo>
                  <a:lnTo>
                    <a:pt x="5757" y="13191"/>
                  </a:lnTo>
                  <a:lnTo>
                    <a:pt x="2379" y="13191"/>
                  </a:lnTo>
                  <a:cubicBezTo>
                    <a:pt x="2320" y="13191"/>
                    <a:pt x="2269" y="13140"/>
                    <a:pt x="2269" y="13082"/>
                  </a:cubicBezTo>
                  <a:lnTo>
                    <a:pt x="2269" y="11492"/>
                  </a:lnTo>
                  <a:cubicBezTo>
                    <a:pt x="2264" y="11358"/>
                    <a:pt x="2163" y="11291"/>
                    <a:pt x="2061" y="11291"/>
                  </a:cubicBezTo>
                  <a:cubicBezTo>
                    <a:pt x="1960" y="11291"/>
                    <a:pt x="1858" y="11358"/>
                    <a:pt x="1851" y="11492"/>
                  </a:cubicBezTo>
                  <a:lnTo>
                    <a:pt x="1851" y="13082"/>
                  </a:lnTo>
                  <a:cubicBezTo>
                    <a:pt x="1851" y="13373"/>
                    <a:pt x="2087" y="13609"/>
                    <a:pt x="2379" y="13609"/>
                  </a:cubicBezTo>
                  <a:lnTo>
                    <a:pt x="12560" y="13609"/>
                  </a:lnTo>
                  <a:cubicBezTo>
                    <a:pt x="12851" y="13609"/>
                    <a:pt x="13087" y="13373"/>
                    <a:pt x="13087" y="13082"/>
                  </a:cubicBezTo>
                  <a:lnTo>
                    <a:pt x="13087" y="6766"/>
                  </a:lnTo>
                  <a:lnTo>
                    <a:pt x="14499" y="6766"/>
                  </a:lnTo>
                  <a:cubicBezTo>
                    <a:pt x="14801" y="6766"/>
                    <a:pt x="14941" y="6396"/>
                    <a:pt x="14715" y="6201"/>
                  </a:cubicBezTo>
                  <a:lnTo>
                    <a:pt x="14712" y="6201"/>
                  </a:lnTo>
                  <a:lnTo>
                    <a:pt x="11675" y="3555"/>
                  </a:lnTo>
                  <a:cubicBezTo>
                    <a:pt x="11631" y="3517"/>
                    <a:pt x="11583" y="3501"/>
                    <a:pt x="11538" y="3501"/>
                  </a:cubicBezTo>
                  <a:cubicBezTo>
                    <a:pt x="11369" y="3501"/>
                    <a:pt x="11234" y="3727"/>
                    <a:pt x="11401" y="3871"/>
                  </a:cubicBezTo>
                  <a:lnTo>
                    <a:pt x="14245" y="6348"/>
                  </a:lnTo>
                  <a:lnTo>
                    <a:pt x="12954" y="6348"/>
                  </a:lnTo>
                  <a:lnTo>
                    <a:pt x="7680" y="1756"/>
                  </a:lnTo>
                  <a:cubicBezTo>
                    <a:pt x="7620" y="1703"/>
                    <a:pt x="7544" y="1677"/>
                    <a:pt x="7469" y="1677"/>
                  </a:cubicBezTo>
                  <a:cubicBezTo>
                    <a:pt x="7394" y="1677"/>
                    <a:pt x="7318" y="1703"/>
                    <a:pt x="7258" y="1756"/>
                  </a:cubicBezTo>
                  <a:lnTo>
                    <a:pt x="1981" y="6348"/>
                  </a:lnTo>
                  <a:lnTo>
                    <a:pt x="693" y="6348"/>
                  </a:lnTo>
                  <a:lnTo>
                    <a:pt x="2656" y="4638"/>
                  </a:lnTo>
                  <a:lnTo>
                    <a:pt x="4510" y="3024"/>
                  </a:lnTo>
                  <a:lnTo>
                    <a:pt x="7467" y="451"/>
                  </a:lnTo>
                  <a:lnTo>
                    <a:pt x="10644" y="3216"/>
                  </a:lnTo>
                  <a:cubicBezTo>
                    <a:pt x="10689" y="3254"/>
                    <a:pt x="10736" y="3271"/>
                    <a:pt x="10782" y="3271"/>
                  </a:cubicBezTo>
                  <a:cubicBezTo>
                    <a:pt x="10951" y="3271"/>
                    <a:pt x="11086" y="3044"/>
                    <a:pt x="10921" y="2901"/>
                  </a:cubicBezTo>
                  <a:lnTo>
                    <a:pt x="7680" y="80"/>
                  </a:lnTo>
                  <a:cubicBezTo>
                    <a:pt x="7620" y="27"/>
                    <a:pt x="7544" y="1"/>
                    <a:pt x="7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8" name="Google Shape;4478;p44"/>
          <p:cNvGrpSpPr/>
          <p:nvPr/>
        </p:nvGrpSpPr>
        <p:grpSpPr>
          <a:xfrm>
            <a:off x="6769596" y="3629604"/>
            <a:ext cx="457211" cy="425311"/>
            <a:chOff x="7461498" y="3118005"/>
            <a:chExt cx="457211" cy="425311"/>
          </a:xfrm>
        </p:grpSpPr>
        <p:sp>
          <p:nvSpPr>
            <p:cNvPr id="4479" name="Google Shape;4479;p44"/>
            <p:cNvSpPr/>
            <p:nvPr/>
          </p:nvSpPr>
          <p:spPr>
            <a:xfrm>
              <a:off x="7471987" y="3126375"/>
              <a:ext cx="431969" cy="408805"/>
            </a:xfrm>
            <a:custGeom>
              <a:avLst/>
              <a:gdLst/>
              <a:ahLst/>
              <a:cxnLst/>
              <a:rect l="l" t="t" r="r" b="b"/>
              <a:pathLst>
                <a:path w="14140" h="13529" extrusionOk="0">
                  <a:moveTo>
                    <a:pt x="10738" y="1"/>
                  </a:moveTo>
                  <a:cubicBezTo>
                    <a:pt x="9945" y="1"/>
                    <a:pt x="9153" y="303"/>
                    <a:pt x="8547" y="909"/>
                  </a:cubicBezTo>
                  <a:lnTo>
                    <a:pt x="1212" y="8239"/>
                  </a:lnTo>
                  <a:cubicBezTo>
                    <a:pt x="1" y="9450"/>
                    <a:pt x="1" y="11410"/>
                    <a:pt x="1212" y="12621"/>
                  </a:cubicBezTo>
                  <a:cubicBezTo>
                    <a:pt x="1814" y="13226"/>
                    <a:pt x="2607" y="13529"/>
                    <a:pt x="3400" y="13529"/>
                  </a:cubicBezTo>
                  <a:cubicBezTo>
                    <a:pt x="4192" y="13529"/>
                    <a:pt x="4985" y="13226"/>
                    <a:pt x="5588" y="12621"/>
                  </a:cubicBezTo>
                  <a:lnTo>
                    <a:pt x="12929" y="5285"/>
                  </a:lnTo>
                  <a:cubicBezTo>
                    <a:pt x="14139" y="4074"/>
                    <a:pt x="14139" y="2114"/>
                    <a:pt x="12929" y="909"/>
                  </a:cubicBezTo>
                  <a:cubicBezTo>
                    <a:pt x="12323" y="303"/>
                    <a:pt x="11531" y="1"/>
                    <a:pt x="107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44"/>
            <p:cNvSpPr/>
            <p:nvPr/>
          </p:nvSpPr>
          <p:spPr>
            <a:xfrm>
              <a:off x="7539226" y="3183726"/>
              <a:ext cx="297368" cy="293981"/>
            </a:xfrm>
            <a:custGeom>
              <a:avLst/>
              <a:gdLst/>
              <a:ahLst/>
              <a:cxnLst/>
              <a:rect l="l" t="t" r="r" b="b"/>
              <a:pathLst>
                <a:path w="9734" h="9729" extrusionOk="0">
                  <a:moveTo>
                    <a:pt x="5352" y="0"/>
                  </a:moveTo>
                  <a:lnTo>
                    <a:pt x="0" y="5347"/>
                  </a:lnTo>
                  <a:lnTo>
                    <a:pt x="4381" y="9728"/>
                  </a:lnTo>
                  <a:lnTo>
                    <a:pt x="9733" y="4381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44"/>
            <p:cNvSpPr/>
            <p:nvPr/>
          </p:nvSpPr>
          <p:spPr>
            <a:xfrm>
              <a:off x="7472292" y="3126677"/>
              <a:ext cx="431511" cy="408503"/>
            </a:xfrm>
            <a:custGeom>
              <a:avLst/>
              <a:gdLst/>
              <a:ahLst/>
              <a:cxnLst/>
              <a:rect l="l" t="t" r="r" b="b"/>
              <a:pathLst>
                <a:path w="14125" h="13519" extrusionOk="0">
                  <a:moveTo>
                    <a:pt x="3400" y="1"/>
                  </a:moveTo>
                  <a:cubicBezTo>
                    <a:pt x="2608" y="1"/>
                    <a:pt x="1816" y="303"/>
                    <a:pt x="1211" y="908"/>
                  </a:cubicBezTo>
                  <a:cubicBezTo>
                    <a:pt x="5" y="2114"/>
                    <a:pt x="1" y="4064"/>
                    <a:pt x="1202" y="5275"/>
                  </a:cubicBezTo>
                  <a:lnTo>
                    <a:pt x="8537" y="12611"/>
                  </a:lnTo>
                  <a:cubicBezTo>
                    <a:pt x="9143" y="13216"/>
                    <a:pt x="9935" y="13519"/>
                    <a:pt x="10728" y="13519"/>
                  </a:cubicBezTo>
                  <a:cubicBezTo>
                    <a:pt x="11521" y="13519"/>
                    <a:pt x="12313" y="13216"/>
                    <a:pt x="12919" y="12611"/>
                  </a:cubicBezTo>
                  <a:cubicBezTo>
                    <a:pt x="14124" y="11400"/>
                    <a:pt x="14124" y="9440"/>
                    <a:pt x="12919" y="8234"/>
                  </a:cubicBezTo>
                  <a:lnTo>
                    <a:pt x="5578" y="899"/>
                  </a:lnTo>
                  <a:cubicBezTo>
                    <a:pt x="4975" y="300"/>
                    <a:pt x="4187" y="1"/>
                    <a:pt x="3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44"/>
            <p:cNvSpPr/>
            <p:nvPr/>
          </p:nvSpPr>
          <p:spPr>
            <a:xfrm>
              <a:off x="7705354" y="3348046"/>
              <a:ext cx="198449" cy="187134"/>
            </a:xfrm>
            <a:custGeom>
              <a:avLst/>
              <a:gdLst/>
              <a:ahLst/>
              <a:cxnLst/>
              <a:rect l="l" t="t" r="r" b="b"/>
              <a:pathLst>
                <a:path w="6496" h="6193" extrusionOk="0">
                  <a:moveTo>
                    <a:pt x="0" y="4382"/>
                  </a:moveTo>
                  <a:cubicBezTo>
                    <a:pt x="1" y="4383"/>
                    <a:pt x="2" y="4384"/>
                    <a:pt x="3" y="4385"/>
                  </a:cubicBezTo>
                  <a:lnTo>
                    <a:pt x="3" y="4385"/>
                  </a:lnTo>
                  <a:lnTo>
                    <a:pt x="0" y="4382"/>
                  </a:lnTo>
                  <a:close/>
                  <a:moveTo>
                    <a:pt x="4382" y="1"/>
                  </a:moveTo>
                  <a:cubicBezTo>
                    <a:pt x="5592" y="1211"/>
                    <a:pt x="5592" y="3171"/>
                    <a:pt x="4382" y="4377"/>
                  </a:cubicBezTo>
                  <a:cubicBezTo>
                    <a:pt x="3776" y="4983"/>
                    <a:pt x="2982" y="5285"/>
                    <a:pt x="2189" y="5285"/>
                  </a:cubicBezTo>
                  <a:cubicBezTo>
                    <a:pt x="1398" y="5285"/>
                    <a:pt x="608" y="4985"/>
                    <a:pt x="3" y="4385"/>
                  </a:cubicBezTo>
                  <a:lnTo>
                    <a:pt x="3" y="4385"/>
                  </a:lnTo>
                  <a:lnTo>
                    <a:pt x="908" y="5285"/>
                  </a:lnTo>
                  <a:cubicBezTo>
                    <a:pt x="1514" y="5890"/>
                    <a:pt x="2306" y="6193"/>
                    <a:pt x="3098" y="6193"/>
                  </a:cubicBezTo>
                  <a:cubicBezTo>
                    <a:pt x="3890" y="6193"/>
                    <a:pt x="4682" y="5890"/>
                    <a:pt x="5285" y="5285"/>
                  </a:cubicBezTo>
                  <a:cubicBezTo>
                    <a:pt x="6495" y="4074"/>
                    <a:pt x="6495" y="2114"/>
                    <a:pt x="5290" y="908"/>
                  </a:cubicBezTo>
                  <a:lnTo>
                    <a:pt x="43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44"/>
            <p:cNvSpPr/>
            <p:nvPr/>
          </p:nvSpPr>
          <p:spPr>
            <a:xfrm>
              <a:off x="7599683" y="3243375"/>
              <a:ext cx="174834" cy="172932"/>
            </a:xfrm>
            <a:custGeom>
              <a:avLst/>
              <a:gdLst/>
              <a:ahLst/>
              <a:cxnLst/>
              <a:rect l="l" t="t" r="r" b="b"/>
              <a:pathLst>
                <a:path w="5723" h="5723" extrusionOk="0">
                  <a:moveTo>
                    <a:pt x="2431" y="1"/>
                  </a:moveTo>
                  <a:lnTo>
                    <a:pt x="0" y="2431"/>
                  </a:lnTo>
                  <a:lnTo>
                    <a:pt x="3296" y="5722"/>
                  </a:lnTo>
                  <a:lnTo>
                    <a:pt x="5722" y="3296"/>
                  </a:lnTo>
                  <a:lnTo>
                    <a:pt x="24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44"/>
            <p:cNvSpPr/>
            <p:nvPr/>
          </p:nvSpPr>
          <p:spPr>
            <a:xfrm>
              <a:off x="7654428" y="3243375"/>
              <a:ext cx="120212" cy="173083"/>
            </a:xfrm>
            <a:custGeom>
              <a:avLst/>
              <a:gdLst/>
              <a:ahLst/>
              <a:cxnLst/>
              <a:rect l="l" t="t" r="r" b="b"/>
              <a:pathLst>
                <a:path w="3935" h="5728" extrusionOk="0">
                  <a:moveTo>
                    <a:pt x="639" y="1"/>
                  </a:moveTo>
                  <a:lnTo>
                    <a:pt x="0" y="640"/>
                  </a:lnTo>
                  <a:lnTo>
                    <a:pt x="1216" y="1860"/>
                  </a:lnTo>
                  <a:cubicBezTo>
                    <a:pt x="2013" y="2657"/>
                    <a:pt x="2013" y="3940"/>
                    <a:pt x="1216" y="4737"/>
                  </a:cubicBezTo>
                  <a:lnTo>
                    <a:pt x="870" y="5088"/>
                  </a:lnTo>
                  <a:lnTo>
                    <a:pt x="1509" y="5727"/>
                  </a:lnTo>
                  <a:lnTo>
                    <a:pt x="3935" y="3296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44"/>
            <p:cNvSpPr/>
            <p:nvPr/>
          </p:nvSpPr>
          <p:spPr>
            <a:xfrm>
              <a:off x="7461498" y="3118005"/>
              <a:ext cx="457211" cy="425311"/>
            </a:xfrm>
            <a:custGeom>
              <a:avLst/>
              <a:gdLst/>
              <a:ahLst/>
              <a:cxnLst/>
              <a:rect l="l" t="t" r="r" b="b"/>
              <a:pathLst>
                <a:path w="14966" h="14075" extrusionOk="0">
                  <a:moveTo>
                    <a:pt x="2946" y="7330"/>
                  </a:moveTo>
                  <a:lnTo>
                    <a:pt x="7072" y="11452"/>
                  </a:lnTo>
                  <a:lnTo>
                    <a:pt x="5732" y="12792"/>
                  </a:lnTo>
                  <a:cubicBezTo>
                    <a:pt x="5163" y="13361"/>
                    <a:pt x="4416" y="13646"/>
                    <a:pt x="3669" y="13646"/>
                  </a:cubicBezTo>
                  <a:cubicBezTo>
                    <a:pt x="2922" y="13646"/>
                    <a:pt x="2175" y="13361"/>
                    <a:pt x="1605" y="12792"/>
                  </a:cubicBezTo>
                  <a:cubicBezTo>
                    <a:pt x="467" y="11654"/>
                    <a:pt x="467" y="9804"/>
                    <a:pt x="1605" y="8665"/>
                  </a:cubicBezTo>
                  <a:lnTo>
                    <a:pt x="2946" y="7330"/>
                  </a:lnTo>
                  <a:close/>
                  <a:moveTo>
                    <a:pt x="3662" y="412"/>
                  </a:moveTo>
                  <a:cubicBezTo>
                    <a:pt x="4430" y="412"/>
                    <a:pt x="5165" y="715"/>
                    <a:pt x="5703" y="1258"/>
                  </a:cubicBezTo>
                  <a:lnTo>
                    <a:pt x="13140" y="8694"/>
                  </a:lnTo>
                  <a:cubicBezTo>
                    <a:pt x="14264" y="9823"/>
                    <a:pt x="14269" y="11649"/>
                    <a:pt x="13145" y="12782"/>
                  </a:cubicBezTo>
                  <a:lnTo>
                    <a:pt x="13106" y="12821"/>
                  </a:lnTo>
                  <a:cubicBezTo>
                    <a:pt x="12542" y="13383"/>
                    <a:pt x="11802" y="13664"/>
                    <a:pt x="11062" y="13664"/>
                  </a:cubicBezTo>
                  <a:cubicBezTo>
                    <a:pt x="10322" y="13664"/>
                    <a:pt x="9583" y="13383"/>
                    <a:pt x="9018" y="12821"/>
                  </a:cubicBezTo>
                  <a:lnTo>
                    <a:pt x="1581" y="5384"/>
                  </a:lnTo>
                  <a:cubicBezTo>
                    <a:pt x="452" y="4255"/>
                    <a:pt x="452" y="2425"/>
                    <a:pt x="1581" y="1296"/>
                  </a:cubicBezTo>
                  <a:cubicBezTo>
                    <a:pt x="2129" y="734"/>
                    <a:pt x="2879" y="417"/>
                    <a:pt x="3662" y="412"/>
                  </a:cubicBezTo>
                  <a:close/>
                  <a:moveTo>
                    <a:pt x="3663" y="0"/>
                  </a:moveTo>
                  <a:cubicBezTo>
                    <a:pt x="2818" y="0"/>
                    <a:pt x="1973" y="323"/>
                    <a:pt x="1327" y="969"/>
                  </a:cubicBezTo>
                  <a:lnTo>
                    <a:pt x="1288" y="1008"/>
                  </a:lnTo>
                  <a:cubicBezTo>
                    <a:pt x="1" y="2295"/>
                    <a:pt x="1" y="4385"/>
                    <a:pt x="1288" y="5677"/>
                  </a:cubicBezTo>
                  <a:lnTo>
                    <a:pt x="2653" y="7037"/>
                  </a:lnTo>
                  <a:lnTo>
                    <a:pt x="1317" y="8377"/>
                  </a:lnTo>
                  <a:cubicBezTo>
                    <a:pt x="15" y="9674"/>
                    <a:pt x="15" y="11783"/>
                    <a:pt x="1317" y="13085"/>
                  </a:cubicBezTo>
                  <a:cubicBezTo>
                    <a:pt x="1966" y="13734"/>
                    <a:pt x="2817" y="14058"/>
                    <a:pt x="3669" y="14058"/>
                  </a:cubicBezTo>
                  <a:cubicBezTo>
                    <a:pt x="4520" y="14058"/>
                    <a:pt x="5372" y="13734"/>
                    <a:pt x="6020" y="13085"/>
                  </a:cubicBezTo>
                  <a:lnTo>
                    <a:pt x="7361" y="11745"/>
                  </a:lnTo>
                  <a:lnTo>
                    <a:pt x="8725" y="13109"/>
                  </a:lnTo>
                  <a:cubicBezTo>
                    <a:pt x="9369" y="13753"/>
                    <a:pt x="10213" y="14075"/>
                    <a:pt x="11058" y="14075"/>
                  </a:cubicBezTo>
                  <a:cubicBezTo>
                    <a:pt x="11903" y="14075"/>
                    <a:pt x="12748" y="13753"/>
                    <a:pt x="13395" y="13109"/>
                  </a:cubicBezTo>
                  <a:lnTo>
                    <a:pt x="13433" y="13071"/>
                  </a:lnTo>
                  <a:cubicBezTo>
                    <a:pt x="14720" y="11783"/>
                    <a:pt x="14720" y="9693"/>
                    <a:pt x="13433" y="8401"/>
                  </a:cubicBezTo>
                  <a:lnTo>
                    <a:pt x="7654" y="2622"/>
                  </a:lnTo>
                  <a:lnTo>
                    <a:pt x="8999" y="1277"/>
                  </a:lnTo>
                  <a:cubicBezTo>
                    <a:pt x="9542" y="729"/>
                    <a:pt x="10286" y="422"/>
                    <a:pt x="11060" y="422"/>
                  </a:cubicBezTo>
                  <a:cubicBezTo>
                    <a:pt x="13635" y="422"/>
                    <a:pt x="14966" y="3559"/>
                    <a:pt x="13121" y="5403"/>
                  </a:cubicBezTo>
                  <a:lnTo>
                    <a:pt x="12203" y="6316"/>
                  </a:lnTo>
                  <a:cubicBezTo>
                    <a:pt x="12073" y="6446"/>
                    <a:pt x="12165" y="6672"/>
                    <a:pt x="12352" y="6672"/>
                  </a:cubicBezTo>
                  <a:cubicBezTo>
                    <a:pt x="12501" y="6672"/>
                    <a:pt x="12482" y="6600"/>
                    <a:pt x="13414" y="5697"/>
                  </a:cubicBezTo>
                  <a:cubicBezTo>
                    <a:pt x="14711" y="4395"/>
                    <a:pt x="14711" y="2286"/>
                    <a:pt x="13414" y="989"/>
                  </a:cubicBezTo>
                  <a:cubicBezTo>
                    <a:pt x="12763" y="338"/>
                    <a:pt x="11910" y="12"/>
                    <a:pt x="11058" y="12"/>
                  </a:cubicBezTo>
                  <a:cubicBezTo>
                    <a:pt x="10206" y="12"/>
                    <a:pt x="9354" y="338"/>
                    <a:pt x="8706" y="989"/>
                  </a:cubicBezTo>
                  <a:lnTo>
                    <a:pt x="7361" y="2334"/>
                  </a:lnTo>
                  <a:lnTo>
                    <a:pt x="5996" y="969"/>
                  </a:lnTo>
                  <a:cubicBezTo>
                    <a:pt x="5353" y="323"/>
                    <a:pt x="4508" y="0"/>
                    <a:pt x="3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44"/>
            <p:cNvSpPr/>
            <p:nvPr/>
          </p:nvSpPr>
          <p:spPr>
            <a:xfrm>
              <a:off x="7596636" y="3236546"/>
              <a:ext cx="190082" cy="186865"/>
            </a:xfrm>
            <a:custGeom>
              <a:avLst/>
              <a:gdLst/>
              <a:ahLst/>
              <a:cxnLst/>
              <a:rect l="l" t="t" r="r" b="b"/>
              <a:pathLst>
                <a:path w="6222" h="6184" extrusionOk="0">
                  <a:moveTo>
                    <a:pt x="2669" y="1"/>
                  </a:moveTo>
                  <a:cubicBezTo>
                    <a:pt x="2616" y="1"/>
                    <a:pt x="2563" y="20"/>
                    <a:pt x="2523" y="58"/>
                  </a:cubicBezTo>
                  <a:lnTo>
                    <a:pt x="77" y="2504"/>
                  </a:lnTo>
                  <a:cubicBezTo>
                    <a:pt x="0" y="2585"/>
                    <a:pt x="0" y="2715"/>
                    <a:pt x="77" y="2797"/>
                  </a:cubicBezTo>
                  <a:lnTo>
                    <a:pt x="630" y="3349"/>
                  </a:lnTo>
                  <a:cubicBezTo>
                    <a:pt x="671" y="3388"/>
                    <a:pt x="723" y="3407"/>
                    <a:pt x="776" y="3407"/>
                  </a:cubicBezTo>
                  <a:cubicBezTo>
                    <a:pt x="829" y="3407"/>
                    <a:pt x="882" y="3388"/>
                    <a:pt x="923" y="3349"/>
                  </a:cubicBezTo>
                  <a:cubicBezTo>
                    <a:pt x="1000" y="3268"/>
                    <a:pt x="1000" y="3138"/>
                    <a:pt x="923" y="3056"/>
                  </a:cubicBezTo>
                  <a:lnTo>
                    <a:pt x="514" y="2653"/>
                  </a:lnTo>
                  <a:lnTo>
                    <a:pt x="2671" y="496"/>
                  </a:lnTo>
                  <a:lnTo>
                    <a:pt x="5703" y="3527"/>
                  </a:lnTo>
                  <a:lnTo>
                    <a:pt x="3546" y="5684"/>
                  </a:lnTo>
                  <a:lnTo>
                    <a:pt x="1615" y="3748"/>
                  </a:lnTo>
                  <a:cubicBezTo>
                    <a:pt x="1574" y="3710"/>
                    <a:pt x="1521" y="3690"/>
                    <a:pt x="1468" y="3690"/>
                  </a:cubicBezTo>
                  <a:cubicBezTo>
                    <a:pt x="1415" y="3690"/>
                    <a:pt x="1362" y="3710"/>
                    <a:pt x="1322" y="3748"/>
                  </a:cubicBezTo>
                  <a:cubicBezTo>
                    <a:pt x="1240" y="3830"/>
                    <a:pt x="1240" y="3959"/>
                    <a:pt x="1322" y="4041"/>
                  </a:cubicBezTo>
                  <a:lnTo>
                    <a:pt x="3402" y="6126"/>
                  </a:lnTo>
                  <a:cubicBezTo>
                    <a:pt x="3443" y="6164"/>
                    <a:pt x="3495" y="6184"/>
                    <a:pt x="3548" y="6184"/>
                  </a:cubicBezTo>
                  <a:cubicBezTo>
                    <a:pt x="3601" y="6184"/>
                    <a:pt x="3654" y="6164"/>
                    <a:pt x="3695" y="6126"/>
                  </a:cubicBezTo>
                  <a:lnTo>
                    <a:pt x="6140" y="3676"/>
                  </a:lnTo>
                  <a:cubicBezTo>
                    <a:pt x="6222" y="3594"/>
                    <a:pt x="6222" y="3465"/>
                    <a:pt x="6140" y="3388"/>
                  </a:cubicBezTo>
                  <a:lnTo>
                    <a:pt x="2816" y="58"/>
                  </a:lnTo>
                  <a:cubicBezTo>
                    <a:pt x="2775" y="20"/>
                    <a:pt x="2722" y="1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44"/>
            <p:cNvSpPr/>
            <p:nvPr/>
          </p:nvSpPr>
          <p:spPr>
            <a:xfrm>
              <a:off x="7545658" y="3262834"/>
              <a:ext cx="22424" cy="17012"/>
            </a:xfrm>
            <a:custGeom>
              <a:avLst/>
              <a:gdLst/>
              <a:ahLst/>
              <a:cxnLst/>
              <a:rect l="l" t="t" r="r" b="b"/>
              <a:pathLst>
                <a:path w="734" h="563" extrusionOk="0">
                  <a:moveTo>
                    <a:pt x="300" y="0"/>
                  </a:moveTo>
                  <a:cubicBezTo>
                    <a:pt x="140" y="0"/>
                    <a:pt x="1" y="208"/>
                    <a:pt x="149" y="356"/>
                  </a:cubicBezTo>
                  <a:lnTo>
                    <a:pt x="293" y="500"/>
                  </a:lnTo>
                  <a:cubicBezTo>
                    <a:pt x="337" y="544"/>
                    <a:pt x="386" y="563"/>
                    <a:pt x="434" y="563"/>
                  </a:cubicBezTo>
                  <a:cubicBezTo>
                    <a:pt x="594" y="563"/>
                    <a:pt x="734" y="355"/>
                    <a:pt x="586" y="207"/>
                  </a:cubicBezTo>
                  <a:lnTo>
                    <a:pt x="442" y="63"/>
                  </a:lnTo>
                  <a:cubicBezTo>
                    <a:pt x="397" y="19"/>
                    <a:pt x="348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44"/>
            <p:cNvSpPr/>
            <p:nvPr/>
          </p:nvSpPr>
          <p:spPr>
            <a:xfrm>
              <a:off x="7540495" y="3219715"/>
              <a:ext cx="19705" cy="16861"/>
            </a:xfrm>
            <a:custGeom>
              <a:avLst/>
              <a:gdLst/>
              <a:ahLst/>
              <a:cxnLst/>
              <a:rect l="l" t="t" r="r" b="b"/>
              <a:pathLst>
                <a:path w="645" h="558" extrusionOk="0">
                  <a:moveTo>
                    <a:pt x="224" y="1"/>
                  </a:moveTo>
                  <a:cubicBezTo>
                    <a:pt x="171" y="1"/>
                    <a:pt x="118" y="20"/>
                    <a:pt x="77" y="58"/>
                  </a:cubicBezTo>
                  <a:cubicBezTo>
                    <a:pt x="1" y="140"/>
                    <a:pt x="1" y="270"/>
                    <a:pt x="77" y="351"/>
                  </a:cubicBezTo>
                  <a:cubicBezTo>
                    <a:pt x="193" y="447"/>
                    <a:pt x="236" y="558"/>
                    <a:pt x="370" y="558"/>
                  </a:cubicBezTo>
                  <a:cubicBezTo>
                    <a:pt x="553" y="553"/>
                    <a:pt x="644" y="332"/>
                    <a:pt x="515" y="202"/>
                  </a:cubicBezTo>
                  <a:lnTo>
                    <a:pt x="370" y="58"/>
                  </a:lnTo>
                  <a:cubicBezTo>
                    <a:pt x="330" y="20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44"/>
            <p:cNvSpPr/>
            <p:nvPr/>
          </p:nvSpPr>
          <p:spPr>
            <a:xfrm>
              <a:off x="7578652" y="3181823"/>
              <a:ext cx="19857" cy="16861"/>
            </a:xfrm>
            <a:custGeom>
              <a:avLst/>
              <a:gdLst/>
              <a:ahLst/>
              <a:cxnLst/>
              <a:rect l="l" t="t" r="r" b="b"/>
              <a:pathLst>
                <a:path w="650" h="558" extrusionOk="0">
                  <a:moveTo>
                    <a:pt x="229" y="1"/>
                  </a:moveTo>
                  <a:cubicBezTo>
                    <a:pt x="176" y="1"/>
                    <a:pt x="123" y="20"/>
                    <a:pt x="82" y="58"/>
                  </a:cubicBezTo>
                  <a:cubicBezTo>
                    <a:pt x="1" y="140"/>
                    <a:pt x="1" y="270"/>
                    <a:pt x="82" y="351"/>
                  </a:cubicBezTo>
                  <a:cubicBezTo>
                    <a:pt x="198" y="452"/>
                    <a:pt x="241" y="558"/>
                    <a:pt x="370" y="558"/>
                  </a:cubicBezTo>
                  <a:cubicBezTo>
                    <a:pt x="558" y="553"/>
                    <a:pt x="649" y="332"/>
                    <a:pt x="519" y="203"/>
                  </a:cubicBezTo>
                  <a:lnTo>
                    <a:pt x="375" y="58"/>
                  </a:lnTo>
                  <a:cubicBezTo>
                    <a:pt x="334" y="20"/>
                    <a:pt x="282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44"/>
            <p:cNvSpPr/>
            <p:nvPr/>
          </p:nvSpPr>
          <p:spPr>
            <a:xfrm>
              <a:off x="7582990" y="3225879"/>
              <a:ext cx="20499" cy="16982"/>
            </a:xfrm>
            <a:custGeom>
              <a:avLst/>
              <a:gdLst/>
              <a:ahLst/>
              <a:cxnLst/>
              <a:rect l="l" t="t" r="r" b="b"/>
              <a:pathLst>
                <a:path w="671" h="562" extrusionOk="0">
                  <a:moveTo>
                    <a:pt x="298" y="0"/>
                  </a:moveTo>
                  <a:cubicBezTo>
                    <a:pt x="138" y="0"/>
                    <a:pt x="1" y="208"/>
                    <a:pt x="152" y="359"/>
                  </a:cubicBezTo>
                  <a:cubicBezTo>
                    <a:pt x="267" y="455"/>
                    <a:pt x="310" y="560"/>
                    <a:pt x="440" y="560"/>
                  </a:cubicBezTo>
                  <a:cubicBezTo>
                    <a:pt x="445" y="561"/>
                    <a:pt x="450" y="561"/>
                    <a:pt x="454" y="561"/>
                  </a:cubicBezTo>
                  <a:cubicBezTo>
                    <a:pt x="506" y="561"/>
                    <a:pt x="553" y="538"/>
                    <a:pt x="584" y="503"/>
                  </a:cubicBezTo>
                  <a:cubicBezTo>
                    <a:pt x="670" y="421"/>
                    <a:pt x="670" y="287"/>
                    <a:pt x="589" y="205"/>
                  </a:cubicBezTo>
                  <a:lnTo>
                    <a:pt x="445" y="66"/>
                  </a:lnTo>
                  <a:cubicBezTo>
                    <a:pt x="399" y="20"/>
                    <a:pt x="347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44"/>
            <p:cNvSpPr/>
            <p:nvPr/>
          </p:nvSpPr>
          <p:spPr>
            <a:xfrm>
              <a:off x="7622521" y="3188954"/>
              <a:ext cx="19857" cy="16710"/>
            </a:xfrm>
            <a:custGeom>
              <a:avLst/>
              <a:gdLst/>
              <a:ahLst/>
              <a:cxnLst/>
              <a:rect l="l" t="t" r="r" b="b"/>
              <a:pathLst>
                <a:path w="650" h="553" extrusionOk="0">
                  <a:moveTo>
                    <a:pt x="229" y="0"/>
                  </a:moveTo>
                  <a:cubicBezTo>
                    <a:pt x="176" y="0"/>
                    <a:pt x="123" y="19"/>
                    <a:pt x="83" y="58"/>
                  </a:cubicBezTo>
                  <a:cubicBezTo>
                    <a:pt x="1" y="139"/>
                    <a:pt x="1" y="269"/>
                    <a:pt x="83" y="351"/>
                  </a:cubicBezTo>
                  <a:cubicBezTo>
                    <a:pt x="198" y="452"/>
                    <a:pt x="241" y="553"/>
                    <a:pt x="376" y="553"/>
                  </a:cubicBezTo>
                  <a:cubicBezTo>
                    <a:pt x="558" y="553"/>
                    <a:pt x="650" y="332"/>
                    <a:pt x="520" y="202"/>
                  </a:cubicBezTo>
                  <a:lnTo>
                    <a:pt x="376" y="58"/>
                  </a:lnTo>
                  <a:cubicBezTo>
                    <a:pt x="335" y="19"/>
                    <a:pt x="282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44"/>
            <p:cNvSpPr/>
            <p:nvPr/>
          </p:nvSpPr>
          <p:spPr>
            <a:xfrm>
              <a:off x="7740442" y="3455468"/>
              <a:ext cx="20377" cy="16861"/>
            </a:xfrm>
            <a:custGeom>
              <a:avLst/>
              <a:gdLst/>
              <a:ahLst/>
              <a:cxnLst/>
              <a:rect l="l" t="t" r="r" b="b"/>
              <a:pathLst>
                <a:path w="667" h="558" extrusionOk="0">
                  <a:moveTo>
                    <a:pt x="301" y="0"/>
                  </a:moveTo>
                  <a:cubicBezTo>
                    <a:pt x="140" y="0"/>
                    <a:pt x="1" y="208"/>
                    <a:pt x="152" y="356"/>
                  </a:cubicBezTo>
                  <a:lnTo>
                    <a:pt x="292" y="500"/>
                  </a:lnTo>
                  <a:cubicBezTo>
                    <a:pt x="333" y="538"/>
                    <a:pt x="385" y="558"/>
                    <a:pt x="438" y="558"/>
                  </a:cubicBezTo>
                  <a:cubicBezTo>
                    <a:pt x="491" y="558"/>
                    <a:pt x="544" y="538"/>
                    <a:pt x="585" y="500"/>
                  </a:cubicBezTo>
                  <a:cubicBezTo>
                    <a:pt x="666" y="418"/>
                    <a:pt x="666" y="289"/>
                    <a:pt x="585" y="207"/>
                  </a:cubicBezTo>
                  <a:lnTo>
                    <a:pt x="445" y="63"/>
                  </a:lnTo>
                  <a:cubicBezTo>
                    <a:pt x="400" y="19"/>
                    <a:pt x="350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44"/>
            <p:cNvSpPr/>
            <p:nvPr/>
          </p:nvSpPr>
          <p:spPr>
            <a:xfrm>
              <a:off x="7784188" y="3462720"/>
              <a:ext cx="22485" cy="17012"/>
            </a:xfrm>
            <a:custGeom>
              <a:avLst/>
              <a:gdLst/>
              <a:ahLst/>
              <a:cxnLst/>
              <a:rect l="l" t="t" r="r" b="b"/>
              <a:pathLst>
                <a:path w="736" h="563" extrusionOk="0">
                  <a:moveTo>
                    <a:pt x="301" y="0"/>
                  </a:moveTo>
                  <a:cubicBezTo>
                    <a:pt x="139" y="0"/>
                    <a:pt x="0" y="208"/>
                    <a:pt x="152" y="356"/>
                  </a:cubicBezTo>
                  <a:lnTo>
                    <a:pt x="291" y="500"/>
                  </a:lnTo>
                  <a:cubicBezTo>
                    <a:pt x="337" y="544"/>
                    <a:pt x="387" y="563"/>
                    <a:pt x="435" y="563"/>
                  </a:cubicBezTo>
                  <a:cubicBezTo>
                    <a:pt x="597" y="563"/>
                    <a:pt x="736" y="355"/>
                    <a:pt x="584" y="207"/>
                  </a:cubicBezTo>
                  <a:lnTo>
                    <a:pt x="445" y="63"/>
                  </a:lnTo>
                  <a:cubicBezTo>
                    <a:pt x="400" y="19"/>
                    <a:pt x="349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44"/>
            <p:cNvSpPr/>
            <p:nvPr/>
          </p:nvSpPr>
          <p:spPr>
            <a:xfrm>
              <a:off x="7822497" y="3424828"/>
              <a:ext cx="20346" cy="16861"/>
            </a:xfrm>
            <a:custGeom>
              <a:avLst/>
              <a:gdLst/>
              <a:ahLst/>
              <a:cxnLst/>
              <a:rect l="l" t="t" r="r" b="b"/>
              <a:pathLst>
                <a:path w="666" h="558" extrusionOk="0">
                  <a:moveTo>
                    <a:pt x="301" y="0"/>
                  </a:moveTo>
                  <a:cubicBezTo>
                    <a:pt x="139" y="0"/>
                    <a:pt x="0" y="208"/>
                    <a:pt x="152" y="356"/>
                  </a:cubicBezTo>
                  <a:lnTo>
                    <a:pt x="296" y="500"/>
                  </a:lnTo>
                  <a:cubicBezTo>
                    <a:pt x="337" y="539"/>
                    <a:pt x="390" y="558"/>
                    <a:pt x="442" y="558"/>
                  </a:cubicBezTo>
                  <a:cubicBezTo>
                    <a:pt x="495" y="558"/>
                    <a:pt x="548" y="539"/>
                    <a:pt x="589" y="500"/>
                  </a:cubicBezTo>
                  <a:cubicBezTo>
                    <a:pt x="666" y="419"/>
                    <a:pt x="666" y="289"/>
                    <a:pt x="589" y="207"/>
                  </a:cubicBezTo>
                  <a:lnTo>
                    <a:pt x="445" y="63"/>
                  </a:lnTo>
                  <a:cubicBezTo>
                    <a:pt x="400" y="19"/>
                    <a:pt x="349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44"/>
            <p:cNvSpPr/>
            <p:nvPr/>
          </p:nvSpPr>
          <p:spPr>
            <a:xfrm>
              <a:off x="7777865" y="3418512"/>
              <a:ext cx="21843" cy="17103"/>
            </a:xfrm>
            <a:custGeom>
              <a:avLst/>
              <a:gdLst/>
              <a:ahLst/>
              <a:cxnLst/>
              <a:rect l="l" t="t" r="r" b="b"/>
              <a:pathLst>
                <a:path w="715" h="566" extrusionOk="0">
                  <a:moveTo>
                    <a:pt x="297" y="0"/>
                  </a:moveTo>
                  <a:cubicBezTo>
                    <a:pt x="138" y="0"/>
                    <a:pt x="0" y="208"/>
                    <a:pt x="148" y="359"/>
                  </a:cubicBezTo>
                  <a:cubicBezTo>
                    <a:pt x="263" y="459"/>
                    <a:pt x="306" y="565"/>
                    <a:pt x="441" y="565"/>
                  </a:cubicBezTo>
                  <a:cubicBezTo>
                    <a:pt x="623" y="560"/>
                    <a:pt x="714" y="339"/>
                    <a:pt x="585" y="210"/>
                  </a:cubicBezTo>
                  <a:lnTo>
                    <a:pt x="441" y="66"/>
                  </a:lnTo>
                  <a:cubicBezTo>
                    <a:pt x="396" y="20"/>
                    <a:pt x="345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44"/>
            <p:cNvSpPr/>
            <p:nvPr/>
          </p:nvSpPr>
          <p:spPr>
            <a:xfrm>
              <a:off x="7815257" y="3381557"/>
              <a:ext cx="21874" cy="17043"/>
            </a:xfrm>
            <a:custGeom>
              <a:avLst/>
              <a:gdLst/>
              <a:ahLst/>
              <a:cxnLst/>
              <a:rect l="l" t="t" r="r" b="b"/>
              <a:pathLst>
                <a:path w="716" h="564" extrusionOk="0">
                  <a:moveTo>
                    <a:pt x="300" y="1"/>
                  </a:moveTo>
                  <a:cubicBezTo>
                    <a:pt x="140" y="1"/>
                    <a:pt x="1" y="209"/>
                    <a:pt x="149" y="357"/>
                  </a:cubicBezTo>
                  <a:cubicBezTo>
                    <a:pt x="264" y="457"/>
                    <a:pt x="307" y="563"/>
                    <a:pt x="442" y="563"/>
                  </a:cubicBezTo>
                  <a:cubicBezTo>
                    <a:pt x="624" y="563"/>
                    <a:pt x="716" y="337"/>
                    <a:pt x="586" y="208"/>
                  </a:cubicBezTo>
                  <a:lnTo>
                    <a:pt x="442" y="64"/>
                  </a:lnTo>
                  <a:cubicBezTo>
                    <a:pt x="397" y="19"/>
                    <a:pt x="348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7" name="Google Shape;4497;p44"/>
          <p:cNvGrpSpPr/>
          <p:nvPr/>
        </p:nvGrpSpPr>
        <p:grpSpPr>
          <a:xfrm>
            <a:off x="1485809" y="1244638"/>
            <a:ext cx="457216" cy="377177"/>
            <a:chOff x="2669382" y="1384250"/>
            <a:chExt cx="385381" cy="323980"/>
          </a:xfrm>
        </p:grpSpPr>
        <p:sp>
          <p:nvSpPr>
            <p:cNvPr id="4498" name="Google Shape;4498;p44"/>
            <p:cNvSpPr/>
            <p:nvPr/>
          </p:nvSpPr>
          <p:spPr>
            <a:xfrm>
              <a:off x="2740325" y="1421421"/>
              <a:ext cx="249665" cy="249665"/>
            </a:xfrm>
            <a:custGeom>
              <a:avLst/>
              <a:gdLst/>
              <a:ahLst/>
              <a:cxnLst/>
              <a:rect l="l" t="t" r="r" b="b"/>
              <a:pathLst>
                <a:path w="9531" h="9531" extrusionOk="0">
                  <a:moveTo>
                    <a:pt x="4763" y="0"/>
                  </a:moveTo>
                  <a:cubicBezTo>
                    <a:pt x="2132" y="0"/>
                    <a:pt x="0" y="2135"/>
                    <a:pt x="0" y="4767"/>
                  </a:cubicBezTo>
                  <a:cubicBezTo>
                    <a:pt x="0" y="7399"/>
                    <a:pt x="2132" y="9530"/>
                    <a:pt x="4763" y="9530"/>
                  </a:cubicBezTo>
                  <a:cubicBezTo>
                    <a:pt x="7395" y="9530"/>
                    <a:pt x="9530" y="7399"/>
                    <a:pt x="9530" y="4767"/>
                  </a:cubicBezTo>
                  <a:cubicBezTo>
                    <a:pt x="9530" y="2135"/>
                    <a:pt x="7395" y="0"/>
                    <a:pt x="4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44"/>
            <p:cNvSpPr/>
            <p:nvPr/>
          </p:nvSpPr>
          <p:spPr>
            <a:xfrm>
              <a:off x="2765367" y="1446463"/>
              <a:ext cx="199580" cy="199658"/>
            </a:xfrm>
            <a:custGeom>
              <a:avLst/>
              <a:gdLst/>
              <a:ahLst/>
              <a:cxnLst/>
              <a:rect l="l" t="t" r="r" b="b"/>
              <a:pathLst>
                <a:path w="7619" h="7622" extrusionOk="0">
                  <a:moveTo>
                    <a:pt x="3807" y="0"/>
                  </a:moveTo>
                  <a:cubicBezTo>
                    <a:pt x="1703" y="0"/>
                    <a:pt x="0" y="1707"/>
                    <a:pt x="0" y="3811"/>
                  </a:cubicBezTo>
                  <a:cubicBezTo>
                    <a:pt x="0" y="5915"/>
                    <a:pt x="1703" y="7622"/>
                    <a:pt x="3807" y="7622"/>
                  </a:cubicBezTo>
                  <a:cubicBezTo>
                    <a:pt x="5911" y="7622"/>
                    <a:pt x="7618" y="5915"/>
                    <a:pt x="7618" y="3811"/>
                  </a:cubicBezTo>
                  <a:cubicBezTo>
                    <a:pt x="7618" y="1707"/>
                    <a:pt x="5911" y="0"/>
                    <a:pt x="3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44"/>
            <p:cNvSpPr/>
            <p:nvPr/>
          </p:nvSpPr>
          <p:spPr>
            <a:xfrm>
              <a:off x="2845262" y="1446463"/>
              <a:ext cx="125055" cy="199711"/>
            </a:xfrm>
            <a:custGeom>
              <a:avLst/>
              <a:gdLst/>
              <a:ahLst/>
              <a:cxnLst/>
              <a:rect l="l" t="t" r="r" b="b"/>
              <a:pathLst>
                <a:path w="4774" h="7624" extrusionOk="0">
                  <a:moveTo>
                    <a:pt x="757" y="0"/>
                  </a:moveTo>
                  <a:cubicBezTo>
                    <a:pt x="504" y="0"/>
                    <a:pt x="250" y="28"/>
                    <a:pt x="0" y="76"/>
                  </a:cubicBezTo>
                  <a:cubicBezTo>
                    <a:pt x="1772" y="442"/>
                    <a:pt x="3043" y="2002"/>
                    <a:pt x="3043" y="3811"/>
                  </a:cubicBezTo>
                  <a:cubicBezTo>
                    <a:pt x="3043" y="5620"/>
                    <a:pt x="1772" y="7180"/>
                    <a:pt x="0" y="7546"/>
                  </a:cubicBezTo>
                  <a:cubicBezTo>
                    <a:pt x="257" y="7598"/>
                    <a:pt x="513" y="7623"/>
                    <a:pt x="764" y="7623"/>
                  </a:cubicBezTo>
                  <a:cubicBezTo>
                    <a:pt x="2676" y="7623"/>
                    <a:pt x="4351" y="6175"/>
                    <a:pt x="4547" y="4191"/>
                  </a:cubicBezTo>
                  <a:cubicBezTo>
                    <a:pt x="4774" y="1950"/>
                    <a:pt x="3012" y="0"/>
                    <a:pt x="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44"/>
            <p:cNvSpPr/>
            <p:nvPr/>
          </p:nvSpPr>
          <p:spPr>
            <a:xfrm>
              <a:off x="3011862" y="1389987"/>
              <a:ext cx="37014" cy="312690"/>
            </a:xfrm>
            <a:custGeom>
              <a:avLst/>
              <a:gdLst/>
              <a:ahLst/>
              <a:cxnLst/>
              <a:rect l="l" t="t" r="r" b="b"/>
              <a:pathLst>
                <a:path w="1413" h="11937" extrusionOk="0">
                  <a:moveTo>
                    <a:pt x="1398" y="1"/>
                  </a:moveTo>
                  <a:cubicBezTo>
                    <a:pt x="531" y="522"/>
                    <a:pt x="0" y="1461"/>
                    <a:pt x="0" y="2475"/>
                  </a:cubicBezTo>
                  <a:lnTo>
                    <a:pt x="0" y="5785"/>
                  </a:lnTo>
                  <a:cubicBezTo>
                    <a:pt x="0" y="5994"/>
                    <a:pt x="298" y="6177"/>
                    <a:pt x="548" y="6177"/>
                  </a:cubicBezTo>
                  <a:cubicBezTo>
                    <a:pt x="569" y="6177"/>
                    <a:pt x="590" y="6175"/>
                    <a:pt x="610" y="6173"/>
                  </a:cubicBezTo>
                  <a:lnTo>
                    <a:pt x="610" y="7201"/>
                  </a:lnTo>
                  <a:cubicBezTo>
                    <a:pt x="610" y="8458"/>
                    <a:pt x="268" y="10689"/>
                    <a:pt x="268" y="11155"/>
                  </a:cubicBezTo>
                  <a:cubicBezTo>
                    <a:pt x="268" y="11690"/>
                    <a:pt x="494" y="11936"/>
                    <a:pt x="830" y="11936"/>
                  </a:cubicBezTo>
                  <a:cubicBezTo>
                    <a:pt x="1165" y="11936"/>
                    <a:pt x="1412" y="11690"/>
                    <a:pt x="1412" y="11155"/>
                  </a:cubicBezTo>
                  <a:cubicBezTo>
                    <a:pt x="1412" y="11155"/>
                    <a:pt x="1405" y="4069"/>
                    <a:pt x="1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44"/>
            <p:cNvSpPr/>
            <p:nvPr/>
          </p:nvSpPr>
          <p:spPr>
            <a:xfrm>
              <a:off x="3011758" y="1389987"/>
              <a:ext cx="36935" cy="161807"/>
            </a:xfrm>
            <a:custGeom>
              <a:avLst/>
              <a:gdLst/>
              <a:ahLst/>
              <a:cxnLst/>
              <a:rect l="l" t="t" r="r" b="b"/>
              <a:pathLst>
                <a:path w="1410" h="6177" extrusionOk="0">
                  <a:moveTo>
                    <a:pt x="1402" y="1"/>
                  </a:moveTo>
                  <a:cubicBezTo>
                    <a:pt x="532" y="522"/>
                    <a:pt x="1" y="1461"/>
                    <a:pt x="1" y="2475"/>
                  </a:cubicBezTo>
                  <a:lnTo>
                    <a:pt x="1" y="5789"/>
                  </a:lnTo>
                  <a:cubicBezTo>
                    <a:pt x="1" y="5994"/>
                    <a:pt x="298" y="6177"/>
                    <a:pt x="549" y="6177"/>
                  </a:cubicBezTo>
                  <a:cubicBezTo>
                    <a:pt x="570" y="6177"/>
                    <a:pt x="591" y="6175"/>
                    <a:pt x="611" y="6173"/>
                  </a:cubicBezTo>
                  <a:lnTo>
                    <a:pt x="1409" y="6159"/>
                  </a:lnTo>
                  <a:cubicBezTo>
                    <a:pt x="1409" y="4212"/>
                    <a:pt x="1406" y="1629"/>
                    <a:pt x="1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44"/>
            <p:cNvSpPr/>
            <p:nvPr/>
          </p:nvSpPr>
          <p:spPr>
            <a:xfrm>
              <a:off x="2674785" y="1436325"/>
              <a:ext cx="49142" cy="265172"/>
            </a:xfrm>
            <a:custGeom>
              <a:avLst/>
              <a:gdLst/>
              <a:ahLst/>
              <a:cxnLst/>
              <a:rect l="l" t="t" r="r" b="b"/>
              <a:pathLst>
                <a:path w="1876" h="10123" extrusionOk="0">
                  <a:moveTo>
                    <a:pt x="1" y="0"/>
                  </a:moveTo>
                  <a:lnTo>
                    <a:pt x="1" y="1104"/>
                  </a:lnTo>
                  <a:cubicBezTo>
                    <a:pt x="1" y="1282"/>
                    <a:pt x="103" y="1494"/>
                    <a:pt x="258" y="1587"/>
                  </a:cubicBezTo>
                  <a:cubicBezTo>
                    <a:pt x="412" y="1676"/>
                    <a:pt x="532" y="1998"/>
                    <a:pt x="532" y="2169"/>
                  </a:cubicBezTo>
                  <a:lnTo>
                    <a:pt x="532" y="3787"/>
                  </a:lnTo>
                  <a:cubicBezTo>
                    <a:pt x="532" y="5116"/>
                    <a:pt x="521" y="6439"/>
                    <a:pt x="378" y="7758"/>
                  </a:cubicBezTo>
                  <a:cubicBezTo>
                    <a:pt x="292" y="8543"/>
                    <a:pt x="240" y="9239"/>
                    <a:pt x="240" y="9396"/>
                  </a:cubicBezTo>
                  <a:cubicBezTo>
                    <a:pt x="240" y="9797"/>
                    <a:pt x="539" y="10123"/>
                    <a:pt x="936" y="10123"/>
                  </a:cubicBezTo>
                  <a:cubicBezTo>
                    <a:pt x="1337" y="10123"/>
                    <a:pt x="1632" y="9797"/>
                    <a:pt x="1632" y="9396"/>
                  </a:cubicBezTo>
                  <a:cubicBezTo>
                    <a:pt x="1632" y="9239"/>
                    <a:pt x="1584" y="8543"/>
                    <a:pt x="1498" y="7758"/>
                  </a:cubicBezTo>
                  <a:cubicBezTo>
                    <a:pt x="1354" y="6439"/>
                    <a:pt x="1344" y="5113"/>
                    <a:pt x="1344" y="3787"/>
                  </a:cubicBezTo>
                  <a:lnTo>
                    <a:pt x="1344" y="2180"/>
                  </a:lnTo>
                  <a:cubicBezTo>
                    <a:pt x="1344" y="1957"/>
                    <a:pt x="1498" y="1676"/>
                    <a:pt x="1687" y="1549"/>
                  </a:cubicBezTo>
                  <a:cubicBezTo>
                    <a:pt x="1820" y="1457"/>
                    <a:pt x="1875" y="1261"/>
                    <a:pt x="1875" y="1104"/>
                  </a:cubicBezTo>
                  <a:lnTo>
                    <a:pt x="18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44"/>
            <p:cNvSpPr/>
            <p:nvPr/>
          </p:nvSpPr>
          <p:spPr>
            <a:xfrm>
              <a:off x="2674785" y="1436325"/>
              <a:ext cx="49142" cy="57105"/>
            </a:xfrm>
            <a:custGeom>
              <a:avLst/>
              <a:gdLst/>
              <a:ahLst/>
              <a:cxnLst/>
              <a:rect l="l" t="t" r="r" b="b"/>
              <a:pathLst>
                <a:path w="1876" h="2180" extrusionOk="0">
                  <a:moveTo>
                    <a:pt x="1" y="0"/>
                  </a:moveTo>
                  <a:lnTo>
                    <a:pt x="1" y="1104"/>
                  </a:lnTo>
                  <a:cubicBezTo>
                    <a:pt x="1" y="1282"/>
                    <a:pt x="103" y="1494"/>
                    <a:pt x="258" y="1587"/>
                  </a:cubicBezTo>
                  <a:cubicBezTo>
                    <a:pt x="412" y="1676"/>
                    <a:pt x="532" y="1998"/>
                    <a:pt x="532" y="2169"/>
                  </a:cubicBezTo>
                  <a:lnTo>
                    <a:pt x="1344" y="2180"/>
                  </a:lnTo>
                  <a:cubicBezTo>
                    <a:pt x="1344" y="1957"/>
                    <a:pt x="1498" y="1676"/>
                    <a:pt x="1687" y="1549"/>
                  </a:cubicBezTo>
                  <a:cubicBezTo>
                    <a:pt x="1820" y="1457"/>
                    <a:pt x="1875" y="1261"/>
                    <a:pt x="1875" y="1104"/>
                  </a:cubicBezTo>
                  <a:lnTo>
                    <a:pt x="18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44"/>
            <p:cNvSpPr/>
            <p:nvPr/>
          </p:nvSpPr>
          <p:spPr>
            <a:xfrm>
              <a:off x="2669382" y="1386398"/>
              <a:ext cx="60432" cy="320758"/>
            </a:xfrm>
            <a:custGeom>
              <a:avLst/>
              <a:gdLst/>
              <a:ahLst/>
              <a:cxnLst/>
              <a:rect l="l" t="t" r="r" b="b"/>
              <a:pathLst>
                <a:path w="2307" h="12245" extrusionOk="0">
                  <a:moveTo>
                    <a:pt x="1875" y="2122"/>
                  </a:moveTo>
                  <a:lnTo>
                    <a:pt x="1875" y="3010"/>
                  </a:lnTo>
                  <a:cubicBezTo>
                    <a:pt x="1875" y="3126"/>
                    <a:pt x="1831" y="3239"/>
                    <a:pt x="1779" y="3277"/>
                  </a:cubicBezTo>
                  <a:cubicBezTo>
                    <a:pt x="1580" y="3421"/>
                    <a:pt x="1437" y="3630"/>
                    <a:pt x="1375" y="3870"/>
                  </a:cubicBezTo>
                  <a:lnTo>
                    <a:pt x="933" y="3863"/>
                  </a:lnTo>
                  <a:cubicBezTo>
                    <a:pt x="878" y="3650"/>
                    <a:pt x="755" y="3407"/>
                    <a:pt x="583" y="3304"/>
                  </a:cubicBezTo>
                  <a:cubicBezTo>
                    <a:pt x="501" y="3256"/>
                    <a:pt x="433" y="3123"/>
                    <a:pt x="433" y="3010"/>
                  </a:cubicBezTo>
                  <a:lnTo>
                    <a:pt x="433" y="2122"/>
                  </a:lnTo>
                  <a:close/>
                  <a:moveTo>
                    <a:pt x="964" y="4291"/>
                  </a:moveTo>
                  <a:lnTo>
                    <a:pt x="1344" y="4298"/>
                  </a:lnTo>
                  <a:lnTo>
                    <a:pt x="1344" y="5693"/>
                  </a:lnTo>
                  <a:cubicBezTo>
                    <a:pt x="1344" y="7033"/>
                    <a:pt x="1354" y="8349"/>
                    <a:pt x="1498" y="9685"/>
                  </a:cubicBezTo>
                  <a:cubicBezTo>
                    <a:pt x="1587" y="10497"/>
                    <a:pt x="1632" y="11169"/>
                    <a:pt x="1632" y="11302"/>
                  </a:cubicBezTo>
                  <a:cubicBezTo>
                    <a:pt x="1632" y="11594"/>
                    <a:pt x="1426" y="11813"/>
                    <a:pt x="1152" y="11813"/>
                  </a:cubicBezTo>
                  <a:cubicBezTo>
                    <a:pt x="878" y="11813"/>
                    <a:pt x="672" y="11594"/>
                    <a:pt x="672" y="11302"/>
                  </a:cubicBezTo>
                  <a:cubicBezTo>
                    <a:pt x="672" y="11172"/>
                    <a:pt x="720" y="10501"/>
                    <a:pt x="806" y="9685"/>
                  </a:cubicBezTo>
                  <a:cubicBezTo>
                    <a:pt x="953" y="8352"/>
                    <a:pt x="964" y="7036"/>
                    <a:pt x="964" y="5693"/>
                  </a:cubicBezTo>
                  <a:lnTo>
                    <a:pt x="964" y="4291"/>
                  </a:lnTo>
                  <a:close/>
                  <a:moveTo>
                    <a:pt x="217" y="0"/>
                  </a:moveTo>
                  <a:cubicBezTo>
                    <a:pt x="109" y="0"/>
                    <a:pt x="1" y="71"/>
                    <a:pt x="1" y="213"/>
                  </a:cubicBezTo>
                  <a:lnTo>
                    <a:pt x="1" y="3010"/>
                  </a:lnTo>
                  <a:cubicBezTo>
                    <a:pt x="1" y="3277"/>
                    <a:pt x="152" y="3551"/>
                    <a:pt x="364" y="3678"/>
                  </a:cubicBezTo>
                  <a:cubicBezTo>
                    <a:pt x="426" y="3716"/>
                    <a:pt x="535" y="3945"/>
                    <a:pt x="535" y="4075"/>
                  </a:cubicBezTo>
                  <a:lnTo>
                    <a:pt x="535" y="5693"/>
                  </a:lnTo>
                  <a:cubicBezTo>
                    <a:pt x="535" y="7022"/>
                    <a:pt x="525" y="8325"/>
                    <a:pt x="381" y="9640"/>
                  </a:cubicBezTo>
                  <a:cubicBezTo>
                    <a:pt x="292" y="10453"/>
                    <a:pt x="244" y="11138"/>
                    <a:pt x="244" y="11302"/>
                  </a:cubicBezTo>
                  <a:cubicBezTo>
                    <a:pt x="244" y="11830"/>
                    <a:pt x="645" y="12245"/>
                    <a:pt x="1156" y="12245"/>
                  </a:cubicBezTo>
                  <a:cubicBezTo>
                    <a:pt x="1666" y="12245"/>
                    <a:pt x="2067" y="11834"/>
                    <a:pt x="2067" y="11302"/>
                  </a:cubicBezTo>
                  <a:cubicBezTo>
                    <a:pt x="2067" y="11138"/>
                    <a:pt x="2019" y="10453"/>
                    <a:pt x="1930" y="9640"/>
                  </a:cubicBezTo>
                  <a:cubicBezTo>
                    <a:pt x="1786" y="8325"/>
                    <a:pt x="1776" y="7022"/>
                    <a:pt x="1776" y="5693"/>
                  </a:cubicBezTo>
                  <a:lnTo>
                    <a:pt x="1776" y="4086"/>
                  </a:lnTo>
                  <a:cubicBezTo>
                    <a:pt x="1776" y="3938"/>
                    <a:pt x="1892" y="3722"/>
                    <a:pt x="2023" y="3633"/>
                  </a:cubicBezTo>
                  <a:cubicBezTo>
                    <a:pt x="2232" y="3493"/>
                    <a:pt x="2307" y="3219"/>
                    <a:pt x="2307" y="3010"/>
                  </a:cubicBezTo>
                  <a:lnTo>
                    <a:pt x="2307" y="296"/>
                  </a:lnTo>
                  <a:cubicBezTo>
                    <a:pt x="2307" y="178"/>
                    <a:pt x="2214" y="80"/>
                    <a:pt x="2097" y="80"/>
                  </a:cubicBezTo>
                  <a:cubicBezTo>
                    <a:pt x="2095" y="80"/>
                    <a:pt x="2093" y="80"/>
                    <a:pt x="2091" y="80"/>
                  </a:cubicBezTo>
                  <a:cubicBezTo>
                    <a:pt x="1971" y="80"/>
                    <a:pt x="1875" y="176"/>
                    <a:pt x="1875" y="292"/>
                  </a:cubicBezTo>
                  <a:lnTo>
                    <a:pt x="1875" y="1690"/>
                  </a:lnTo>
                  <a:lnTo>
                    <a:pt x="1371" y="1690"/>
                  </a:lnTo>
                  <a:lnTo>
                    <a:pt x="1371" y="213"/>
                  </a:lnTo>
                  <a:cubicBezTo>
                    <a:pt x="1371" y="71"/>
                    <a:pt x="1264" y="0"/>
                    <a:pt x="1156" y="0"/>
                  </a:cubicBezTo>
                  <a:cubicBezTo>
                    <a:pt x="1048" y="0"/>
                    <a:pt x="940" y="71"/>
                    <a:pt x="940" y="213"/>
                  </a:cubicBezTo>
                  <a:lnTo>
                    <a:pt x="940" y="1690"/>
                  </a:lnTo>
                  <a:lnTo>
                    <a:pt x="433" y="1690"/>
                  </a:lnTo>
                  <a:lnTo>
                    <a:pt x="433" y="213"/>
                  </a:lnTo>
                  <a:cubicBezTo>
                    <a:pt x="433" y="71"/>
                    <a:pt x="325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44"/>
            <p:cNvSpPr/>
            <p:nvPr/>
          </p:nvSpPr>
          <p:spPr>
            <a:xfrm>
              <a:off x="2721903" y="1460765"/>
              <a:ext cx="231433" cy="216030"/>
            </a:xfrm>
            <a:custGeom>
              <a:avLst/>
              <a:gdLst/>
              <a:ahLst/>
              <a:cxnLst/>
              <a:rect l="l" t="t" r="r" b="b"/>
              <a:pathLst>
                <a:path w="8835" h="8247" extrusionOk="0">
                  <a:moveTo>
                    <a:pt x="1807" y="1"/>
                  </a:moveTo>
                  <a:cubicBezTo>
                    <a:pt x="1751" y="1"/>
                    <a:pt x="1693" y="25"/>
                    <a:pt x="1645" y="81"/>
                  </a:cubicBezTo>
                  <a:cubicBezTo>
                    <a:pt x="0" y="2062"/>
                    <a:pt x="134" y="4968"/>
                    <a:pt x="1954" y="6788"/>
                  </a:cubicBezTo>
                  <a:cubicBezTo>
                    <a:pt x="2921" y="7756"/>
                    <a:pt x="4197" y="8246"/>
                    <a:pt x="5476" y="8246"/>
                  </a:cubicBezTo>
                  <a:cubicBezTo>
                    <a:pt x="6603" y="8246"/>
                    <a:pt x="7733" y="7866"/>
                    <a:pt x="8660" y="7096"/>
                  </a:cubicBezTo>
                  <a:cubicBezTo>
                    <a:pt x="8835" y="6951"/>
                    <a:pt x="8696" y="6711"/>
                    <a:pt x="8522" y="6711"/>
                  </a:cubicBezTo>
                  <a:cubicBezTo>
                    <a:pt x="8477" y="6711"/>
                    <a:pt x="8430" y="6727"/>
                    <a:pt x="8386" y="6764"/>
                  </a:cubicBezTo>
                  <a:cubicBezTo>
                    <a:pt x="7539" y="7465"/>
                    <a:pt x="6507" y="7811"/>
                    <a:pt x="5479" y="7811"/>
                  </a:cubicBezTo>
                  <a:cubicBezTo>
                    <a:pt x="4311" y="7811"/>
                    <a:pt x="3146" y="7363"/>
                    <a:pt x="2262" y="6479"/>
                  </a:cubicBezTo>
                  <a:cubicBezTo>
                    <a:pt x="604" y="4817"/>
                    <a:pt x="477" y="2165"/>
                    <a:pt x="1978" y="359"/>
                  </a:cubicBezTo>
                  <a:cubicBezTo>
                    <a:pt x="2112" y="194"/>
                    <a:pt x="1967" y="1"/>
                    <a:pt x="1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44"/>
            <p:cNvSpPr/>
            <p:nvPr/>
          </p:nvSpPr>
          <p:spPr>
            <a:xfrm>
              <a:off x="2777829" y="1415762"/>
              <a:ext cx="227137" cy="215637"/>
            </a:xfrm>
            <a:custGeom>
              <a:avLst/>
              <a:gdLst/>
              <a:ahLst/>
              <a:cxnLst/>
              <a:rect l="l" t="t" r="r" b="b"/>
              <a:pathLst>
                <a:path w="8671" h="8232" extrusionOk="0">
                  <a:moveTo>
                    <a:pt x="3341" y="0"/>
                  </a:moveTo>
                  <a:cubicBezTo>
                    <a:pt x="2187" y="0"/>
                    <a:pt x="1069" y="401"/>
                    <a:pt x="175" y="1135"/>
                  </a:cubicBezTo>
                  <a:cubicBezTo>
                    <a:pt x="1" y="1282"/>
                    <a:pt x="138" y="1521"/>
                    <a:pt x="311" y="1521"/>
                  </a:cubicBezTo>
                  <a:cubicBezTo>
                    <a:pt x="356" y="1521"/>
                    <a:pt x="404" y="1505"/>
                    <a:pt x="449" y="1467"/>
                  </a:cubicBezTo>
                  <a:cubicBezTo>
                    <a:pt x="1294" y="770"/>
                    <a:pt x="2321" y="426"/>
                    <a:pt x="3345" y="426"/>
                  </a:cubicBezTo>
                  <a:cubicBezTo>
                    <a:pt x="4515" y="426"/>
                    <a:pt x="5681" y="875"/>
                    <a:pt x="6566" y="1762"/>
                  </a:cubicBezTo>
                  <a:cubicBezTo>
                    <a:pt x="8225" y="3420"/>
                    <a:pt x="8348" y="6069"/>
                    <a:pt x="6854" y="7875"/>
                  </a:cubicBezTo>
                  <a:cubicBezTo>
                    <a:pt x="6720" y="8040"/>
                    <a:pt x="6866" y="8232"/>
                    <a:pt x="7024" y="8232"/>
                  </a:cubicBezTo>
                  <a:cubicBezTo>
                    <a:pt x="7081" y="8232"/>
                    <a:pt x="7139" y="8208"/>
                    <a:pt x="7186" y="8149"/>
                  </a:cubicBezTo>
                  <a:cubicBezTo>
                    <a:pt x="8413" y="6662"/>
                    <a:pt x="8670" y="4599"/>
                    <a:pt x="7848" y="2858"/>
                  </a:cubicBezTo>
                  <a:cubicBezTo>
                    <a:pt x="7025" y="1114"/>
                    <a:pt x="5271" y="0"/>
                    <a:pt x="3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44"/>
            <p:cNvSpPr/>
            <p:nvPr/>
          </p:nvSpPr>
          <p:spPr>
            <a:xfrm>
              <a:off x="2759859" y="1440752"/>
              <a:ext cx="219331" cy="210948"/>
            </a:xfrm>
            <a:custGeom>
              <a:avLst/>
              <a:gdLst/>
              <a:ahLst/>
              <a:cxnLst/>
              <a:rect l="l" t="t" r="r" b="b"/>
              <a:pathLst>
                <a:path w="8373" h="8053" extrusionOk="0">
                  <a:moveTo>
                    <a:pt x="4027" y="434"/>
                  </a:moveTo>
                  <a:cubicBezTo>
                    <a:pt x="5484" y="434"/>
                    <a:pt x="6793" y="1308"/>
                    <a:pt x="7348" y="2651"/>
                  </a:cubicBezTo>
                  <a:cubicBezTo>
                    <a:pt x="7907" y="3995"/>
                    <a:pt x="7598" y="5540"/>
                    <a:pt x="6570" y="6568"/>
                  </a:cubicBezTo>
                  <a:cubicBezTo>
                    <a:pt x="5882" y="7256"/>
                    <a:pt x="4962" y="7622"/>
                    <a:pt x="4026" y="7622"/>
                  </a:cubicBezTo>
                  <a:cubicBezTo>
                    <a:pt x="3563" y="7622"/>
                    <a:pt x="3097" y="7533"/>
                    <a:pt x="2653" y="7350"/>
                  </a:cubicBezTo>
                  <a:cubicBezTo>
                    <a:pt x="1310" y="6791"/>
                    <a:pt x="436" y="5482"/>
                    <a:pt x="436" y="4029"/>
                  </a:cubicBezTo>
                  <a:cubicBezTo>
                    <a:pt x="436" y="2045"/>
                    <a:pt x="2043" y="438"/>
                    <a:pt x="4027" y="434"/>
                  </a:cubicBezTo>
                  <a:close/>
                  <a:moveTo>
                    <a:pt x="4027" y="1"/>
                  </a:moveTo>
                  <a:cubicBezTo>
                    <a:pt x="3509" y="1"/>
                    <a:pt x="2986" y="101"/>
                    <a:pt x="2489" y="307"/>
                  </a:cubicBezTo>
                  <a:cubicBezTo>
                    <a:pt x="984" y="931"/>
                    <a:pt x="1" y="2398"/>
                    <a:pt x="1" y="4026"/>
                  </a:cubicBezTo>
                  <a:cubicBezTo>
                    <a:pt x="4" y="6250"/>
                    <a:pt x="1807" y="8052"/>
                    <a:pt x="4027" y="8052"/>
                  </a:cubicBezTo>
                  <a:cubicBezTo>
                    <a:pt x="5659" y="8052"/>
                    <a:pt x="7125" y="7072"/>
                    <a:pt x="7749" y="5568"/>
                  </a:cubicBezTo>
                  <a:cubicBezTo>
                    <a:pt x="8373" y="4063"/>
                    <a:pt x="8026" y="2333"/>
                    <a:pt x="6875" y="1181"/>
                  </a:cubicBezTo>
                  <a:cubicBezTo>
                    <a:pt x="6105" y="411"/>
                    <a:pt x="5075" y="1"/>
                    <a:pt x="4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44"/>
            <p:cNvSpPr/>
            <p:nvPr/>
          </p:nvSpPr>
          <p:spPr>
            <a:xfrm>
              <a:off x="3006354" y="1384250"/>
              <a:ext cx="48408" cy="323980"/>
            </a:xfrm>
            <a:custGeom>
              <a:avLst/>
              <a:gdLst/>
              <a:ahLst/>
              <a:cxnLst/>
              <a:rect l="l" t="t" r="r" b="b"/>
              <a:pathLst>
                <a:path w="1848" h="12368" extrusionOk="0">
                  <a:moveTo>
                    <a:pt x="1402" y="631"/>
                  </a:moveTo>
                  <a:cubicBezTo>
                    <a:pt x="1406" y="2211"/>
                    <a:pt x="1409" y="4438"/>
                    <a:pt x="1409" y="6165"/>
                  </a:cubicBezTo>
                  <a:lnTo>
                    <a:pt x="823" y="6176"/>
                  </a:lnTo>
                  <a:lnTo>
                    <a:pt x="799" y="6176"/>
                  </a:lnTo>
                  <a:cubicBezTo>
                    <a:pt x="791" y="6176"/>
                    <a:pt x="782" y="6176"/>
                    <a:pt x="773" y="6176"/>
                  </a:cubicBezTo>
                  <a:cubicBezTo>
                    <a:pt x="668" y="6176"/>
                    <a:pt x="563" y="6139"/>
                    <a:pt x="481" y="6069"/>
                  </a:cubicBezTo>
                  <a:cubicBezTo>
                    <a:pt x="460" y="6052"/>
                    <a:pt x="443" y="6032"/>
                    <a:pt x="433" y="6004"/>
                  </a:cubicBezTo>
                  <a:lnTo>
                    <a:pt x="433" y="2694"/>
                  </a:lnTo>
                  <a:cubicBezTo>
                    <a:pt x="436" y="1896"/>
                    <a:pt x="789" y="1142"/>
                    <a:pt x="1402" y="631"/>
                  </a:cubicBezTo>
                  <a:close/>
                  <a:moveTo>
                    <a:pt x="1406" y="6594"/>
                  </a:moveTo>
                  <a:cubicBezTo>
                    <a:pt x="1413" y="10445"/>
                    <a:pt x="1416" y="11364"/>
                    <a:pt x="1416" y="11371"/>
                  </a:cubicBezTo>
                  <a:cubicBezTo>
                    <a:pt x="1416" y="11631"/>
                    <a:pt x="1351" y="11940"/>
                    <a:pt x="1053" y="11940"/>
                  </a:cubicBezTo>
                  <a:cubicBezTo>
                    <a:pt x="967" y="11940"/>
                    <a:pt x="703" y="11940"/>
                    <a:pt x="703" y="11374"/>
                  </a:cubicBezTo>
                  <a:cubicBezTo>
                    <a:pt x="703" y="11210"/>
                    <a:pt x="755" y="10768"/>
                    <a:pt x="813" y="10257"/>
                  </a:cubicBezTo>
                  <a:cubicBezTo>
                    <a:pt x="912" y="9393"/>
                    <a:pt x="1046" y="8211"/>
                    <a:pt x="1046" y="7416"/>
                  </a:cubicBezTo>
                  <a:lnTo>
                    <a:pt x="1046" y="6601"/>
                  </a:lnTo>
                  <a:lnTo>
                    <a:pt x="1406" y="6594"/>
                  </a:lnTo>
                  <a:close/>
                  <a:moveTo>
                    <a:pt x="1618" y="0"/>
                  </a:moveTo>
                  <a:cubicBezTo>
                    <a:pt x="1580" y="0"/>
                    <a:pt x="1542" y="10"/>
                    <a:pt x="1509" y="31"/>
                  </a:cubicBezTo>
                  <a:cubicBezTo>
                    <a:pt x="577" y="593"/>
                    <a:pt x="4" y="1604"/>
                    <a:pt x="1" y="2694"/>
                  </a:cubicBezTo>
                  <a:lnTo>
                    <a:pt x="1" y="6004"/>
                  </a:lnTo>
                  <a:cubicBezTo>
                    <a:pt x="8" y="6159"/>
                    <a:pt x="80" y="6299"/>
                    <a:pt x="196" y="6395"/>
                  </a:cubicBezTo>
                  <a:cubicBezTo>
                    <a:pt x="316" y="6498"/>
                    <a:pt x="460" y="6566"/>
                    <a:pt x="614" y="6594"/>
                  </a:cubicBezTo>
                  <a:lnTo>
                    <a:pt x="614" y="7416"/>
                  </a:lnTo>
                  <a:cubicBezTo>
                    <a:pt x="614" y="8184"/>
                    <a:pt x="481" y="9352"/>
                    <a:pt x="385" y="10206"/>
                  </a:cubicBezTo>
                  <a:cubicBezTo>
                    <a:pt x="320" y="10750"/>
                    <a:pt x="272" y="11182"/>
                    <a:pt x="272" y="11371"/>
                  </a:cubicBezTo>
                  <a:cubicBezTo>
                    <a:pt x="272" y="12296"/>
                    <a:pt x="868" y="12368"/>
                    <a:pt x="1050" y="12368"/>
                  </a:cubicBezTo>
                  <a:cubicBezTo>
                    <a:pt x="1437" y="12368"/>
                    <a:pt x="1848" y="12107"/>
                    <a:pt x="1848" y="11371"/>
                  </a:cubicBezTo>
                  <a:cubicBezTo>
                    <a:pt x="1845" y="11364"/>
                    <a:pt x="1845" y="217"/>
                    <a:pt x="1845" y="217"/>
                  </a:cubicBezTo>
                  <a:cubicBezTo>
                    <a:pt x="1841" y="138"/>
                    <a:pt x="1793" y="66"/>
                    <a:pt x="1725" y="28"/>
                  </a:cubicBezTo>
                  <a:cubicBezTo>
                    <a:pt x="1691" y="10"/>
                    <a:pt x="1654" y="0"/>
                    <a:pt x="1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DA86DAFE-24EB-BFA8-2C68-D5BFD7100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81" y="2696995"/>
            <a:ext cx="8010838" cy="85351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041FAEA-DFAB-D3AE-D9A0-FF9130CDC935}"/>
              </a:ext>
            </a:extLst>
          </p:cNvPr>
          <p:cNvSpPr/>
          <p:nvPr/>
        </p:nvSpPr>
        <p:spPr>
          <a:xfrm>
            <a:off x="7848601" y="0"/>
            <a:ext cx="1295400" cy="457200"/>
          </a:xfrm>
          <a:prstGeom prst="rect">
            <a:avLst/>
          </a:prstGeom>
          <a:solidFill>
            <a:srgbClr val="79CC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accent5"/>
                </a:solidFill>
              </a:rPr>
              <a:t>Team Leo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0" name="Google Shape;3550;p41"/>
          <p:cNvSpPr txBox="1">
            <a:spLocks noGrp="1"/>
          </p:cNvSpPr>
          <p:nvPr>
            <p:ph type="title"/>
          </p:nvPr>
        </p:nvSpPr>
        <p:spPr>
          <a:xfrm>
            <a:off x="305133" y="563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b="1" dirty="0"/>
              <a:t>Our Breakthrough: Features &amp; Social Spending Challenge</a:t>
            </a:r>
            <a:br>
              <a:rPr lang="en-US" sz="3600" dirty="0"/>
            </a:br>
            <a:endParaRPr sz="3600" dirty="0"/>
          </a:p>
        </p:txBody>
      </p:sp>
      <p:sp>
        <p:nvSpPr>
          <p:cNvPr id="3551" name="Google Shape;3551;p41"/>
          <p:cNvSpPr txBox="1">
            <a:spLocks noGrp="1"/>
          </p:cNvSpPr>
          <p:nvPr>
            <p:ph type="subTitle" idx="1"/>
          </p:nvPr>
        </p:nvSpPr>
        <p:spPr>
          <a:xfrm>
            <a:off x="4572000" y="2712275"/>
            <a:ext cx="3585863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Compares users' spending against anonymized community benchmarks.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Gamification elements like leaderboards, challenges, badges, and rewards.</a:t>
            </a:r>
          </a:p>
        </p:txBody>
      </p:sp>
      <p:sp>
        <p:nvSpPr>
          <p:cNvPr id="3552" name="Google Shape;3552;p41"/>
          <p:cNvSpPr txBox="1">
            <a:spLocks noGrp="1"/>
          </p:cNvSpPr>
          <p:nvPr>
            <p:ph type="subTitle" idx="2"/>
          </p:nvPr>
        </p:nvSpPr>
        <p:spPr>
          <a:xfrm>
            <a:off x="207203" y="2712275"/>
            <a:ext cx="3585863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Automatic Expense Categorization from SMS and receipts.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Predictive Spending Analytics to forecast future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Personalized Budget Planning tailored to individual habits.</a:t>
            </a:r>
          </a:p>
        </p:txBody>
      </p:sp>
      <p:sp>
        <p:nvSpPr>
          <p:cNvPr id="3553" name="Google Shape;3553;p41"/>
          <p:cNvSpPr txBox="1">
            <a:spLocks noGrp="1"/>
          </p:cNvSpPr>
          <p:nvPr>
            <p:ph type="subTitle" idx="3"/>
          </p:nvPr>
        </p:nvSpPr>
        <p:spPr>
          <a:xfrm>
            <a:off x="361213" y="2333633"/>
            <a:ext cx="2871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dirty="0"/>
              <a:t>Redefining Expense Tracking</a:t>
            </a:r>
          </a:p>
        </p:txBody>
      </p:sp>
      <p:sp>
        <p:nvSpPr>
          <p:cNvPr id="3554" name="Google Shape;3554;p41"/>
          <p:cNvSpPr txBox="1">
            <a:spLocks noGrp="1"/>
          </p:cNvSpPr>
          <p:nvPr>
            <p:ph type="subTitle" idx="4"/>
          </p:nvPr>
        </p:nvSpPr>
        <p:spPr>
          <a:xfrm>
            <a:off x="4746195" y="2255075"/>
            <a:ext cx="2797604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dirty="0"/>
              <a:t>Gamify Financial Awareness</a:t>
            </a:r>
          </a:p>
        </p:txBody>
      </p:sp>
      <p:sp>
        <p:nvSpPr>
          <p:cNvPr id="3555" name="Google Shape;3555;p41"/>
          <p:cNvSpPr/>
          <p:nvPr/>
        </p:nvSpPr>
        <p:spPr>
          <a:xfrm>
            <a:off x="1431163" y="1115643"/>
            <a:ext cx="731400" cy="7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6" name="Google Shape;3556;p41"/>
          <p:cNvSpPr/>
          <p:nvPr/>
        </p:nvSpPr>
        <p:spPr>
          <a:xfrm>
            <a:off x="5911489" y="1115643"/>
            <a:ext cx="731400" cy="7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7" name="Google Shape;3557;p41"/>
          <p:cNvGrpSpPr/>
          <p:nvPr/>
        </p:nvGrpSpPr>
        <p:grpSpPr>
          <a:xfrm rot="376925">
            <a:off x="7900134" y="683845"/>
            <a:ext cx="1184260" cy="1457838"/>
            <a:chOff x="3957150" y="2313050"/>
            <a:chExt cx="1553786" cy="1912730"/>
          </a:xfrm>
        </p:grpSpPr>
        <p:sp>
          <p:nvSpPr>
            <p:cNvPr id="3558" name="Google Shape;3558;p41"/>
            <p:cNvSpPr/>
            <p:nvPr/>
          </p:nvSpPr>
          <p:spPr>
            <a:xfrm>
              <a:off x="3957694" y="2314411"/>
              <a:ext cx="1553230" cy="1910100"/>
            </a:xfrm>
            <a:custGeom>
              <a:avLst/>
              <a:gdLst/>
              <a:ahLst/>
              <a:cxnLst/>
              <a:rect l="l" t="t" r="r" b="b"/>
              <a:pathLst>
                <a:path w="22824" h="28067" extrusionOk="0">
                  <a:moveTo>
                    <a:pt x="17441" y="1"/>
                  </a:moveTo>
                  <a:cubicBezTo>
                    <a:pt x="17400" y="1"/>
                    <a:pt x="17361" y="21"/>
                    <a:pt x="17337" y="58"/>
                  </a:cubicBezTo>
                  <a:lnTo>
                    <a:pt x="14574" y="4467"/>
                  </a:lnTo>
                  <a:cubicBezTo>
                    <a:pt x="14551" y="4505"/>
                    <a:pt x="14511" y="4524"/>
                    <a:pt x="14472" y="4524"/>
                  </a:cubicBezTo>
                  <a:cubicBezTo>
                    <a:pt x="14436" y="4524"/>
                    <a:pt x="14400" y="4509"/>
                    <a:pt x="14374" y="4477"/>
                  </a:cubicBezTo>
                  <a:lnTo>
                    <a:pt x="14331" y="4425"/>
                  </a:lnTo>
                  <a:cubicBezTo>
                    <a:pt x="14306" y="4393"/>
                    <a:pt x="14271" y="4379"/>
                    <a:pt x="14235" y="4379"/>
                  </a:cubicBezTo>
                  <a:cubicBezTo>
                    <a:pt x="14190" y="4379"/>
                    <a:pt x="14145" y="4403"/>
                    <a:pt x="14124" y="4449"/>
                  </a:cubicBezTo>
                  <a:lnTo>
                    <a:pt x="13400" y="6053"/>
                  </a:lnTo>
                  <a:cubicBezTo>
                    <a:pt x="13379" y="6101"/>
                    <a:pt x="13333" y="6126"/>
                    <a:pt x="13288" y="6126"/>
                  </a:cubicBezTo>
                  <a:cubicBezTo>
                    <a:pt x="13249" y="6126"/>
                    <a:pt x="13210" y="6108"/>
                    <a:pt x="13186" y="6071"/>
                  </a:cubicBezTo>
                  <a:lnTo>
                    <a:pt x="12137" y="4496"/>
                  </a:lnTo>
                  <a:cubicBezTo>
                    <a:pt x="12112" y="4459"/>
                    <a:pt x="12073" y="4441"/>
                    <a:pt x="12034" y="4441"/>
                  </a:cubicBezTo>
                  <a:cubicBezTo>
                    <a:pt x="11991" y="4441"/>
                    <a:pt x="11948" y="4464"/>
                    <a:pt x="11926" y="4507"/>
                  </a:cubicBezTo>
                  <a:cubicBezTo>
                    <a:pt x="11809" y="4747"/>
                    <a:pt x="11616" y="5207"/>
                    <a:pt x="11523" y="5819"/>
                  </a:cubicBezTo>
                  <a:cubicBezTo>
                    <a:pt x="11513" y="5882"/>
                    <a:pt x="11460" y="5925"/>
                    <a:pt x="11401" y="5925"/>
                  </a:cubicBezTo>
                  <a:cubicBezTo>
                    <a:pt x="11394" y="5925"/>
                    <a:pt x="11387" y="5925"/>
                    <a:pt x="11381" y="5924"/>
                  </a:cubicBezTo>
                  <a:cubicBezTo>
                    <a:pt x="10725" y="5799"/>
                    <a:pt x="10047" y="5734"/>
                    <a:pt x="9348" y="5734"/>
                  </a:cubicBezTo>
                  <a:cubicBezTo>
                    <a:pt x="8493" y="5734"/>
                    <a:pt x="7666" y="5832"/>
                    <a:pt x="6880" y="6013"/>
                  </a:cubicBezTo>
                  <a:cubicBezTo>
                    <a:pt x="6870" y="6016"/>
                    <a:pt x="6861" y="6017"/>
                    <a:pt x="6851" y="6017"/>
                  </a:cubicBezTo>
                  <a:cubicBezTo>
                    <a:pt x="6808" y="6017"/>
                    <a:pt x="6765" y="5993"/>
                    <a:pt x="6744" y="5952"/>
                  </a:cubicBezTo>
                  <a:cubicBezTo>
                    <a:pt x="6514" y="5495"/>
                    <a:pt x="6010" y="4692"/>
                    <a:pt x="5160" y="4282"/>
                  </a:cubicBezTo>
                  <a:cubicBezTo>
                    <a:pt x="5141" y="4272"/>
                    <a:pt x="5122" y="4269"/>
                    <a:pt x="5101" y="4269"/>
                  </a:cubicBezTo>
                  <a:cubicBezTo>
                    <a:pt x="5098" y="4269"/>
                    <a:pt x="5094" y="4269"/>
                    <a:pt x="5090" y="4269"/>
                  </a:cubicBezTo>
                  <a:cubicBezTo>
                    <a:pt x="4794" y="4305"/>
                    <a:pt x="2770" y="4636"/>
                    <a:pt x="2269" y="7265"/>
                  </a:cubicBezTo>
                  <a:cubicBezTo>
                    <a:pt x="2260" y="7312"/>
                    <a:pt x="2280" y="7362"/>
                    <a:pt x="2320" y="7390"/>
                  </a:cubicBezTo>
                  <a:cubicBezTo>
                    <a:pt x="2417" y="7454"/>
                    <a:pt x="2613" y="7575"/>
                    <a:pt x="2890" y="7679"/>
                  </a:cubicBezTo>
                  <a:cubicBezTo>
                    <a:pt x="2980" y="7712"/>
                    <a:pt x="2998" y="7829"/>
                    <a:pt x="2924" y="7889"/>
                  </a:cubicBezTo>
                  <a:cubicBezTo>
                    <a:pt x="1124" y="9325"/>
                    <a:pt x="1" y="11358"/>
                    <a:pt x="1" y="13612"/>
                  </a:cubicBezTo>
                  <a:cubicBezTo>
                    <a:pt x="1" y="16722"/>
                    <a:pt x="2140" y="19410"/>
                    <a:pt x="5245" y="20692"/>
                  </a:cubicBezTo>
                  <a:cubicBezTo>
                    <a:pt x="5328" y="20726"/>
                    <a:pt x="5349" y="20831"/>
                    <a:pt x="5285" y="20892"/>
                  </a:cubicBezTo>
                  <a:cubicBezTo>
                    <a:pt x="4766" y="21380"/>
                    <a:pt x="4473" y="21957"/>
                    <a:pt x="4497" y="22562"/>
                  </a:cubicBezTo>
                  <a:cubicBezTo>
                    <a:pt x="4533" y="23393"/>
                    <a:pt x="5160" y="24120"/>
                    <a:pt x="6137" y="24612"/>
                  </a:cubicBezTo>
                  <a:cubicBezTo>
                    <a:pt x="6177" y="24632"/>
                    <a:pt x="6203" y="24671"/>
                    <a:pt x="6206" y="24716"/>
                  </a:cubicBezTo>
                  <a:cubicBezTo>
                    <a:pt x="6226" y="25292"/>
                    <a:pt x="6406" y="26085"/>
                    <a:pt x="7230" y="26085"/>
                  </a:cubicBezTo>
                  <a:cubicBezTo>
                    <a:pt x="7398" y="26085"/>
                    <a:pt x="7594" y="26052"/>
                    <a:pt x="7820" y="25977"/>
                  </a:cubicBezTo>
                  <a:cubicBezTo>
                    <a:pt x="7834" y="25972"/>
                    <a:pt x="7847" y="25970"/>
                    <a:pt x="7860" y="25970"/>
                  </a:cubicBezTo>
                  <a:cubicBezTo>
                    <a:pt x="7950" y="25970"/>
                    <a:pt x="8016" y="26070"/>
                    <a:pt x="7965" y="26155"/>
                  </a:cubicBezTo>
                  <a:cubicBezTo>
                    <a:pt x="7795" y="26439"/>
                    <a:pt x="7566" y="26873"/>
                    <a:pt x="7479" y="27283"/>
                  </a:cubicBezTo>
                  <a:cubicBezTo>
                    <a:pt x="7472" y="27311"/>
                    <a:pt x="7456" y="27337"/>
                    <a:pt x="7431" y="27354"/>
                  </a:cubicBezTo>
                  <a:cubicBezTo>
                    <a:pt x="7319" y="27438"/>
                    <a:pt x="7251" y="27551"/>
                    <a:pt x="7209" y="27644"/>
                  </a:cubicBezTo>
                  <a:cubicBezTo>
                    <a:pt x="7174" y="27724"/>
                    <a:pt x="7237" y="27812"/>
                    <a:pt x="7322" y="27812"/>
                  </a:cubicBezTo>
                  <a:cubicBezTo>
                    <a:pt x="7326" y="27812"/>
                    <a:pt x="7330" y="27812"/>
                    <a:pt x="7335" y="27811"/>
                  </a:cubicBezTo>
                  <a:lnTo>
                    <a:pt x="7770" y="27768"/>
                  </a:lnTo>
                  <a:lnTo>
                    <a:pt x="7696" y="27914"/>
                  </a:lnTo>
                  <a:lnTo>
                    <a:pt x="7696" y="27914"/>
                  </a:lnTo>
                  <a:lnTo>
                    <a:pt x="8802" y="27651"/>
                  </a:lnTo>
                  <a:cubicBezTo>
                    <a:pt x="8862" y="27637"/>
                    <a:pt x="8904" y="27581"/>
                    <a:pt x="8897" y="27521"/>
                  </a:cubicBezTo>
                  <a:cubicBezTo>
                    <a:pt x="8868" y="27237"/>
                    <a:pt x="8820" y="26424"/>
                    <a:pt x="9114" y="25667"/>
                  </a:cubicBezTo>
                  <a:cubicBezTo>
                    <a:pt x="9265" y="25684"/>
                    <a:pt x="9246" y="25683"/>
                    <a:pt x="9399" y="25701"/>
                  </a:cubicBezTo>
                  <a:lnTo>
                    <a:pt x="9692" y="27960"/>
                  </a:lnTo>
                  <a:cubicBezTo>
                    <a:pt x="9699" y="28021"/>
                    <a:pt x="9753" y="28067"/>
                    <a:pt x="9813" y="28067"/>
                  </a:cubicBezTo>
                  <a:cubicBezTo>
                    <a:pt x="9885" y="28067"/>
                    <a:pt x="9942" y="28007"/>
                    <a:pt x="9934" y="27935"/>
                  </a:cubicBezTo>
                  <a:lnTo>
                    <a:pt x="9730" y="25409"/>
                  </a:lnTo>
                  <a:cubicBezTo>
                    <a:pt x="9726" y="25340"/>
                    <a:pt x="9777" y="25282"/>
                    <a:pt x="9845" y="25276"/>
                  </a:cubicBezTo>
                  <a:cubicBezTo>
                    <a:pt x="9936" y="25270"/>
                    <a:pt x="10026" y="25263"/>
                    <a:pt x="10114" y="25254"/>
                  </a:cubicBezTo>
                  <a:cubicBezTo>
                    <a:pt x="10118" y="25254"/>
                    <a:pt x="10122" y="25254"/>
                    <a:pt x="10126" y="25254"/>
                  </a:cubicBezTo>
                  <a:cubicBezTo>
                    <a:pt x="10173" y="25254"/>
                    <a:pt x="10216" y="25284"/>
                    <a:pt x="10237" y="25327"/>
                  </a:cubicBezTo>
                  <a:cubicBezTo>
                    <a:pt x="10439" y="25742"/>
                    <a:pt x="10887" y="25850"/>
                    <a:pt x="11300" y="25850"/>
                  </a:cubicBezTo>
                  <a:cubicBezTo>
                    <a:pt x="11446" y="25850"/>
                    <a:pt x="11588" y="25837"/>
                    <a:pt x="11713" y="25818"/>
                  </a:cubicBezTo>
                  <a:cubicBezTo>
                    <a:pt x="11719" y="25817"/>
                    <a:pt x="11725" y="25817"/>
                    <a:pt x="11731" y="25817"/>
                  </a:cubicBezTo>
                  <a:cubicBezTo>
                    <a:pt x="11833" y="25817"/>
                    <a:pt x="11893" y="25941"/>
                    <a:pt x="11820" y="26020"/>
                  </a:cubicBezTo>
                  <a:cubicBezTo>
                    <a:pt x="11475" y="26404"/>
                    <a:pt x="11278" y="26896"/>
                    <a:pt x="11175" y="27236"/>
                  </a:cubicBezTo>
                  <a:cubicBezTo>
                    <a:pt x="11168" y="27260"/>
                    <a:pt x="11149" y="27281"/>
                    <a:pt x="11128" y="27297"/>
                  </a:cubicBezTo>
                  <a:cubicBezTo>
                    <a:pt x="11011" y="27383"/>
                    <a:pt x="10939" y="27497"/>
                    <a:pt x="10898" y="27594"/>
                  </a:cubicBezTo>
                  <a:cubicBezTo>
                    <a:pt x="10863" y="27673"/>
                    <a:pt x="10926" y="27762"/>
                    <a:pt x="11009" y="27762"/>
                  </a:cubicBezTo>
                  <a:cubicBezTo>
                    <a:pt x="11013" y="27762"/>
                    <a:pt x="11018" y="27762"/>
                    <a:pt x="11022" y="27761"/>
                  </a:cubicBezTo>
                  <a:lnTo>
                    <a:pt x="11458" y="27718"/>
                  </a:lnTo>
                  <a:lnTo>
                    <a:pt x="11385" y="27864"/>
                  </a:lnTo>
                  <a:lnTo>
                    <a:pt x="12598" y="27574"/>
                  </a:lnTo>
                  <a:cubicBezTo>
                    <a:pt x="12591" y="27568"/>
                    <a:pt x="12978" y="25484"/>
                    <a:pt x="13182" y="25162"/>
                  </a:cubicBezTo>
                  <a:cubicBezTo>
                    <a:pt x="13231" y="25085"/>
                    <a:pt x="13183" y="24982"/>
                    <a:pt x="13092" y="24973"/>
                  </a:cubicBezTo>
                  <a:cubicBezTo>
                    <a:pt x="12867" y="24952"/>
                    <a:pt x="12711" y="24885"/>
                    <a:pt x="12604" y="24798"/>
                  </a:cubicBezTo>
                  <a:cubicBezTo>
                    <a:pt x="12533" y="24741"/>
                    <a:pt x="12545" y="24631"/>
                    <a:pt x="12628" y="24591"/>
                  </a:cubicBezTo>
                  <a:cubicBezTo>
                    <a:pt x="13109" y="24361"/>
                    <a:pt x="13519" y="24082"/>
                    <a:pt x="13839" y="23770"/>
                  </a:cubicBezTo>
                  <a:cubicBezTo>
                    <a:pt x="13862" y="23747"/>
                    <a:pt x="13891" y="23736"/>
                    <a:pt x="13920" y="23736"/>
                  </a:cubicBezTo>
                  <a:cubicBezTo>
                    <a:pt x="13944" y="23736"/>
                    <a:pt x="13968" y="23743"/>
                    <a:pt x="13990" y="23757"/>
                  </a:cubicBezTo>
                  <a:cubicBezTo>
                    <a:pt x="14142" y="23856"/>
                    <a:pt x="14318" y="23916"/>
                    <a:pt x="14497" y="23916"/>
                  </a:cubicBezTo>
                  <a:cubicBezTo>
                    <a:pt x="14614" y="23916"/>
                    <a:pt x="14733" y="23890"/>
                    <a:pt x="14846" y="23834"/>
                  </a:cubicBezTo>
                  <a:cubicBezTo>
                    <a:pt x="15026" y="23746"/>
                    <a:pt x="15179" y="23589"/>
                    <a:pt x="15275" y="23403"/>
                  </a:cubicBezTo>
                  <a:cubicBezTo>
                    <a:pt x="15288" y="23379"/>
                    <a:pt x="15305" y="23362"/>
                    <a:pt x="15329" y="23350"/>
                  </a:cubicBezTo>
                  <a:cubicBezTo>
                    <a:pt x="15372" y="23329"/>
                    <a:pt x="15409" y="23305"/>
                    <a:pt x="15445" y="23277"/>
                  </a:cubicBezTo>
                  <a:cubicBezTo>
                    <a:pt x="15672" y="23099"/>
                    <a:pt x="15667" y="22775"/>
                    <a:pt x="15574" y="22532"/>
                  </a:cubicBezTo>
                  <a:cubicBezTo>
                    <a:pt x="15567" y="22514"/>
                    <a:pt x="15556" y="22506"/>
                    <a:pt x="15543" y="22506"/>
                  </a:cubicBezTo>
                  <a:cubicBezTo>
                    <a:pt x="15526" y="22506"/>
                    <a:pt x="15508" y="22523"/>
                    <a:pt x="15505" y="22548"/>
                  </a:cubicBezTo>
                  <a:cubicBezTo>
                    <a:pt x="15493" y="22662"/>
                    <a:pt x="15450" y="22765"/>
                    <a:pt x="15379" y="22849"/>
                  </a:cubicBezTo>
                  <a:cubicBezTo>
                    <a:pt x="15357" y="22714"/>
                    <a:pt x="15298" y="22585"/>
                    <a:pt x="15190" y="22478"/>
                  </a:cubicBezTo>
                  <a:cubicBezTo>
                    <a:pt x="15128" y="22415"/>
                    <a:pt x="15050" y="22387"/>
                    <a:pt x="14971" y="22387"/>
                  </a:cubicBezTo>
                  <a:cubicBezTo>
                    <a:pt x="14848" y="22387"/>
                    <a:pt x="14722" y="22456"/>
                    <a:pt x="14648" y="22564"/>
                  </a:cubicBezTo>
                  <a:cubicBezTo>
                    <a:pt x="14504" y="22776"/>
                    <a:pt x="14497" y="23020"/>
                    <a:pt x="14638" y="23236"/>
                  </a:cubicBezTo>
                  <a:cubicBezTo>
                    <a:pt x="14704" y="23338"/>
                    <a:pt x="14518" y="23587"/>
                    <a:pt x="14301" y="23587"/>
                  </a:cubicBezTo>
                  <a:cubicBezTo>
                    <a:pt x="14278" y="23587"/>
                    <a:pt x="14254" y="23584"/>
                    <a:pt x="14230" y="23577"/>
                  </a:cubicBezTo>
                  <a:cubicBezTo>
                    <a:pt x="14148" y="23556"/>
                    <a:pt x="14116" y="23457"/>
                    <a:pt x="14163" y="23390"/>
                  </a:cubicBezTo>
                  <a:cubicBezTo>
                    <a:pt x="14444" y="23005"/>
                    <a:pt x="14591" y="22582"/>
                    <a:pt x="14574" y="22144"/>
                  </a:cubicBezTo>
                  <a:cubicBezTo>
                    <a:pt x="14551" y="21612"/>
                    <a:pt x="14284" y="21120"/>
                    <a:pt x="13837" y="20708"/>
                  </a:cubicBezTo>
                  <a:cubicBezTo>
                    <a:pt x="13774" y="20649"/>
                    <a:pt x="13792" y="20548"/>
                    <a:pt x="13870" y="20509"/>
                  </a:cubicBezTo>
                  <a:cubicBezTo>
                    <a:pt x="16385" y="19335"/>
                    <a:pt x="18187" y="17208"/>
                    <a:pt x="18599" y="14707"/>
                  </a:cubicBezTo>
                  <a:cubicBezTo>
                    <a:pt x="18608" y="14657"/>
                    <a:pt x="18645" y="14618"/>
                    <a:pt x="18695" y="14607"/>
                  </a:cubicBezTo>
                  <a:cubicBezTo>
                    <a:pt x="18900" y="14570"/>
                    <a:pt x="19119" y="14521"/>
                    <a:pt x="19352" y="14463"/>
                  </a:cubicBezTo>
                  <a:cubicBezTo>
                    <a:pt x="19404" y="14450"/>
                    <a:pt x="19443" y="14404"/>
                    <a:pt x="19444" y="14348"/>
                  </a:cubicBezTo>
                  <a:cubicBezTo>
                    <a:pt x="19456" y="14064"/>
                    <a:pt x="19454" y="13155"/>
                    <a:pt x="19049" y="12247"/>
                  </a:cubicBezTo>
                  <a:cubicBezTo>
                    <a:pt x="19013" y="12169"/>
                    <a:pt x="19066" y="12077"/>
                    <a:pt x="19152" y="12072"/>
                  </a:cubicBezTo>
                  <a:cubicBezTo>
                    <a:pt x="19412" y="12056"/>
                    <a:pt x="19629" y="12035"/>
                    <a:pt x="19791" y="12015"/>
                  </a:cubicBezTo>
                  <a:cubicBezTo>
                    <a:pt x="19904" y="12000"/>
                    <a:pt x="19940" y="11855"/>
                    <a:pt x="19844" y="11792"/>
                  </a:cubicBezTo>
                  <a:lnTo>
                    <a:pt x="18471" y="10864"/>
                  </a:lnTo>
                  <a:cubicBezTo>
                    <a:pt x="18389" y="10808"/>
                    <a:pt x="18404" y="10684"/>
                    <a:pt x="18497" y="10648"/>
                  </a:cubicBezTo>
                  <a:lnTo>
                    <a:pt x="19086" y="10422"/>
                  </a:lnTo>
                  <a:lnTo>
                    <a:pt x="18943" y="10243"/>
                  </a:lnTo>
                  <a:lnTo>
                    <a:pt x="22752" y="8119"/>
                  </a:lnTo>
                  <a:cubicBezTo>
                    <a:pt x="22800" y="8093"/>
                    <a:pt x="22823" y="8038"/>
                    <a:pt x="22812" y="7983"/>
                  </a:cubicBezTo>
                  <a:cubicBezTo>
                    <a:pt x="21546" y="2416"/>
                    <a:pt x="18128" y="353"/>
                    <a:pt x="17499" y="15"/>
                  </a:cubicBezTo>
                  <a:cubicBezTo>
                    <a:pt x="17480" y="6"/>
                    <a:pt x="17461" y="1"/>
                    <a:pt x="17441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miter lim="1427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1"/>
            <p:cNvSpPr/>
            <p:nvPr/>
          </p:nvSpPr>
          <p:spPr>
            <a:xfrm>
              <a:off x="4876214" y="3839024"/>
              <a:ext cx="147538" cy="104328"/>
            </a:xfrm>
            <a:custGeom>
              <a:avLst/>
              <a:gdLst/>
              <a:ahLst/>
              <a:cxnLst/>
              <a:rect l="l" t="t" r="r" b="b"/>
              <a:pathLst>
                <a:path w="2168" h="1533" extrusionOk="0">
                  <a:moveTo>
                    <a:pt x="1516" y="266"/>
                  </a:moveTo>
                  <a:cubicBezTo>
                    <a:pt x="1626" y="266"/>
                    <a:pt x="1666" y="431"/>
                    <a:pt x="1661" y="587"/>
                  </a:cubicBezTo>
                  <a:cubicBezTo>
                    <a:pt x="1642" y="590"/>
                    <a:pt x="1625" y="596"/>
                    <a:pt x="1609" y="599"/>
                  </a:cubicBezTo>
                  <a:cubicBezTo>
                    <a:pt x="1590" y="601"/>
                    <a:pt x="1572" y="602"/>
                    <a:pt x="1555" y="602"/>
                  </a:cubicBezTo>
                  <a:cubicBezTo>
                    <a:pt x="1401" y="602"/>
                    <a:pt x="1356" y="502"/>
                    <a:pt x="1417" y="302"/>
                  </a:cubicBezTo>
                  <a:cubicBezTo>
                    <a:pt x="1455" y="277"/>
                    <a:pt x="1488" y="266"/>
                    <a:pt x="1516" y="266"/>
                  </a:cubicBezTo>
                  <a:close/>
                  <a:moveTo>
                    <a:pt x="1468" y="1"/>
                  </a:moveTo>
                  <a:cubicBezTo>
                    <a:pt x="1344" y="1"/>
                    <a:pt x="1219" y="69"/>
                    <a:pt x="1145" y="176"/>
                  </a:cubicBezTo>
                  <a:cubicBezTo>
                    <a:pt x="1000" y="389"/>
                    <a:pt x="993" y="633"/>
                    <a:pt x="1134" y="849"/>
                  </a:cubicBezTo>
                  <a:cubicBezTo>
                    <a:pt x="1207" y="961"/>
                    <a:pt x="1317" y="1019"/>
                    <a:pt x="1434" y="1036"/>
                  </a:cubicBezTo>
                  <a:lnTo>
                    <a:pt x="1394" y="1074"/>
                  </a:lnTo>
                  <a:cubicBezTo>
                    <a:pt x="1281" y="1180"/>
                    <a:pt x="1131" y="1226"/>
                    <a:pt x="972" y="1226"/>
                  </a:cubicBezTo>
                  <a:cubicBezTo>
                    <a:pt x="594" y="1226"/>
                    <a:pt x="165" y="968"/>
                    <a:pt x="72" y="635"/>
                  </a:cubicBezTo>
                  <a:cubicBezTo>
                    <a:pt x="65" y="610"/>
                    <a:pt x="53" y="600"/>
                    <a:pt x="41" y="600"/>
                  </a:cubicBezTo>
                  <a:cubicBezTo>
                    <a:pt x="21" y="600"/>
                    <a:pt x="1" y="631"/>
                    <a:pt x="6" y="666"/>
                  </a:cubicBezTo>
                  <a:cubicBezTo>
                    <a:pt x="82" y="1129"/>
                    <a:pt x="522" y="1533"/>
                    <a:pt x="989" y="1533"/>
                  </a:cubicBezTo>
                  <a:cubicBezTo>
                    <a:pt x="1106" y="1533"/>
                    <a:pt x="1224" y="1507"/>
                    <a:pt x="1339" y="1451"/>
                  </a:cubicBezTo>
                  <a:cubicBezTo>
                    <a:pt x="1532" y="1355"/>
                    <a:pt x="1691" y="1183"/>
                    <a:pt x="1785" y="983"/>
                  </a:cubicBezTo>
                  <a:cubicBezTo>
                    <a:pt x="1841" y="959"/>
                    <a:pt x="1892" y="929"/>
                    <a:pt x="1936" y="894"/>
                  </a:cubicBezTo>
                  <a:cubicBezTo>
                    <a:pt x="2167" y="710"/>
                    <a:pt x="2166" y="385"/>
                    <a:pt x="2070" y="145"/>
                  </a:cubicBezTo>
                  <a:cubicBezTo>
                    <a:pt x="2063" y="126"/>
                    <a:pt x="2051" y="118"/>
                    <a:pt x="2039" y="118"/>
                  </a:cubicBezTo>
                  <a:cubicBezTo>
                    <a:pt x="2022" y="118"/>
                    <a:pt x="2004" y="135"/>
                    <a:pt x="2002" y="161"/>
                  </a:cubicBezTo>
                  <a:cubicBezTo>
                    <a:pt x="1989" y="275"/>
                    <a:pt x="1946" y="378"/>
                    <a:pt x="1875" y="462"/>
                  </a:cubicBezTo>
                  <a:cubicBezTo>
                    <a:pt x="1853" y="326"/>
                    <a:pt x="1795" y="198"/>
                    <a:pt x="1688" y="91"/>
                  </a:cubicBezTo>
                  <a:cubicBezTo>
                    <a:pt x="1625" y="28"/>
                    <a:pt x="1547" y="1"/>
                    <a:pt x="1468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1"/>
            <p:cNvSpPr/>
            <p:nvPr/>
          </p:nvSpPr>
          <p:spPr>
            <a:xfrm>
              <a:off x="3957150" y="2705926"/>
              <a:ext cx="1272105" cy="1331020"/>
            </a:xfrm>
            <a:custGeom>
              <a:avLst/>
              <a:gdLst/>
              <a:ahLst/>
              <a:cxnLst/>
              <a:rect l="l" t="t" r="r" b="b"/>
              <a:pathLst>
                <a:path w="18693" h="19558" extrusionOk="0">
                  <a:moveTo>
                    <a:pt x="9347" y="1"/>
                  </a:moveTo>
                  <a:cubicBezTo>
                    <a:pt x="4184" y="1"/>
                    <a:pt x="0" y="3528"/>
                    <a:pt x="0" y="7879"/>
                  </a:cubicBezTo>
                  <a:cubicBezTo>
                    <a:pt x="0" y="11049"/>
                    <a:pt x="2221" y="13782"/>
                    <a:pt x="5426" y="15031"/>
                  </a:cubicBezTo>
                  <a:cubicBezTo>
                    <a:pt x="4818" y="15546"/>
                    <a:pt x="4470" y="16168"/>
                    <a:pt x="4498" y="16826"/>
                  </a:cubicBezTo>
                  <a:cubicBezTo>
                    <a:pt x="4564" y="18375"/>
                    <a:pt x="6680" y="19558"/>
                    <a:pt x="9298" y="19558"/>
                  </a:cubicBezTo>
                  <a:cubicBezTo>
                    <a:pt x="9419" y="19558"/>
                    <a:pt x="9540" y="19555"/>
                    <a:pt x="9663" y="19550"/>
                  </a:cubicBezTo>
                  <a:cubicBezTo>
                    <a:pt x="12446" y="19434"/>
                    <a:pt x="14647" y="18025"/>
                    <a:pt x="14580" y="16405"/>
                  </a:cubicBezTo>
                  <a:cubicBezTo>
                    <a:pt x="14555" y="15819"/>
                    <a:pt x="14236" y="15285"/>
                    <a:pt x="13708" y="14848"/>
                  </a:cubicBezTo>
                  <a:cubicBezTo>
                    <a:pt x="16672" y="13529"/>
                    <a:pt x="18693" y="10902"/>
                    <a:pt x="18693" y="7879"/>
                  </a:cubicBezTo>
                  <a:cubicBezTo>
                    <a:pt x="18693" y="3528"/>
                    <a:pt x="14509" y="1"/>
                    <a:pt x="9347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41"/>
            <p:cNvSpPr/>
            <p:nvPr/>
          </p:nvSpPr>
          <p:spPr>
            <a:xfrm>
              <a:off x="4859405" y="3738917"/>
              <a:ext cx="162577" cy="209269"/>
            </a:xfrm>
            <a:custGeom>
              <a:avLst/>
              <a:gdLst/>
              <a:ahLst/>
              <a:cxnLst/>
              <a:rect l="l" t="t" r="r" b="b"/>
              <a:pathLst>
                <a:path w="2389" h="3075" extrusionOk="0">
                  <a:moveTo>
                    <a:pt x="412" y="0"/>
                  </a:moveTo>
                  <a:cubicBezTo>
                    <a:pt x="1153" y="2033"/>
                    <a:pt x="1" y="3075"/>
                    <a:pt x="1" y="3075"/>
                  </a:cubicBezTo>
                  <a:cubicBezTo>
                    <a:pt x="2389" y="1154"/>
                    <a:pt x="412" y="0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1"/>
            <p:cNvSpPr/>
            <p:nvPr/>
          </p:nvSpPr>
          <p:spPr>
            <a:xfrm>
              <a:off x="4360844" y="3957438"/>
              <a:ext cx="256762" cy="238329"/>
            </a:xfrm>
            <a:custGeom>
              <a:avLst/>
              <a:gdLst/>
              <a:ahLst/>
              <a:cxnLst/>
              <a:rect l="l" t="t" r="r" b="b"/>
              <a:pathLst>
                <a:path w="3773" h="3502" extrusionOk="0">
                  <a:moveTo>
                    <a:pt x="299" y="1"/>
                  </a:moveTo>
                  <a:cubicBezTo>
                    <a:pt x="299" y="1"/>
                    <a:pt x="1" y="1962"/>
                    <a:pt x="1297" y="1962"/>
                  </a:cubicBezTo>
                  <a:cubicBezTo>
                    <a:pt x="1546" y="1962"/>
                    <a:pt x="1854" y="1889"/>
                    <a:pt x="2235" y="1717"/>
                  </a:cubicBezTo>
                  <a:lnTo>
                    <a:pt x="2235" y="1717"/>
                  </a:lnTo>
                  <a:cubicBezTo>
                    <a:pt x="2235" y="1717"/>
                    <a:pt x="1495" y="2746"/>
                    <a:pt x="1507" y="3501"/>
                  </a:cubicBezTo>
                  <a:lnTo>
                    <a:pt x="2976" y="3501"/>
                  </a:lnTo>
                  <a:cubicBezTo>
                    <a:pt x="2976" y="3501"/>
                    <a:pt x="2689" y="1648"/>
                    <a:pt x="3772" y="646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1"/>
            <p:cNvSpPr/>
            <p:nvPr/>
          </p:nvSpPr>
          <p:spPr>
            <a:xfrm>
              <a:off x="4443733" y="4168678"/>
              <a:ext cx="119636" cy="46890"/>
            </a:xfrm>
            <a:custGeom>
              <a:avLst/>
              <a:gdLst/>
              <a:ahLst/>
              <a:cxnLst/>
              <a:rect l="l" t="t" r="r" b="b"/>
              <a:pathLst>
                <a:path w="1758" h="689" extrusionOk="0">
                  <a:moveTo>
                    <a:pt x="694" y="0"/>
                  </a:moveTo>
                  <a:cubicBezTo>
                    <a:pt x="84" y="0"/>
                    <a:pt x="1" y="604"/>
                    <a:pt x="0" y="605"/>
                  </a:cubicBezTo>
                  <a:lnTo>
                    <a:pt x="617" y="543"/>
                  </a:lnTo>
                  <a:lnTo>
                    <a:pt x="544" y="688"/>
                  </a:lnTo>
                  <a:lnTo>
                    <a:pt x="544" y="688"/>
                  </a:lnTo>
                  <a:lnTo>
                    <a:pt x="1758" y="398"/>
                  </a:lnTo>
                  <a:cubicBezTo>
                    <a:pt x="1291" y="104"/>
                    <a:pt x="947" y="0"/>
                    <a:pt x="694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41"/>
            <p:cNvSpPr/>
            <p:nvPr/>
          </p:nvSpPr>
          <p:spPr>
            <a:xfrm>
              <a:off x="4643403" y="3952879"/>
              <a:ext cx="219946" cy="242888"/>
            </a:xfrm>
            <a:custGeom>
              <a:avLst/>
              <a:gdLst/>
              <a:ahLst/>
              <a:cxnLst/>
              <a:rect l="l" t="t" r="r" b="b"/>
              <a:pathLst>
                <a:path w="3232" h="3569" extrusionOk="0">
                  <a:moveTo>
                    <a:pt x="2325" y="1"/>
                  </a:moveTo>
                  <a:lnTo>
                    <a:pt x="45" y="633"/>
                  </a:lnTo>
                  <a:cubicBezTo>
                    <a:pt x="0" y="1582"/>
                    <a:pt x="639" y="1792"/>
                    <a:pt x="1212" y="1792"/>
                  </a:cubicBezTo>
                  <a:cubicBezTo>
                    <a:pt x="1665" y="1792"/>
                    <a:pt x="2078" y="1661"/>
                    <a:pt x="2078" y="1661"/>
                  </a:cubicBezTo>
                  <a:lnTo>
                    <a:pt x="2078" y="1661"/>
                  </a:lnTo>
                  <a:cubicBezTo>
                    <a:pt x="1213" y="2250"/>
                    <a:pt x="993" y="3568"/>
                    <a:pt x="993" y="3568"/>
                  </a:cubicBezTo>
                  <a:lnTo>
                    <a:pt x="2518" y="3500"/>
                  </a:lnTo>
                  <a:cubicBezTo>
                    <a:pt x="2532" y="1690"/>
                    <a:pt x="3232" y="920"/>
                    <a:pt x="3232" y="920"/>
                  </a:cubicBezTo>
                  <a:lnTo>
                    <a:pt x="3232" y="920"/>
                  </a:lnTo>
                  <a:cubicBezTo>
                    <a:pt x="3214" y="920"/>
                    <a:pt x="3197" y="921"/>
                    <a:pt x="3180" y="921"/>
                  </a:cubicBezTo>
                  <a:cubicBezTo>
                    <a:pt x="2058" y="921"/>
                    <a:pt x="2325" y="1"/>
                    <a:pt x="2325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41"/>
            <p:cNvSpPr/>
            <p:nvPr/>
          </p:nvSpPr>
          <p:spPr>
            <a:xfrm>
              <a:off x="4694919" y="4164935"/>
              <a:ext cx="119704" cy="46822"/>
            </a:xfrm>
            <a:custGeom>
              <a:avLst/>
              <a:gdLst/>
              <a:ahLst/>
              <a:cxnLst/>
              <a:rect l="l" t="t" r="r" b="b"/>
              <a:pathLst>
                <a:path w="1759" h="688" extrusionOk="0">
                  <a:moveTo>
                    <a:pt x="693" y="0"/>
                  </a:moveTo>
                  <a:cubicBezTo>
                    <a:pt x="83" y="0"/>
                    <a:pt x="1" y="604"/>
                    <a:pt x="1" y="605"/>
                  </a:cubicBezTo>
                  <a:lnTo>
                    <a:pt x="619" y="543"/>
                  </a:lnTo>
                  <a:lnTo>
                    <a:pt x="619" y="543"/>
                  </a:lnTo>
                  <a:lnTo>
                    <a:pt x="545" y="688"/>
                  </a:lnTo>
                  <a:lnTo>
                    <a:pt x="1758" y="398"/>
                  </a:lnTo>
                  <a:cubicBezTo>
                    <a:pt x="1291" y="104"/>
                    <a:pt x="947" y="0"/>
                    <a:pt x="693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41"/>
            <p:cNvSpPr/>
            <p:nvPr/>
          </p:nvSpPr>
          <p:spPr>
            <a:xfrm>
              <a:off x="4946105" y="3078861"/>
              <a:ext cx="345843" cy="238124"/>
            </a:xfrm>
            <a:custGeom>
              <a:avLst/>
              <a:gdLst/>
              <a:ahLst/>
              <a:cxnLst/>
              <a:rect l="l" t="t" r="r" b="b"/>
              <a:pathLst>
                <a:path w="5082" h="3499" extrusionOk="0">
                  <a:moveTo>
                    <a:pt x="1721" y="1"/>
                  </a:moveTo>
                  <a:cubicBezTo>
                    <a:pt x="1721" y="1"/>
                    <a:pt x="0" y="3499"/>
                    <a:pt x="3104" y="3499"/>
                  </a:cubicBezTo>
                  <a:cubicBezTo>
                    <a:pt x="3583" y="3499"/>
                    <a:pt x="4178" y="3415"/>
                    <a:pt x="4912" y="3223"/>
                  </a:cubicBezTo>
                  <a:cubicBezTo>
                    <a:pt x="4912" y="3223"/>
                    <a:pt x="5082" y="1347"/>
                    <a:pt x="3883" y="52"/>
                  </a:cubicBezTo>
                  <a:lnTo>
                    <a:pt x="1721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41"/>
            <p:cNvSpPr/>
            <p:nvPr/>
          </p:nvSpPr>
          <p:spPr>
            <a:xfrm>
              <a:off x="4110543" y="2606090"/>
              <a:ext cx="315968" cy="245066"/>
            </a:xfrm>
            <a:custGeom>
              <a:avLst/>
              <a:gdLst/>
              <a:ahLst/>
              <a:cxnLst/>
              <a:rect l="l" t="t" r="r" b="b"/>
              <a:pathLst>
                <a:path w="4643" h="3601" extrusionOk="0">
                  <a:moveTo>
                    <a:pt x="2872" y="0"/>
                  </a:moveTo>
                  <a:cubicBezTo>
                    <a:pt x="2872" y="0"/>
                    <a:pt x="515" y="164"/>
                    <a:pt x="0" y="3079"/>
                  </a:cubicBezTo>
                  <a:cubicBezTo>
                    <a:pt x="0" y="3079"/>
                    <a:pt x="0" y="3079"/>
                    <a:pt x="0" y="3079"/>
                  </a:cubicBezTo>
                  <a:cubicBezTo>
                    <a:pt x="3" y="3079"/>
                    <a:pt x="655" y="3601"/>
                    <a:pt x="1661" y="3601"/>
                  </a:cubicBezTo>
                  <a:cubicBezTo>
                    <a:pt x="2475" y="3601"/>
                    <a:pt x="3521" y="3260"/>
                    <a:pt x="4642" y="2027"/>
                  </a:cubicBezTo>
                  <a:cubicBezTo>
                    <a:pt x="4642" y="2027"/>
                    <a:pt x="4128" y="585"/>
                    <a:pt x="2872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41"/>
            <p:cNvSpPr/>
            <p:nvPr/>
          </p:nvSpPr>
          <p:spPr>
            <a:xfrm>
              <a:off x="4626866" y="3195370"/>
              <a:ext cx="165368" cy="392337"/>
            </a:xfrm>
            <a:custGeom>
              <a:avLst/>
              <a:gdLst/>
              <a:ahLst/>
              <a:cxnLst/>
              <a:rect l="l" t="t" r="r" b="b"/>
              <a:pathLst>
                <a:path w="2430" h="5765" extrusionOk="0">
                  <a:moveTo>
                    <a:pt x="136" y="0"/>
                  </a:moveTo>
                  <a:cubicBezTo>
                    <a:pt x="136" y="0"/>
                    <a:pt x="942" y="1789"/>
                    <a:pt x="39" y="3112"/>
                  </a:cubicBezTo>
                  <a:lnTo>
                    <a:pt x="741" y="3994"/>
                  </a:lnTo>
                  <a:lnTo>
                    <a:pt x="0" y="3994"/>
                  </a:lnTo>
                  <a:lnTo>
                    <a:pt x="688" y="5764"/>
                  </a:lnTo>
                  <a:cubicBezTo>
                    <a:pt x="1522" y="5659"/>
                    <a:pt x="2430" y="4298"/>
                    <a:pt x="2180" y="2760"/>
                  </a:cubicBezTo>
                  <a:cubicBezTo>
                    <a:pt x="1864" y="797"/>
                    <a:pt x="136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1"/>
            <p:cNvSpPr/>
            <p:nvPr/>
          </p:nvSpPr>
          <p:spPr>
            <a:xfrm>
              <a:off x="4023298" y="3017749"/>
              <a:ext cx="772464" cy="684701"/>
            </a:xfrm>
            <a:custGeom>
              <a:avLst/>
              <a:gdLst/>
              <a:ahLst/>
              <a:cxnLst/>
              <a:rect l="l" t="t" r="r" b="b"/>
              <a:pathLst>
                <a:path w="11351" h="10061" extrusionOk="0">
                  <a:moveTo>
                    <a:pt x="1926" y="172"/>
                  </a:moveTo>
                  <a:cubicBezTo>
                    <a:pt x="2340" y="222"/>
                    <a:pt x="6108" y="742"/>
                    <a:pt x="7462" y="2959"/>
                  </a:cubicBezTo>
                  <a:cubicBezTo>
                    <a:pt x="8067" y="3948"/>
                    <a:pt x="8041" y="5283"/>
                    <a:pt x="7519" y="6660"/>
                  </a:cubicBezTo>
                  <a:lnTo>
                    <a:pt x="7519" y="6660"/>
                  </a:lnTo>
                  <a:cubicBezTo>
                    <a:pt x="7268" y="6758"/>
                    <a:pt x="6989" y="6836"/>
                    <a:pt x="6685" y="6896"/>
                  </a:cubicBezTo>
                  <a:cubicBezTo>
                    <a:pt x="6364" y="6958"/>
                    <a:pt x="6035" y="6988"/>
                    <a:pt x="5705" y="6988"/>
                  </a:cubicBezTo>
                  <a:cubicBezTo>
                    <a:pt x="3729" y="6988"/>
                    <a:pt x="1704" y="5911"/>
                    <a:pt x="891" y="4319"/>
                  </a:cubicBezTo>
                  <a:cubicBezTo>
                    <a:pt x="186" y="2937"/>
                    <a:pt x="554" y="1465"/>
                    <a:pt x="1926" y="172"/>
                  </a:cubicBezTo>
                  <a:close/>
                  <a:moveTo>
                    <a:pt x="1870" y="1"/>
                  </a:moveTo>
                  <a:lnTo>
                    <a:pt x="1843" y="25"/>
                  </a:lnTo>
                  <a:cubicBezTo>
                    <a:pt x="390" y="1381"/>
                    <a:pt x="0" y="2931"/>
                    <a:pt x="747" y="4393"/>
                  </a:cubicBezTo>
                  <a:cubicBezTo>
                    <a:pt x="1586" y="6038"/>
                    <a:pt x="3672" y="7152"/>
                    <a:pt x="5707" y="7152"/>
                  </a:cubicBezTo>
                  <a:cubicBezTo>
                    <a:pt x="6048" y="7152"/>
                    <a:pt x="6387" y="7121"/>
                    <a:pt x="6718" y="7055"/>
                  </a:cubicBezTo>
                  <a:cubicBezTo>
                    <a:pt x="7910" y="6823"/>
                    <a:pt x="8722" y="6306"/>
                    <a:pt x="9128" y="5521"/>
                  </a:cubicBezTo>
                  <a:cubicBezTo>
                    <a:pt x="9666" y="4479"/>
                    <a:pt x="9340" y="3274"/>
                    <a:pt x="9169" y="2792"/>
                  </a:cubicBezTo>
                  <a:lnTo>
                    <a:pt x="9169" y="2792"/>
                  </a:lnTo>
                  <a:cubicBezTo>
                    <a:pt x="9621" y="3064"/>
                    <a:pt x="10729" y="3875"/>
                    <a:pt x="10972" y="5382"/>
                  </a:cubicBezTo>
                  <a:cubicBezTo>
                    <a:pt x="11176" y="6651"/>
                    <a:pt x="10561" y="7825"/>
                    <a:pt x="9871" y="8187"/>
                  </a:cubicBezTo>
                  <a:cubicBezTo>
                    <a:pt x="9729" y="8263"/>
                    <a:pt x="9589" y="8300"/>
                    <a:pt x="9456" y="8300"/>
                  </a:cubicBezTo>
                  <a:cubicBezTo>
                    <a:pt x="9277" y="8300"/>
                    <a:pt x="9110" y="8232"/>
                    <a:pt x="8969" y="8096"/>
                  </a:cubicBezTo>
                  <a:lnTo>
                    <a:pt x="8836" y="7969"/>
                  </a:lnTo>
                  <a:lnTo>
                    <a:pt x="8795" y="9094"/>
                  </a:lnTo>
                  <a:cubicBezTo>
                    <a:pt x="8572" y="8868"/>
                    <a:pt x="8108" y="8467"/>
                    <a:pt x="7650" y="8467"/>
                  </a:cubicBezTo>
                  <a:cubicBezTo>
                    <a:pt x="7593" y="8467"/>
                    <a:pt x="7535" y="8474"/>
                    <a:pt x="7479" y="8487"/>
                  </a:cubicBezTo>
                  <a:cubicBezTo>
                    <a:pt x="7343" y="8519"/>
                    <a:pt x="7238" y="8599"/>
                    <a:pt x="7168" y="8723"/>
                  </a:cubicBezTo>
                  <a:cubicBezTo>
                    <a:pt x="6921" y="9158"/>
                    <a:pt x="7186" y="10025"/>
                    <a:pt x="7199" y="10060"/>
                  </a:cubicBezTo>
                  <a:lnTo>
                    <a:pt x="7356" y="10016"/>
                  </a:lnTo>
                  <a:cubicBezTo>
                    <a:pt x="7353" y="10007"/>
                    <a:pt x="7099" y="9181"/>
                    <a:pt x="7310" y="8808"/>
                  </a:cubicBezTo>
                  <a:cubicBezTo>
                    <a:pt x="7359" y="8724"/>
                    <a:pt x="7425" y="8673"/>
                    <a:pt x="7516" y="8651"/>
                  </a:cubicBezTo>
                  <a:cubicBezTo>
                    <a:pt x="7560" y="8641"/>
                    <a:pt x="7605" y="8636"/>
                    <a:pt x="7651" y="8636"/>
                  </a:cubicBezTo>
                  <a:cubicBezTo>
                    <a:pt x="8196" y="8636"/>
                    <a:pt x="8800" y="9344"/>
                    <a:pt x="8806" y="9352"/>
                  </a:cubicBezTo>
                  <a:lnTo>
                    <a:pt x="8943" y="9515"/>
                  </a:lnTo>
                  <a:lnTo>
                    <a:pt x="8986" y="8326"/>
                  </a:lnTo>
                  <a:cubicBezTo>
                    <a:pt x="9129" y="8420"/>
                    <a:pt x="9288" y="8468"/>
                    <a:pt x="9455" y="8468"/>
                  </a:cubicBezTo>
                  <a:cubicBezTo>
                    <a:pt x="9614" y="8468"/>
                    <a:pt x="9780" y="8424"/>
                    <a:pt x="9947" y="8337"/>
                  </a:cubicBezTo>
                  <a:cubicBezTo>
                    <a:pt x="10701" y="7940"/>
                    <a:pt x="11350" y="6719"/>
                    <a:pt x="11133" y="5361"/>
                  </a:cubicBezTo>
                  <a:cubicBezTo>
                    <a:pt x="10815" y="3377"/>
                    <a:pt x="9059" y="2546"/>
                    <a:pt x="9042" y="2539"/>
                  </a:cubicBezTo>
                  <a:lnTo>
                    <a:pt x="8842" y="2446"/>
                  </a:lnTo>
                  <a:lnTo>
                    <a:pt x="8933" y="2646"/>
                  </a:lnTo>
                  <a:cubicBezTo>
                    <a:pt x="8941" y="2660"/>
                    <a:pt x="9621" y="4209"/>
                    <a:pt x="8980" y="5448"/>
                  </a:cubicBezTo>
                  <a:cubicBezTo>
                    <a:pt x="8735" y="5925"/>
                    <a:pt x="8324" y="6297"/>
                    <a:pt x="7756" y="6562"/>
                  </a:cubicBezTo>
                  <a:cubicBezTo>
                    <a:pt x="8287" y="5145"/>
                    <a:pt x="8237" y="3902"/>
                    <a:pt x="7606" y="2872"/>
                  </a:cubicBezTo>
                  <a:cubicBezTo>
                    <a:pt x="6136" y="468"/>
                    <a:pt x="2079" y="22"/>
                    <a:pt x="1907" y="4"/>
                  </a:cubicBezTo>
                  <a:lnTo>
                    <a:pt x="1870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1"/>
            <p:cNvSpPr/>
            <p:nvPr/>
          </p:nvSpPr>
          <p:spPr>
            <a:xfrm>
              <a:off x="4588960" y="3149774"/>
              <a:ext cx="73224" cy="42466"/>
            </a:xfrm>
            <a:custGeom>
              <a:avLst/>
              <a:gdLst/>
              <a:ahLst/>
              <a:cxnLst/>
              <a:rect l="l" t="t" r="r" b="b"/>
              <a:pathLst>
                <a:path w="1076" h="624" extrusionOk="0">
                  <a:moveTo>
                    <a:pt x="917" y="1"/>
                  </a:moveTo>
                  <a:cubicBezTo>
                    <a:pt x="864" y="186"/>
                    <a:pt x="767" y="416"/>
                    <a:pt x="600" y="453"/>
                  </a:cubicBezTo>
                  <a:cubicBezTo>
                    <a:pt x="583" y="457"/>
                    <a:pt x="566" y="459"/>
                    <a:pt x="548" y="459"/>
                  </a:cubicBezTo>
                  <a:cubicBezTo>
                    <a:pt x="376" y="459"/>
                    <a:pt x="188" y="287"/>
                    <a:pt x="125" y="215"/>
                  </a:cubicBezTo>
                  <a:lnTo>
                    <a:pt x="0" y="322"/>
                  </a:lnTo>
                  <a:cubicBezTo>
                    <a:pt x="13" y="336"/>
                    <a:pt x="265" y="623"/>
                    <a:pt x="549" y="623"/>
                  </a:cubicBezTo>
                  <a:cubicBezTo>
                    <a:pt x="577" y="623"/>
                    <a:pt x="607" y="622"/>
                    <a:pt x="636" y="616"/>
                  </a:cubicBezTo>
                  <a:cubicBezTo>
                    <a:pt x="833" y="572"/>
                    <a:pt x="981" y="379"/>
                    <a:pt x="1075" y="45"/>
                  </a:cubicBezTo>
                  <a:lnTo>
                    <a:pt x="917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1"/>
            <p:cNvSpPr/>
            <p:nvPr/>
          </p:nvSpPr>
          <p:spPr>
            <a:xfrm>
              <a:off x="4455643" y="2990800"/>
              <a:ext cx="56756" cy="145774"/>
            </a:xfrm>
            <a:custGeom>
              <a:avLst/>
              <a:gdLst/>
              <a:ahLst/>
              <a:cxnLst/>
              <a:rect l="l" t="t" r="r" b="b"/>
              <a:pathLst>
                <a:path w="834" h="2142" extrusionOk="0">
                  <a:moveTo>
                    <a:pt x="726" y="0"/>
                  </a:moveTo>
                  <a:cubicBezTo>
                    <a:pt x="703" y="20"/>
                    <a:pt x="122" y="527"/>
                    <a:pt x="1" y="2130"/>
                  </a:cubicBezTo>
                  <a:lnTo>
                    <a:pt x="165" y="2141"/>
                  </a:lnTo>
                  <a:cubicBezTo>
                    <a:pt x="282" y="618"/>
                    <a:pt x="827" y="131"/>
                    <a:pt x="833" y="127"/>
                  </a:cubicBezTo>
                  <a:lnTo>
                    <a:pt x="726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1"/>
            <p:cNvSpPr/>
            <p:nvPr/>
          </p:nvSpPr>
          <p:spPr>
            <a:xfrm>
              <a:off x="4329607" y="3177063"/>
              <a:ext cx="113920" cy="222063"/>
            </a:xfrm>
            <a:custGeom>
              <a:avLst/>
              <a:gdLst/>
              <a:ahLst/>
              <a:cxnLst/>
              <a:rect l="l" t="t" r="r" b="b"/>
              <a:pathLst>
                <a:path w="1674" h="3263" extrusionOk="0">
                  <a:moveTo>
                    <a:pt x="498" y="1"/>
                  </a:moveTo>
                  <a:cubicBezTo>
                    <a:pt x="478" y="1"/>
                    <a:pt x="458" y="3"/>
                    <a:pt x="438" y="8"/>
                  </a:cubicBezTo>
                  <a:cubicBezTo>
                    <a:pt x="99" y="92"/>
                    <a:pt x="0" y="887"/>
                    <a:pt x="220" y="1784"/>
                  </a:cubicBezTo>
                  <a:cubicBezTo>
                    <a:pt x="426" y="2629"/>
                    <a:pt x="842" y="3263"/>
                    <a:pt x="1175" y="3263"/>
                  </a:cubicBezTo>
                  <a:cubicBezTo>
                    <a:pt x="1195" y="3263"/>
                    <a:pt x="1215" y="3260"/>
                    <a:pt x="1235" y="3256"/>
                  </a:cubicBezTo>
                  <a:cubicBezTo>
                    <a:pt x="1576" y="3171"/>
                    <a:pt x="1673" y="2376"/>
                    <a:pt x="1455" y="1480"/>
                  </a:cubicBezTo>
                  <a:cubicBezTo>
                    <a:pt x="1245" y="636"/>
                    <a:pt x="831" y="1"/>
                    <a:pt x="498" y="1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1"/>
            <p:cNvSpPr/>
            <p:nvPr/>
          </p:nvSpPr>
          <p:spPr>
            <a:xfrm>
              <a:off x="4142868" y="3146303"/>
              <a:ext cx="151485" cy="164421"/>
            </a:xfrm>
            <a:custGeom>
              <a:avLst/>
              <a:gdLst/>
              <a:ahLst/>
              <a:cxnLst/>
              <a:rect l="l" t="t" r="r" b="b"/>
              <a:pathLst>
                <a:path w="2226" h="2416" extrusionOk="0">
                  <a:moveTo>
                    <a:pt x="1864" y="0"/>
                  </a:moveTo>
                  <a:cubicBezTo>
                    <a:pt x="1587" y="0"/>
                    <a:pt x="1113" y="357"/>
                    <a:pt x="704" y="897"/>
                  </a:cubicBezTo>
                  <a:cubicBezTo>
                    <a:pt x="215" y="1541"/>
                    <a:pt x="0" y="2203"/>
                    <a:pt x="227" y="2374"/>
                  </a:cubicBezTo>
                  <a:cubicBezTo>
                    <a:pt x="264" y="2402"/>
                    <a:pt x="310" y="2416"/>
                    <a:pt x="364" y="2416"/>
                  </a:cubicBezTo>
                  <a:cubicBezTo>
                    <a:pt x="640" y="2416"/>
                    <a:pt x="1113" y="2060"/>
                    <a:pt x="1524" y="1519"/>
                  </a:cubicBezTo>
                  <a:cubicBezTo>
                    <a:pt x="2012" y="875"/>
                    <a:pt x="2226" y="213"/>
                    <a:pt x="2000" y="42"/>
                  </a:cubicBezTo>
                  <a:cubicBezTo>
                    <a:pt x="1964" y="14"/>
                    <a:pt x="1917" y="0"/>
                    <a:pt x="1864" y="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1"/>
            <p:cNvSpPr/>
            <p:nvPr/>
          </p:nvSpPr>
          <p:spPr>
            <a:xfrm>
              <a:off x="4626866" y="3464319"/>
              <a:ext cx="144884" cy="10617"/>
            </a:xfrm>
            <a:custGeom>
              <a:avLst/>
              <a:gdLst/>
              <a:ahLst/>
              <a:cxnLst/>
              <a:rect l="l" t="t" r="r" b="b"/>
              <a:pathLst>
                <a:path w="2129" h="156" extrusionOk="0">
                  <a:moveTo>
                    <a:pt x="2" y="1"/>
                  </a:moveTo>
                  <a:lnTo>
                    <a:pt x="0" y="84"/>
                  </a:lnTo>
                  <a:lnTo>
                    <a:pt x="2126" y="155"/>
                  </a:lnTo>
                  <a:lnTo>
                    <a:pt x="2129" y="7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41"/>
            <p:cNvSpPr/>
            <p:nvPr/>
          </p:nvSpPr>
          <p:spPr>
            <a:xfrm>
              <a:off x="4648439" y="3360673"/>
              <a:ext cx="65058" cy="110385"/>
            </a:xfrm>
            <a:custGeom>
              <a:avLst/>
              <a:gdLst/>
              <a:ahLst/>
              <a:cxnLst/>
              <a:rect l="l" t="t" r="r" b="b"/>
              <a:pathLst>
                <a:path w="956" h="1622" extrusionOk="0">
                  <a:moveTo>
                    <a:pt x="71" y="1"/>
                  </a:moveTo>
                  <a:lnTo>
                    <a:pt x="0" y="42"/>
                  </a:lnTo>
                  <a:lnTo>
                    <a:pt x="882" y="1621"/>
                  </a:lnTo>
                  <a:lnTo>
                    <a:pt x="955" y="1581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41"/>
            <p:cNvSpPr/>
            <p:nvPr/>
          </p:nvSpPr>
          <p:spPr>
            <a:xfrm>
              <a:off x="4655108" y="3276286"/>
              <a:ext cx="100922" cy="197291"/>
            </a:xfrm>
            <a:custGeom>
              <a:avLst/>
              <a:gdLst/>
              <a:ahLst/>
              <a:cxnLst/>
              <a:rect l="l" t="t" r="r" b="b"/>
              <a:pathLst>
                <a:path w="1483" h="2899" extrusionOk="0">
                  <a:moveTo>
                    <a:pt x="75" y="0"/>
                  </a:moveTo>
                  <a:lnTo>
                    <a:pt x="1" y="36"/>
                  </a:lnTo>
                  <a:lnTo>
                    <a:pt x="1408" y="2898"/>
                  </a:lnTo>
                  <a:lnTo>
                    <a:pt x="1482" y="286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1"/>
            <p:cNvSpPr/>
            <p:nvPr/>
          </p:nvSpPr>
          <p:spPr>
            <a:xfrm>
              <a:off x="4654019" y="3467245"/>
              <a:ext cx="43486" cy="115013"/>
            </a:xfrm>
            <a:custGeom>
              <a:avLst/>
              <a:gdLst/>
              <a:ahLst/>
              <a:cxnLst/>
              <a:rect l="l" t="t" r="r" b="b"/>
              <a:pathLst>
                <a:path w="639" h="1690" extrusionOk="0">
                  <a:moveTo>
                    <a:pt x="79" y="1"/>
                  </a:moveTo>
                  <a:lnTo>
                    <a:pt x="1" y="28"/>
                  </a:lnTo>
                  <a:lnTo>
                    <a:pt x="560" y="1690"/>
                  </a:lnTo>
                  <a:lnTo>
                    <a:pt x="639" y="1662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1"/>
            <p:cNvSpPr/>
            <p:nvPr/>
          </p:nvSpPr>
          <p:spPr>
            <a:xfrm>
              <a:off x="4715131" y="3469423"/>
              <a:ext cx="11229" cy="95821"/>
            </a:xfrm>
            <a:custGeom>
              <a:avLst/>
              <a:gdLst/>
              <a:ahLst/>
              <a:cxnLst/>
              <a:rect l="l" t="t" r="r" b="b"/>
              <a:pathLst>
                <a:path w="165" h="1408" extrusionOk="0">
                  <a:moveTo>
                    <a:pt x="82" y="0"/>
                  </a:moveTo>
                  <a:lnTo>
                    <a:pt x="1" y="4"/>
                  </a:lnTo>
                  <a:lnTo>
                    <a:pt x="82" y="1408"/>
                  </a:lnTo>
                  <a:lnTo>
                    <a:pt x="165" y="1402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1"/>
            <p:cNvSpPr/>
            <p:nvPr/>
          </p:nvSpPr>
          <p:spPr>
            <a:xfrm>
              <a:off x="4291702" y="2940644"/>
              <a:ext cx="167817" cy="129304"/>
            </a:xfrm>
            <a:custGeom>
              <a:avLst/>
              <a:gdLst/>
              <a:ahLst/>
              <a:cxnLst/>
              <a:rect l="l" t="t" r="r" b="b"/>
              <a:pathLst>
                <a:path w="2466" h="1900" extrusionOk="0">
                  <a:moveTo>
                    <a:pt x="701" y="0"/>
                  </a:moveTo>
                  <a:lnTo>
                    <a:pt x="701" y="0"/>
                  </a:lnTo>
                  <a:cubicBezTo>
                    <a:pt x="701" y="1"/>
                    <a:pt x="0" y="1389"/>
                    <a:pt x="978" y="1792"/>
                  </a:cubicBezTo>
                  <a:cubicBezTo>
                    <a:pt x="1162" y="1868"/>
                    <a:pt x="1331" y="1900"/>
                    <a:pt x="1487" y="1900"/>
                  </a:cubicBezTo>
                  <a:cubicBezTo>
                    <a:pt x="1922" y="1900"/>
                    <a:pt x="2250" y="1650"/>
                    <a:pt x="2466" y="1407"/>
                  </a:cubicBezTo>
                  <a:lnTo>
                    <a:pt x="2466" y="1407"/>
                  </a:lnTo>
                  <a:cubicBezTo>
                    <a:pt x="2327" y="1439"/>
                    <a:pt x="2186" y="1459"/>
                    <a:pt x="2049" y="1459"/>
                  </a:cubicBezTo>
                  <a:cubicBezTo>
                    <a:pt x="1720" y="1459"/>
                    <a:pt x="1422" y="1342"/>
                    <a:pt x="1274" y="1000"/>
                  </a:cubicBezTo>
                  <a:cubicBezTo>
                    <a:pt x="1177" y="774"/>
                    <a:pt x="1185" y="486"/>
                    <a:pt x="1314" y="27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1"/>
            <p:cNvSpPr/>
            <p:nvPr/>
          </p:nvSpPr>
          <p:spPr>
            <a:xfrm>
              <a:off x="4371733" y="2959563"/>
              <a:ext cx="109088" cy="80509"/>
            </a:xfrm>
            <a:custGeom>
              <a:avLst/>
              <a:gdLst/>
              <a:ahLst/>
              <a:cxnLst/>
              <a:rect l="l" t="t" r="r" b="b"/>
              <a:pathLst>
                <a:path w="1603" h="1183" extrusionOk="0">
                  <a:moveTo>
                    <a:pt x="138" y="1"/>
                  </a:moveTo>
                  <a:cubicBezTo>
                    <a:pt x="9" y="208"/>
                    <a:pt x="1" y="498"/>
                    <a:pt x="98" y="722"/>
                  </a:cubicBezTo>
                  <a:cubicBezTo>
                    <a:pt x="246" y="1064"/>
                    <a:pt x="543" y="1182"/>
                    <a:pt x="872" y="1182"/>
                  </a:cubicBezTo>
                  <a:cubicBezTo>
                    <a:pt x="1008" y="1182"/>
                    <a:pt x="1151" y="1162"/>
                    <a:pt x="1290" y="1129"/>
                  </a:cubicBezTo>
                  <a:cubicBezTo>
                    <a:pt x="1497" y="894"/>
                    <a:pt x="1602" y="666"/>
                    <a:pt x="1602" y="666"/>
                  </a:cubicBezTo>
                  <a:lnTo>
                    <a:pt x="138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1"/>
            <p:cNvSpPr/>
            <p:nvPr/>
          </p:nvSpPr>
          <p:spPr>
            <a:xfrm>
              <a:off x="4467620" y="3020267"/>
              <a:ext cx="167954" cy="129304"/>
            </a:xfrm>
            <a:custGeom>
              <a:avLst/>
              <a:gdLst/>
              <a:ahLst/>
              <a:cxnLst/>
              <a:rect l="l" t="t" r="r" b="b"/>
              <a:pathLst>
                <a:path w="2468" h="190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701" y="1"/>
                    <a:pt x="1" y="1390"/>
                    <a:pt x="978" y="1792"/>
                  </a:cubicBezTo>
                  <a:cubicBezTo>
                    <a:pt x="1162" y="1868"/>
                    <a:pt x="1331" y="1900"/>
                    <a:pt x="1487" y="1900"/>
                  </a:cubicBezTo>
                  <a:cubicBezTo>
                    <a:pt x="1924" y="1900"/>
                    <a:pt x="2252" y="1650"/>
                    <a:pt x="2467" y="1406"/>
                  </a:cubicBezTo>
                  <a:lnTo>
                    <a:pt x="2467" y="1406"/>
                  </a:lnTo>
                  <a:cubicBezTo>
                    <a:pt x="2328" y="1439"/>
                    <a:pt x="2186" y="1459"/>
                    <a:pt x="2050" y="1459"/>
                  </a:cubicBezTo>
                  <a:cubicBezTo>
                    <a:pt x="1721" y="1459"/>
                    <a:pt x="1423" y="1341"/>
                    <a:pt x="1277" y="999"/>
                  </a:cubicBezTo>
                  <a:cubicBezTo>
                    <a:pt x="1178" y="775"/>
                    <a:pt x="1187" y="485"/>
                    <a:pt x="1315" y="279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41"/>
            <p:cNvSpPr/>
            <p:nvPr/>
          </p:nvSpPr>
          <p:spPr>
            <a:xfrm>
              <a:off x="4547651" y="3039118"/>
              <a:ext cx="109088" cy="80373"/>
            </a:xfrm>
            <a:custGeom>
              <a:avLst/>
              <a:gdLst/>
              <a:ahLst/>
              <a:cxnLst/>
              <a:rect l="l" t="t" r="r" b="b"/>
              <a:pathLst>
                <a:path w="1603" h="1181" extrusionOk="0">
                  <a:moveTo>
                    <a:pt x="138" y="1"/>
                  </a:moveTo>
                  <a:cubicBezTo>
                    <a:pt x="9" y="206"/>
                    <a:pt x="1" y="495"/>
                    <a:pt x="99" y="720"/>
                  </a:cubicBezTo>
                  <a:cubicBezTo>
                    <a:pt x="246" y="1063"/>
                    <a:pt x="544" y="1180"/>
                    <a:pt x="873" y="1180"/>
                  </a:cubicBezTo>
                  <a:cubicBezTo>
                    <a:pt x="1010" y="1180"/>
                    <a:pt x="1152" y="1160"/>
                    <a:pt x="1291" y="1127"/>
                  </a:cubicBezTo>
                  <a:cubicBezTo>
                    <a:pt x="1498" y="895"/>
                    <a:pt x="1602" y="666"/>
                    <a:pt x="1602" y="666"/>
                  </a:cubicBezTo>
                  <a:lnTo>
                    <a:pt x="138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1"/>
            <p:cNvSpPr/>
            <p:nvPr/>
          </p:nvSpPr>
          <p:spPr>
            <a:xfrm>
              <a:off x="4279384" y="2877898"/>
              <a:ext cx="439007" cy="234109"/>
            </a:xfrm>
            <a:custGeom>
              <a:avLst/>
              <a:gdLst/>
              <a:ahLst/>
              <a:cxnLst/>
              <a:rect l="l" t="t" r="r" b="b"/>
              <a:pathLst>
                <a:path w="6451" h="3440" extrusionOk="0">
                  <a:moveTo>
                    <a:pt x="276" y="0"/>
                  </a:moveTo>
                  <a:lnTo>
                    <a:pt x="0" y="598"/>
                  </a:lnTo>
                  <a:lnTo>
                    <a:pt x="6177" y="3439"/>
                  </a:lnTo>
                  <a:lnTo>
                    <a:pt x="6451" y="2841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1"/>
            <p:cNvSpPr/>
            <p:nvPr/>
          </p:nvSpPr>
          <p:spPr>
            <a:xfrm>
              <a:off x="4573580" y="3881558"/>
              <a:ext cx="60295" cy="344222"/>
            </a:xfrm>
            <a:custGeom>
              <a:avLst/>
              <a:gdLst/>
              <a:ahLst/>
              <a:cxnLst/>
              <a:rect l="l" t="t" r="r" b="b"/>
              <a:pathLst>
                <a:path w="886" h="5058" extrusionOk="0">
                  <a:moveTo>
                    <a:pt x="479" y="1"/>
                  </a:moveTo>
                  <a:lnTo>
                    <a:pt x="1" y="84"/>
                  </a:lnTo>
                  <a:lnTo>
                    <a:pt x="645" y="5057"/>
                  </a:lnTo>
                  <a:lnTo>
                    <a:pt x="886" y="5057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41"/>
            <p:cNvSpPr/>
            <p:nvPr/>
          </p:nvSpPr>
          <p:spPr>
            <a:xfrm>
              <a:off x="4492528" y="3785126"/>
              <a:ext cx="170812" cy="126378"/>
            </a:xfrm>
            <a:custGeom>
              <a:avLst/>
              <a:gdLst/>
              <a:ahLst/>
              <a:cxnLst/>
              <a:rect l="l" t="t" r="r" b="b"/>
              <a:pathLst>
                <a:path w="2510" h="1857" extrusionOk="0">
                  <a:moveTo>
                    <a:pt x="1744" y="1"/>
                  </a:moveTo>
                  <a:lnTo>
                    <a:pt x="327" y="689"/>
                  </a:lnTo>
                  <a:cubicBezTo>
                    <a:pt x="327" y="689"/>
                    <a:pt x="1" y="1857"/>
                    <a:pt x="776" y="1857"/>
                  </a:cubicBezTo>
                  <a:cubicBezTo>
                    <a:pt x="892" y="1857"/>
                    <a:pt x="1032" y="1831"/>
                    <a:pt x="1202" y="1771"/>
                  </a:cubicBezTo>
                  <a:cubicBezTo>
                    <a:pt x="2509" y="1307"/>
                    <a:pt x="2408" y="926"/>
                    <a:pt x="1744" y="1"/>
                  </a:cubicBezTo>
                  <a:close/>
                </a:path>
              </a:pathLst>
            </a:custGeom>
            <a:solidFill>
              <a:srgbClr val="FF5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41"/>
            <p:cNvSpPr/>
            <p:nvPr/>
          </p:nvSpPr>
          <p:spPr>
            <a:xfrm>
              <a:off x="4332602" y="3773148"/>
              <a:ext cx="302289" cy="157343"/>
            </a:xfrm>
            <a:custGeom>
              <a:avLst/>
              <a:gdLst/>
              <a:ahLst/>
              <a:cxnLst/>
              <a:rect l="l" t="t" r="r" b="b"/>
              <a:pathLst>
                <a:path w="4442" h="2312" extrusionOk="0">
                  <a:moveTo>
                    <a:pt x="443" y="1"/>
                  </a:moveTo>
                  <a:cubicBezTo>
                    <a:pt x="0" y="927"/>
                    <a:pt x="247" y="2121"/>
                    <a:pt x="1184" y="2296"/>
                  </a:cubicBezTo>
                  <a:cubicBezTo>
                    <a:pt x="1240" y="2307"/>
                    <a:pt x="1296" y="2312"/>
                    <a:pt x="1352" y="2312"/>
                  </a:cubicBezTo>
                  <a:cubicBezTo>
                    <a:pt x="2226" y="2312"/>
                    <a:pt x="3027" y="1106"/>
                    <a:pt x="3027" y="1106"/>
                  </a:cubicBezTo>
                  <a:lnTo>
                    <a:pt x="3375" y="1564"/>
                  </a:lnTo>
                  <a:lnTo>
                    <a:pt x="3642" y="1050"/>
                  </a:lnTo>
                  <a:lnTo>
                    <a:pt x="4019" y="1380"/>
                  </a:lnTo>
                  <a:cubicBezTo>
                    <a:pt x="4019" y="1380"/>
                    <a:pt x="4441" y="115"/>
                    <a:pt x="3589" y="74"/>
                  </a:cubicBezTo>
                  <a:cubicBezTo>
                    <a:pt x="3576" y="73"/>
                    <a:pt x="3563" y="73"/>
                    <a:pt x="3549" y="73"/>
                  </a:cubicBezTo>
                  <a:cubicBezTo>
                    <a:pt x="2694" y="73"/>
                    <a:pt x="1369" y="1309"/>
                    <a:pt x="1369" y="1309"/>
                  </a:cubicBezTo>
                  <a:lnTo>
                    <a:pt x="1172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41"/>
            <p:cNvSpPr/>
            <p:nvPr/>
          </p:nvSpPr>
          <p:spPr>
            <a:xfrm>
              <a:off x="4539485" y="3806767"/>
              <a:ext cx="74041" cy="72547"/>
            </a:xfrm>
            <a:custGeom>
              <a:avLst/>
              <a:gdLst/>
              <a:ahLst/>
              <a:cxnLst/>
              <a:rect l="l" t="t" r="r" b="b"/>
              <a:pathLst>
                <a:path w="1088" h="1066" extrusionOk="0">
                  <a:moveTo>
                    <a:pt x="823" y="0"/>
                  </a:moveTo>
                  <a:cubicBezTo>
                    <a:pt x="543" y="0"/>
                    <a:pt x="126" y="95"/>
                    <a:pt x="1" y="635"/>
                  </a:cubicBezTo>
                  <a:lnTo>
                    <a:pt x="328" y="1066"/>
                  </a:lnTo>
                  <a:lnTo>
                    <a:pt x="606" y="555"/>
                  </a:lnTo>
                  <a:lnTo>
                    <a:pt x="983" y="890"/>
                  </a:lnTo>
                  <a:lnTo>
                    <a:pt x="1056" y="660"/>
                  </a:lnTo>
                  <a:lnTo>
                    <a:pt x="1087" y="28"/>
                  </a:lnTo>
                  <a:lnTo>
                    <a:pt x="1087" y="28"/>
                  </a:lnTo>
                  <a:cubicBezTo>
                    <a:pt x="1087" y="28"/>
                    <a:pt x="1087" y="28"/>
                    <a:pt x="1087" y="28"/>
                  </a:cubicBezTo>
                  <a:cubicBezTo>
                    <a:pt x="1085" y="28"/>
                    <a:pt x="974" y="0"/>
                    <a:pt x="823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41"/>
            <p:cNvSpPr/>
            <p:nvPr/>
          </p:nvSpPr>
          <p:spPr>
            <a:xfrm>
              <a:off x="4338931" y="3772467"/>
              <a:ext cx="286909" cy="160678"/>
            </a:xfrm>
            <a:custGeom>
              <a:avLst/>
              <a:gdLst/>
              <a:ahLst/>
              <a:cxnLst/>
              <a:rect l="l" t="t" r="r" b="b"/>
              <a:pathLst>
                <a:path w="4216" h="2361" extrusionOk="0">
                  <a:moveTo>
                    <a:pt x="1122" y="1"/>
                  </a:moveTo>
                  <a:lnTo>
                    <a:pt x="1041" y="12"/>
                  </a:lnTo>
                  <a:lnTo>
                    <a:pt x="1248" y="1397"/>
                  </a:lnTo>
                  <a:lnTo>
                    <a:pt x="1305" y="1344"/>
                  </a:lnTo>
                  <a:cubicBezTo>
                    <a:pt x="1319" y="1331"/>
                    <a:pt x="2627" y="119"/>
                    <a:pt x="3456" y="119"/>
                  </a:cubicBezTo>
                  <a:cubicBezTo>
                    <a:pt x="3469" y="119"/>
                    <a:pt x="3483" y="122"/>
                    <a:pt x="3496" y="122"/>
                  </a:cubicBezTo>
                  <a:cubicBezTo>
                    <a:pt x="3673" y="131"/>
                    <a:pt x="3803" y="195"/>
                    <a:pt x="3884" y="315"/>
                  </a:cubicBezTo>
                  <a:cubicBezTo>
                    <a:pt x="4083" y="603"/>
                    <a:pt x="3958" y="1136"/>
                    <a:pt x="3909" y="1314"/>
                  </a:cubicBezTo>
                  <a:lnTo>
                    <a:pt x="3540" y="993"/>
                  </a:lnTo>
                  <a:lnTo>
                    <a:pt x="3278" y="1496"/>
                  </a:lnTo>
                  <a:lnTo>
                    <a:pt x="2932" y="1043"/>
                  </a:lnTo>
                  <a:lnTo>
                    <a:pt x="2899" y="1090"/>
                  </a:lnTo>
                  <a:cubicBezTo>
                    <a:pt x="2891" y="1104"/>
                    <a:pt x="2101" y="2278"/>
                    <a:pt x="1259" y="2278"/>
                  </a:cubicBezTo>
                  <a:cubicBezTo>
                    <a:pt x="1206" y="2278"/>
                    <a:pt x="1153" y="2273"/>
                    <a:pt x="1099" y="2263"/>
                  </a:cubicBezTo>
                  <a:cubicBezTo>
                    <a:pt x="357" y="2125"/>
                    <a:pt x="90" y="1326"/>
                    <a:pt x="206" y="606"/>
                  </a:cubicBezTo>
                  <a:lnTo>
                    <a:pt x="123" y="595"/>
                  </a:lnTo>
                  <a:lnTo>
                    <a:pt x="123" y="595"/>
                  </a:lnTo>
                  <a:cubicBezTo>
                    <a:pt x="0" y="1353"/>
                    <a:pt x="290" y="2196"/>
                    <a:pt x="1084" y="2345"/>
                  </a:cubicBezTo>
                  <a:cubicBezTo>
                    <a:pt x="1144" y="2355"/>
                    <a:pt x="1203" y="2361"/>
                    <a:pt x="1262" y="2361"/>
                  </a:cubicBezTo>
                  <a:cubicBezTo>
                    <a:pt x="2057" y="2361"/>
                    <a:pt x="2775" y="1414"/>
                    <a:pt x="2935" y="1183"/>
                  </a:cubicBezTo>
                  <a:lnTo>
                    <a:pt x="3290" y="1650"/>
                  </a:lnTo>
                  <a:lnTo>
                    <a:pt x="3563" y="1123"/>
                  </a:lnTo>
                  <a:lnTo>
                    <a:pt x="3947" y="1458"/>
                  </a:lnTo>
                  <a:lnTo>
                    <a:pt x="3967" y="1400"/>
                  </a:lnTo>
                  <a:cubicBezTo>
                    <a:pt x="3977" y="1368"/>
                    <a:pt x="4215" y="650"/>
                    <a:pt x="3953" y="268"/>
                  </a:cubicBezTo>
                  <a:cubicBezTo>
                    <a:pt x="3854" y="127"/>
                    <a:pt x="3703" y="51"/>
                    <a:pt x="3499" y="39"/>
                  </a:cubicBezTo>
                  <a:cubicBezTo>
                    <a:pt x="3485" y="38"/>
                    <a:pt x="3470" y="38"/>
                    <a:pt x="3456" y="38"/>
                  </a:cubicBezTo>
                  <a:cubicBezTo>
                    <a:pt x="2685" y="38"/>
                    <a:pt x="1575" y="993"/>
                    <a:pt x="1306" y="1231"/>
                  </a:cubicBezTo>
                  <a:lnTo>
                    <a:pt x="1122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41"/>
            <p:cNvSpPr/>
            <p:nvPr/>
          </p:nvSpPr>
          <p:spPr>
            <a:xfrm>
              <a:off x="4531250" y="3723264"/>
              <a:ext cx="270781" cy="188376"/>
            </a:xfrm>
            <a:custGeom>
              <a:avLst/>
              <a:gdLst/>
              <a:ahLst/>
              <a:cxnLst/>
              <a:rect l="l" t="t" r="r" b="b"/>
              <a:pathLst>
                <a:path w="3979" h="2768" extrusionOk="0">
                  <a:moveTo>
                    <a:pt x="913" y="0"/>
                  </a:moveTo>
                  <a:cubicBezTo>
                    <a:pt x="397" y="0"/>
                    <a:pt x="0" y="670"/>
                    <a:pt x="88" y="1298"/>
                  </a:cubicBezTo>
                  <a:lnTo>
                    <a:pt x="623" y="999"/>
                  </a:lnTo>
                  <a:lnTo>
                    <a:pt x="542" y="1586"/>
                  </a:lnTo>
                  <a:lnTo>
                    <a:pt x="1270" y="1226"/>
                  </a:lnTo>
                  <a:cubicBezTo>
                    <a:pt x="1270" y="1226"/>
                    <a:pt x="1702" y="2767"/>
                    <a:pt x="2646" y="2767"/>
                  </a:cubicBezTo>
                  <a:cubicBezTo>
                    <a:pt x="2672" y="2767"/>
                    <a:pt x="2698" y="2766"/>
                    <a:pt x="2724" y="2764"/>
                  </a:cubicBezTo>
                  <a:cubicBezTo>
                    <a:pt x="3723" y="2677"/>
                    <a:pt x="3979" y="721"/>
                    <a:pt x="3979" y="721"/>
                  </a:cubicBezTo>
                  <a:lnTo>
                    <a:pt x="3444" y="628"/>
                  </a:lnTo>
                  <a:lnTo>
                    <a:pt x="2497" y="1792"/>
                  </a:lnTo>
                  <a:cubicBezTo>
                    <a:pt x="2497" y="1792"/>
                    <a:pt x="1427" y="0"/>
                    <a:pt x="91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41"/>
            <p:cNvSpPr/>
            <p:nvPr/>
          </p:nvSpPr>
          <p:spPr>
            <a:xfrm>
              <a:off x="4536422" y="3760218"/>
              <a:ext cx="72612" cy="71049"/>
            </a:xfrm>
            <a:custGeom>
              <a:avLst/>
              <a:gdLst/>
              <a:ahLst/>
              <a:cxnLst/>
              <a:rect l="l" t="t" r="r" b="b"/>
              <a:pathLst>
                <a:path w="1067" h="1044" extrusionOk="0">
                  <a:moveTo>
                    <a:pt x="366" y="0"/>
                  </a:moveTo>
                  <a:cubicBezTo>
                    <a:pt x="209" y="0"/>
                    <a:pt x="90" y="55"/>
                    <a:pt x="90" y="55"/>
                  </a:cubicBezTo>
                  <a:lnTo>
                    <a:pt x="0" y="468"/>
                  </a:lnTo>
                  <a:lnTo>
                    <a:pt x="9" y="746"/>
                  </a:lnTo>
                  <a:lnTo>
                    <a:pt x="547" y="468"/>
                  </a:lnTo>
                  <a:lnTo>
                    <a:pt x="464" y="1043"/>
                  </a:lnTo>
                  <a:lnTo>
                    <a:pt x="1066" y="746"/>
                  </a:lnTo>
                  <a:cubicBezTo>
                    <a:pt x="925" y="124"/>
                    <a:pt x="602" y="0"/>
                    <a:pt x="366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41"/>
            <p:cNvSpPr/>
            <p:nvPr/>
          </p:nvSpPr>
          <p:spPr>
            <a:xfrm>
              <a:off x="4530774" y="3720610"/>
              <a:ext cx="266153" cy="193889"/>
            </a:xfrm>
            <a:custGeom>
              <a:avLst/>
              <a:gdLst/>
              <a:ahLst/>
              <a:cxnLst/>
              <a:rect l="l" t="t" r="r" b="b"/>
              <a:pathLst>
                <a:path w="3911" h="2849" extrusionOk="0">
                  <a:moveTo>
                    <a:pt x="920" y="1"/>
                  </a:moveTo>
                  <a:cubicBezTo>
                    <a:pt x="714" y="1"/>
                    <a:pt x="514" y="102"/>
                    <a:pt x="353" y="286"/>
                  </a:cubicBezTo>
                  <a:cubicBezTo>
                    <a:pt x="115" y="559"/>
                    <a:pt x="0" y="966"/>
                    <a:pt x="55" y="1344"/>
                  </a:cubicBezTo>
                  <a:lnTo>
                    <a:pt x="63" y="1402"/>
                  </a:lnTo>
                  <a:lnTo>
                    <a:pt x="578" y="1116"/>
                  </a:lnTo>
                  <a:lnTo>
                    <a:pt x="578" y="1116"/>
                  </a:lnTo>
                  <a:lnTo>
                    <a:pt x="496" y="1697"/>
                  </a:lnTo>
                  <a:lnTo>
                    <a:pt x="496" y="1697"/>
                  </a:lnTo>
                  <a:lnTo>
                    <a:pt x="1249" y="1324"/>
                  </a:lnTo>
                  <a:cubicBezTo>
                    <a:pt x="1334" y="1592"/>
                    <a:pt x="1772" y="2848"/>
                    <a:pt x="2653" y="2848"/>
                  </a:cubicBezTo>
                  <a:cubicBezTo>
                    <a:pt x="2670" y="2848"/>
                    <a:pt x="2688" y="2848"/>
                    <a:pt x="2705" y="2848"/>
                  </a:cubicBezTo>
                  <a:cubicBezTo>
                    <a:pt x="2714" y="2848"/>
                    <a:pt x="2724" y="2848"/>
                    <a:pt x="2733" y="2848"/>
                  </a:cubicBezTo>
                  <a:cubicBezTo>
                    <a:pt x="3386" y="2791"/>
                    <a:pt x="3735" y="1988"/>
                    <a:pt x="3910" y="1325"/>
                  </a:cubicBezTo>
                  <a:lnTo>
                    <a:pt x="3829" y="1304"/>
                  </a:lnTo>
                  <a:cubicBezTo>
                    <a:pt x="3692" y="1825"/>
                    <a:pt x="3364" y="2709"/>
                    <a:pt x="2725" y="2764"/>
                  </a:cubicBezTo>
                  <a:cubicBezTo>
                    <a:pt x="2702" y="2766"/>
                    <a:pt x="2679" y="2767"/>
                    <a:pt x="2656" y="2767"/>
                  </a:cubicBezTo>
                  <a:cubicBezTo>
                    <a:pt x="1751" y="2767"/>
                    <a:pt x="1316" y="1272"/>
                    <a:pt x="1314" y="1257"/>
                  </a:cubicBezTo>
                  <a:lnTo>
                    <a:pt x="1299" y="1208"/>
                  </a:lnTo>
                  <a:lnTo>
                    <a:pt x="598" y="1557"/>
                  </a:lnTo>
                  <a:lnTo>
                    <a:pt x="681" y="964"/>
                  </a:lnTo>
                  <a:lnTo>
                    <a:pt x="681" y="964"/>
                  </a:lnTo>
                  <a:lnTo>
                    <a:pt x="129" y="1273"/>
                  </a:lnTo>
                  <a:cubicBezTo>
                    <a:pt x="100" y="937"/>
                    <a:pt x="209" y="576"/>
                    <a:pt x="416" y="339"/>
                  </a:cubicBezTo>
                  <a:cubicBezTo>
                    <a:pt x="560" y="173"/>
                    <a:pt x="738" y="82"/>
                    <a:pt x="920" y="82"/>
                  </a:cubicBezTo>
                  <a:cubicBezTo>
                    <a:pt x="1322" y="82"/>
                    <a:pt x="2176" y="1361"/>
                    <a:pt x="2470" y="1854"/>
                  </a:cubicBezTo>
                  <a:lnTo>
                    <a:pt x="2500" y="1903"/>
                  </a:lnTo>
                  <a:lnTo>
                    <a:pt x="3483" y="694"/>
                  </a:lnTo>
                  <a:lnTo>
                    <a:pt x="3419" y="643"/>
                  </a:lnTo>
                  <a:lnTo>
                    <a:pt x="2510" y="1761"/>
                  </a:lnTo>
                  <a:cubicBezTo>
                    <a:pt x="2327" y="1464"/>
                    <a:pt x="1408" y="1"/>
                    <a:pt x="920" y="1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41"/>
            <p:cNvSpPr/>
            <p:nvPr/>
          </p:nvSpPr>
          <p:spPr>
            <a:xfrm>
              <a:off x="4661845" y="2313050"/>
              <a:ext cx="849091" cy="825507"/>
            </a:xfrm>
            <a:custGeom>
              <a:avLst/>
              <a:gdLst/>
              <a:ahLst/>
              <a:cxnLst/>
              <a:rect l="l" t="t" r="r" b="b"/>
              <a:pathLst>
                <a:path w="12477" h="12130" extrusionOk="0">
                  <a:moveTo>
                    <a:pt x="7040" y="1"/>
                  </a:moveTo>
                  <a:lnTo>
                    <a:pt x="3026" y="6403"/>
                  </a:lnTo>
                  <a:lnTo>
                    <a:pt x="1667" y="4365"/>
                  </a:lnTo>
                  <a:lnTo>
                    <a:pt x="1667" y="4365"/>
                  </a:lnTo>
                  <a:cubicBezTo>
                    <a:pt x="1667" y="4365"/>
                    <a:pt x="0" y="7001"/>
                    <a:pt x="2450" y="9945"/>
                  </a:cubicBezTo>
                  <a:cubicBezTo>
                    <a:pt x="3980" y="11784"/>
                    <a:pt x="6449" y="12129"/>
                    <a:pt x="8088" y="12129"/>
                  </a:cubicBezTo>
                  <a:cubicBezTo>
                    <a:pt x="9073" y="12129"/>
                    <a:pt x="9758" y="12005"/>
                    <a:pt x="9758" y="12005"/>
                  </a:cubicBezTo>
                  <a:lnTo>
                    <a:pt x="7824" y="10707"/>
                  </a:lnTo>
                  <a:lnTo>
                    <a:pt x="12476" y="8113"/>
                  </a:lnTo>
                  <a:cubicBezTo>
                    <a:pt x="11096" y="1897"/>
                    <a:pt x="7040" y="1"/>
                    <a:pt x="7040" y="1"/>
                  </a:cubicBezTo>
                  <a:close/>
                </a:path>
              </a:pathLst>
            </a:custGeom>
            <a:solidFill>
              <a:srgbClr val="FF5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41"/>
            <p:cNvSpPr/>
            <p:nvPr/>
          </p:nvSpPr>
          <p:spPr>
            <a:xfrm>
              <a:off x="4859405" y="2605954"/>
              <a:ext cx="396610" cy="444331"/>
            </a:xfrm>
            <a:custGeom>
              <a:avLst/>
              <a:gdLst/>
              <a:ahLst/>
              <a:cxnLst/>
              <a:rect l="l" t="t" r="r" b="b"/>
              <a:pathLst>
                <a:path w="5828" h="6529" extrusionOk="0">
                  <a:moveTo>
                    <a:pt x="947" y="1"/>
                  </a:moveTo>
                  <a:lnTo>
                    <a:pt x="1" y="2101"/>
                  </a:lnTo>
                  <a:lnTo>
                    <a:pt x="4861" y="6529"/>
                  </a:lnTo>
                  <a:lnTo>
                    <a:pt x="5827" y="6157"/>
                  </a:lnTo>
                  <a:lnTo>
                    <a:pt x="947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41"/>
            <p:cNvSpPr/>
            <p:nvPr/>
          </p:nvSpPr>
          <p:spPr>
            <a:xfrm>
              <a:off x="4879004" y="2740293"/>
              <a:ext cx="323181" cy="296584"/>
            </a:xfrm>
            <a:custGeom>
              <a:avLst/>
              <a:gdLst/>
              <a:ahLst/>
              <a:cxnLst/>
              <a:rect l="l" t="t" r="r" b="b"/>
              <a:pathLst>
                <a:path w="4749" h="4358" extrusionOk="0">
                  <a:moveTo>
                    <a:pt x="57" y="1"/>
                  </a:moveTo>
                  <a:lnTo>
                    <a:pt x="1" y="61"/>
                  </a:lnTo>
                  <a:lnTo>
                    <a:pt x="4694" y="4358"/>
                  </a:lnTo>
                  <a:lnTo>
                    <a:pt x="4749" y="4298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41"/>
            <p:cNvSpPr/>
            <p:nvPr/>
          </p:nvSpPr>
          <p:spPr>
            <a:xfrm>
              <a:off x="4922627" y="2634129"/>
              <a:ext cx="316376" cy="391180"/>
            </a:xfrm>
            <a:custGeom>
              <a:avLst/>
              <a:gdLst/>
              <a:ahLst/>
              <a:cxnLst/>
              <a:rect l="l" t="t" r="r" b="b"/>
              <a:pathLst>
                <a:path w="4649" h="5748" extrusionOk="0">
                  <a:moveTo>
                    <a:pt x="65" y="1"/>
                  </a:moveTo>
                  <a:lnTo>
                    <a:pt x="1" y="52"/>
                  </a:lnTo>
                  <a:lnTo>
                    <a:pt x="4584" y="5748"/>
                  </a:lnTo>
                  <a:lnTo>
                    <a:pt x="4649" y="569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41"/>
            <p:cNvSpPr/>
            <p:nvPr/>
          </p:nvSpPr>
          <p:spPr>
            <a:xfrm>
              <a:off x="5067172" y="2554437"/>
              <a:ext cx="292422" cy="271335"/>
            </a:xfrm>
            <a:custGeom>
              <a:avLst/>
              <a:gdLst/>
              <a:ahLst/>
              <a:cxnLst/>
              <a:rect l="l" t="t" r="r" b="b"/>
              <a:pathLst>
                <a:path w="4297" h="3987" extrusionOk="0">
                  <a:moveTo>
                    <a:pt x="2554" y="0"/>
                  </a:moveTo>
                  <a:cubicBezTo>
                    <a:pt x="2351" y="0"/>
                    <a:pt x="2146" y="44"/>
                    <a:pt x="1954" y="128"/>
                  </a:cubicBezTo>
                  <a:cubicBezTo>
                    <a:pt x="1488" y="331"/>
                    <a:pt x="1263" y="778"/>
                    <a:pt x="1317" y="1270"/>
                  </a:cubicBezTo>
                  <a:cubicBezTo>
                    <a:pt x="1368" y="1751"/>
                    <a:pt x="1640" y="2187"/>
                    <a:pt x="1841" y="2618"/>
                  </a:cubicBezTo>
                  <a:cubicBezTo>
                    <a:pt x="1945" y="2836"/>
                    <a:pt x="2035" y="3063"/>
                    <a:pt x="2071" y="3303"/>
                  </a:cubicBezTo>
                  <a:cubicBezTo>
                    <a:pt x="1968" y="3289"/>
                    <a:pt x="1871" y="3253"/>
                    <a:pt x="1774" y="3212"/>
                  </a:cubicBezTo>
                  <a:cubicBezTo>
                    <a:pt x="1367" y="3039"/>
                    <a:pt x="1099" y="2626"/>
                    <a:pt x="920" y="2241"/>
                  </a:cubicBezTo>
                  <a:cubicBezTo>
                    <a:pt x="862" y="2115"/>
                    <a:pt x="813" y="1968"/>
                    <a:pt x="805" y="1823"/>
                  </a:cubicBezTo>
                  <a:lnTo>
                    <a:pt x="1" y="2215"/>
                  </a:lnTo>
                  <a:cubicBezTo>
                    <a:pt x="39" y="2575"/>
                    <a:pt x="226" y="2929"/>
                    <a:pt x="436" y="3210"/>
                  </a:cubicBezTo>
                  <a:cubicBezTo>
                    <a:pt x="747" y="3621"/>
                    <a:pt x="1163" y="3905"/>
                    <a:pt x="1681" y="3975"/>
                  </a:cubicBezTo>
                  <a:cubicBezTo>
                    <a:pt x="1738" y="3983"/>
                    <a:pt x="1797" y="3987"/>
                    <a:pt x="1855" y="3987"/>
                  </a:cubicBezTo>
                  <a:cubicBezTo>
                    <a:pt x="2406" y="3987"/>
                    <a:pt x="2976" y="3656"/>
                    <a:pt x="2914" y="3042"/>
                  </a:cubicBezTo>
                  <a:cubicBezTo>
                    <a:pt x="2852" y="2439"/>
                    <a:pt x="2495" y="1907"/>
                    <a:pt x="2298" y="1344"/>
                  </a:cubicBezTo>
                  <a:cubicBezTo>
                    <a:pt x="2241" y="1183"/>
                    <a:pt x="2222" y="1000"/>
                    <a:pt x="2225" y="829"/>
                  </a:cubicBezTo>
                  <a:cubicBezTo>
                    <a:pt x="2225" y="809"/>
                    <a:pt x="2231" y="788"/>
                    <a:pt x="2233" y="769"/>
                  </a:cubicBezTo>
                  <a:cubicBezTo>
                    <a:pt x="2516" y="813"/>
                    <a:pt x="2813" y="1189"/>
                    <a:pt x="2976" y="1419"/>
                  </a:cubicBezTo>
                  <a:cubicBezTo>
                    <a:pt x="3119" y="1619"/>
                    <a:pt x="3244" y="1828"/>
                    <a:pt x="3337" y="2057"/>
                  </a:cubicBezTo>
                  <a:cubicBezTo>
                    <a:pt x="3344" y="2075"/>
                    <a:pt x="3350" y="2091"/>
                    <a:pt x="3354" y="2108"/>
                  </a:cubicBezTo>
                  <a:lnTo>
                    <a:pt x="4296" y="1457"/>
                  </a:lnTo>
                  <a:cubicBezTo>
                    <a:pt x="4096" y="966"/>
                    <a:pt x="3674" y="495"/>
                    <a:pt x="3338" y="251"/>
                  </a:cubicBezTo>
                  <a:cubicBezTo>
                    <a:pt x="3103" y="81"/>
                    <a:pt x="2830" y="0"/>
                    <a:pt x="2554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41"/>
            <p:cNvSpPr/>
            <p:nvPr/>
          </p:nvSpPr>
          <p:spPr>
            <a:xfrm>
              <a:off x="5084594" y="2567708"/>
              <a:ext cx="270441" cy="241663"/>
            </a:xfrm>
            <a:custGeom>
              <a:avLst/>
              <a:gdLst/>
              <a:ahLst/>
              <a:cxnLst/>
              <a:rect l="l" t="t" r="r" b="b"/>
              <a:pathLst>
                <a:path w="3974" h="3551" extrusionOk="0">
                  <a:moveTo>
                    <a:pt x="3672" y="0"/>
                  </a:moveTo>
                  <a:lnTo>
                    <a:pt x="0" y="3325"/>
                  </a:lnTo>
                  <a:lnTo>
                    <a:pt x="235" y="3550"/>
                  </a:lnTo>
                  <a:lnTo>
                    <a:pt x="3973" y="443"/>
                  </a:lnTo>
                  <a:lnTo>
                    <a:pt x="3672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8" name="Google Shape;3598;p41"/>
          <p:cNvGrpSpPr/>
          <p:nvPr/>
        </p:nvGrpSpPr>
        <p:grpSpPr>
          <a:xfrm rot="2336281">
            <a:off x="8185605" y="3288645"/>
            <a:ext cx="868660" cy="868662"/>
            <a:chOff x="1220942" y="3429475"/>
            <a:chExt cx="546700" cy="545383"/>
          </a:xfrm>
        </p:grpSpPr>
        <p:sp>
          <p:nvSpPr>
            <p:cNvPr id="3599" name="Google Shape;3599;p41"/>
            <p:cNvSpPr/>
            <p:nvPr/>
          </p:nvSpPr>
          <p:spPr>
            <a:xfrm rot="-1624071" flipH="1">
              <a:off x="1290622" y="3500013"/>
              <a:ext cx="407340" cy="404309"/>
            </a:xfrm>
            <a:custGeom>
              <a:avLst/>
              <a:gdLst/>
              <a:ahLst/>
              <a:cxnLst/>
              <a:rect l="l" t="t" r="r" b="b"/>
              <a:pathLst>
                <a:path w="5027" h="5026" extrusionOk="0">
                  <a:moveTo>
                    <a:pt x="2514" y="0"/>
                  </a:moveTo>
                  <a:cubicBezTo>
                    <a:pt x="1125" y="0"/>
                    <a:pt x="2" y="1124"/>
                    <a:pt x="2" y="2513"/>
                  </a:cubicBezTo>
                  <a:cubicBezTo>
                    <a:pt x="0" y="3900"/>
                    <a:pt x="1125" y="5025"/>
                    <a:pt x="2514" y="5025"/>
                  </a:cubicBezTo>
                  <a:cubicBezTo>
                    <a:pt x="3901" y="5025"/>
                    <a:pt x="5026" y="3899"/>
                    <a:pt x="5026" y="2513"/>
                  </a:cubicBezTo>
                  <a:cubicBezTo>
                    <a:pt x="5026" y="1124"/>
                    <a:pt x="3901" y="0"/>
                    <a:pt x="2514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miter lim="1427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41"/>
            <p:cNvSpPr/>
            <p:nvPr/>
          </p:nvSpPr>
          <p:spPr>
            <a:xfrm rot="-1624071" flipH="1">
              <a:off x="1290626" y="3500031"/>
              <a:ext cx="407259" cy="404309"/>
            </a:xfrm>
            <a:custGeom>
              <a:avLst/>
              <a:gdLst/>
              <a:ahLst/>
              <a:cxnLst/>
              <a:rect l="l" t="t" r="r" b="b"/>
              <a:pathLst>
                <a:path w="5026" h="5026" extrusionOk="0">
                  <a:moveTo>
                    <a:pt x="2513" y="0"/>
                  </a:moveTo>
                  <a:cubicBezTo>
                    <a:pt x="1124" y="0"/>
                    <a:pt x="1" y="1124"/>
                    <a:pt x="1" y="2513"/>
                  </a:cubicBezTo>
                  <a:cubicBezTo>
                    <a:pt x="1" y="3899"/>
                    <a:pt x="1124" y="5025"/>
                    <a:pt x="2513" y="5025"/>
                  </a:cubicBezTo>
                  <a:cubicBezTo>
                    <a:pt x="3900" y="5025"/>
                    <a:pt x="5025" y="3900"/>
                    <a:pt x="5025" y="2513"/>
                  </a:cubicBezTo>
                  <a:cubicBezTo>
                    <a:pt x="5025" y="1124"/>
                    <a:pt x="3900" y="0"/>
                    <a:pt x="251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41"/>
            <p:cNvSpPr/>
            <p:nvPr/>
          </p:nvSpPr>
          <p:spPr>
            <a:xfrm rot="-1624071" flipH="1">
              <a:off x="1474205" y="3480654"/>
              <a:ext cx="185884" cy="386450"/>
            </a:xfrm>
            <a:custGeom>
              <a:avLst/>
              <a:gdLst/>
              <a:ahLst/>
              <a:cxnLst/>
              <a:rect l="l" t="t" r="r" b="b"/>
              <a:pathLst>
                <a:path w="2294" h="4804" extrusionOk="0">
                  <a:moveTo>
                    <a:pt x="1165" y="0"/>
                  </a:moveTo>
                  <a:cubicBezTo>
                    <a:pt x="434" y="493"/>
                    <a:pt x="0" y="1312"/>
                    <a:pt x="0" y="2190"/>
                  </a:cubicBezTo>
                  <a:cubicBezTo>
                    <a:pt x="0" y="3493"/>
                    <a:pt x="969" y="4617"/>
                    <a:pt x="2257" y="4804"/>
                  </a:cubicBezTo>
                  <a:lnTo>
                    <a:pt x="2294" y="4550"/>
                  </a:lnTo>
                  <a:cubicBezTo>
                    <a:pt x="1132" y="4380"/>
                    <a:pt x="257" y="3366"/>
                    <a:pt x="257" y="2190"/>
                  </a:cubicBezTo>
                  <a:cubicBezTo>
                    <a:pt x="257" y="1396"/>
                    <a:pt x="650" y="657"/>
                    <a:pt x="1308" y="213"/>
                  </a:cubicBezTo>
                  <a:lnTo>
                    <a:pt x="1165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41"/>
            <p:cNvSpPr/>
            <p:nvPr/>
          </p:nvSpPr>
          <p:spPr>
            <a:xfrm rot="-1624071" flipH="1">
              <a:off x="1326556" y="3541080"/>
              <a:ext cx="296571" cy="342045"/>
            </a:xfrm>
            <a:custGeom>
              <a:avLst/>
              <a:gdLst/>
              <a:ahLst/>
              <a:cxnLst/>
              <a:rect l="l" t="t" r="r" b="b"/>
              <a:pathLst>
                <a:path w="3660" h="4252" extrusionOk="0">
                  <a:moveTo>
                    <a:pt x="1831" y="257"/>
                  </a:moveTo>
                  <a:cubicBezTo>
                    <a:pt x="2697" y="257"/>
                    <a:pt x="3402" y="1096"/>
                    <a:pt x="3404" y="2126"/>
                  </a:cubicBezTo>
                  <a:cubicBezTo>
                    <a:pt x="3404" y="3155"/>
                    <a:pt x="2697" y="3993"/>
                    <a:pt x="1831" y="3993"/>
                  </a:cubicBezTo>
                  <a:cubicBezTo>
                    <a:pt x="963" y="3993"/>
                    <a:pt x="258" y="3155"/>
                    <a:pt x="258" y="2126"/>
                  </a:cubicBezTo>
                  <a:cubicBezTo>
                    <a:pt x="258" y="1096"/>
                    <a:pt x="963" y="257"/>
                    <a:pt x="1831" y="257"/>
                  </a:cubicBezTo>
                  <a:close/>
                  <a:moveTo>
                    <a:pt x="1831" y="0"/>
                  </a:moveTo>
                  <a:cubicBezTo>
                    <a:pt x="822" y="0"/>
                    <a:pt x="1" y="954"/>
                    <a:pt x="1" y="2126"/>
                  </a:cubicBezTo>
                  <a:cubicBezTo>
                    <a:pt x="1" y="3298"/>
                    <a:pt x="822" y="4251"/>
                    <a:pt x="1831" y="4251"/>
                  </a:cubicBezTo>
                  <a:cubicBezTo>
                    <a:pt x="2839" y="4251"/>
                    <a:pt x="3659" y="3298"/>
                    <a:pt x="3659" y="2126"/>
                  </a:cubicBezTo>
                  <a:cubicBezTo>
                    <a:pt x="3659" y="954"/>
                    <a:pt x="2839" y="0"/>
                    <a:pt x="183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41"/>
            <p:cNvSpPr/>
            <p:nvPr/>
          </p:nvSpPr>
          <p:spPr>
            <a:xfrm rot="-278931">
              <a:off x="1378820" y="3606842"/>
              <a:ext cx="189209" cy="217273"/>
            </a:xfrm>
            <a:custGeom>
              <a:avLst/>
              <a:gdLst/>
              <a:ahLst/>
              <a:cxnLst/>
              <a:rect l="l" t="t" r="r" b="b"/>
              <a:pathLst>
                <a:path w="2335" h="2701" extrusionOk="0">
                  <a:moveTo>
                    <a:pt x="1291" y="0"/>
                  </a:moveTo>
                  <a:cubicBezTo>
                    <a:pt x="1029" y="0"/>
                    <a:pt x="762" y="57"/>
                    <a:pt x="580" y="130"/>
                  </a:cubicBezTo>
                  <a:cubicBezTo>
                    <a:pt x="282" y="250"/>
                    <a:pt x="93" y="524"/>
                    <a:pt x="46" y="835"/>
                  </a:cubicBezTo>
                  <a:cubicBezTo>
                    <a:pt x="0" y="1157"/>
                    <a:pt x="165" y="1428"/>
                    <a:pt x="449" y="1565"/>
                  </a:cubicBezTo>
                  <a:cubicBezTo>
                    <a:pt x="727" y="1700"/>
                    <a:pt x="1052" y="1700"/>
                    <a:pt x="1352" y="1736"/>
                  </a:cubicBezTo>
                  <a:cubicBezTo>
                    <a:pt x="1506" y="1755"/>
                    <a:pt x="1659" y="1783"/>
                    <a:pt x="1800" y="1843"/>
                  </a:cubicBezTo>
                  <a:cubicBezTo>
                    <a:pt x="1758" y="1895"/>
                    <a:pt x="1706" y="1934"/>
                    <a:pt x="1651" y="1973"/>
                  </a:cubicBezTo>
                  <a:cubicBezTo>
                    <a:pt x="1489" y="2086"/>
                    <a:pt x="1287" y="2123"/>
                    <a:pt x="1088" y="2123"/>
                  </a:cubicBezTo>
                  <a:cubicBezTo>
                    <a:pt x="1003" y="2123"/>
                    <a:pt x="919" y="2116"/>
                    <a:pt x="838" y="2106"/>
                  </a:cubicBezTo>
                  <a:cubicBezTo>
                    <a:pt x="751" y="2094"/>
                    <a:pt x="656" y="2072"/>
                    <a:pt x="574" y="2027"/>
                  </a:cubicBezTo>
                  <a:lnTo>
                    <a:pt x="516" y="2593"/>
                  </a:lnTo>
                  <a:cubicBezTo>
                    <a:pt x="677" y="2672"/>
                    <a:pt x="868" y="2700"/>
                    <a:pt x="1049" y="2700"/>
                  </a:cubicBezTo>
                  <a:cubicBezTo>
                    <a:pt x="1100" y="2700"/>
                    <a:pt x="1151" y="2698"/>
                    <a:pt x="1199" y="2694"/>
                  </a:cubicBezTo>
                  <a:cubicBezTo>
                    <a:pt x="1528" y="2668"/>
                    <a:pt x="1820" y="2537"/>
                    <a:pt x="2033" y="2283"/>
                  </a:cubicBezTo>
                  <a:cubicBezTo>
                    <a:pt x="2276" y="1990"/>
                    <a:pt x="2334" y="1498"/>
                    <a:pt x="1943" y="1305"/>
                  </a:cubicBezTo>
                  <a:cubicBezTo>
                    <a:pt x="1598" y="1135"/>
                    <a:pt x="1188" y="1148"/>
                    <a:pt x="820" y="1064"/>
                  </a:cubicBezTo>
                  <a:cubicBezTo>
                    <a:pt x="713" y="1038"/>
                    <a:pt x="607" y="988"/>
                    <a:pt x="516" y="928"/>
                  </a:cubicBezTo>
                  <a:cubicBezTo>
                    <a:pt x="506" y="921"/>
                    <a:pt x="496" y="912"/>
                    <a:pt x="487" y="902"/>
                  </a:cubicBezTo>
                  <a:cubicBezTo>
                    <a:pt x="607" y="765"/>
                    <a:pt x="910" y="731"/>
                    <a:pt x="1088" y="721"/>
                  </a:cubicBezTo>
                  <a:cubicBezTo>
                    <a:pt x="1140" y="717"/>
                    <a:pt x="1192" y="715"/>
                    <a:pt x="1244" y="715"/>
                  </a:cubicBezTo>
                  <a:cubicBezTo>
                    <a:pt x="1348" y="715"/>
                    <a:pt x="1452" y="724"/>
                    <a:pt x="1555" y="743"/>
                  </a:cubicBezTo>
                  <a:cubicBezTo>
                    <a:pt x="1566" y="744"/>
                    <a:pt x="1578" y="748"/>
                    <a:pt x="1588" y="750"/>
                  </a:cubicBezTo>
                  <a:lnTo>
                    <a:pt x="1555" y="22"/>
                  </a:lnTo>
                  <a:cubicBezTo>
                    <a:pt x="1470" y="7"/>
                    <a:pt x="1381" y="0"/>
                    <a:pt x="129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41"/>
            <p:cNvSpPr/>
            <p:nvPr/>
          </p:nvSpPr>
          <p:spPr>
            <a:xfrm rot="-1624071" flipH="1">
              <a:off x="1445363" y="3587862"/>
              <a:ext cx="61097" cy="250903"/>
            </a:xfrm>
            <a:custGeom>
              <a:avLst/>
              <a:gdLst/>
              <a:ahLst/>
              <a:cxnLst/>
              <a:rect l="l" t="t" r="r" b="b"/>
              <a:pathLst>
                <a:path w="754" h="3119" extrusionOk="0">
                  <a:moveTo>
                    <a:pt x="340" y="1"/>
                  </a:moveTo>
                  <a:lnTo>
                    <a:pt x="0" y="15"/>
                  </a:lnTo>
                  <a:lnTo>
                    <a:pt x="554" y="3118"/>
                  </a:lnTo>
                  <a:lnTo>
                    <a:pt x="754" y="306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5" name="Google Shape;3605;p41"/>
          <p:cNvGrpSpPr/>
          <p:nvPr/>
        </p:nvGrpSpPr>
        <p:grpSpPr>
          <a:xfrm rot="248065">
            <a:off x="733493" y="4516180"/>
            <a:ext cx="457247" cy="457187"/>
            <a:chOff x="1220942" y="3429475"/>
            <a:chExt cx="546700" cy="545383"/>
          </a:xfrm>
        </p:grpSpPr>
        <p:sp>
          <p:nvSpPr>
            <p:cNvPr id="3606" name="Google Shape;3606;p41"/>
            <p:cNvSpPr/>
            <p:nvPr/>
          </p:nvSpPr>
          <p:spPr>
            <a:xfrm rot="-1624071" flipH="1">
              <a:off x="1290622" y="3500013"/>
              <a:ext cx="407340" cy="404309"/>
            </a:xfrm>
            <a:custGeom>
              <a:avLst/>
              <a:gdLst/>
              <a:ahLst/>
              <a:cxnLst/>
              <a:rect l="l" t="t" r="r" b="b"/>
              <a:pathLst>
                <a:path w="5027" h="5026" extrusionOk="0">
                  <a:moveTo>
                    <a:pt x="2514" y="0"/>
                  </a:moveTo>
                  <a:cubicBezTo>
                    <a:pt x="1125" y="0"/>
                    <a:pt x="2" y="1124"/>
                    <a:pt x="2" y="2513"/>
                  </a:cubicBezTo>
                  <a:cubicBezTo>
                    <a:pt x="0" y="3900"/>
                    <a:pt x="1125" y="5025"/>
                    <a:pt x="2514" y="5025"/>
                  </a:cubicBezTo>
                  <a:cubicBezTo>
                    <a:pt x="3901" y="5025"/>
                    <a:pt x="5026" y="3899"/>
                    <a:pt x="5026" y="2513"/>
                  </a:cubicBezTo>
                  <a:cubicBezTo>
                    <a:pt x="5026" y="1124"/>
                    <a:pt x="3901" y="0"/>
                    <a:pt x="2514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miter lim="1427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41"/>
            <p:cNvSpPr/>
            <p:nvPr/>
          </p:nvSpPr>
          <p:spPr>
            <a:xfrm rot="-1624071" flipH="1">
              <a:off x="1290626" y="3500031"/>
              <a:ext cx="407259" cy="404309"/>
            </a:xfrm>
            <a:custGeom>
              <a:avLst/>
              <a:gdLst/>
              <a:ahLst/>
              <a:cxnLst/>
              <a:rect l="l" t="t" r="r" b="b"/>
              <a:pathLst>
                <a:path w="5026" h="5026" extrusionOk="0">
                  <a:moveTo>
                    <a:pt x="2513" y="0"/>
                  </a:moveTo>
                  <a:cubicBezTo>
                    <a:pt x="1124" y="0"/>
                    <a:pt x="1" y="1124"/>
                    <a:pt x="1" y="2513"/>
                  </a:cubicBezTo>
                  <a:cubicBezTo>
                    <a:pt x="1" y="3899"/>
                    <a:pt x="1124" y="5025"/>
                    <a:pt x="2513" y="5025"/>
                  </a:cubicBezTo>
                  <a:cubicBezTo>
                    <a:pt x="3900" y="5025"/>
                    <a:pt x="5025" y="3900"/>
                    <a:pt x="5025" y="2513"/>
                  </a:cubicBezTo>
                  <a:cubicBezTo>
                    <a:pt x="5025" y="1124"/>
                    <a:pt x="3900" y="0"/>
                    <a:pt x="251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41"/>
            <p:cNvSpPr/>
            <p:nvPr/>
          </p:nvSpPr>
          <p:spPr>
            <a:xfrm rot="-1624071" flipH="1">
              <a:off x="1474205" y="3480654"/>
              <a:ext cx="185884" cy="386450"/>
            </a:xfrm>
            <a:custGeom>
              <a:avLst/>
              <a:gdLst/>
              <a:ahLst/>
              <a:cxnLst/>
              <a:rect l="l" t="t" r="r" b="b"/>
              <a:pathLst>
                <a:path w="2294" h="4804" extrusionOk="0">
                  <a:moveTo>
                    <a:pt x="1165" y="0"/>
                  </a:moveTo>
                  <a:cubicBezTo>
                    <a:pt x="434" y="493"/>
                    <a:pt x="0" y="1312"/>
                    <a:pt x="0" y="2190"/>
                  </a:cubicBezTo>
                  <a:cubicBezTo>
                    <a:pt x="0" y="3493"/>
                    <a:pt x="969" y="4617"/>
                    <a:pt x="2257" y="4804"/>
                  </a:cubicBezTo>
                  <a:lnTo>
                    <a:pt x="2294" y="4550"/>
                  </a:lnTo>
                  <a:cubicBezTo>
                    <a:pt x="1132" y="4380"/>
                    <a:pt x="257" y="3366"/>
                    <a:pt x="257" y="2190"/>
                  </a:cubicBezTo>
                  <a:cubicBezTo>
                    <a:pt x="257" y="1396"/>
                    <a:pt x="650" y="657"/>
                    <a:pt x="1308" y="213"/>
                  </a:cubicBezTo>
                  <a:lnTo>
                    <a:pt x="1165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41"/>
            <p:cNvSpPr/>
            <p:nvPr/>
          </p:nvSpPr>
          <p:spPr>
            <a:xfrm rot="-1624071" flipH="1">
              <a:off x="1326556" y="3541080"/>
              <a:ext cx="296571" cy="342045"/>
            </a:xfrm>
            <a:custGeom>
              <a:avLst/>
              <a:gdLst/>
              <a:ahLst/>
              <a:cxnLst/>
              <a:rect l="l" t="t" r="r" b="b"/>
              <a:pathLst>
                <a:path w="3660" h="4252" extrusionOk="0">
                  <a:moveTo>
                    <a:pt x="1831" y="257"/>
                  </a:moveTo>
                  <a:cubicBezTo>
                    <a:pt x="2697" y="257"/>
                    <a:pt x="3402" y="1096"/>
                    <a:pt x="3404" y="2126"/>
                  </a:cubicBezTo>
                  <a:cubicBezTo>
                    <a:pt x="3404" y="3155"/>
                    <a:pt x="2697" y="3993"/>
                    <a:pt x="1831" y="3993"/>
                  </a:cubicBezTo>
                  <a:cubicBezTo>
                    <a:pt x="963" y="3993"/>
                    <a:pt x="258" y="3155"/>
                    <a:pt x="258" y="2126"/>
                  </a:cubicBezTo>
                  <a:cubicBezTo>
                    <a:pt x="258" y="1096"/>
                    <a:pt x="963" y="257"/>
                    <a:pt x="1831" y="257"/>
                  </a:cubicBezTo>
                  <a:close/>
                  <a:moveTo>
                    <a:pt x="1831" y="0"/>
                  </a:moveTo>
                  <a:cubicBezTo>
                    <a:pt x="822" y="0"/>
                    <a:pt x="1" y="954"/>
                    <a:pt x="1" y="2126"/>
                  </a:cubicBezTo>
                  <a:cubicBezTo>
                    <a:pt x="1" y="3298"/>
                    <a:pt x="822" y="4251"/>
                    <a:pt x="1831" y="4251"/>
                  </a:cubicBezTo>
                  <a:cubicBezTo>
                    <a:pt x="2839" y="4251"/>
                    <a:pt x="3659" y="3298"/>
                    <a:pt x="3659" y="2126"/>
                  </a:cubicBezTo>
                  <a:cubicBezTo>
                    <a:pt x="3659" y="954"/>
                    <a:pt x="2839" y="0"/>
                    <a:pt x="183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41"/>
            <p:cNvSpPr/>
            <p:nvPr/>
          </p:nvSpPr>
          <p:spPr>
            <a:xfrm rot="-278931">
              <a:off x="1378820" y="3606842"/>
              <a:ext cx="189209" cy="217273"/>
            </a:xfrm>
            <a:custGeom>
              <a:avLst/>
              <a:gdLst/>
              <a:ahLst/>
              <a:cxnLst/>
              <a:rect l="l" t="t" r="r" b="b"/>
              <a:pathLst>
                <a:path w="2335" h="2701" extrusionOk="0">
                  <a:moveTo>
                    <a:pt x="1291" y="0"/>
                  </a:moveTo>
                  <a:cubicBezTo>
                    <a:pt x="1029" y="0"/>
                    <a:pt x="762" y="57"/>
                    <a:pt x="580" y="130"/>
                  </a:cubicBezTo>
                  <a:cubicBezTo>
                    <a:pt x="282" y="250"/>
                    <a:pt x="93" y="524"/>
                    <a:pt x="46" y="835"/>
                  </a:cubicBezTo>
                  <a:cubicBezTo>
                    <a:pt x="0" y="1157"/>
                    <a:pt x="165" y="1428"/>
                    <a:pt x="449" y="1565"/>
                  </a:cubicBezTo>
                  <a:cubicBezTo>
                    <a:pt x="727" y="1700"/>
                    <a:pt x="1052" y="1700"/>
                    <a:pt x="1352" y="1736"/>
                  </a:cubicBezTo>
                  <a:cubicBezTo>
                    <a:pt x="1506" y="1755"/>
                    <a:pt x="1659" y="1783"/>
                    <a:pt x="1800" y="1843"/>
                  </a:cubicBezTo>
                  <a:cubicBezTo>
                    <a:pt x="1758" y="1895"/>
                    <a:pt x="1706" y="1934"/>
                    <a:pt x="1651" y="1973"/>
                  </a:cubicBezTo>
                  <a:cubicBezTo>
                    <a:pt x="1489" y="2086"/>
                    <a:pt x="1287" y="2123"/>
                    <a:pt x="1088" y="2123"/>
                  </a:cubicBezTo>
                  <a:cubicBezTo>
                    <a:pt x="1003" y="2123"/>
                    <a:pt x="919" y="2116"/>
                    <a:pt x="838" y="2106"/>
                  </a:cubicBezTo>
                  <a:cubicBezTo>
                    <a:pt x="751" y="2094"/>
                    <a:pt x="656" y="2072"/>
                    <a:pt x="574" y="2027"/>
                  </a:cubicBezTo>
                  <a:lnTo>
                    <a:pt x="516" y="2593"/>
                  </a:lnTo>
                  <a:cubicBezTo>
                    <a:pt x="677" y="2672"/>
                    <a:pt x="868" y="2700"/>
                    <a:pt x="1049" y="2700"/>
                  </a:cubicBezTo>
                  <a:cubicBezTo>
                    <a:pt x="1100" y="2700"/>
                    <a:pt x="1151" y="2698"/>
                    <a:pt x="1199" y="2694"/>
                  </a:cubicBezTo>
                  <a:cubicBezTo>
                    <a:pt x="1528" y="2668"/>
                    <a:pt x="1820" y="2537"/>
                    <a:pt x="2033" y="2283"/>
                  </a:cubicBezTo>
                  <a:cubicBezTo>
                    <a:pt x="2276" y="1990"/>
                    <a:pt x="2334" y="1498"/>
                    <a:pt x="1943" y="1305"/>
                  </a:cubicBezTo>
                  <a:cubicBezTo>
                    <a:pt x="1598" y="1135"/>
                    <a:pt x="1188" y="1148"/>
                    <a:pt x="820" y="1064"/>
                  </a:cubicBezTo>
                  <a:cubicBezTo>
                    <a:pt x="713" y="1038"/>
                    <a:pt x="607" y="988"/>
                    <a:pt x="516" y="928"/>
                  </a:cubicBezTo>
                  <a:cubicBezTo>
                    <a:pt x="506" y="921"/>
                    <a:pt x="496" y="912"/>
                    <a:pt x="487" y="902"/>
                  </a:cubicBezTo>
                  <a:cubicBezTo>
                    <a:pt x="607" y="765"/>
                    <a:pt x="910" y="731"/>
                    <a:pt x="1088" y="721"/>
                  </a:cubicBezTo>
                  <a:cubicBezTo>
                    <a:pt x="1140" y="717"/>
                    <a:pt x="1192" y="715"/>
                    <a:pt x="1244" y="715"/>
                  </a:cubicBezTo>
                  <a:cubicBezTo>
                    <a:pt x="1348" y="715"/>
                    <a:pt x="1452" y="724"/>
                    <a:pt x="1555" y="743"/>
                  </a:cubicBezTo>
                  <a:cubicBezTo>
                    <a:pt x="1566" y="744"/>
                    <a:pt x="1578" y="748"/>
                    <a:pt x="1588" y="750"/>
                  </a:cubicBezTo>
                  <a:lnTo>
                    <a:pt x="1555" y="22"/>
                  </a:lnTo>
                  <a:cubicBezTo>
                    <a:pt x="1470" y="7"/>
                    <a:pt x="1381" y="0"/>
                    <a:pt x="129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41"/>
            <p:cNvSpPr/>
            <p:nvPr/>
          </p:nvSpPr>
          <p:spPr>
            <a:xfrm rot="-1624071" flipH="1">
              <a:off x="1445363" y="3587862"/>
              <a:ext cx="61097" cy="250903"/>
            </a:xfrm>
            <a:custGeom>
              <a:avLst/>
              <a:gdLst/>
              <a:ahLst/>
              <a:cxnLst/>
              <a:rect l="l" t="t" r="r" b="b"/>
              <a:pathLst>
                <a:path w="754" h="3119" extrusionOk="0">
                  <a:moveTo>
                    <a:pt x="340" y="1"/>
                  </a:moveTo>
                  <a:lnTo>
                    <a:pt x="0" y="15"/>
                  </a:lnTo>
                  <a:lnTo>
                    <a:pt x="554" y="3118"/>
                  </a:lnTo>
                  <a:lnTo>
                    <a:pt x="754" y="306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2" name="Google Shape;3612;p41"/>
          <p:cNvGrpSpPr/>
          <p:nvPr/>
        </p:nvGrpSpPr>
        <p:grpSpPr>
          <a:xfrm rot="248065">
            <a:off x="8202143" y="4375405"/>
            <a:ext cx="457247" cy="457187"/>
            <a:chOff x="1220942" y="3429475"/>
            <a:chExt cx="546700" cy="545383"/>
          </a:xfrm>
        </p:grpSpPr>
        <p:sp>
          <p:nvSpPr>
            <p:cNvPr id="3613" name="Google Shape;3613;p41"/>
            <p:cNvSpPr/>
            <p:nvPr/>
          </p:nvSpPr>
          <p:spPr>
            <a:xfrm rot="-1624071" flipH="1">
              <a:off x="1290622" y="3500013"/>
              <a:ext cx="407340" cy="404309"/>
            </a:xfrm>
            <a:custGeom>
              <a:avLst/>
              <a:gdLst/>
              <a:ahLst/>
              <a:cxnLst/>
              <a:rect l="l" t="t" r="r" b="b"/>
              <a:pathLst>
                <a:path w="5027" h="5026" extrusionOk="0">
                  <a:moveTo>
                    <a:pt x="2514" y="0"/>
                  </a:moveTo>
                  <a:cubicBezTo>
                    <a:pt x="1125" y="0"/>
                    <a:pt x="2" y="1124"/>
                    <a:pt x="2" y="2513"/>
                  </a:cubicBezTo>
                  <a:cubicBezTo>
                    <a:pt x="0" y="3900"/>
                    <a:pt x="1125" y="5025"/>
                    <a:pt x="2514" y="5025"/>
                  </a:cubicBezTo>
                  <a:cubicBezTo>
                    <a:pt x="3901" y="5025"/>
                    <a:pt x="5026" y="3899"/>
                    <a:pt x="5026" y="2513"/>
                  </a:cubicBezTo>
                  <a:cubicBezTo>
                    <a:pt x="5026" y="1124"/>
                    <a:pt x="3901" y="0"/>
                    <a:pt x="2514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miter lim="1427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41"/>
            <p:cNvSpPr/>
            <p:nvPr/>
          </p:nvSpPr>
          <p:spPr>
            <a:xfrm rot="-1624071" flipH="1">
              <a:off x="1290626" y="3500031"/>
              <a:ext cx="407259" cy="404309"/>
            </a:xfrm>
            <a:custGeom>
              <a:avLst/>
              <a:gdLst/>
              <a:ahLst/>
              <a:cxnLst/>
              <a:rect l="l" t="t" r="r" b="b"/>
              <a:pathLst>
                <a:path w="5026" h="5026" extrusionOk="0">
                  <a:moveTo>
                    <a:pt x="2513" y="0"/>
                  </a:moveTo>
                  <a:cubicBezTo>
                    <a:pt x="1124" y="0"/>
                    <a:pt x="1" y="1124"/>
                    <a:pt x="1" y="2513"/>
                  </a:cubicBezTo>
                  <a:cubicBezTo>
                    <a:pt x="1" y="3899"/>
                    <a:pt x="1124" y="5025"/>
                    <a:pt x="2513" y="5025"/>
                  </a:cubicBezTo>
                  <a:cubicBezTo>
                    <a:pt x="3900" y="5025"/>
                    <a:pt x="5025" y="3900"/>
                    <a:pt x="5025" y="2513"/>
                  </a:cubicBezTo>
                  <a:cubicBezTo>
                    <a:pt x="5025" y="1124"/>
                    <a:pt x="3900" y="0"/>
                    <a:pt x="251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41"/>
            <p:cNvSpPr/>
            <p:nvPr/>
          </p:nvSpPr>
          <p:spPr>
            <a:xfrm rot="-1624071" flipH="1">
              <a:off x="1474205" y="3480654"/>
              <a:ext cx="185884" cy="386450"/>
            </a:xfrm>
            <a:custGeom>
              <a:avLst/>
              <a:gdLst/>
              <a:ahLst/>
              <a:cxnLst/>
              <a:rect l="l" t="t" r="r" b="b"/>
              <a:pathLst>
                <a:path w="2294" h="4804" extrusionOk="0">
                  <a:moveTo>
                    <a:pt x="1165" y="0"/>
                  </a:moveTo>
                  <a:cubicBezTo>
                    <a:pt x="434" y="493"/>
                    <a:pt x="0" y="1312"/>
                    <a:pt x="0" y="2190"/>
                  </a:cubicBezTo>
                  <a:cubicBezTo>
                    <a:pt x="0" y="3493"/>
                    <a:pt x="969" y="4617"/>
                    <a:pt x="2257" y="4804"/>
                  </a:cubicBezTo>
                  <a:lnTo>
                    <a:pt x="2294" y="4550"/>
                  </a:lnTo>
                  <a:cubicBezTo>
                    <a:pt x="1132" y="4380"/>
                    <a:pt x="257" y="3366"/>
                    <a:pt x="257" y="2190"/>
                  </a:cubicBezTo>
                  <a:cubicBezTo>
                    <a:pt x="257" y="1396"/>
                    <a:pt x="650" y="657"/>
                    <a:pt x="1308" y="213"/>
                  </a:cubicBezTo>
                  <a:lnTo>
                    <a:pt x="1165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41"/>
            <p:cNvSpPr/>
            <p:nvPr/>
          </p:nvSpPr>
          <p:spPr>
            <a:xfrm rot="-1624071" flipH="1">
              <a:off x="1326556" y="3541080"/>
              <a:ext cx="296571" cy="342045"/>
            </a:xfrm>
            <a:custGeom>
              <a:avLst/>
              <a:gdLst/>
              <a:ahLst/>
              <a:cxnLst/>
              <a:rect l="l" t="t" r="r" b="b"/>
              <a:pathLst>
                <a:path w="3660" h="4252" extrusionOk="0">
                  <a:moveTo>
                    <a:pt x="1831" y="257"/>
                  </a:moveTo>
                  <a:cubicBezTo>
                    <a:pt x="2697" y="257"/>
                    <a:pt x="3402" y="1096"/>
                    <a:pt x="3404" y="2126"/>
                  </a:cubicBezTo>
                  <a:cubicBezTo>
                    <a:pt x="3404" y="3155"/>
                    <a:pt x="2697" y="3993"/>
                    <a:pt x="1831" y="3993"/>
                  </a:cubicBezTo>
                  <a:cubicBezTo>
                    <a:pt x="963" y="3993"/>
                    <a:pt x="258" y="3155"/>
                    <a:pt x="258" y="2126"/>
                  </a:cubicBezTo>
                  <a:cubicBezTo>
                    <a:pt x="258" y="1096"/>
                    <a:pt x="963" y="257"/>
                    <a:pt x="1831" y="257"/>
                  </a:cubicBezTo>
                  <a:close/>
                  <a:moveTo>
                    <a:pt x="1831" y="0"/>
                  </a:moveTo>
                  <a:cubicBezTo>
                    <a:pt x="822" y="0"/>
                    <a:pt x="1" y="954"/>
                    <a:pt x="1" y="2126"/>
                  </a:cubicBezTo>
                  <a:cubicBezTo>
                    <a:pt x="1" y="3298"/>
                    <a:pt x="822" y="4251"/>
                    <a:pt x="1831" y="4251"/>
                  </a:cubicBezTo>
                  <a:cubicBezTo>
                    <a:pt x="2839" y="4251"/>
                    <a:pt x="3659" y="3298"/>
                    <a:pt x="3659" y="2126"/>
                  </a:cubicBezTo>
                  <a:cubicBezTo>
                    <a:pt x="3659" y="954"/>
                    <a:pt x="2839" y="0"/>
                    <a:pt x="183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41"/>
            <p:cNvSpPr/>
            <p:nvPr/>
          </p:nvSpPr>
          <p:spPr>
            <a:xfrm rot="-278931">
              <a:off x="1378820" y="3606842"/>
              <a:ext cx="189209" cy="217273"/>
            </a:xfrm>
            <a:custGeom>
              <a:avLst/>
              <a:gdLst/>
              <a:ahLst/>
              <a:cxnLst/>
              <a:rect l="l" t="t" r="r" b="b"/>
              <a:pathLst>
                <a:path w="2335" h="2701" extrusionOk="0">
                  <a:moveTo>
                    <a:pt x="1291" y="0"/>
                  </a:moveTo>
                  <a:cubicBezTo>
                    <a:pt x="1029" y="0"/>
                    <a:pt x="762" y="57"/>
                    <a:pt x="580" y="130"/>
                  </a:cubicBezTo>
                  <a:cubicBezTo>
                    <a:pt x="282" y="250"/>
                    <a:pt x="93" y="524"/>
                    <a:pt x="46" y="835"/>
                  </a:cubicBezTo>
                  <a:cubicBezTo>
                    <a:pt x="0" y="1157"/>
                    <a:pt x="165" y="1428"/>
                    <a:pt x="449" y="1565"/>
                  </a:cubicBezTo>
                  <a:cubicBezTo>
                    <a:pt x="727" y="1700"/>
                    <a:pt x="1052" y="1700"/>
                    <a:pt x="1352" y="1736"/>
                  </a:cubicBezTo>
                  <a:cubicBezTo>
                    <a:pt x="1506" y="1755"/>
                    <a:pt x="1659" y="1783"/>
                    <a:pt x="1800" y="1843"/>
                  </a:cubicBezTo>
                  <a:cubicBezTo>
                    <a:pt x="1758" y="1895"/>
                    <a:pt x="1706" y="1934"/>
                    <a:pt x="1651" y="1973"/>
                  </a:cubicBezTo>
                  <a:cubicBezTo>
                    <a:pt x="1489" y="2086"/>
                    <a:pt x="1287" y="2123"/>
                    <a:pt x="1088" y="2123"/>
                  </a:cubicBezTo>
                  <a:cubicBezTo>
                    <a:pt x="1003" y="2123"/>
                    <a:pt x="919" y="2116"/>
                    <a:pt x="838" y="2106"/>
                  </a:cubicBezTo>
                  <a:cubicBezTo>
                    <a:pt x="751" y="2094"/>
                    <a:pt x="656" y="2072"/>
                    <a:pt x="574" y="2027"/>
                  </a:cubicBezTo>
                  <a:lnTo>
                    <a:pt x="516" y="2593"/>
                  </a:lnTo>
                  <a:cubicBezTo>
                    <a:pt x="677" y="2672"/>
                    <a:pt x="868" y="2700"/>
                    <a:pt x="1049" y="2700"/>
                  </a:cubicBezTo>
                  <a:cubicBezTo>
                    <a:pt x="1100" y="2700"/>
                    <a:pt x="1151" y="2698"/>
                    <a:pt x="1199" y="2694"/>
                  </a:cubicBezTo>
                  <a:cubicBezTo>
                    <a:pt x="1528" y="2668"/>
                    <a:pt x="1820" y="2537"/>
                    <a:pt x="2033" y="2283"/>
                  </a:cubicBezTo>
                  <a:cubicBezTo>
                    <a:pt x="2276" y="1990"/>
                    <a:pt x="2334" y="1498"/>
                    <a:pt x="1943" y="1305"/>
                  </a:cubicBezTo>
                  <a:cubicBezTo>
                    <a:pt x="1598" y="1135"/>
                    <a:pt x="1188" y="1148"/>
                    <a:pt x="820" y="1064"/>
                  </a:cubicBezTo>
                  <a:cubicBezTo>
                    <a:pt x="713" y="1038"/>
                    <a:pt x="607" y="988"/>
                    <a:pt x="516" y="928"/>
                  </a:cubicBezTo>
                  <a:cubicBezTo>
                    <a:pt x="506" y="921"/>
                    <a:pt x="496" y="912"/>
                    <a:pt x="487" y="902"/>
                  </a:cubicBezTo>
                  <a:cubicBezTo>
                    <a:pt x="607" y="765"/>
                    <a:pt x="910" y="731"/>
                    <a:pt x="1088" y="721"/>
                  </a:cubicBezTo>
                  <a:cubicBezTo>
                    <a:pt x="1140" y="717"/>
                    <a:pt x="1192" y="715"/>
                    <a:pt x="1244" y="715"/>
                  </a:cubicBezTo>
                  <a:cubicBezTo>
                    <a:pt x="1348" y="715"/>
                    <a:pt x="1452" y="724"/>
                    <a:pt x="1555" y="743"/>
                  </a:cubicBezTo>
                  <a:cubicBezTo>
                    <a:pt x="1566" y="744"/>
                    <a:pt x="1578" y="748"/>
                    <a:pt x="1588" y="750"/>
                  </a:cubicBezTo>
                  <a:lnTo>
                    <a:pt x="1555" y="22"/>
                  </a:lnTo>
                  <a:cubicBezTo>
                    <a:pt x="1470" y="7"/>
                    <a:pt x="1381" y="0"/>
                    <a:pt x="129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41"/>
            <p:cNvSpPr/>
            <p:nvPr/>
          </p:nvSpPr>
          <p:spPr>
            <a:xfrm rot="-1624071" flipH="1">
              <a:off x="1445363" y="3587862"/>
              <a:ext cx="61097" cy="250903"/>
            </a:xfrm>
            <a:custGeom>
              <a:avLst/>
              <a:gdLst/>
              <a:ahLst/>
              <a:cxnLst/>
              <a:rect l="l" t="t" r="r" b="b"/>
              <a:pathLst>
                <a:path w="754" h="3119" extrusionOk="0">
                  <a:moveTo>
                    <a:pt x="340" y="1"/>
                  </a:moveTo>
                  <a:lnTo>
                    <a:pt x="0" y="15"/>
                  </a:lnTo>
                  <a:lnTo>
                    <a:pt x="554" y="3118"/>
                  </a:lnTo>
                  <a:lnTo>
                    <a:pt x="754" y="306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9" name="Google Shape;3619;p41"/>
          <p:cNvGrpSpPr/>
          <p:nvPr/>
        </p:nvGrpSpPr>
        <p:grpSpPr>
          <a:xfrm>
            <a:off x="1611701" y="1285058"/>
            <a:ext cx="370324" cy="411484"/>
            <a:chOff x="2760860" y="1930182"/>
            <a:chExt cx="330440" cy="364791"/>
          </a:xfrm>
        </p:grpSpPr>
        <p:sp>
          <p:nvSpPr>
            <p:cNvPr id="3620" name="Google Shape;3620;p41"/>
            <p:cNvSpPr/>
            <p:nvPr/>
          </p:nvSpPr>
          <p:spPr>
            <a:xfrm>
              <a:off x="2865772" y="1935606"/>
              <a:ext cx="220127" cy="354074"/>
            </a:xfrm>
            <a:custGeom>
              <a:avLst/>
              <a:gdLst/>
              <a:ahLst/>
              <a:cxnLst/>
              <a:rect l="l" t="t" r="r" b="b"/>
              <a:pathLst>
                <a:path w="8401" h="13513" extrusionOk="0">
                  <a:moveTo>
                    <a:pt x="274" y="0"/>
                  </a:moveTo>
                  <a:cubicBezTo>
                    <a:pt x="120" y="0"/>
                    <a:pt x="0" y="125"/>
                    <a:pt x="0" y="274"/>
                  </a:cubicBezTo>
                  <a:lnTo>
                    <a:pt x="0" y="13513"/>
                  </a:lnTo>
                  <a:lnTo>
                    <a:pt x="6701" y="13513"/>
                  </a:lnTo>
                  <a:cubicBezTo>
                    <a:pt x="7637" y="13513"/>
                    <a:pt x="8401" y="12750"/>
                    <a:pt x="8401" y="11814"/>
                  </a:cubicBezTo>
                  <a:lnTo>
                    <a:pt x="8401" y="274"/>
                  </a:lnTo>
                  <a:cubicBezTo>
                    <a:pt x="8401" y="125"/>
                    <a:pt x="8276" y="0"/>
                    <a:pt x="8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41"/>
            <p:cNvSpPr/>
            <p:nvPr/>
          </p:nvSpPr>
          <p:spPr>
            <a:xfrm>
              <a:off x="3020969" y="1935606"/>
              <a:ext cx="64930" cy="354074"/>
            </a:xfrm>
            <a:custGeom>
              <a:avLst/>
              <a:gdLst/>
              <a:ahLst/>
              <a:cxnLst/>
              <a:rect l="l" t="t" r="r" b="b"/>
              <a:pathLst>
                <a:path w="2478" h="13513" extrusionOk="0">
                  <a:moveTo>
                    <a:pt x="1426" y="0"/>
                  </a:moveTo>
                  <a:cubicBezTo>
                    <a:pt x="1575" y="0"/>
                    <a:pt x="1695" y="125"/>
                    <a:pt x="1695" y="274"/>
                  </a:cubicBezTo>
                  <a:lnTo>
                    <a:pt x="1695" y="11814"/>
                  </a:lnTo>
                  <a:cubicBezTo>
                    <a:pt x="1695" y="12755"/>
                    <a:pt x="937" y="13513"/>
                    <a:pt x="1" y="13513"/>
                  </a:cubicBezTo>
                  <a:lnTo>
                    <a:pt x="778" y="13513"/>
                  </a:lnTo>
                  <a:cubicBezTo>
                    <a:pt x="1714" y="13513"/>
                    <a:pt x="2478" y="12755"/>
                    <a:pt x="2478" y="11814"/>
                  </a:cubicBezTo>
                  <a:lnTo>
                    <a:pt x="2478" y="274"/>
                  </a:lnTo>
                  <a:cubicBezTo>
                    <a:pt x="2478" y="125"/>
                    <a:pt x="2353" y="0"/>
                    <a:pt x="2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41"/>
            <p:cNvSpPr/>
            <p:nvPr/>
          </p:nvSpPr>
          <p:spPr>
            <a:xfrm>
              <a:off x="2773932" y="2227030"/>
              <a:ext cx="264671" cy="62650"/>
            </a:xfrm>
            <a:custGeom>
              <a:avLst/>
              <a:gdLst/>
              <a:ahLst/>
              <a:cxnLst/>
              <a:rect l="l" t="t" r="r" b="b"/>
              <a:pathLst>
                <a:path w="10101" h="2391" extrusionOk="0">
                  <a:moveTo>
                    <a:pt x="275" y="0"/>
                  </a:moveTo>
                  <a:cubicBezTo>
                    <a:pt x="121" y="0"/>
                    <a:pt x="1" y="120"/>
                    <a:pt x="1" y="274"/>
                  </a:cubicBezTo>
                  <a:lnTo>
                    <a:pt x="1" y="692"/>
                  </a:lnTo>
                  <a:cubicBezTo>
                    <a:pt x="1" y="1628"/>
                    <a:pt x="759" y="2391"/>
                    <a:pt x="1700" y="2391"/>
                  </a:cubicBezTo>
                  <a:lnTo>
                    <a:pt x="10101" y="2391"/>
                  </a:lnTo>
                  <a:cubicBezTo>
                    <a:pt x="9160" y="2391"/>
                    <a:pt x="8401" y="1628"/>
                    <a:pt x="8401" y="692"/>
                  </a:cubicBezTo>
                  <a:lnTo>
                    <a:pt x="8401" y="274"/>
                  </a:lnTo>
                  <a:cubicBezTo>
                    <a:pt x="8401" y="120"/>
                    <a:pt x="8281" y="0"/>
                    <a:pt x="8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41"/>
            <p:cNvSpPr/>
            <p:nvPr/>
          </p:nvSpPr>
          <p:spPr>
            <a:xfrm>
              <a:off x="2896953" y="2042879"/>
              <a:ext cx="30342" cy="25888"/>
            </a:xfrm>
            <a:custGeom>
              <a:avLst/>
              <a:gdLst/>
              <a:ahLst/>
              <a:cxnLst/>
              <a:rect l="l" t="t" r="r" b="b"/>
              <a:pathLst>
                <a:path w="1158" h="988" extrusionOk="0">
                  <a:moveTo>
                    <a:pt x="663" y="1"/>
                  </a:moveTo>
                  <a:cubicBezTo>
                    <a:pt x="221" y="1"/>
                    <a:pt x="1" y="534"/>
                    <a:pt x="313" y="841"/>
                  </a:cubicBezTo>
                  <a:cubicBezTo>
                    <a:pt x="414" y="942"/>
                    <a:pt x="538" y="987"/>
                    <a:pt x="660" y="987"/>
                  </a:cubicBezTo>
                  <a:cubicBezTo>
                    <a:pt x="914" y="987"/>
                    <a:pt x="1157" y="791"/>
                    <a:pt x="1157" y="495"/>
                  </a:cubicBezTo>
                  <a:cubicBezTo>
                    <a:pt x="1157" y="222"/>
                    <a:pt x="937" y="1"/>
                    <a:pt x="6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41"/>
            <p:cNvSpPr/>
            <p:nvPr/>
          </p:nvSpPr>
          <p:spPr>
            <a:xfrm>
              <a:off x="2896953" y="2099372"/>
              <a:ext cx="30342" cy="25862"/>
            </a:xfrm>
            <a:custGeom>
              <a:avLst/>
              <a:gdLst/>
              <a:ahLst/>
              <a:cxnLst/>
              <a:rect l="l" t="t" r="r" b="b"/>
              <a:pathLst>
                <a:path w="1158" h="987" extrusionOk="0">
                  <a:moveTo>
                    <a:pt x="663" y="0"/>
                  </a:moveTo>
                  <a:cubicBezTo>
                    <a:pt x="221" y="0"/>
                    <a:pt x="1" y="528"/>
                    <a:pt x="313" y="840"/>
                  </a:cubicBezTo>
                  <a:cubicBezTo>
                    <a:pt x="414" y="941"/>
                    <a:pt x="538" y="986"/>
                    <a:pt x="659" y="986"/>
                  </a:cubicBezTo>
                  <a:cubicBezTo>
                    <a:pt x="914" y="986"/>
                    <a:pt x="1157" y="789"/>
                    <a:pt x="1157" y="490"/>
                  </a:cubicBezTo>
                  <a:cubicBezTo>
                    <a:pt x="1157" y="221"/>
                    <a:pt x="937" y="0"/>
                    <a:pt x="6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41"/>
            <p:cNvSpPr/>
            <p:nvPr/>
          </p:nvSpPr>
          <p:spPr>
            <a:xfrm>
              <a:off x="2896953" y="2155707"/>
              <a:ext cx="30342" cy="25993"/>
            </a:xfrm>
            <a:custGeom>
              <a:avLst/>
              <a:gdLst/>
              <a:ahLst/>
              <a:cxnLst/>
              <a:rect l="l" t="t" r="r" b="b"/>
              <a:pathLst>
                <a:path w="1158" h="992" extrusionOk="0">
                  <a:moveTo>
                    <a:pt x="663" y="1"/>
                  </a:moveTo>
                  <a:cubicBezTo>
                    <a:pt x="221" y="1"/>
                    <a:pt x="1" y="534"/>
                    <a:pt x="313" y="846"/>
                  </a:cubicBezTo>
                  <a:cubicBezTo>
                    <a:pt x="414" y="947"/>
                    <a:pt x="538" y="992"/>
                    <a:pt x="659" y="992"/>
                  </a:cubicBezTo>
                  <a:cubicBezTo>
                    <a:pt x="914" y="992"/>
                    <a:pt x="1157" y="794"/>
                    <a:pt x="1157" y="495"/>
                  </a:cubicBezTo>
                  <a:cubicBezTo>
                    <a:pt x="1157" y="222"/>
                    <a:pt x="937" y="1"/>
                    <a:pt x="6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41"/>
            <p:cNvSpPr/>
            <p:nvPr/>
          </p:nvSpPr>
          <p:spPr>
            <a:xfrm>
              <a:off x="2865772" y="2117976"/>
              <a:ext cx="28141" cy="28299"/>
            </a:xfrm>
            <a:custGeom>
              <a:avLst/>
              <a:gdLst/>
              <a:ahLst/>
              <a:cxnLst/>
              <a:rect l="l" t="t" r="r" b="b"/>
              <a:pathLst>
                <a:path w="1074" h="1080" extrusionOk="0">
                  <a:moveTo>
                    <a:pt x="706" y="1"/>
                  </a:moveTo>
                  <a:lnTo>
                    <a:pt x="0" y="630"/>
                  </a:lnTo>
                  <a:lnTo>
                    <a:pt x="874" y="1066"/>
                  </a:lnTo>
                  <a:cubicBezTo>
                    <a:pt x="892" y="1075"/>
                    <a:pt x="911" y="1079"/>
                    <a:pt x="929" y="1079"/>
                  </a:cubicBezTo>
                  <a:cubicBezTo>
                    <a:pt x="1008" y="1079"/>
                    <a:pt x="1073" y="1000"/>
                    <a:pt x="1042" y="918"/>
                  </a:cubicBez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41"/>
            <p:cNvSpPr/>
            <p:nvPr/>
          </p:nvSpPr>
          <p:spPr>
            <a:xfrm>
              <a:off x="2766910" y="2008606"/>
              <a:ext cx="118383" cy="126191"/>
            </a:xfrm>
            <a:custGeom>
              <a:avLst/>
              <a:gdLst/>
              <a:ahLst/>
              <a:cxnLst/>
              <a:rect l="l" t="t" r="r" b="b"/>
              <a:pathLst>
                <a:path w="4518" h="4816" extrusionOk="0">
                  <a:moveTo>
                    <a:pt x="782" y="1"/>
                  </a:moveTo>
                  <a:cubicBezTo>
                    <a:pt x="734" y="1"/>
                    <a:pt x="686" y="18"/>
                    <a:pt x="648" y="51"/>
                  </a:cubicBezTo>
                  <a:lnTo>
                    <a:pt x="87" y="555"/>
                  </a:lnTo>
                  <a:cubicBezTo>
                    <a:pt x="5" y="627"/>
                    <a:pt x="0" y="752"/>
                    <a:pt x="72" y="839"/>
                  </a:cubicBezTo>
                  <a:lnTo>
                    <a:pt x="3586" y="4751"/>
                  </a:lnTo>
                  <a:cubicBezTo>
                    <a:pt x="3624" y="4794"/>
                    <a:pt x="3679" y="4816"/>
                    <a:pt x="3734" y="4816"/>
                  </a:cubicBezTo>
                  <a:cubicBezTo>
                    <a:pt x="3782" y="4816"/>
                    <a:pt x="3831" y="4799"/>
                    <a:pt x="3869" y="4765"/>
                  </a:cubicBezTo>
                  <a:lnTo>
                    <a:pt x="4426" y="4261"/>
                  </a:lnTo>
                  <a:cubicBezTo>
                    <a:pt x="4512" y="4189"/>
                    <a:pt x="4517" y="4059"/>
                    <a:pt x="4445" y="3978"/>
                  </a:cubicBezTo>
                  <a:lnTo>
                    <a:pt x="931" y="66"/>
                  </a:lnTo>
                  <a:cubicBezTo>
                    <a:pt x="891" y="22"/>
                    <a:pt x="836" y="1"/>
                    <a:pt x="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41"/>
            <p:cNvSpPr/>
            <p:nvPr/>
          </p:nvSpPr>
          <p:spPr>
            <a:xfrm>
              <a:off x="2766910" y="2016467"/>
              <a:ext cx="108688" cy="118330"/>
            </a:xfrm>
            <a:custGeom>
              <a:avLst/>
              <a:gdLst/>
              <a:ahLst/>
              <a:cxnLst/>
              <a:rect l="l" t="t" r="r" b="b"/>
              <a:pathLst>
                <a:path w="4148" h="4516" extrusionOk="0">
                  <a:moveTo>
                    <a:pt x="365" y="1"/>
                  </a:moveTo>
                  <a:lnTo>
                    <a:pt x="87" y="255"/>
                  </a:lnTo>
                  <a:cubicBezTo>
                    <a:pt x="5" y="327"/>
                    <a:pt x="0" y="452"/>
                    <a:pt x="72" y="539"/>
                  </a:cubicBezTo>
                  <a:lnTo>
                    <a:pt x="3586" y="4451"/>
                  </a:lnTo>
                  <a:cubicBezTo>
                    <a:pt x="3624" y="4494"/>
                    <a:pt x="3679" y="4516"/>
                    <a:pt x="3734" y="4516"/>
                  </a:cubicBezTo>
                  <a:cubicBezTo>
                    <a:pt x="3782" y="4516"/>
                    <a:pt x="3831" y="4499"/>
                    <a:pt x="3869" y="4465"/>
                  </a:cubicBezTo>
                  <a:lnTo>
                    <a:pt x="4148" y="4211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41"/>
            <p:cNvSpPr/>
            <p:nvPr/>
          </p:nvSpPr>
          <p:spPr>
            <a:xfrm>
              <a:off x="2766910" y="2008633"/>
              <a:ext cx="34351" cy="33015"/>
            </a:xfrm>
            <a:custGeom>
              <a:avLst/>
              <a:gdLst/>
              <a:ahLst/>
              <a:cxnLst/>
              <a:rect l="l" t="t" r="r" b="b"/>
              <a:pathLst>
                <a:path w="1311" h="1260" extrusionOk="0">
                  <a:moveTo>
                    <a:pt x="783" y="1"/>
                  </a:moveTo>
                  <a:cubicBezTo>
                    <a:pt x="735" y="1"/>
                    <a:pt x="687" y="19"/>
                    <a:pt x="648" y="55"/>
                  </a:cubicBezTo>
                  <a:lnTo>
                    <a:pt x="87" y="554"/>
                  </a:lnTo>
                  <a:cubicBezTo>
                    <a:pt x="5" y="631"/>
                    <a:pt x="0" y="756"/>
                    <a:pt x="72" y="838"/>
                  </a:cubicBezTo>
                  <a:lnTo>
                    <a:pt x="451" y="1260"/>
                  </a:lnTo>
                  <a:lnTo>
                    <a:pt x="1311" y="492"/>
                  </a:lnTo>
                  <a:lnTo>
                    <a:pt x="931" y="69"/>
                  </a:lnTo>
                  <a:cubicBezTo>
                    <a:pt x="891" y="24"/>
                    <a:pt x="837" y="1"/>
                    <a:pt x="7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41"/>
            <p:cNvSpPr/>
            <p:nvPr/>
          </p:nvSpPr>
          <p:spPr>
            <a:xfrm>
              <a:off x="2760860" y="1930182"/>
              <a:ext cx="330440" cy="364791"/>
            </a:xfrm>
            <a:custGeom>
              <a:avLst/>
              <a:gdLst/>
              <a:ahLst/>
              <a:cxnLst/>
              <a:rect l="l" t="t" r="r" b="b"/>
              <a:pathLst>
                <a:path w="12611" h="13922" extrusionOk="0">
                  <a:moveTo>
                    <a:pt x="1014" y="3203"/>
                  </a:moveTo>
                  <a:lnTo>
                    <a:pt x="1254" y="3472"/>
                  </a:lnTo>
                  <a:lnTo>
                    <a:pt x="697" y="3966"/>
                  </a:lnTo>
                  <a:lnTo>
                    <a:pt x="457" y="3697"/>
                  </a:lnTo>
                  <a:lnTo>
                    <a:pt x="1014" y="3203"/>
                  </a:lnTo>
                  <a:close/>
                  <a:moveTo>
                    <a:pt x="1522" y="3774"/>
                  </a:moveTo>
                  <a:lnTo>
                    <a:pt x="4518" y="7105"/>
                  </a:lnTo>
                  <a:lnTo>
                    <a:pt x="4393" y="7220"/>
                  </a:lnTo>
                  <a:lnTo>
                    <a:pt x="1398" y="3884"/>
                  </a:lnTo>
                  <a:lnTo>
                    <a:pt x="1522" y="3774"/>
                  </a:lnTo>
                  <a:close/>
                  <a:moveTo>
                    <a:pt x="1095" y="4158"/>
                  </a:moveTo>
                  <a:lnTo>
                    <a:pt x="4091" y="7494"/>
                  </a:lnTo>
                  <a:lnTo>
                    <a:pt x="3966" y="7605"/>
                  </a:lnTo>
                  <a:lnTo>
                    <a:pt x="970" y="4273"/>
                  </a:lnTo>
                  <a:lnTo>
                    <a:pt x="1095" y="4158"/>
                  </a:lnTo>
                  <a:close/>
                  <a:moveTo>
                    <a:pt x="4633" y="7552"/>
                  </a:moveTo>
                  <a:lnTo>
                    <a:pt x="4782" y="7955"/>
                  </a:lnTo>
                  <a:lnTo>
                    <a:pt x="4398" y="7763"/>
                  </a:lnTo>
                  <a:lnTo>
                    <a:pt x="4633" y="7552"/>
                  </a:lnTo>
                  <a:close/>
                  <a:moveTo>
                    <a:pt x="4278" y="1"/>
                  </a:moveTo>
                  <a:cubicBezTo>
                    <a:pt x="4014" y="1"/>
                    <a:pt x="3798" y="212"/>
                    <a:pt x="3798" y="476"/>
                  </a:cubicBezTo>
                  <a:lnTo>
                    <a:pt x="3798" y="5694"/>
                  </a:lnTo>
                  <a:lnTo>
                    <a:pt x="1311" y="2924"/>
                  </a:lnTo>
                  <a:cubicBezTo>
                    <a:pt x="1231" y="2834"/>
                    <a:pt x="1121" y="2788"/>
                    <a:pt x="1009" y="2788"/>
                  </a:cubicBezTo>
                  <a:cubicBezTo>
                    <a:pt x="914" y="2788"/>
                    <a:pt x="818" y="2822"/>
                    <a:pt x="740" y="2891"/>
                  </a:cubicBezTo>
                  <a:lnTo>
                    <a:pt x="183" y="3395"/>
                  </a:lnTo>
                  <a:cubicBezTo>
                    <a:pt x="15" y="3544"/>
                    <a:pt x="1" y="3798"/>
                    <a:pt x="150" y="3966"/>
                  </a:cubicBezTo>
                  <a:lnTo>
                    <a:pt x="3663" y="7878"/>
                  </a:lnTo>
                  <a:cubicBezTo>
                    <a:pt x="3702" y="7917"/>
                    <a:pt x="3750" y="7950"/>
                    <a:pt x="3798" y="7974"/>
                  </a:cubicBezTo>
                  <a:lnTo>
                    <a:pt x="3798" y="11123"/>
                  </a:lnTo>
                  <a:lnTo>
                    <a:pt x="3006" y="11123"/>
                  </a:lnTo>
                  <a:cubicBezTo>
                    <a:pt x="2737" y="11123"/>
                    <a:pt x="2737" y="11531"/>
                    <a:pt x="3006" y="11531"/>
                  </a:cubicBezTo>
                  <a:lnTo>
                    <a:pt x="8627" y="11531"/>
                  </a:lnTo>
                  <a:cubicBezTo>
                    <a:pt x="8665" y="11531"/>
                    <a:pt x="8694" y="11560"/>
                    <a:pt x="8694" y="11598"/>
                  </a:cubicBezTo>
                  <a:lnTo>
                    <a:pt x="8694" y="12021"/>
                  </a:lnTo>
                  <a:cubicBezTo>
                    <a:pt x="8694" y="12602"/>
                    <a:pt x="8963" y="13154"/>
                    <a:pt x="9424" y="13514"/>
                  </a:cubicBezTo>
                  <a:lnTo>
                    <a:pt x="2199" y="13514"/>
                  </a:lnTo>
                  <a:cubicBezTo>
                    <a:pt x="1374" y="13509"/>
                    <a:pt x="706" y="12842"/>
                    <a:pt x="706" y="12021"/>
                  </a:cubicBezTo>
                  <a:lnTo>
                    <a:pt x="706" y="11598"/>
                  </a:lnTo>
                  <a:cubicBezTo>
                    <a:pt x="706" y="11560"/>
                    <a:pt x="735" y="11531"/>
                    <a:pt x="774" y="11531"/>
                  </a:cubicBezTo>
                  <a:lnTo>
                    <a:pt x="2118" y="11531"/>
                  </a:lnTo>
                  <a:cubicBezTo>
                    <a:pt x="2391" y="11531"/>
                    <a:pt x="2391" y="11123"/>
                    <a:pt x="2118" y="11123"/>
                  </a:cubicBezTo>
                  <a:lnTo>
                    <a:pt x="774" y="11123"/>
                  </a:lnTo>
                  <a:cubicBezTo>
                    <a:pt x="510" y="11123"/>
                    <a:pt x="298" y="11334"/>
                    <a:pt x="298" y="11598"/>
                  </a:cubicBezTo>
                  <a:lnTo>
                    <a:pt x="298" y="12021"/>
                  </a:lnTo>
                  <a:cubicBezTo>
                    <a:pt x="294" y="13067"/>
                    <a:pt x="1148" y="13922"/>
                    <a:pt x="2199" y="13922"/>
                  </a:cubicBezTo>
                  <a:lnTo>
                    <a:pt x="10705" y="13922"/>
                  </a:lnTo>
                  <a:cubicBezTo>
                    <a:pt x="11757" y="13922"/>
                    <a:pt x="12606" y="13072"/>
                    <a:pt x="12606" y="12021"/>
                  </a:cubicBezTo>
                  <a:lnTo>
                    <a:pt x="12606" y="6472"/>
                  </a:lnTo>
                  <a:cubicBezTo>
                    <a:pt x="12606" y="6335"/>
                    <a:pt x="12504" y="6266"/>
                    <a:pt x="12402" y="6266"/>
                  </a:cubicBezTo>
                  <a:cubicBezTo>
                    <a:pt x="12300" y="6266"/>
                    <a:pt x="12198" y="6335"/>
                    <a:pt x="12198" y="6472"/>
                  </a:cubicBezTo>
                  <a:lnTo>
                    <a:pt x="12198" y="12021"/>
                  </a:lnTo>
                  <a:cubicBezTo>
                    <a:pt x="12198" y="12846"/>
                    <a:pt x="11531" y="13514"/>
                    <a:pt x="10705" y="13514"/>
                  </a:cubicBezTo>
                  <a:lnTo>
                    <a:pt x="10600" y="13514"/>
                  </a:lnTo>
                  <a:cubicBezTo>
                    <a:pt x="9774" y="13514"/>
                    <a:pt x="9107" y="12846"/>
                    <a:pt x="9102" y="12021"/>
                  </a:cubicBezTo>
                  <a:lnTo>
                    <a:pt x="9102" y="11598"/>
                  </a:lnTo>
                  <a:cubicBezTo>
                    <a:pt x="9102" y="11339"/>
                    <a:pt x="8891" y="11123"/>
                    <a:pt x="8627" y="11123"/>
                  </a:cubicBezTo>
                  <a:lnTo>
                    <a:pt x="4206" y="11123"/>
                  </a:lnTo>
                  <a:lnTo>
                    <a:pt x="4206" y="8123"/>
                  </a:lnTo>
                  <a:lnTo>
                    <a:pt x="4791" y="8411"/>
                  </a:lnTo>
                  <a:cubicBezTo>
                    <a:pt x="4840" y="8436"/>
                    <a:pt x="4890" y="8448"/>
                    <a:pt x="4938" y="8448"/>
                  </a:cubicBezTo>
                  <a:cubicBezTo>
                    <a:pt x="5145" y="8448"/>
                    <a:pt x="5320" y="8235"/>
                    <a:pt x="5238" y="8013"/>
                  </a:cubicBezTo>
                  <a:lnTo>
                    <a:pt x="4926" y="7168"/>
                  </a:lnTo>
                  <a:cubicBezTo>
                    <a:pt x="4926" y="7153"/>
                    <a:pt x="4926" y="7139"/>
                    <a:pt x="4931" y="7129"/>
                  </a:cubicBezTo>
                  <a:cubicBezTo>
                    <a:pt x="4935" y="7019"/>
                    <a:pt x="4897" y="6913"/>
                    <a:pt x="4825" y="6836"/>
                  </a:cubicBezTo>
                  <a:lnTo>
                    <a:pt x="4206" y="6145"/>
                  </a:lnTo>
                  <a:lnTo>
                    <a:pt x="4206" y="481"/>
                  </a:lnTo>
                  <a:cubicBezTo>
                    <a:pt x="4206" y="443"/>
                    <a:pt x="4235" y="414"/>
                    <a:pt x="4273" y="414"/>
                  </a:cubicBezTo>
                  <a:lnTo>
                    <a:pt x="12131" y="414"/>
                  </a:lnTo>
                  <a:cubicBezTo>
                    <a:pt x="12169" y="414"/>
                    <a:pt x="12198" y="443"/>
                    <a:pt x="12198" y="481"/>
                  </a:cubicBezTo>
                  <a:lnTo>
                    <a:pt x="12198" y="3140"/>
                  </a:lnTo>
                  <a:cubicBezTo>
                    <a:pt x="12198" y="3277"/>
                    <a:pt x="12300" y="3346"/>
                    <a:pt x="12402" y="3346"/>
                  </a:cubicBezTo>
                  <a:cubicBezTo>
                    <a:pt x="12504" y="3346"/>
                    <a:pt x="12606" y="3277"/>
                    <a:pt x="12606" y="3140"/>
                  </a:cubicBezTo>
                  <a:lnTo>
                    <a:pt x="12606" y="481"/>
                  </a:lnTo>
                  <a:cubicBezTo>
                    <a:pt x="12611" y="217"/>
                    <a:pt x="12395" y="1"/>
                    <a:pt x="1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41"/>
            <p:cNvSpPr/>
            <p:nvPr/>
          </p:nvSpPr>
          <p:spPr>
            <a:xfrm>
              <a:off x="3080475" y="2030302"/>
              <a:ext cx="10717" cy="51567"/>
            </a:xfrm>
            <a:custGeom>
              <a:avLst/>
              <a:gdLst/>
              <a:ahLst/>
              <a:cxnLst/>
              <a:rect l="l" t="t" r="r" b="b"/>
              <a:pathLst>
                <a:path w="409" h="1968" extrusionOk="0">
                  <a:moveTo>
                    <a:pt x="207" y="1"/>
                  </a:moveTo>
                  <a:cubicBezTo>
                    <a:pt x="91" y="1"/>
                    <a:pt x="0" y="92"/>
                    <a:pt x="0" y="203"/>
                  </a:cubicBezTo>
                  <a:lnTo>
                    <a:pt x="0" y="1763"/>
                  </a:lnTo>
                  <a:cubicBezTo>
                    <a:pt x="0" y="1899"/>
                    <a:pt x="102" y="1968"/>
                    <a:pt x="204" y="1968"/>
                  </a:cubicBezTo>
                  <a:cubicBezTo>
                    <a:pt x="306" y="1968"/>
                    <a:pt x="408" y="1899"/>
                    <a:pt x="408" y="1763"/>
                  </a:cubicBezTo>
                  <a:lnTo>
                    <a:pt x="408" y="203"/>
                  </a:lnTo>
                  <a:cubicBezTo>
                    <a:pt x="408" y="92"/>
                    <a:pt x="317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41"/>
            <p:cNvSpPr/>
            <p:nvPr/>
          </p:nvSpPr>
          <p:spPr>
            <a:xfrm>
              <a:off x="2886398" y="2037482"/>
              <a:ext cx="42789" cy="36683"/>
            </a:xfrm>
            <a:custGeom>
              <a:avLst/>
              <a:gdLst/>
              <a:ahLst/>
              <a:cxnLst/>
              <a:rect l="l" t="t" r="r" b="b"/>
              <a:pathLst>
                <a:path w="1633" h="1400" extrusionOk="0">
                  <a:moveTo>
                    <a:pt x="928" y="410"/>
                  </a:moveTo>
                  <a:cubicBezTo>
                    <a:pt x="1077" y="410"/>
                    <a:pt x="1220" y="526"/>
                    <a:pt x="1220" y="701"/>
                  </a:cubicBezTo>
                  <a:cubicBezTo>
                    <a:pt x="1220" y="860"/>
                    <a:pt x="1090" y="989"/>
                    <a:pt x="932" y="989"/>
                  </a:cubicBezTo>
                  <a:cubicBezTo>
                    <a:pt x="673" y="989"/>
                    <a:pt x="543" y="677"/>
                    <a:pt x="726" y="495"/>
                  </a:cubicBezTo>
                  <a:cubicBezTo>
                    <a:pt x="784" y="436"/>
                    <a:pt x="857" y="410"/>
                    <a:pt x="928" y="410"/>
                  </a:cubicBezTo>
                  <a:close/>
                  <a:moveTo>
                    <a:pt x="932" y="1"/>
                  </a:moveTo>
                  <a:cubicBezTo>
                    <a:pt x="308" y="5"/>
                    <a:pt x="1" y="754"/>
                    <a:pt x="438" y="1196"/>
                  </a:cubicBezTo>
                  <a:cubicBezTo>
                    <a:pt x="580" y="1337"/>
                    <a:pt x="755" y="1400"/>
                    <a:pt x="926" y="1400"/>
                  </a:cubicBezTo>
                  <a:cubicBezTo>
                    <a:pt x="1287" y="1400"/>
                    <a:pt x="1633" y="1121"/>
                    <a:pt x="1633" y="701"/>
                  </a:cubicBezTo>
                  <a:cubicBezTo>
                    <a:pt x="1628" y="313"/>
                    <a:pt x="1316" y="1"/>
                    <a:pt x="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41"/>
            <p:cNvSpPr/>
            <p:nvPr/>
          </p:nvSpPr>
          <p:spPr>
            <a:xfrm>
              <a:off x="2941471" y="2051578"/>
              <a:ext cx="40535" cy="10717"/>
            </a:xfrm>
            <a:custGeom>
              <a:avLst/>
              <a:gdLst/>
              <a:ahLst/>
              <a:cxnLst/>
              <a:rect l="l" t="t" r="r" b="b"/>
              <a:pathLst>
                <a:path w="1547" h="409" extrusionOk="0">
                  <a:moveTo>
                    <a:pt x="274" y="0"/>
                  </a:moveTo>
                  <a:cubicBezTo>
                    <a:pt x="1" y="0"/>
                    <a:pt x="1" y="408"/>
                    <a:pt x="274" y="408"/>
                  </a:cubicBezTo>
                  <a:lnTo>
                    <a:pt x="1273" y="408"/>
                  </a:lnTo>
                  <a:cubicBezTo>
                    <a:pt x="1547" y="408"/>
                    <a:pt x="1547" y="0"/>
                    <a:pt x="1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41"/>
            <p:cNvSpPr/>
            <p:nvPr/>
          </p:nvSpPr>
          <p:spPr>
            <a:xfrm>
              <a:off x="2941602" y="2064391"/>
              <a:ext cx="105439" cy="10717"/>
            </a:xfrm>
            <a:custGeom>
              <a:avLst/>
              <a:gdLst/>
              <a:ahLst/>
              <a:cxnLst/>
              <a:rect l="l" t="t" r="r" b="b"/>
              <a:pathLst>
                <a:path w="4024" h="409" extrusionOk="0">
                  <a:moveTo>
                    <a:pt x="274" y="1"/>
                  </a:moveTo>
                  <a:cubicBezTo>
                    <a:pt x="1" y="1"/>
                    <a:pt x="1" y="409"/>
                    <a:pt x="274" y="409"/>
                  </a:cubicBezTo>
                  <a:lnTo>
                    <a:pt x="3754" y="409"/>
                  </a:lnTo>
                  <a:cubicBezTo>
                    <a:pt x="4023" y="409"/>
                    <a:pt x="4023" y="1"/>
                    <a:pt x="3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41"/>
            <p:cNvSpPr/>
            <p:nvPr/>
          </p:nvSpPr>
          <p:spPr>
            <a:xfrm>
              <a:off x="2941471" y="2036486"/>
              <a:ext cx="14385" cy="10717"/>
            </a:xfrm>
            <a:custGeom>
              <a:avLst/>
              <a:gdLst/>
              <a:ahLst/>
              <a:cxnLst/>
              <a:rect l="l" t="t" r="r" b="b"/>
              <a:pathLst>
                <a:path w="549" h="409" extrusionOk="0">
                  <a:moveTo>
                    <a:pt x="274" y="0"/>
                  </a:moveTo>
                  <a:cubicBezTo>
                    <a:pt x="2" y="5"/>
                    <a:pt x="1" y="408"/>
                    <a:pt x="270" y="408"/>
                  </a:cubicBezTo>
                  <a:cubicBezTo>
                    <a:pt x="271" y="408"/>
                    <a:pt x="273" y="408"/>
                    <a:pt x="274" y="408"/>
                  </a:cubicBezTo>
                  <a:cubicBezTo>
                    <a:pt x="548" y="408"/>
                    <a:pt x="548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41"/>
            <p:cNvSpPr/>
            <p:nvPr/>
          </p:nvSpPr>
          <p:spPr>
            <a:xfrm>
              <a:off x="2886398" y="2093948"/>
              <a:ext cx="42789" cy="36657"/>
            </a:xfrm>
            <a:custGeom>
              <a:avLst/>
              <a:gdLst/>
              <a:ahLst/>
              <a:cxnLst/>
              <a:rect l="l" t="t" r="r" b="b"/>
              <a:pathLst>
                <a:path w="1633" h="1399" extrusionOk="0">
                  <a:moveTo>
                    <a:pt x="929" y="410"/>
                  </a:moveTo>
                  <a:cubicBezTo>
                    <a:pt x="1077" y="410"/>
                    <a:pt x="1220" y="525"/>
                    <a:pt x="1220" y="697"/>
                  </a:cubicBezTo>
                  <a:cubicBezTo>
                    <a:pt x="1220" y="860"/>
                    <a:pt x="1090" y="990"/>
                    <a:pt x="932" y="990"/>
                  </a:cubicBezTo>
                  <a:cubicBezTo>
                    <a:pt x="673" y="990"/>
                    <a:pt x="543" y="678"/>
                    <a:pt x="726" y="495"/>
                  </a:cubicBezTo>
                  <a:cubicBezTo>
                    <a:pt x="785" y="436"/>
                    <a:pt x="857" y="410"/>
                    <a:pt x="929" y="410"/>
                  </a:cubicBezTo>
                  <a:close/>
                  <a:moveTo>
                    <a:pt x="932" y="1"/>
                  </a:moveTo>
                  <a:cubicBezTo>
                    <a:pt x="308" y="1"/>
                    <a:pt x="1" y="754"/>
                    <a:pt x="438" y="1191"/>
                  </a:cubicBezTo>
                  <a:cubicBezTo>
                    <a:pt x="581" y="1334"/>
                    <a:pt x="756" y="1398"/>
                    <a:pt x="927" y="1398"/>
                  </a:cubicBezTo>
                  <a:cubicBezTo>
                    <a:pt x="1286" y="1398"/>
                    <a:pt x="1630" y="1119"/>
                    <a:pt x="1633" y="697"/>
                  </a:cubicBezTo>
                  <a:cubicBezTo>
                    <a:pt x="1628" y="313"/>
                    <a:pt x="1316" y="1"/>
                    <a:pt x="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41"/>
            <p:cNvSpPr/>
            <p:nvPr/>
          </p:nvSpPr>
          <p:spPr>
            <a:xfrm>
              <a:off x="2941471" y="2108045"/>
              <a:ext cx="40535" cy="10717"/>
            </a:xfrm>
            <a:custGeom>
              <a:avLst/>
              <a:gdLst/>
              <a:ahLst/>
              <a:cxnLst/>
              <a:rect l="l" t="t" r="r" b="b"/>
              <a:pathLst>
                <a:path w="1547" h="409" extrusionOk="0">
                  <a:moveTo>
                    <a:pt x="274" y="0"/>
                  </a:moveTo>
                  <a:cubicBezTo>
                    <a:pt x="1" y="0"/>
                    <a:pt x="1" y="408"/>
                    <a:pt x="274" y="408"/>
                  </a:cubicBezTo>
                  <a:lnTo>
                    <a:pt x="1273" y="408"/>
                  </a:lnTo>
                  <a:cubicBezTo>
                    <a:pt x="1547" y="408"/>
                    <a:pt x="1547" y="0"/>
                    <a:pt x="1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41"/>
            <p:cNvSpPr/>
            <p:nvPr/>
          </p:nvSpPr>
          <p:spPr>
            <a:xfrm>
              <a:off x="2941602" y="2120884"/>
              <a:ext cx="105439" cy="10717"/>
            </a:xfrm>
            <a:custGeom>
              <a:avLst/>
              <a:gdLst/>
              <a:ahLst/>
              <a:cxnLst/>
              <a:rect l="l" t="t" r="r" b="b"/>
              <a:pathLst>
                <a:path w="4024" h="409" extrusionOk="0">
                  <a:moveTo>
                    <a:pt x="274" y="0"/>
                  </a:moveTo>
                  <a:cubicBezTo>
                    <a:pt x="1" y="0"/>
                    <a:pt x="1" y="408"/>
                    <a:pt x="274" y="408"/>
                  </a:cubicBezTo>
                  <a:lnTo>
                    <a:pt x="3754" y="408"/>
                  </a:lnTo>
                  <a:cubicBezTo>
                    <a:pt x="4023" y="408"/>
                    <a:pt x="4023" y="0"/>
                    <a:pt x="3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41"/>
            <p:cNvSpPr/>
            <p:nvPr/>
          </p:nvSpPr>
          <p:spPr>
            <a:xfrm>
              <a:off x="2941471" y="2092952"/>
              <a:ext cx="14385" cy="10717"/>
            </a:xfrm>
            <a:custGeom>
              <a:avLst/>
              <a:gdLst/>
              <a:ahLst/>
              <a:cxnLst/>
              <a:rect l="l" t="t" r="r" b="b"/>
              <a:pathLst>
                <a:path w="549" h="409" extrusionOk="0">
                  <a:moveTo>
                    <a:pt x="274" y="0"/>
                  </a:moveTo>
                  <a:cubicBezTo>
                    <a:pt x="1" y="0"/>
                    <a:pt x="1" y="408"/>
                    <a:pt x="274" y="408"/>
                  </a:cubicBezTo>
                  <a:cubicBezTo>
                    <a:pt x="548" y="408"/>
                    <a:pt x="548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41"/>
            <p:cNvSpPr/>
            <p:nvPr/>
          </p:nvSpPr>
          <p:spPr>
            <a:xfrm>
              <a:off x="2886398" y="2150441"/>
              <a:ext cx="42789" cy="36552"/>
            </a:xfrm>
            <a:custGeom>
              <a:avLst/>
              <a:gdLst/>
              <a:ahLst/>
              <a:cxnLst/>
              <a:rect l="l" t="t" r="r" b="b"/>
              <a:pathLst>
                <a:path w="1633" h="1395" extrusionOk="0">
                  <a:moveTo>
                    <a:pt x="928" y="405"/>
                  </a:moveTo>
                  <a:cubicBezTo>
                    <a:pt x="1077" y="405"/>
                    <a:pt x="1220" y="521"/>
                    <a:pt x="1220" y="696"/>
                  </a:cubicBezTo>
                  <a:cubicBezTo>
                    <a:pt x="1220" y="855"/>
                    <a:pt x="1090" y="984"/>
                    <a:pt x="932" y="984"/>
                  </a:cubicBezTo>
                  <a:lnTo>
                    <a:pt x="932" y="989"/>
                  </a:lnTo>
                  <a:cubicBezTo>
                    <a:pt x="673" y="989"/>
                    <a:pt x="543" y="672"/>
                    <a:pt x="726" y="490"/>
                  </a:cubicBezTo>
                  <a:cubicBezTo>
                    <a:pt x="784" y="431"/>
                    <a:pt x="857" y="405"/>
                    <a:pt x="928" y="405"/>
                  </a:cubicBezTo>
                  <a:close/>
                  <a:moveTo>
                    <a:pt x="932" y="0"/>
                  </a:moveTo>
                  <a:cubicBezTo>
                    <a:pt x="308" y="0"/>
                    <a:pt x="1" y="754"/>
                    <a:pt x="438" y="1191"/>
                  </a:cubicBezTo>
                  <a:cubicBezTo>
                    <a:pt x="580" y="1331"/>
                    <a:pt x="755" y="1394"/>
                    <a:pt x="926" y="1394"/>
                  </a:cubicBezTo>
                  <a:cubicBezTo>
                    <a:pt x="1287" y="1394"/>
                    <a:pt x="1633" y="1116"/>
                    <a:pt x="1633" y="696"/>
                  </a:cubicBezTo>
                  <a:cubicBezTo>
                    <a:pt x="1628" y="312"/>
                    <a:pt x="1316" y="0"/>
                    <a:pt x="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41"/>
            <p:cNvSpPr/>
            <p:nvPr/>
          </p:nvSpPr>
          <p:spPr>
            <a:xfrm>
              <a:off x="2941471" y="2164511"/>
              <a:ext cx="40535" cy="10717"/>
            </a:xfrm>
            <a:custGeom>
              <a:avLst/>
              <a:gdLst/>
              <a:ahLst/>
              <a:cxnLst/>
              <a:rect l="l" t="t" r="r" b="b"/>
              <a:pathLst>
                <a:path w="1547" h="409" extrusionOk="0">
                  <a:moveTo>
                    <a:pt x="274" y="1"/>
                  </a:moveTo>
                  <a:cubicBezTo>
                    <a:pt x="1" y="1"/>
                    <a:pt x="1" y="409"/>
                    <a:pt x="274" y="409"/>
                  </a:cubicBezTo>
                  <a:lnTo>
                    <a:pt x="1273" y="409"/>
                  </a:lnTo>
                  <a:cubicBezTo>
                    <a:pt x="1547" y="409"/>
                    <a:pt x="1547" y="1"/>
                    <a:pt x="1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41"/>
            <p:cNvSpPr/>
            <p:nvPr/>
          </p:nvSpPr>
          <p:spPr>
            <a:xfrm>
              <a:off x="2941471" y="2177350"/>
              <a:ext cx="105570" cy="10717"/>
            </a:xfrm>
            <a:custGeom>
              <a:avLst/>
              <a:gdLst/>
              <a:ahLst/>
              <a:cxnLst/>
              <a:rect l="l" t="t" r="r" b="b"/>
              <a:pathLst>
                <a:path w="4029" h="409" extrusionOk="0">
                  <a:moveTo>
                    <a:pt x="274" y="0"/>
                  </a:moveTo>
                  <a:cubicBezTo>
                    <a:pt x="1" y="0"/>
                    <a:pt x="1" y="408"/>
                    <a:pt x="274" y="408"/>
                  </a:cubicBezTo>
                  <a:lnTo>
                    <a:pt x="3755" y="408"/>
                  </a:lnTo>
                  <a:cubicBezTo>
                    <a:pt x="4028" y="408"/>
                    <a:pt x="4028" y="0"/>
                    <a:pt x="3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41"/>
            <p:cNvSpPr/>
            <p:nvPr/>
          </p:nvSpPr>
          <p:spPr>
            <a:xfrm>
              <a:off x="2941471" y="2149419"/>
              <a:ext cx="14385" cy="10717"/>
            </a:xfrm>
            <a:custGeom>
              <a:avLst/>
              <a:gdLst/>
              <a:ahLst/>
              <a:cxnLst/>
              <a:rect l="l" t="t" r="r" b="b"/>
              <a:pathLst>
                <a:path w="549" h="409" extrusionOk="0">
                  <a:moveTo>
                    <a:pt x="274" y="1"/>
                  </a:moveTo>
                  <a:cubicBezTo>
                    <a:pt x="1" y="1"/>
                    <a:pt x="1" y="409"/>
                    <a:pt x="274" y="409"/>
                  </a:cubicBezTo>
                  <a:cubicBezTo>
                    <a:pt x="548" y="409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41"/>
            <p:cNvSpPr/>
            <p:nvPr/>
          </p:nvSpPr>
          <p:spPr>
            <a:xfrm>
              <a:off x="2898342" y="1963905"/>
              <a:ext cx="154988" cy="41793"/>
            </a:xfrm>
            <a:custGeom>
              <a:avLst/>
              <a:gdLst/>
              <a:ahLst/>
              <a:cxnLst/>
              <a:rect l="l" t="t" r="r" b="b"/>
              <a:pathLst>
                <a:path w="5915" h="1595" extrusionOk="0">
                  <a:moveTo>
                    <a:pt x="5506" y="408"/>
                  </a:moveTo>
                  <a:lnTo>
                    <a:pt x="5506" y="1186"/>
                  </a:lnTo>
                  <a:lnTo>
                    <a:pt x="408" y="1186"/>
                  </a:lnTo>
                  <a:lnTo>
                    <a:pt x="408" y="408"/>
                  </a:lnTo>
                  <a:close/>
                  <a:moveTo>
                    <a:pt x="202" y="0"/>
                  </a:moveTo>
                  <a:cubicBezTo>
                    <a:pt x="92" y="0"/>
                    <a:pt x="0" y="92"/>
                    <a:pt x="0" y="207"/>
                  </a:cubicBezTo>
                  <a:lnTo>
                    <a:pt x="0" y="1388"/>
                  </a:lnTo>
                  <a:cubicBezTo>
                    <a:pt x="0" y="1498"/>
                    <a:pt x="92" y="1594"/>
                    <a:pt x="202" y="1594"/>
                  </a:cubicBezTo>
                  <a:lnTo>
                    <a:pt x="5708" y="1594"/>
                  </a:lnTo>
                  <a:cubicBezTo>
                    <a:pt x="5818" y="1594"/>
                    <a:pt x="5914" y="1498"/>
                    <a:pt x="5914" y="1388"/>
                  </a:cubicBezTo>
                  <a:lnTo>
                    <a:pt x="5914" y="207"/>
                  </a:lnTo>
                  <a:cubicBezTo>
                    <a:pt x="5914" y="92"/>
                    <a:pt x="5818" y="0"/>
                    <a:pt x="5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5" name="Google Shape;3645;p41"/>
          <p:cNvGrpSpPr/>
          <p:nvPr/>
        </p:nvGrpSpPr>
        <p:grpSpPr>
          <a:xfrm>
            <a:off x="6118080" y="1225640"/>
            <a:ext cx="318217" cy="438919"/>
            <a:chOff x="7317189" y="1931193"/>
            <a:chExt cx="263403" cy="366713"/>
          </a:xfrm>
        </p:grpSpPr>
        <p:sp>
          <p:nvSpPr>
            <p:cNvPr id="3646" name="Google Shape;3646;p41"/>
            <p:cNvSpPr/>
            <p:nvPr/>
          </p:nvSpPr>
          <p:spPr>
            <a:xfrm>
              <a:off x="7322555" y="1959545"/>
              <a:ext cx="252676" cy="333063"/>
            </a:xfrm>
            <a:custGeom>
              <a:avLst/>
              <a:gdLst/>
              <a:ahLst/>
              <a:cxnLst/>
              <a:rect l="l" t="t" r="r" b="b"/>
              <a:pathLst>
                <a:path w="9634" h="12699" extrusionOk="0">
                  <a:moveTo>
                    <a:pt x="655" y="1"/>
                  </a:moveTo>
                  <a:cubicBezTo>
                    <a:pt x="294" y="1"/>
                    <a:pt x="0" y="294"/>
                    <a:pt x="0" y="655"/>
                  </a:cubicBezTo>
                  <a:lnTo>
                    <a:pt x="0" y="12040"/>
                  </a:lnTo>
                  <a:cubicBezTo>
                    <a:pt x="0" y="12400"/>
                    <a:pt x="294" y="12699"/>
                    <a:pt x="655" y="12699"/>
                  </a:cubicBezTo>
                  <a:lnTo>
                    <a:pt x="8974" y="12699"/>
                  </a:lnTo>
                  <a:cubicBezTo>
                    <a:pt x="9335" y="12699"/>
                    <a:pt x="9633" y="12400"/>
                    <a:pt x="9633" y="12040"/>
                  </a:cubicBezTo>
                  <a:lnTo>
                    <a:pt x="9633" y="655"/>
                  </a:lnTo>
                  <a:cubicBezTo>
                    <a:pt x="9628" y="294"/>
                    <a:pt x="9335" y="1"/>
                    <a:pt x="89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41"/>
            <p:cNvSpPr/>
            <p:nvPr/>
          </p:nvSpPr>
          <p:spPr>
            <a:xfrm>
              <a:off x="7345829" y="1982520"/>
              <a:ext cx="206751" cy="275651"/>
            </a:xfrm>
            <a:custGeom>
              <a:avLst/>
              <a:gdLst/>
              <a:ahLst/>
              <a:cxnLst/>
              <a:rect l="l" t="t" r="r" b="b"/>
              <a:pathLst>
                <a:path w="7883" h="10510" extrusionOk="0">
                  <a:moveTo>
                    <a:pt x="1" y="0"/>
                  </a:moveTo>
                  <a:lnTo>
                    <a:pt x="1" y="10509"/>
                  </a:lnTo>
                  <a:lnTo>
                    <a:pt x="7883" y="10509"/>
                  </a:lnTo>
                  <a:lnTo>
                    <a:pt x="78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41"/>
            <p:cNvSpPr/>
            <p:nvPr/>
          </p:nvSpPr>
          <p:spPr>
            <a:xfrm>
              <a:off x="7397120" y="1936517"/>
              <a:ext cx="103520" cy="46029"/>
            </a:xfrm>
            <a:custGeom>
              <a:avLst/>
              <a:gdLst/>
              <a:ahLst/>
              <a:cxnLst/>
              <a:rect l="l" t="t" r="r" b="b"/>
              <a:pathLst>
                <a:path w="3947" h="1755" extrusionOk="0">
                  <a:moveTo>
                    <a:pt x="1972" y="1"/>
                  </a:moveTo>
                  <a:cubicBezTo>
                    <a:pt x="1678" y="1"/>
                    <a:pt x="1384" y="147"/>
                    <a:pt x="1218" y="441"/>
                  </a:cubicBezTo>
                  <a:lnTo>
                    <a:pt x="439" y="441"/>
                  </a:lnTo>
                  <a:cubicBezTo>
                    <a:pt x="198" y="441"/>
                    <a:pt x="1" y="633"/>
                    <a:pt x="1" y="879"/>
                  </a:cubicBezTo>
                  <a:lnTo>
                    <a:pt x="1" y="1754"/>
                  </a:lnTo>
                  <a:lnTo>
                    <a:pt x="3942" y="1754"/>
                  </a:lnTo>
                  <a:lnTo>
                    <a:pt x="3942" y="879"/>
                  </a:lnTo>
                  <a:cubicBezTo>
                    <a:pt x="3947" y="638"/>
                    <a:pt x="3749" y="441"/>
                    <a:pt x="3504" y="441"/>
                  </a:cubicBezTo>
                  <a:lnTo>
                    <a:pt x="2729" y="441"/>
                  </a:lnTo>
                  <a:cubicBezTo>
                    <a:pt x="2561" y="147"/>
                    <a:pt x="2266" y="1"/>
                    <a:pt x="1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41"/>
            <p:cNvSpPr/>
            <p:nvPr/>
          </p:nvSpPr>
          <p:spPr>
            <a:xfrm>
              <a:off x="7377056" y="2094459"/>
              <a:ext cx="28798" cy="28667"/>
            </a:xfrm>
            <a:custGeom>
              <a:avLst/>
              <a:gdLst/>
              <a:ahLst/>
              <a:cxnLst/>
              <a:rect l="l" t="t" r="r" b="b"/>
              <a:pathLst>
                <a:path w="1098" h="1093" extrusionOk="0">
                  <a:moveTo>
                    <a:pt x="549" y="0"/>
                  </a:moveTo>
                  <a:cubicBezTo>
                    <a:pt x="246" y="0"/>
                    <a:pt x="1" y="246"/>
                    <a:pt x="1" y="544"/>
                  </a:cubicBezTo>
                  <a:cubicBezTo>
                    <a:pt x="1" y="847"/>
                    <a:pt x="246" y="1093"/>
                    <a:pt x="549" y="1093"/>
                  </a:cubicBezTo>
                  <a:cubicBezTo>
                    <a:pt x="853" y="1093"/>
                    <a:pt x="1098" y="847"/>
                    <a:pt x="1098" y="544"/>
                  </a:cubicBezTo>
                  <a:cubicBezTo>
                    <a:pt x="1098" y="246"/>
                    <a:pt x="853" y="0"/>
                    <a:pt x="5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41"/>
            <p:cNvSpPr/>
            <p:nvPr/>
          </p:nvSpPr>
          <p:spPr>
            <a:xfrm>
              <a:off x="7377056" y="2146075"/>
              <a:ext cx="28798" cy="28798"/>
            </a:xfrm>
            <a:custGeom>
              <a:avLst/>
              <a:gdLst/>
              <a:ahLst/>
              <a:cxnLst/>
              <a:rect l="l" t="t" r="r" b="b"/>
              <a:pathLst>
                <a:path w="1098" h="1098" extrusionOk="0">
                  <a:moveTo>
                    <a:pt x="549" y="0"/>
                  </a:moveTo>
                  <a:cubicBezTo>
                    <a:pt x="246" y="0"/>
                    <a:pt x="1" y="246"/>
                    <a:pt x="1" y="549"/>
                  </a:cubicBezTo>
                  <a:cubicBezTo>
                    <a:pt x="1" y="852"/>
                    <a:pt x="246" y="1097"/>
                    <a:pt x="549" y="1097"/>
                  </a:cubicBezTo>
                  <a:cubicBezTo>
                    <a:pt x="853" y="1097"/>
                    <a:pt x="1098" y="852"/>
                    <a:pt x="1098" y="549"/>
                  </a:cubicBezTo>
                  <a:cubicBezTo>
                    <a:pt x="1098" y="246"/>
                    <a:pt x="853" y="0"/>
                    <a:pt x="5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41"/>
            <p:cNvSpPr/>
            <p:nvPr/>
          </p:nvSpPr>
          <p:spPr>
            <a:xfrm>
              <a:off x="7377056" y="2197822"/>
              <a:ext cx="28798" cy="28667"/>
            </a:xfrm>
            <a:custGeom>
              <a:avLst/>
              <a:gdLst/>
              <a:ahLst/>
              <a:cxnLst/>
              <a:rect l="l" t="t" r="r" b="b"/>
              <a:pathLst>
                <a:path w="1098" h="1093" extrusionOk="0">
                  <a:moveTo>
                    <a:pt x="549" y="0"/>
                  </a:moveTo>
                  <a:cubicBezTo>
                    <a:pt x="246" y="0"/>
                    <a:pt x="1" y="246"/>
                    <a:pt x="1" y="544"/>
                  </a:cubicBezTo>
                  <a:cubicBezTo>
                    <a:pt x="1" y="847"/>
                    <a:pt x="246" y="1092"/>
                    <a:pt x="549" y="1092"/>
                  </a:cubicBezTo>
                  <a:cubicBezTo>
                    <a:pt x="853" y="1092"/>
                    <a:pt x="1098" y="847"/>
                    <a:pt x="1098" y="544"/>
                  </a:cubicBezTo>
                  <a:cubicBezTo>
                    <a:pt x="1098" y="246"/>
                    <a:pt x="853" y="0"/>
                    <a:pt x="5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41"/>
            <p:cNvSpPr/>
            <p:nvPr/>
          </p:nvSpPr>
          <p:spPr>
            <a:xfrm>
              <a:off x="7374302" y="2005496"/>
              <a:ext cx="34463" cy="34463"/>
            </a:xfrm>
            <a:custGeom>
              <a:avLst/>
              <a:gdLst/>
              <a:ahLst/>
              <a:cxnLst/>
              <a:rect l="l" t="t" r="r" b="b"/>
              <a:pathLst>
                <a:path w="1314" h="1314" extrusionOk="0">
                  <a:moveTo>
                    <a:pt x="217" y="0"/>
                  </a:moveTo>
                  <a:cubicBezTo>
                    <a:pt x="96" y="0"/>
                    <a:pt x="0" y="96"/>
                    <a:pt x="0" y="217"/>
                  </a:cubicBezTo>
                  <a:lnTo>
                    <a:pt x="0" y="1092"/>
                  </a:lnTo>
                  <a:cubicBezTo>
                    <a:pt x="0" y="1213"/>
                    <a:pt x="96" y="1314"/>
                    <a:pt x="217" y="1314"/>
                  </a:cubicBezTo>
                  <a:lnTo>
                    <a:pt x="1092" y="1314"/>
                  </a:lnTo>
                  <a:cubicBezTo>
                    <a:pt x="1213" y="1314"/>
                    <a:pt x="1314" y="1213"/>
                    <a:pt x="1314" y="1092"/>
                  </a:cubicBezTo>
                  <a:lnTo>
                    <a:pt x="1314" y="217"/>
                  </a:lnTo>
                  <a:cubicBezTo>
                    <a:pt x="1314" y="96"/>
                    <a:pt x="1213" y="0"/>
                    <a:pt x="10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41"/>
            <p:cNvSpPr/>
            <p:nvPr/>
          </p:nvSpPr>
          <p:spPr>
            <a:xfrm>
              <a:off x="7317189" y="1931193"/>
              <a:ext cx="263403" cy="366713"/>
            </a:xfrm>
            <a:custGeom>
              <a:avLst/>
              <a:gdLst/>
              <a:ahLst/>
              <a:cxnLst/>
              <a:rect l="l" t="t" r="r" b="b"/>
              <a:pathLst>
                <a:path w="10043" h="13982" extrusionOk="0">
                  <a:moveTo>
                    <a:pt x="5022" y="406"/>
                  </a:moveTo>
                  <a:cubicBezTo>
                    <a:pt x="5248" y="406"/>
                    <a:pt x="5474" y="519"/>
                    <a:pt x="5601" y="745"/>
                  </a:cubicBezTo>
                  <a:cubicBezTo>
                    <a:pt x="5635" y="807"/>
                    <a:pt x="5702" y="846"/>
                    <a:pt x="5779" y="846"/>
                  </a:cubicBezTo>
                  <a:lnTo>
                    <a:pt x="6554" y="846"/>
                  </a:lnTo>
                  <a:cubicBezTo>
                    <a:pt x="6684" y="846"/>
                    <a:pt x="6790" y="952"/>
                    <a:pt x="6790" y="1082"/>
                  </a:cubicBezTo>
                  <a:lnTo>
                    <a:pt x="6790" y="1750"/>
                  </a:lnTo>
                  <a:lnTo>
                    <a:pt x="3258" y="1750"/>
                  </a:lnTo>
                  <a:lnTo>
                    <a:pt x="3258" y="1082"/>
                  </a:lnTo>
                  <a:cubicBezTo>
                    <a:pt x="3258" y="952"/>
                    <a:pt x="3359" y="846"/>
                    <a:pt x="3489" y="846"/>
                  </a:cubicBezTo>
                  <a:lnTo>
                    <a:pt x="4268" y="846"/>
                  </a:lnTo>
                  <a:cubicBezTo>
                    <a:pt x="4340" y="846"/>
                    <a:pt x="4408" y="807"/>
                    <a:pt x="4446" y="745"/>
                  </a:cubicBezTo>
                  <a:cubicBezTo>
                    <a:pt x="4571" y="519"/>
                    <a:pt x="4796" y="406"/>
                    <a:pt x="5022" y="406"/>
                  </a:cubicBezTo>
                  <a:close/>
                  <a:moveTo>
                    <a:pt x="9186" y="1284"/>
                  </a:moveTo>
                  <a:cubicBezTo>
                    <a:pt x="9431" y="1284"/>
                    <a:pt x="9633" y="1486"/>
                    <a:pt x="9638" y="1736"/>
                  </a:cubicBezTo>
                  <a:lnTo>
                    <a:pt x="9633" y="13121"/>
                  </a:lnTo>
                  <a:cubicBezTo>
                    <a:pt x="9633" y="13371"/>
                    <a:pt x="9431" y="13573"/>
                    <a:pt x="9181" y="13573"/>
                  </a:cubicBezTo>
                  <a:lnTo>
                    <a:pt x="862" y="13573"/>
                  </a:lnTo>
                  <a:cubicBezTo>
                    <a:pt x="616" y="13573"/>
                    <a:pt x="414" y="13371"/>
                    <a:pt x="409" y="13121"/>
                  </a:cubicBezTo>
                  <a:lnTo>
                    <a:pt x="409" y="1736"/>
                  </a:lnTo>
                  <a:cubicBezTo>
                    <a:pt x="414" y="1486"/>
                    <a:pt x="616" y="1284"/>
                    <a:pt x="862" y="1284"/>
                  </a:cubicBezTo>
                  <a:lnTo>
                    <a:pt x="2849" y="1284"/>
                  </a:lnTo>
                  <a:lnTo>
                    <a:pt x="2849" y="1957"/>
                  </a:lnTo>
                  <a:cubicBezTo>
                    <a:pt x="2849" y="2068"/>
                    <a:pt x="2940" y="2159"/>
                    <a:pt x="3051" y="2159"/>
                  </a:cubicBezTo>
                  <a:lnTo>
                    <a:pt x="6992" y="2159"/>
                  </a:lnTo>
                  <a:cubicBezTo>
                    <a:pt x="7107" y="2159"/>
                    <a:pt x="7199" y="2068"/>
                    <a:pt x="7199" y="1957"/>
                  </a:cubicBezTo>
                  <a:lnTo>
                    <a:pt x="7199" y="1284"/>
                  </a:lnTo>
                  <a:close/>
                  <a:moveTo>
                    <a:pt x="5021" y="0"/>
                  </a:moveTo>
                  <a:cubicBezTo>
                    <a:pt x="4697" y="0"/>
                    <a:pt x="4372" y="146"/>
                    <a:pt x="4158" y="437"/>
                  </a:cubicBezTo>
                  <a:lnTo>
                    <a:pt x="3489" y="437"/>
                  </a:lnTo>
                  <a:cubicBezTo>
                    <a:pt x="3215" y="437"/>
                    <a:pt x="2969" y="615"/>
                    <a:pt x="2883" y="875"/>
                  </a:cubicBezTo>
                  <a:lnTo>
                    <a:pt x="862" y="875"/>
                  </a:lnTo>
                  <a:cubicBezTo>
                    <a:pt x="385" y="875"/>
                    <a:pt x="0" y="1260"/>
                    <a:pt x="0" y="1736"/>
                  </a:cubicBezTo>
                  <a:lnTo>
                    <a:pt x="0" y="13121"/>
                  </a:lnTo>
                  <a:cubicBezTo>
                    <a:pt x="0" y="13597"/>
                    <a:pt x="385" y="13982"/>
                    <a:pt x="862" y="13982"/>
                  </a:cubicBezTo>
                  <a:lnTo>
                    <a:pt x="9181" y="13982"/>
                  </a:lnTo>
                  <a:cubicBezTo>
                    <a:pt x="9657" y="13982"/>
                    <a:pt x="10042" y="13597"/>
                    <a:pt x="10042" y="13121"/>
                  </a:cubicBezTo>
                  <a:lnTo>
                    <a:pt x="10042" y="1736"/>
                  </a:lnTo>
                  <a:cubicBezTo>
                    <a:pt x="10042" y="1260"/>
                    <a:pt x="9657" y="875"/>
                    <a:pt x="9181" y="875"/>
                  </a:cubicBezTo>
                  <a:lnTo>
                    <a:pt x="7165" y="875"/>
                  </a:lnTo>
                  <a:cubicBezTo>
                    <a:pt x="7078" y="615"/>
                    <a:pt x="6833" y="437"/>
                    <a:pt x="6554" y="437"/>
                  </a:cubicBezTo>
                  <a:lnTo>
                    <a:pt x="5885" y="437"/>
                  </a:lnTo>
                  <a:cubicBezTo>
                    <a:pt x="5671" y="146"/>
                    <a:pt x="5346" y="0"/>
                    <a:pt x="5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41"/>
            <p:cNvSpPr/>
            <p:nvPr/>
          </p:nvSpPr>
          <p:spPr>
            <a:xfrm>
              <a:off x="7442048" y="1954141"/>
              <a:ext cx="14294" cy="10780"/>
            </a:xfrm>
            <a:custGeom>
              <a:avLst/>
              <a:gdLst/>
              <a:ahLst/>
              <a:cxnLst/>
              <a:rect l="l" t="t" r="r" b="b"/>
              <a:pathLst>
                <a:path w="545" h="411" extrusionOk="0">
                  <a:moveTo>
                    <a:pt x="275" y="0"/>
                  </a:moveTo>
                  <a:cubicBezTo>
                    <a:pt x="270" y="0"/>
                    <a:pt x="265" y="1"/>
                    <a:pt x="261" y="1"/>
                  </a:cubicBezTo>
                  <a:cubicBezTo>
                    <a:pt x="1" y="15"/>
                    <a:pt x="1" y="395"/>
                    <a:pt x="261" y="410"/>
                  </a:cubicBezTo>
                  <a:cubicBezTo>
                    <a:pt x="265" y="410"/>
                    <a:pt x="270" y="410"/>
                    <a:pt x="275" y="410"/>
                  </a:cubicBezTo>
                  <a:cubicBezTo>
                    <a:pt x="545" y="410"/>
                    <a:pt x="545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41"/>
            <p:cNvSpPr/>
            <p:nvPr/>
          </p:nvSpPr>
          <p:spPr>
            <a:xfrm>
              <a:off x="7340164" y="1977091"/>
              <a:ext cx="217452" cy="286378"/>
            </a:xfrm>
            <a:custGeom>
              <a:avLst/>
              <a:gdLst/>
              <a:ahLst/>
              <a:cxnLst/>
              <a:rect l="l" t="t" r="r" b="b"/>
              <a:pathLst>
                <a:path w="8291" h="10919" extrusionOk="0">
                  <a:moveTo>
                    <a:pt x="1313" y="0"/>
                  </a:moveTo>
                  <a:cubicBezTo>
                    <a:pt x="1308" y="0"/>
                    <a:pt x="1304" y="0"/>
                    <a:pt x="1299" y="0"/>
                  </a:cubicBezTo>
                  <a:lnTo>
                    <a:pt x="207" y="0"/>
                  </a:lnTo>
                  <a:cubicBezTo>
                    <a:pt x="91" y="0"/>
                    <a:pt x="0" y="92"/>
                    <a:pt x="0" y="207"/>
                  </a:cubicBezTo>
                  <a:lnTo>
                    <a:pt x="0" y="10716"/>
                  </a:lnTo>
                  <a:cubicBezTo>
                    <a:pt x="0" y="10827"/>
                    <a:pt x="91" y="10918"/>
                    <a:pt x="207" y="10918"/>
                  </a:cubicBezTo>
                  <a:lnTo>
                    <a:pt x="8084" y="10918"/>
                  </a:lnTo>
                  <a:cubicBezTo>
                    <a:pt x="8199" y="10918"/>
                    <a:pt x="8291" y="10827"/>
                    <a:pt x="8291" y="10716"/>
                  </a:cubicBezTo>
                  <a:lnTo>
                    <a:pt x="8291" y="207"/>
                  </a:lnTo>
                  <a:cubicBezTo>
                    <a:pt x="8291" y="92"/>
                    <a:pt x="8199" y="0"/>
                    <a:pt x="8089" y="0"/>
                  </a:cubicBezTo>
                  <a:lnTo>
                    <a:pt x="6991" y="0"/>
                  </a:lnTo>
                  <a:cubicBezTo>
                    <a:pt x="6987" y="0"/>
                    <a:pt x="6982" y="0"/>
                    <a:pt x="6978" y="0"/>
                  </a:cubicBezTo>
                  <a:cubicBezTo>
                    <a:pt x="6707" y="0"/>
                    <a:pt x="6707" y="410"/>
                    <a:pt x="6978" y="410"/>
                  </a:cubicBezTo>
                  <a:cubicBezTo>
                    <a:pt x="6982" y="410"/>
                    <a:pt x="6987" y="410"/>
                    <a:pt x="6991" y="409"/>
                  </a:cubicBezTo>
                  <a:lnTo>
                    <a:pt x="7882" y="409"/>
                  </a:lnTo>
                  <a:lnTo>
                    <a:pt x="7882" y="10509"/>
                  </a:lnTo>
                  <a:lnTo>
                    <a:pt x="414" y="10509"/>
                  </a:lnTo>
                  <a:lnTo>
                    <a:pt x="414" y="409"/>
                  </a:lnTo>
                  <a:lnTo>
                    <a:pt x="1299" y="409"/>
                  </a:lnTo>
                  <a:cubicBezTo>
                    <a:pt x="1304" y="410"/>
                    <a:pt x="1308" y="410"/>
                    <a:pt x="1313" y="410"/>
                  </a:cubicBezTo>
                  <a:cubicBezTo>
                    <a:pt x="1583" y="410"/>
                    <a:pt x="1583" y="0"/>
                    <a:pt x="1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41"/>
            <p:cNvSpPr/>
            <p:nvPr/>
          </p:nvSpPr>
          <p:spPr>
            <a:xfrm>
              <a:off x="7368936" y="2091941"/>
              <a:ext cx="39525" cy="33755"/>
            </a:xfrm>
            <a:custGeom>
              <a:avLst/>
              <a:gdLst/>
              <a:ahLst/>
              <a:cxnLst/>
              <a:rect l="l" t="t" r="r" b="b"/>
              <a:pathLst>
                <a:path w="1507" h="1287" extrusionOk="0">
                  <a:moveTo>
                    <a:pt x="857" y="410"/>
                  </a:moveTo>
                  <a:cubicBezTo>
                    <a:pt x="976" y="410"/>
                    <a:pt x="1092" y="504"/>
                    <a:pt x="1092" y="645"/>
                  </a:cubicBezTo>
                  <a:cubicBezTo>
                    <a:pt x="1092" y="770"/>
                    <a:pt x="991" y="876"/>
                    <a:pt x="861" y="876"/>
                  </a:cubicBezTo>
                  <a:cubicBezTo>
                    <a:pt x="655" y="876"/>
                    <a:pt x="549" y="626"/>
                    <a:pt x="698" y="477"/>
                  </a:cubicBezTo>
                  <a:cubicBezTo>
                    <a:pt x="744" y="430"/>
                    <a:pt x="801" y="410"/>
                    <a:pt x="857" y="410"/>
                  </a:cubicBezTo>
                  <a:close/>
                  <a:moveTo>
                    <a:pt x="861" y="0"/>
                  </a:moveTo>
                  <a:cubicBezTo>
                    <a:pt x="289" y="0"/>
                    <a:pt x="0" y="693"/>
                    <a:pt x="404" y="1097"/>
                  </a:cubicBezTo>
                  <a:cubicBezTo>
                    <a:pt x="537" y="1228"/>
                    <a:pt x="699" y="1287"/>
                    <a:pt x="858" y="1287"/>
                  </a:cubicBezTo>
                  <a:cubicBezTo>
                    <a:pt x="1190" y="1287"/>
                    <a:pt x="1506" y="1032"/>
                    <a:pt x="1506" y="645"/>
                  </a:cubicBezTo>
                  <a:cubicBezTo>
                    <a:pt x="1501" y="289"/>
                    <a:pt x="1217" y="0"/>
                    <a:pt x="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41"/>
            <p:cNvSpPr/>
            <p:nvPr/>
          </p:nvSpPr>
          <p:spPr>
            <a:xfrm>
              <a:off x="7368936" y="2143662"/>
              <a:ext cx="39525" cy="33755"/>
            </a:xfrm>
            <a:custGeom>
              <a:avLst/>
              <a:gdLst/>
              <a:ahLst/>
              <a:cxnLst/>
              <a:rect l="l" t="t" r="r" b="b"/>
              <a:pathLst>
                <a:path w="1507" h="1287" extrusionOk="0">
                  <a:moveTo>
                    <a:pt x="859" y="407"/>
                  </a:moveTo>
                  <a:cubicBezTo>
                    <a:pt x="978" y="407"/>
                    <a:pt x="1092" y="501"/>
                    <a:pt x="1092" y="641"/>
                  </a:cubicBezTo>
                  <a:cubicBezTo>
                    <a:pt x="1092" y="771"/>
                    <a:pt x="991" y="872"/>
                    <a:pt x="861" y="877"/>
                  </a:cubicBezTo>
                  <a:cubicBezTo>
                    <a:pt x="655" y="877"/>
                    <a:pt x="549" y="622"/>
                    <a:pt x="698" y="477"/>
                  </a:cubicBezTo>
                  <a:cubicBezTo>
                    <a:pt x="745" y="429"/>
                    <a:pt x="803" y="407"/>
                    <a:pt x="859" y="407"/>
                  </a:cubicBezTo>
                  <a:close/>
                  <a:moveTo>
                    <a:pt x="861" y="1"/>
                  </a:moveTo>
                  <a:cubicBezTo>
                    <a:pt x="289" y="1"/>
                    <a:pt x="0" y="689"/>
                    <a:pt x="404" y="1098"/>
                  </a:cubicBezTo>
                  <a:cubicBezTo>
                    <a:pt x="536" y="1228"/>
                    <a:pt x="697" y="1287"/>
                    <a:pt x="856" y="1287"/>
                  </a:cubicBezTo>
                  <a:cubicBezTo>
                    <a:pt x="1188" y="1287"/>
                    <a:pt x="1506" y="1029"/>
                    <a:pt x="1506" y="641"/>
                  </a:cubicBezTo>
                  <a:cubicBezTo>
                    <a:pt x="1501" y="285"/>
                    <a:pt x="1217" y="1"/>
                    <a:pt x="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41"/>
            <p:cNvSpPr/>
            <p:nvPr/>
          </p:nvSpPr>
          <p:spPr>
            <a:xfrm>
              <a:off x="7368936" y="2195278"/>
              <a:ext cx="39525" cy="33781"/>
            </a:xfrm>
            <a:custGeom>
              <a:avLst/>
              <a:gdLst/>
              <a:ahLst/>
              <a:cxnLst/>
              <a:rect l="l" t="t" r="r" b="b"/>
              <a:pathLst>
                <a:path w="1507" h="1288" extrusionOk="0">
                  <a:moveTo>
                    <a:pt x="857" y="411"/>
                  </a:moveTo>
                  <a:cubicBezTo>
                    <a:pt x="976" y="411"/>
                    <a:pt x="1092" y="505"/>
                    <a:pt x="1092" y="646"/>
                  </a:cubicBezTo>
                  <a:cubicBezTo>
                    <a:pt x="1092" y="771"/>
                    <a:pt x="991" y="877"/>
                    <a:pt x="861" y="877"/>
                  </a:cubicBezTo>
                  <a:cubicBezTo>
                    <a:pt x="655" y="877"/>
                    <a:pt x="549" y="626"/>
                    <a:pt x="698" y="477"/>
                  </a:cubicBezTo>
                  <a:cubicBezTo>
                    <a:pt x="744" y="431"/>
                    <a:pt x="801" y="411"/>
                    <a:pt x="857" y="411"/>
                  </a:cubicBezTo>
                  <a:close/>
                  <a:moveTo>
                    <a:pt x="861" y="1"/>
                  </a:moveTo>
                  <a:cubicBezTo>
                    <a:pt x="289" y="1"/>
                    <a:pt x="0" y="694"/>
                    <a:pt x="404" y="1098"/>
                  </a:cubicBezTo>
                  <a:cubicBezTo>
                    <a:pt x="537" y="1229"/>
                    <a:pt x="699" y="1288"/>
                    <a:pt x="858" y="1288"/>
                  </a:cubicBezTo>
                  <a:cubicBezTo>
                    <a:pt x="1190" y="1288"/>
                    <a:pt x="1506" y="1033"/>
                    <a:pt x="1506" y="646"/>
                  </a:cubicBezTo>
                  <a:cubicBezTo>
                    <a:pt x="1501" y="290"/>
                    <a:pt x="1217" y="1"/>
                    <a:pt x="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1"/>
            <p:cNvSpPr/>
            <p:nvPr/>
          </p:nvSpPr>
          <p:spPr>
            <a:xfrm>
              <a:off x="7418506" y="2091915"/>
              <a:ext cx="66565" cy="10780"/>
            </a:xfrm>
            <a:custGeom>
              <a:avLst/>
              <a:gdLst/>
              <a:ahLst/>
              <a:cxnLst/>
              <a:rect l="l" t="t" r="r" b="b"/>
              <a:pathLst>
                <a:path w="2538" h="411" extrusionOk="0">
                  <a:moveTo>
                    <a:pt x="271" y="1"/>
                  </a:moveTo>
                  <a:cubicBezTo>
                    <a:pt x="1" y="1"/>
                    <a:pt x="1" y="410"/>
                    <a:pt x="271" y="410"/>
                  </a:cubicBezTo>
                  <a:cubicBezTo>
                    <a:pt x="276" y="410"/>
                    <a:pt x="280" y="410"/>
                    <a:pt x="285" y="410"/>
                  </a:cubicBezTo>
                  <a:lnTo>
                    <a:pt x="2253" y="410"/>
                  </a:lnTo>
                  <a:cubicBezTo>
                    <a:pt x="2258" y="410"/>
                    <a:pt x="2262" y="410"/>
                    <a:pt x="2267" y="410"/>
                  </a:cubicBezTo>
                  <a:cubicBezTo>
                    <a:pt x="2537" y="410"/>
                    <a:pt x="2537" y="1"/>
                    <a:pt x="2267" y="1"/>
                  </a:cubicBezTo>
                  <a:cubicBezTo>
                    <a:pt x="2262" y="1"/>
                    <a:pt x="2258" y="1"/>
                    <a:pt x="2253" y="1"/>
                  </a:cubicBezTo>
                  <a:lnTo>
                    <a:pt x="285" y="1"/>
                  </a:lnTo>
                  <a:cubicBezTo>
                    <a:pt x="280" y="1"/>
                    <a:pt x="276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1"/>
            <p:cNvSpPr/>
            <p:nvPr/>
          </p:nvSpPr>
          <p:spPr>
            <a:xfrm>
              <a:off x="7418506" y="2114891"/>
              <a:ext cx="106825" cy="10780"/>
            </a:xfrm>
            <a:custGeom>
              <a:avLst/>
              <a:gdLst/>
              <a:ahLst/>
              <a:cxnLst/>
              <a:rect l="l" t="t" r="r" b="b"/>
              <a:pathLst>
                <a:path w="4073" h="411" extrusionOk="0">
                  <a:moveTo>
                    <a:pt x="271" y="1"/>
                  </a:moveTo>
                  <a:cubicBezTo>
                    <a:pt x="1" y="1"/>
                    <a:pt x="1" y="410"/>
                    <a:pt x="271" y="410"/>
                  </a:cubicBezTo>
                  <a:cubicBezTo>
                    <a:pt x="276" y="410"/>
                    <a:pt x="280" y="410"/>
                    <a:pt x="285" y="410"/>
                  </a:cubicBezTo>
                  <a:lnTo>
                    <a:pt x="3788" y="410"/>
                  </a:lnTo>
                  <a:cubicBezTo>
                    <a:pt x="3793" y="410"/>
                    <a:pt x="3797" y="410"/>
                    <a:pt x="3802" y="410"/>
                  </a:cubicBezTo>
                  <a:cubicBezTo>
                    <a:pt x="4072" y="410"/>
                    <a:pt x="4072" y="1"/>
                    <a:pt x="3802" y="1"/>
                  </a:cubicBezTo>
                  <a:cubicBezTo>
                    <a:pt x="3797" y="1"/>
                    <a:pt x="3793" y="1"/>
                    <a:pt x="3788" y="1"/>
                  </a:cubicBezTo>
                  <a:lnTo>
                    <a:pt x="285" y="1"/>
                  </a:lnTo>
                  <a:cubicBezTo>
                    <a:pt x="280" y="1"/>
                    <a:pt x="276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1"/>
            <p:cNvSpPr/>
            <p:nvPr/>
          </p:nvSpPr>
          <p:spPr>
            <a:xfrm>
              <a:off x="7418506" y="2143662"/>
              <a:ext cx="66565" cy="10780"/>
            </a:xfrm>
            <a:custGeom>
              <a:avLst/>
              <a:gdLst/>
              <a:ahLst/>
              <a:cxnLst/>
              <a:rect l="l" t="t" r="r" b="b"/>
              <a:pathLst>
                <a:path w="2538" h="411" extrusionOk="0">
                  <a:moveTo>
                    <a:pt x="267" y="0"/>
                  </a:moveTo>
                  <a:cubicBezTo>
                    <a:pt x="1" y="0"/>
                    <a:pt x="2" y="410"/>
                    <a:pt x="271" y="410"/>
                  </a:cubicBezTo>
                  <a:cubicBezTo>
                    <a:pt x="276" y="410"/>
                    <a:pt x="280" y="410"/>
                    <a:pt x="285" y="410"/>
                  </a:cubicBezTo>
                  <a:lnTo>
                    <a:pt x="2253" y="410"/>
                  </a:lnTo>
                  <a:cubicBezTo>
                    <a:pt x="2258" y="410"/>
                    <a:pt x="2262" y="410"/>
                    <a:pt x="2267" y="410"/>
                  </a:cubicBezTo>
                  <a:cubicBezTo>
                    <a:pt x="2536" y="410"/>
                    <a:pt x="2537" y="0"/>
                    <a:pt x="2271" y="0"/>
                  </a:cubicBezTo>
                  <a:cubicBezTo>
                    <a:pt x="2265" y="0"/>
                    <a:pt x="2259" y="1"/>
                    <a:pt x="2253" y="1"/>
                  </a:cubicBezTo>
                  <a:lnTo>
                    <a:pt x="285" y="1"/>
                  </a:lnTo>
                  <a:cubicBezTo>
                    <a:pt x="279" y="1"/>
                    <a:pt x="273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1"/>
            <p:cNvSpPr/>
            <p:nvPr/>
          </p:nvSpPr>
          <p:spPr>
            <a:xfrm>
              <a:off x="7418506" y="2166637"/>
              <a:ext cx="106825" cy="10780"/>
            </a:xfrm>
            <a:custGeom>
              <a:avLst/>
              <a:gdLst/>
              <a:ahLst/>
              <a:cxnLst/>
              <a:rect l="l" t="t" r="r" b="b"/>
              <a:pathLst>
                <a:path w="4073" h="411" extrusionOk="0">
                  <a:moveTo>
                    <a:pt x="267" y="0"/>
                  </a:moveTo>
                  <a:cubicBezTo>
                    <a:pt x="1" y="0"/>
                    <a:pt x="2" y="410"/>
                    <a:pt x="271" y="410"/>
                  </a:cubicBezTo>
                  <a:cubicBezTo>
                    <a:pt x="276" y="410"/>
                    <a:pt x="280" y="410"/>
                    <a:pt x="285" y="410"/>
                  </a:cubicBezTo>
                  <a:lnTo>
                    <a:pt x="3788" y="410"/>
                  </a:lnTo>
                  <a:cubicBezTo>
                    <a:pt x="3793" y="410"/>
                    <a:pt x="3797" y="410"/>
                    <a:pt x="3802" y="410"/>
                  </a:cubicBezTo>
                  <a:cubicBezTo>
                    <a:pt x="4071" y="410"/>
                    <a:pt x="4072" y="0"/>
                    <a:pt x="3806" y="0"/>
                  </a:cubicBezTo>
                  <a:cubicBezTo>
                    <a:pt x="3800" y="0"/>
                    <a:pt x="3794" y="0"/>
                    <a:pt x="3788" y="1"/>
                  </a:cubicBezTo>
                  <a:lnTo>
                    <a:pt x="285" y="1"/>
                  </a:lnTo>
                  <a:cubicBezTo>
                    <a:pt x="279" y="0"/>
                    <a:pt x="273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1"/>
            <p:cNvSpPr/>
            <p:nvPr/>
          </p:nvSpPr>
          <p:spPr>
            <a:xfrm>
              <a:off x="7418506" y="2195278"/>
              <a:ext cx="66565" cy="10780"/>
            </a:xfrm>
            <a:custGeom>
              <a:avLst/>
              <a:gdLst/>
              <a:ahLst/>
              <a:cxnLst/>
              <a:rect l="l" t="t" r="r" b="b"/>
              <a:pathLst>
                <a:path w="2538" h="411" extrusionOk="0">
                  <a:moveTo>
                    <a:pt x="271" y="1"/>
                  </a:moveTo>
                  <a:cubicBezTo>
                    <a:pt x="1" y="1"/>
                    <a:pt x="1" y="410"/>
                    <a:pt x="271" y="410"/>
                  </a:cubicBezTo>
                  <a:cubicBezTo>
                    <a:pt x="276" y="410"/>
                    <a:pt x="280" y="410"/>
                    <a:pt x="285" y="410"/>
                  </a:cubicBezTo>
                  <a:lnTo>
                    <a:pt x="2253" y="410"/>
                  </a:lnTo>
                  <a:cubicBezTo>
                    <a:pt x="2258" y="410"/>
                    <a:pt x="2262" y="410"/>
                    <a:pt x="2267" y="410"/>
                  </a:cubicBezTo>
                  <a:cubicBezTo>
                    <a:pt x="2537" y="410"/>
                    <a:pt x="2537" y="1"/>
                    <a:pt x="2267" y="1"/>
                  </a:cubicBezTo>
                  <a:cubicBezTo>
                    <a:pt x="2262" y="1"/>
                    <a:pt x="2258" y="1"/>
                    <a:pt x="2253" y="1"/>
                  </a:cubicBezTo>
                  <a:lnTo>
                    <a:pt x="285" y="1"/>
                  </a:lnTo>
                  <a:cubicBezTo>
                    <a:pt x="280" y="1"/>
                    <a:pt x="276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1"/>
            <p:cNvSpPr/>
            <p:nvPr/>
          </p:nvSpPr>
          <p:spPr>
            <a:xfrm>
              <a:off x="7418506" y="2218253"/>
              <a:ext cx="106169" cy="10780"/>
            </a:xfrm>
            <a:custGeom>
              <a:avLst/>
              <a:gdLst/>
              <a:ahLst/>
              <a:cxnLst/>
              <a:rect l="l" t="t" r="r" b="b"/>
              <a:pathLst>
                <a:path w="4048" h="411" extrusionOk="0">
                  <a:moveTo>
                    <a:pt x="271" y="0"/>
                  </a:moveTo>
                  <a:cubicBezTo>
                    <a:pt x="1" y="0"/>
                    <a:pt x="1" y="410"/>
                    <a:pt x="271" y="410"/>
                  </a:cubicBezTo>
                  <a:cubicBezTo>
                    <a:pt x="276" y="410"/>
                    <a:pt x="280" y="410"/>
                    <a:pt x="285" y="410"/>
                  </a:cubicBezTo>
                  <a:lnTo>
                    <a:pt x="3788" y="410"/>
                  </a:lnTo>
                  <a:cubicBezTo>
                    <a:pt x="4048" y="395"/>
                    <a:pt x="4048" y="15"/>
                    <a:pt x="3788" y="1"/>
                  </a:cubicBezTo>
                  <a:lnTo>
                    <a:pt x="285" y="1"/>
                  </a:lnTo>
                  <a:cubicBezTo>
                    <a:pt x="280" y="0"/>
                    <a:pt x="276" y="0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1"/>
            <p:cNvSpPr/>
            <p:nvPr/>
          </p:nvSpPr>
          <p:spPr>
            <a:xfrm>
              <a:off x="7418506" y="2005837"/>
              <a:ext cx="106825" cy="10780"/>
            </a:xfrm>
            <a:custGeom>
              <a:avLst/>
              <a:gdLst/>
              <a:ahLst/>
              <a:cxnLst/>
              <a:rect l="l" t="t" r="r" b="b"/>
              <a:pathLst>
                <a:path w="4073" h="411" extrusionOk="0">
                  <a:moveTo>
                    <a:pt x="267" y="1"/>
                  </a:moveTo>
                  <a:cubicBezTo>
                    <a:pt x="1" y="1"/>
                    <a:pt x="2" y="411"/>
                    <a:pt x="271" y="411"/>
                  </a:cubicBezTo>
                  <a:cubicBezTo>
                    <a:pt x="276" y="411"/>
                    <a:pt x="280" y="411"/>
                    <a:pt x="285" y="411"/>
                  </a:cubicBezTo>
                  <a:lnTo>
                    <a:pt x="3788" y="411"/>
                  </a:lnTo>
                  <a:cubicBezTo>
                    <a:pt x="3793" y="411"/>
                    <a:pt x="3797" y="411"/>
                    <a:pt x="3802" y="411"/>
                  </a:cubicBezTo>
                  <a:cubicBezTo>
                    <a:pt x="4071" y="411"/>
                    <a:pt x="4072" y="1"/>
                    <a:pt x="3806" y="1"/>
                  </a:cubicBezTo>
                  <a:cubicBezTo>
                    <a:pt x="3800" y="1"/>
                    <a:pt x="3794" y="1"/>
                    <a:pt x="3788" y="2"/>
                  </a:cubicBezTo>
                  <a:lnTo>
                    <a:pt x="285" y="2"/>
                  </a:lnTo>
                  <a:cubicBezTo>
                    <a:pt x="279" y="1"/>
                    <a:pt x="273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1"/>
            <p:cNvSpPr/>
            <p:nvPr/>
          </p:nvSpPr>
          <p:spPr>
            <a:xfrm>
              <a:off x="7372581" y="2057479"/>
              <a:ext cx="152749" cy="10753"/>
            </a:xfrm>
            <a:custGeom>
              <a:avLst/>
              <a:gdLst/>
              <a:ahLst/>
              <a:cxnLst/>
              <a:rect l="l" t="t" r="r" b="b"/>
              <a:pathLst>
                <a:path w="5824" h="410" extrusionOk="0">
                  <a:moveTo>
                    <a:pt x="271" y="0"/>
                  </a:moveTo>
                  <a:cubicBezTo>
                    <a:pt x="0" y="0"/>
                    <a:pt x="0" y="410"/>
                    <a:pt x="271" y="410"/>
                  </a:cubicBezTo>
                  <a:cubicBezTo>
                    <a:pt x="275" y="410"/>
                    <a:pt x="280" y="410"/>
                    <a:pt x="285" y="410"/>
                  </a:cubicBezTo>
                  <a:lnTo>
                    <a:pt x="5539" y="410"/>
                  </a:lnTo>
                  <a:cubicBezTo>
                    <a:pt x="5544" y="410"/>
                    <a:pt x="5548" y="410"/>
                    <a:pt x="5553" y="410"/>
                  </a:cubicBezTo>
                  <a:cubicBezTo>
                    <a:pt x="5823" y="410"/>
                    <a:pt x="5823" y="0"/>
                    <a:pt x="5553" y="0"/>
                  </a:cubicBezTo>
                  <a:cubicBezTo>
                    <a:pt x="5548" y="0"/>
                    <a:pt x="5544" y="0"/>
                    <a:pt x="5539" y="1"/>
                  </a:cubicBezTo>
                  <a:lnTo>
                    <a:pt x="285" y="1"/>
                  </a:lnTo>
                  <a:cubicBezTo>
                    <a:pt x="280" y="0"/>
                    <a:pt x="275" y="0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1"/>
            <p:cNvSpPr/>
            <p:nvPr/>
          </p:nvSpPr>
          <p:spPr>
            <a:xfrm>
              <a:off x="7418506" y="2028812"/>
              <a:ext cx="32102" cy="10780"/>
            </a:xfrm>
            <a:custGeom>
              <a:avLst/>
              <a:gdLst/>
              <a:ahLst/>
              <a:cxnLst/>
              <a:rect l="l" t="t" r="r" b="b"/>
              <a:pathLst>
                <a:path w="1224" h="411" extrusionOk="0">
                  <a:moveTo>
                    <a:pt x="267" y="1"/>
                  </a:moveTo>
                  <a:cubicBezTo>
                    <a:pt x="1" y="1"/>
                    <a:pt x="2" y="411"/>
                    <a:pt x="271" y="411"/>
                  </a:cubicBezTo>
                  <a:cubicBezTo>
                    <a:pt x="276" y="411"/>
                    <a:pt x="280" y="411"/>
                    <a:pt x="285" y="410"/>
                  </a:cubicBezTo>
                  <a:lnTo>
                    <a:pt x="939" y="410"/>
                  </a:lnTo>
                  <a:cubicBezTo>
                    <a:pt x="944" y="411"/>
                    <a:pt x="949" y="411"/>
                    <a:pt x="953" y="411"/>
                  </a:cubicBezTo>
                  <a:cubicBezTo>
                    <a:pt x="1222" y="411"/>
                    <a:pt x="1224" y="1"/>
                    <a:pt x="957" y="1"/>
                  </a:cubicBezTo>
                  <a:cubicBezTo>
                    <a:pt x="952" y="1"/>
                    <a:pt x="946" y="1"/>
                    <a:pt x="939" y="1"/>
                  </a:cubicBezTo>
                  <a:lnTo>
                    <a:pt x="285" y="1"/>
                  </a:lnTo>
                  <a:cubicBezTo>
                    <a:pt x="279" y="1"/>
                    <a:pt x="273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1"/>
            <p:cNvSpPr/>
            <p:nvPr/>
          </p:nvSpPr>
          <p:spPr>
            <a:xfrm>
              <a:off x="7458660" y="2028812"/>
              <a:ext cx="32207" cy="10780"/>
            </a:xfrm>
            <a:custGeom>
              <a:avLst/>
              <a:gdLst/>
              <a:ahLst/>
              <a:cxnLst/>
              <a:rect l="l" t="t" r="r" b="b"/>
              <a:pathLst>
                <a:path w="1228" h="411" extrusionOk="0">
                  <a:moveTo>
                    <a:pt x="266" y="1"/>
                  </a:moveTo>
                  <a:cubicBezTo>
                    <a:pt x="0" y="1"/>
                    <a:pt x="1" y="411"/>
                    <a:pt x="270" y="411"/>
                  </a:cubicBezTo>
                  <a:cubicBezTo>
                    <a:pt x="275" y="411"/>
                    <a:pt x="280" y="411"/>
                    <a:pt x="284" y="410"/>
                  </a:cubicBezTo>
                  <a:lnTo>
                    <a:pt x="943" y="410"/>
                  </a:lnTo>
                  <a:cubicBezTo>
                    <a:pt x="948" y="411"/>
                    <a:pt x="953" y="411"/>
                    <a:pt x="957" y="411"/>
                  </a:cubicBezTo>
                  <a:cubicBezTo>
                    <a:pt x="1226" y="411"/>
                    <a:pt x="1228" y="1"/>
                    <a:pt x="961" y="1"/>
                  </a:cubicBezTo>
                  <a:cubicBezTo>
                    <a:pt x="956" y="1"/>
                    <a:pt x="950" y="1"/>
                    <a:pt x="943" y="1"/>
                  </a:cubicBezTo>
                  <a:lnTo>
                    <a:pt x="284" y="1"/>
                  </a:lnTo>
                  <a:cubicBezTo>
                    <a:pt x="278" y="1"/>
                    <a:pt x="272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1"/>
            <p:cNvSpPr/>
            <p:nvPr/>
          </p:nvSpPr>
          <p:spPr>
            <a:xfrm>
              <a:off x="7374601" y="2005732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1291" h="1291" extrusionOk="0">
                  <a:moveTo>
                    <a:pt x="876" y="415"/>
                  </a:moveTo>
                  <a:lnTo>
                    <a:pt x="876" y="881"/>
                  </a:lnTo>
                  <a:lnTo>
                    <a:pt x="410" y="881"/>
                  </a:lnTo>
                  <a:lnTo>
                    <a:pt x="410" y="415"/>
                  </a:lnTo>
                  <a:close/>
                  <a:moveTo>
                    <a:pt x="208" y="1"/>
                  </a:moveTo>
                  <a:cubicBezTo>
                    <a:pt x="92" y="1"/>
                    <a:pt x="1" y="92"/>
                    <a:pt x="1" y="208"/>
                  </a:cubicBezTo>
                  <a:lnTo>
                    <a:pt x="1" y="1083"/>
                  </a:lnTo>
                  <a:cubicBezTo>
                    <a:pt x="1" y="1199"/>
                    <a:pt x="92" y="1290"/>
                    <a:pt x="208" y="1290"/>
                  </a:cubicBezTo>
                  <a:lnTo>
                    <a:pt x="1083" y="1290"/>
                  </a:lnTo>
                  <a:cubicBezTo>
                    <a:pt x="1199" y="1290"/>
                    <a:pt x="1290" y="1199"/>
                    <a:pt x="1290" y="1083"/>
                  </a:cubicBezTo>
                  <a:lnTo>
                    <a:pt x="1290" y="208"/>
                  </a:lnTo>
                  <a:cubicBezTo>
                    <a:pt x="1290" y="92"/>
                    <a:pt x="1199" y="1"/>
                    <a:pt x="1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62777C-FAFB-D38E-582A-51D2DE818771}"/>
              </a:ext>
            </a:extLst>
          </p:cNvPr>
          <p:cNvSpPr/>
          <p:nvPr/>
        </p:nvSpPr>
        <p:spPr>
          <a:xfrm>
            <a:off x="7848601" y="0"/>
            <a:ext cx="1295400" cy="457200"/>
          </a:xfrm>
          <a:prstGeom prst="rect">
            <a:avLst/>
          </a:prstGeom>
          <a:solidFill>
            <a:srgbClr val="79CC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accent5"/>
                </a:solidFill>
              </a:rPr>
              <a:t>Team Leo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Google Shape;251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1" dirty="0"/>
              <a:t>Technology Stack</a:t>
            </a:r>
            <a:endParaRPr lang="en-IN" dirty="0"/>
          </a:p>
        </p:txBody>
      </p:sp>
      <p:sp>
        <p:nvSpPr>
          <p:cNvPr id="2516" name="Google Shape;2516;p35"/>
          <p:cNvSpPr txBox="1">
            <a:spLocks noGrp="1"/>
          </p:cNvSpPr>
          <p:nvPr>
            <p:ph type="body" idx="1"/>
          </p:nvPr>
        </p:nvSpPr>
        <p:spPr>
          <a:xfrm>
            <a:off x="287481" y="3437778"/>
            <a:ext cx="7704000" cy="1040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IN" sz="2400" b="1" dirty="0"/>
              <a:t>AI Categorization Engine: Smarter Transactions, Better Insights</a:t>
            </a:r>
            <a:endParaRPr lang="en-IN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/>
              <a:t>Uses NLP (e.g., </a:t>
            </a:r>
            <a:r>
              <a:rPr lang="en-IN" sz="1800" dirty="0" err="1"/>
              <a:t>spaCy</a:t>
            </a:r>
            <a:r>
              <a:rPr lang="en-IN" sz="1800" dirty="0"/>
              <a:t>, NLTK) to extract key details from transaction texts.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/>
              <a:t>Automatically categorizes expenses and improves via user feedback.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9" name="Google Shape;2519;p35"/>
          <p:cNvSpPr txBox="1"/>
          <p:nvPr/>
        </p:nvSpPr>
        <p:spPr>
          <a:xfrm>
            <a:off x="4852820" y="4147800"/>
            <a:ext cx="345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20" name="Google Shape;2520;p35"/>
          <p:cNvSpPr/>
          <p:nvPr/>
        </p:nvSpPr>
        <p:spPr>
          <a:xfrm>
            <a:off x="7430909" y="1601285"/>
            <a:ext cx="8579" cy="6275"/>
          </a:xfrm>
          <a:custGeom>
            <a:avLst/>
            <a:gdLst/>
            <a:ahLst/>
            <a:cxnLst/>
            <a:rect l="l" t="t" r="r" b="b"/>
            <a:pathLst>
              <a:path w="175" h="128" extrusionOk="0">
                <a:moveTo>
                  <a:pt x="148" y="1"/>
                </a:moveTo>
                <a:lnTo>
                  <a:pt x="1" y="55"/>
                </a:lnTo>
                <a:lnTo>
                  <a:pt x="28" y="128"/>
                </a:lnTo>
                <a:lnTo>
                  <a:pt x="175" y="75"/>
                </a:lnTo>
                <a:lnTo>
                  <a:pt x="148" y="1"/>
                </a:lnTo>
                <a:close/>
              </a:path>
            </a:pathLst>
          </a:custGeom>
          <a:solidFill>
            <a:srgbClr val="001B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35"/>
          <p:cNvSpPr/>
          <p:nvPr/>
        </p:nvSpPr>
        <p:spPr>
          <a:xfrm>
            <a:off x="7576794" y="2005606"/>
            <a:ext cx="8971" cy="8824"/>
          </a:xfrm>
          <a:custGeom>
            <a:avLst/>
            <a:gdLst/>
            <a:ahLst/>
            <a:cxnLst/>
            <a:rect l="l" t="t" r="r" b="b"/>
            <a:pathLst>
              <a:path w="183" h="180" extrusionOk="0">
                <a:moveTo>
                  <a:pt x="148" y="1"/>
                </a:moveTo>
                <a:lnTo>
                  <a:pt x="1" y="54"/>
                </a:lnTo>
                <a:lnTo>
                  <a:pt x="45" y="179"/>
                </a:lnTo>
                <a:lnTo>
                  <a:pt x="101" y="178"/>
                </a:lnTo>
                <a:cubicBezTo>
                  <a:pt x="101" y="178"/>
                  <a:pt x="128" y="175"/>
                  <a:pt x="182" y="174"/>
                </a:cubicBezTo>
                <a:lnTo>
                  <a:pt x="175" y="18"/>
                </a:lnTo>
                <a:cubicBezTo>
                  <a:pt x="168" y="21"/>
                  <a:pt x="159" y="21"/>
                  <a:pt x="155" y="21"/>
                </a:cubicBezTo>
                <a:lnTo>
                  <a:pt x="148" y="1"/>
                </a:lnTo>
                <a:close/>
              </a:path>
            </a:pathLst>
          </a:custGeom>
          <a:solidFill>
            <a:srgbClr val="001B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2" name="Google Shape;2522;p35"/>
          <p:cNvGrpSpPr/>
          <p:nvPr/>
        </p:nvGrpSpPr>
        <p:grpSpPr>
          <a:xfrm>
            <a:off x="191900" y="110902"/>
            <a:ext cx="1102000" cy="1181019"/>
            <a:chOff x="191900" y="110902"/>
            <a:chExt cx="1102000" cy="1181019"/>
          </a:xfrm>
        </p:grpSpPr>
        <p:sp>
          <p:nvSpPr>
            <p:cNvPr id="2523" name="Google Shape;2523;p35"/>
            <p:cNvSpPr/>
            <p:nvPr/>
          </p:nvSpPr>
          <p:spPr>
            <a:xfrm rot="-452525">
              <a:off x="257448" y="170023"/>
              <a:ext cx="970906" cy="1062777"/>
            </a:xfrm>
            <a:custGeom>
              <a:avLst/>
              <a:gdLst/>
              <a:ahLst/>
              <a:cxnLst/>
              <a:rect l="l" t="t" r="r" b="b"/>
              <a:pathLst>
                <a:path w="27794" h="30424" extrusionOk="0">
                  <a:moveTo>
                    <a:pt x="12605" y="1"/>
                  </a:moveTo>
                  <a:cubicBezTo>
                    <a:pt x="8338" y="6048"/>
                    <a:pt x="7963" y="13697"/>
                    <a:pt x="8141" y="17861"/>
                  </a:cubicBezTo>
                  <a:lnTo>
                    <a:pt x="0" y="20796"/>
                  </a:lnTo>
                  <a:lnTo>
                    <a:pt x="3419" y="30423"/>
                  </a:lnTo>
                  <a:cubicBezTo>
                    <a:pt x="3419" y="30423"/>
                    <a:pt x="9396" y="29828"/>
                    <a:pt x="14571" y="26802"/>
                  </a:cubicBezTo>
                  <a:cubicBezTo>
                    <a:pt x="14571" y="26802"/>
                    <a:pt x="18680" y="29468"/>
                    <a:pt x="24112" y="29468"/>
                  </a:cubicBezTo>
                  <a:cubicBezTo>
                    <a:pt x="24637" y="29468"/>
                    <a:pt x="25176" y="29443"/>
                    <a:pt x="25724" y="29388"/>
                  </a:cubicBezTo>
                  <a:lnTo>
                    <a:pt x="27793" y="18417"/>
                  </a:lnTo>
                  <a:lnTo>
                    <a:pt x="19942" y="16921"/>
                  </a:lnTo>
                  <a:cubicBezTo>
                    <a:pt x="20722" y="14076"/>
                    <a:pt x="22229" y="10016"/>
                    <a:pt x="25111" y="5789"/>
                  </a:cubicBezTo>
                  <a:cubicBezTo>
                    <a:pt x="16541" y="4993"/>
                    <a:pt x="12605" y="1"/>
                    <a:pt x="12605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miter lim="1427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5"/>
            <p:cNvSpPr/>
            <p:nvPr/>
          </p:nvSpPr>
          <p:spPr>
            <a:xfrm rot="-452525">
              <a:off x="293594" y="718697"/>
              <a:ext cx="970906" cy="511652"/>
            </a:xfrm>
            <a:custGeom>
              <a:avLst/>
              <a:gdLst/>
              <a:ahLst/>
              <a:cxnLst/>
              <a:rect l="l" t="t" r="r" b="b"/>
              <a:pathLst>
                <a:path w="27794" h="14647" extrusionOk="0">
                  <a:moveTo>
                    <a:pt x="13925" y="1"/>
                  </a:moveTo>
                  <a:lnTo>
                    <a:pt x="0" y="5020"/>
                  </a:lnTo>
                  <a:lnTo>
                    <a:pt x="3419" y="14647"/>
                  </a:lnTo>
                  <a:cubicBezTo>
                    <a:pt x="3419" y="14647"/>
                    <a:pt x="9396" y="14050"/>
                    <a:pt x="14571" y="11024"/>
                  </a:cubicBezTo>
                  <a:cubicBezTo>
                    <a:pt x="14571" y="11024"/>
                    <a:pt x="18680" y="13692"/>
                    <a:pt x="24112" y="13692"/>
                  </a:cubicBezTo>
                  <a:cubicBezTo>
                    <a:pt x="24638" y="13692"/>
                    <a:pt x="25176" y="13667"/>
                    <a:pt x="25724" y="13612"/>
                  </a:cubicBezTo>
                  <a:lnTo>
                    <a:pt x="27793" y="2640"/>
                  </a:lnTo>
                  <a:lnTo>
                    <a:pt x="13925" y="1"/>
                  </a:lnTo>
                  <a:close/>
                </a:path>
              </a:pathLst>
            </a:custGeom>
            <a:solidFill>
              <a:srgbClr val="FF9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5"/>
            <p:cNvSpPr/>
            <p:nvPr/>
          </p:nvSpPr>
          <p:spPr>
            <a:xfrm rot="-452525">
              <a:off x="295682" y="725564"/>
              <a:ext cx="937406" cy="186748"/>
            </a:xfrm>
            <a:custGeom>
              <a:avLst/>
              <a:gdLst/>
              <a:ahLst/>
              <a:cxnLst/>
              <a:rect l="l" t="t" r="r" b="b"/>
              <a:pathLst>
                <a:path w="26835" h="5346" extrusionOk="0">
                  <a:moveTo>
                    <a:pt x="13247" y="1"/>
                  </a:moveTo>
                  <a:lnTo>
                    <a:pt x="0" y="5151"/>
                  </a:lnTo>
                  <a:cubicBezTo>
                    <a:pt x="519" y="5286"/>
                    <a:pt x="1083" y="5346"/>
                    <a:pt x="1676" y="5346"/>
                  </a:cubicBezTo>
                  <a:cubicBezTo>
                    <a:pt x="6554" y="5346"/>
                    <a:pt x="13406" y="1283"/>
                    <a:pt x="13406" y="1283"/>
                  </a:cubicBezTo>
                  <a:cubicBezTo>
                    <a:pt x="16912" y="2735"/>
                    <a:pt x="20235" y="3102"/>
                    <a:pt x="22698" y="3102"/>
                  </a:cubicBezTo>
                  <a:cubicBezTo>
                    <a:pt x="25215" y="3102"/>
                    <a:pt x="26834" y="2719"/>
                    <a:pt x="26834" y="2719"/>
                  </a:cubicBezTo>
                  <a:lnTo>
                    <a:pt x="13247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5"/>
            <p:cNvSpPr/>
            <p:nvPr/>
          </p:nvSpPr>
          <p:spPr>
            <a:xfrm rot="-452525">
              <a:off x="779838" y="775096"/>
              <a:ext cx="19213" cy="320189"/>
            </a:xfrm>
            <a:custGeom>
              <a:avLst/>
              <a:gdLst/>
              <a:ahLst/>
              <a:cxnLst/>
              <a:rect l="l" t="t" r="r" b="b"/>
              <a:pathLst>
                <a:path w="550" h="9166" extrusionOk="0">
                  <a:moveTo>
                    <a:pt x="0" y="1"/>
                  </a:moveTo>
                  <a:lnTo>
                    <a:pt x="397" y="9165"/>
                  </a:lnTo>
                  <a:lnTo>
                    <a:pt x="550" y="91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5"/>
            <p:cNvSpPr/>
            <p:nvPr/>
          </p:nvSpPr>
          <p:spPr>
            <a:xfrm rot="-452525">
              <a:off x="461720" y="1118377"/>
              <a:ext cx="350964" cy="120202"/>
            </a:xfrm>
            <a:custGeom>
              <a:avLst/>
              <a:gdLst/>
              <a:ahLst/>
              <a:cxnLst/>
              <a:rect l="l" t="t" r="r" b="b"/>
              <a:pathLst>
                <a:path w="10047" h="3441" extrusionOk="0">
                  <a:moveTo>
                    <a:pt x="9976" y="0"/>
                  </a:moveTo>
                  <a:lnTo>
                    <a:pt x="9839" y="69"/>
                  </a:lnTo>
                  <a:lnTo>
                    <a:pt x="9909" y="207"/>
                  </a:lnTo>
                  <a:lnTo>
                    <a:pt x="10046" y="140"/>
                  </a:lnTo>
                  <a:lnTo>
                    <a:pt x="9976" y="0"/>
                  </a:lnTo>
                  <a:close/>
                  <a:moveTo>
                    <a:pt x="9704" y="136"/>
                  </a:moveTo>
                  <a:lnTo>
                    <a:pt x="9566" y="204"/>
                  </a:lnTo>
                  <a:lnTo>
                    <a:pt x="9634" y="343"/>
                  </a:lnTo>
                  <a:lnTo>
                    <a:pt x="9773" y="276"/>
                  </a:lnTo>
                  <a:lnTo>
                    <a:pt x="9704" y="136"/>
                  </a:lnTo>
                  <a:close/>
                  <a:moveTo>
                    <a:pt x="9429" y="271"/>
                  </a:moveTo>
                  <a:lnTo>
                    <a:pt x="9291" y="337"/>
                  </a:lnTo>
                  <a:lnTo>
                    <a:pt x="9358" y="477"/>
                  </a:lnTo>
                  <a:lnTo>
                    <a:pt x="9497" y="410"/>
                  </a:lnTo>
                  <a:lnTo>
                    <a:pt x="9429" y="271"/>
                  </a:lnTo>
                  <a:close/>
                  <a:moveTo>
                    <a:pt x="9153" y="401"/>
                  </a:moveTo>
                  <a:lnTo>
                    <a:pt x="9013" y="468"/>
                  </a:lnTo>
                  <a:lnTo>
                    <a:pt x="9080" y="608"/>
                  </a:lnTo>
                  <a:lnTo>
                    <a:pt x="9220" y="541"/>
                  </a:lnTo>
                  <a:lnTo>
                    <a:pt x="9153" y="401"/>
                  </a:lnTo>
                  <a:close/>
                  <a:moveTo>
                    <a:pt x="8874" y="534"/>
                  </a:moveTo>
                  <a:lnTo>
                    <a:pt x="8734" y="598"/>
                  </a:lnTo>
                  <a:lnTo>
                    <a:pt x="8801" y="740"/>
                  </a:lnTo>
                  <a:lnTo>
                    <a:pt x="8940" y="675"/>
                  </a:lnTo>
                  <a:lnTo>
                    <a:pt x="8874" y="534"/>
                  </a:lnTo>
                  <a:close/>
                  <a:moveTo>
                    <a:pt x="8596" y="663"/>
                  </a:moveTo>
                  <a:lnTo>
                    <a:pt x="8456" y="727"/>
                  </a:lnTo>
                  <a:lnTo>
                    <a:pt x="8520" y="868"/>
                  </a:lnTo>
                  <a:lnTo>
                    <a:pt x="8660" y="804"/>
                  </a:lnTo>
                  <a:lnTo>
                    <a:pt x="8596" y="663"/>
                  </a:lnTo>
                  <a:close/>
                  <a:moveTo>
                    <a:pt x="8317" y="788"/>
                  </a:moveTo>
                  <a:lnTo>
                    <a:pt x="8178" y="851"/>
                  </a:lnTo>
                  <a:lnTo>
                    <a:pt x="8240" y="994"/>
                  </a:lnTo>
                  <a:lnTo>
                    <a:pt x="8382" y="930"/>
                  </a:lnTo>
                  <a:lnTo>
                    <a:pt x="8317" y="788"/>
                  </a:lnTo>
                  <a:close/>
                  <a:moveTo>
                    <a:pt x="8039" y="912"/>
                  </a:moveTo>
                  <a:lnTo>
                    <a:pt x="7898" y="975"/>
                  </a:lnTo>
                  <a:lnTo>
                    <a:pt x="7961" y="1118"/>
                  </a:lnTo>
                  <a:lnTo>
                    <a:pt x="8102" y="1054"/>
                  </a:lnTo>
                  <a:lnTo>
                    <a:pt x="8039" y="912"/>
                  </a:lnTo>
                  <a:close/>
                  <a:moveTo>
                    <a:pt x="7759" y="1037"/>
                  </a:moveTo>
                  <a:lnTo>
                    <a:pt x="7618" y="1098"/>
                  </a:lnTo>
                  <a:lnTo>
                    <a:pt x="7678" y="1241"/>
                  </a:lnTo>
                  <a:lnTo>
                    <a:pt x="7821" y="1179"/>
                  </a:lnTo>
                  <a:lnTo>
                    <a:pt x="7759" y="1037"/>
                  </a:lnTo>
                  <a:close/>
                  <a:moveTo>
                    <a:pt x="7475" y="1156"/>
                  </a:moveTo>
                  <a:lnTo>
                    <a:pt x="7334" y="1216"/>
                  </a:lnTo>
                  <a:lnTo>
                    <a:pt x="7395" y="1359"/>
                  </a:lnTo>
                  <a:lnTo>
                    <a:pt x="7535" y="1299"/>
                  </a:lnTo>
                  <a:lnTo>
                    <a:pt x="7475" y="1156"/>
                  </a:lnTo>
                  <a:close/>
                  <a:moveTo>
                    <a:pt x="7193" y="1276"/>
                  </a:moveTo>
                  <a:lnTo>
                    <a:pt x="7053" y="1335"/>
                  </a:lnTo>
                  <a:lnTo>
                    <a:pt x="7111" y="1479"/>
                  </a:lnTo>
                  <a:lnTo>
                    <a:pt x="7253" y="1419"/>
                  </a:lnTo>
                  <a:lnTo>
                    <a:pt x="7193" y="1276"/>
                  </a:lnTo>
                  <a:close/>
                  <a:moveTo>
                    <a:pt x="6910" y="1393"/>
                  </a:moveTo>
                  <a:lnTo>
                    <a:pt x="6767" y="1451"/>
                  </a:lnTo>
                  <a:lnTo>
                    <a:pt x="6826" y="1593"/>
                  </a:lnTo>
                  <a:lnTo>
                    <a:pt x="6968" y="1538"/>
                  </a:lnTo>
                  <a:lnTo>
                    <a:pt x="6910" y="1393"/>
                  </a:lnTo>
                  <a:close/>
                  <a:moveTo>
                    <a:pt x="6626" y="1506"/>
                  </a:moveTo>
                  <a:lnTo>
                    <a:pt x="6483" y="1563"/>
                  </a:lnTo>
                  <a:lnTo>
                    <a:pt x="6540" y="1707"/>
                  </a:lnTo>
                  <a:lnTo>
                    <a:pt x="6683" y="1650"/>
                  </a:lnTo>
                  <a:lnTo>
                    <a:pt x="6626" y="1506"/>
                  </a:lnTo>
                  <a:close/>
                  <a:moveTo>
                    <a:pt x="6342" y="1620"/>
                  </a:moveTo>
                  <a:lnTo>
                    <a:pt x="6199" y="1676"/>
                  </a:lnTo>
                  <a:lnTo>
                    <a:pt x="6255" y="1820"/>
                  </a:lnTo>
                  <a:lnTo>
                    <a:pt x="6399" y="1765"/>
                  </a:lnTo>
                  <a:lnTo>
                    <a:pt x="6342" y="1620"/>
                  </a:lnTo>
                  <a:close/>
                  <a:moveTo>
                    <a:pt x="6053" y="1732"/>
                  </a:moveTo>
                  <a:lnTo>
                    <a:pt x="5911" y="1785"/>
                  </a:lnTo>
                  <a:lnTo>
                    <a:pt x="5965" y="1929"/>
                  </a:lnTo>
                  <a:lnTo>
                    <a:pt x="6108" y="1876"/>
                  </a:lnTo>
                  <a:lnTo>
                    <a:pt x="6053" y="1732"/>
                  </a:lnTo>
                  <a:close/>
                  <a:moveTo>
                    <a:pt x="5768" y="1836"/>
                  </a:moveTo>
                  <a:lnTo>
                    <a:pt x="5625" y="1890"/>
                  </a:lnTo>
                  <a:lnTo>
                    <a:pt x="5678" y="2036"/>
                  </a:lnTo>
                  <a:lnTo>
                    <a:pt x="5821" y="1983"/>
                  </a:lnTo>
                  <a:lnTo>
                    <a:pt x="5768" y="1836"/>
                  </a:lnTo>
                  <a:close/>
                  <a:moveTo>
                    <a:pt x="5482" y="1943"/>
                  </a:moveTo>
                  <a:lnTo>
                    <a:pt x="5337" y="1996"/>
                  </a:lnTo>
                  <a:lnTo>
                    <a:pt x="5390" y="2141"/>
                  </a:lnTo>
                  <a:lnTo>
                    <a:pt x="5534" y="2090"/>
                  </a:lnTo>
                  <a:lnTo>
                    <a:pt x="5482" y="1943"/>
                  </a:lnTo>
                  <a:close/>
                  <a:moveTo>
                    <a:pt x="5193" y="2046"/>
                  </a:moveTo>
                  <a:lnTo>
                    <a:pt x="5049" y="2096"/>
                  </a:lnTo>
                  <a:lnTo>
                    <a:pt x="5098" y="2241"/>
                  </a:lnTo>
                  <a:lnTo>
                    <a:pt x="5244" y="2191"/>
                  </a:lnTo>
                  <a:lnTo>
                    <a:pt x="5193" y="2046"/>
                  </a:lnTo>
                  <a:close/>
                  <a:moveTo>
                    <a:pt x="4901" y="2144"/>
                  </a:moveTo>
                  <a:lnTo>
                    <a:pt x="4757" y="2193"/>
                  </a:lnTo>
                  <a:lnTo>
                    <a:pt x="4807" y="2341"/>
                  </a:lnTo>
                  <a:lnTo>
                    <a:pt x="4951" y="2291"/>
                  </a:lnTo>
                  <a:lnTo>
                    <a:pt x="4901" y="2144"/>
                  </a:lnTo>
                  <a:close/>
                  <a:moveTo>
                    <a:pt x="4613" y="2241"/>
                  </a:moveTo>
                  <a:lnTo>
                    <a:pt x="4466" y="2290"/>
                  </a:lnTo>
                  <a:lnTo>
                    <a:pt x="4515" y="2438"/>
                  </a:lnTo>
                  <a:lnTo>
                    <a:pt x="4662" y="2390"/>
                  </a:lnTo>
                  <a:lnTo>
                    <a:pt x="4613" y="2241"/>
                  </a:lnTo>
                  <a:close/>
                  <a:moveTo>
                    <a:pt x="4322" y="2336"/>
                  </a:moveTo>
                  <a:cubicBezTo>
                    <a:pt x="4272" y="2353"/>
                    <a:pt x="4223" y="2367"/>
                    <a:pt x="4176" y="2383"/>
                  </a:cubicBezTo>
                  <a:lnTo>
                    <a:pt x="4222" y="2531"/>
                  </a:lnTo>
                  <a:cubicBezTo>
                    <a:pt x="4271" y="2517"/>
                    <a:pt x="4319" y="2500"/>
                    <a:pt x="4370" y="2484"/>
                  </a:cubicBezTo>
                  <a:lnTo>
                    <a:pt x="4322" y="2336"/>
                  </a:lnTo>
                  <a:close/>
                  <a:moveTo>
                    <a:pt x="4029" y="2428"/>
                  </a:moveTo>
                  <a:cubicBezTo>
                    <a:pt x="3979" y="2446"/>
                    <a:pt x="3931" y="2460"/>
                    <a:pt x="3884" y="2474"/>
                  </a:cubicBezTo>
                  <a:lnTo>
                    <a:pt x="3928" y="2621"/>
                  </a:lnTo>
                  <a:cubicBezTo>
                    <a:pt x="3976" y="2607"/>
                    <a:pt x="4026" y="2593"/>
                    <a:pt x="4076" y="2577"/>
                  </a:cubicBezTo>
                  <a:lnTo>
                    <a:pt x="4029" y="2428"/>
                  </a:lnTo>
                  <a:close/>
                  <a:moveTo>
                    <a:pt x="3737" y="2517"/>
                  </a:moveTo>
                  <a:lnTo>
                    <a:pt x="3591" y="2560"/>
                  </a:lnTo>
                  <a:lnTo>
                    <a:pt x="3634" y="2710"/>
                  </a:lnTo>
                  <a:lnTo>
                    <a:pt x="3781" y="2664"/>
                  </a:lnTo>
                  <a:lnTo>
                    <a:pt x="3737" y="2517"/>
                  </a:lnTo>
                  <a:close/>
                  <a:moveTo>
                    <a:pt x="3444" y="2603"/>
                  </a:moveTo>
                  <a:lnTo>
                    <a:pt x="3296" y="2642"/>
                  </a:lnTo>
                  <a:lnTo>
                    <a:pt x="3337" y="2792"/>
                  </a:lnTo>
                  <a:lnTo>
                    <a:pt x="3487" y="2752"/>
                  </a:lnTo>
                  <a:lnTo>
                    <a:pt x="3444" y="2603"/>
                  </a:lnTo>
                  <a:close/>
                  <a:moveTo>
                    <a:pt x="3147" y="2685"/>
                  </a:moveTo>
                  <a:cubicBezTo>
                    <a:pt x="3099" y="2698"/>
                    <a:pt x="3049" y="2712"/>
                    <a:pt x="3000" y="2725"/>
                  </a:cubicBezTo>
                  <a:lnTo>
                    <a:pt x="3039" y="2875"/>
                  </a:lnTo>
                  <a:cubicBezTo>
                    <a:pt x="3089" y="2861"/>
                    <a:pt x="3137" y="2848"/>
                    <a:pt x="3188" y="2835"/>
                  </a:cubicBezTo>
                  <a:lnTo>
                    <a:pt x="3147" y="2685"/>
                  </a:lnTo>
                  <a:close/>
                  <a:moveTo>
                    <a:pt x="2852" y="2764"/>
                  </a:moveTo>
                  <a:cubicBezTo>
                    <a:pt x="2802" y="2777"/>
                    <a:pt x="2752" y="2790"/>
                    <a:pt x="2703" y="2802"/>
                  </a:cubicBezTo>
                  <a:lnTo>
                    <a:pt x="2742" y="2952"/>
                  </a:lnTo>
                  <a:lnTo>
                    <a:pt x="2892" y="2914"/>
                  </a:lnTo>
                  <a:lnTo>
                    <a:pt x="2852" y="2764"/>
                  </a:lnTo>
                  <a:close/>
                  <a:moveTo>
                    <a:pt x="2555" y="2839"/>
                  </a:moveTo>
                  <a:cubicBezTo>
                    <a:pt x="2505" y="2852"/>
                    <a:pt x="2456" y="2862"/>
                    <a:pt x="2408" y="2875"/>
                  </a:cubicBezTo>
                  <a:lnTo>
                    <a:pt x="2443" y="3025"/>
                  </a:lnTo>
                  <a:cubicBezTo>
                    <a:pt x="2492" y="3014"/>
                    <a:pt x="2540" y="3001"/>
                    <a:pt x="2593" y="2989"/>
                  </a:cubicBezTo>
                  <a:lnTo>
                    <a:pt x="2555" y="2839"/>
                  </a:lnTo>
                  <a:close/>
                  <a:moveTo>
                    <a:pt x="2258" y="2911"/>
                  </a:moveTo>
                  <a:cubicBezTo>
                    <a:pt x="2208" y="2921"/>
                    <a:pt x="2158" y="2934"/>
                    <a:pt x="2109" y="2945"/>
                  </a:cubicBezTo>
                  <a:lnTo>
                    <a:pt x="2144" y="3096"/>
                  </a:lnTo>
                  <a:cubicBezTo>
                    <a:pt x="2192" y="3085"/>
                    <a:pt x="2242" y="3072"/>
                    <a:pt x="2293" y="3062"/>
                  </a:cubicBezTo>
                  <a:lnTo>
                    <a:pt x="2258" y="2911"/>
                  </a:lnTo>
                  <a:close/>
                  <a:moveTo>
                    <a:pt x="1959" y="2977"/>
                  </a:moveTo>
                  <a:cubicBezTo>
                    <a:pt x="1908" y="2988"/>
                    <a:pt x="1858" y="2998"/>
                    <a:pt x="1810" y="3009"/>
                  </a:cubicBezTo>
                  <a:lnTo>
                    <a:pt x="1842" y="3161"/>
                  </a:lnTo>
                  <a:cubicBezTo>
                    <a:pt x="1892" y="3152"/>
                    <a:pt x="1942" y="3141"/>
                    <a:pt x="1994" y="3128"/>
                  </a:cubicBezTo>
                  <a:lnTo>
                    <a:pt x="1959" y="2977"/>
                  </a:lnTo>
                  <a:close/>
                  <a:moveTo>
                    <a:pt x="1660" y="3039"/>
                  </a:moveTo>
                  <a:cubicBezTo>
                    <a:pt x="1608" y="3049"/>
                    <a:pt x="1558" y="3061"/>
                    <a:pt x="1510" y="3069"/>
                  </a:cubicBezTo>
                  <a:lnTo>
                    <a:pt x="1540" y="3223"/>
                  </a:lnTo>
                  <a:cubicBezTo>
                    <a:pt x="1588" y="3213"/>
                    <a:pt x="1640" y="3203"/>
                    <a:pt x="1690" y="3191"/>
                  </a:cubicBezTo>
                  <a:lnTo>
                    <a:pt x="1660" y="3039"/>
                  </a:lnTo>
                  <a:close/>
                  <a:moveTo>
                    <a:pt x="1360" y="3098"/>
                  </a:moveTo>
                  <a:lnTo>
                    <a:pt x="1210" y="3125"/>
                  </a:lnTo>
                  <a:lnTo>
                    <a:pt x="1237" y="3278"/>
                  </a:lnTo>
                  <a:cubicBezTo>
                    <a:pt x="1287" y="3269"/>
                    <a:pt x="1337" y="3261"/>
                    <a:pt x="1388" y="3251"/>
                  </a:cubicBezTo>
                  <a:lnTo>
                    <a:pt x="1360" y="3098"/>
                  </a:lnTo>
                  <a:close/>
                  <a:moveTo>
                    <a:pt x="1059" y="3152"/>
                  </a:moveTo>
                  <a:cubicBezTo>
                    <a:pt x="1004" y="3161"/>
                    <a:pt x="954" y="3169"/>
                    <a:pt x="907" y="3176"/>
                  </a:cubicBezTo>
                  <a:lnTo>
                    <a:pt x="932" y="3331"/>
                  </a:lnTo>
                  <a:cubicBezTo>
                    <a:pt x="982" y="3321"/>
                    <a:pt x="1032" y="3313"/>
                    <a:pt x="1083" y="3305"/>
                  </a:cubicBezTo>
                  <a:lnTo>
                    <a:pt x="1059" y="3152"/>
                  </a:lnTo>
                  <a:close/>
                  <a:moveTo>
                    <a:pt x="756" y="3199"/>
                  </a:moveTo>
                  <a:cubicBezTo>
                    <a:pt x="703" y="3206"/>
                    <a:pt x="653" y="3213"/>
                    <a:pt x="605" y="3221"/>
                  </a:cubicBezTo>
                  <a:lnTo>
                    <a:pt x="626" y="3375"/>
                  </a:lnTo>
                  <a:cubicBezTo>
                    <a:pt x="676" y="3368"/>
                    <a:pt x="726" y="3361"/>
                    <a:pt x="779" y="3353"/>
                  </a:cubicBezTo>
                  <a:lnTo>
                    <a:pt x="756" y="3199"/>
                  </a:lnTo>
                  <a:close/>
                  <a:moveTo>
                    <a:pt x="455" y="3239"/>
                  </a:moveTo>
                  <a:cubicBezTo>
                    <a:pt x="402" y="3246"/>
                    <a:pt x="351" y="3251"/>
                    <a:pt x="304" y="3256"/>
                  </a:cubicBezTo>
                  <a:lnTo>
                    <a:pt x="319" y="3412"/>
                  </a:lnTo>
                  <a:cubicBezTo>
                    <a:pt x="368" y="3406"/>
                    <a:pt x="419" y="3402"/>
                    <a:pt x="473" y="3392"/>
                  </a:cubicBezTo>
                  <a:lnTo>
                    <a:pt x="455" y="3239"/>
                  </a:lnTo>
                  <a:close/>
                  <a:moveTo>
                    <a:pt x="152" y="3272"/>
                  </a:moveTo>
                  <a:cubicBezTo>
                    <a:pt x="95" y="3278"/>
                    <a:pt x="45" y="3282"/>
                    <a:pt x="1" y="3285"/>
                  </a:cubicBezTo>
                  <a:lnTo>
                    <a:pt x="12" y="3440"/>
                  </a:lnTo>
                  <a:cubicBezTo>
                    <a:pt x="58" y="3438"/>
                    <a:pt x="109" y="3433"/>
                    <a:pt x="167" y="3428"/>
                  </a:cubicBezTo>
                  <a:lnTo>
                    <a:pt x="152" y="3272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5"/>
            <p:cNvSpPr/>
            <p:nvPr/>
          </p:nvSpPr>
          <p:spPr>
            <a:xfrm rot="-452525">
              <a:off x="805568" y="1091610"/>
              <a:ext cx="4856" cy="6113"/>
            </a:xfrm>
            <a:custGeom>
              <a:avLst/>
              <a:gdLst/>
              <a:ahLst/>
              <a:cxnLst/>
              <a:rect l="l" t="t" r="r" b="b"/>
              <a:pathLst>
                <a:path w="139" h="175" extrusionOk="0">
                  <a:moveTo>
                    <a:pt x="70" y="0"/>
                  </a:moveTo>
                  <a:lnTo>
                    <a:pt x="0" y="34"/>
                  </a:lnTo>
                  <a:lnTo>
                    <a:pt x="70" y="174"/>
                  </a:lnTo>
                  <a:lnTo>
                    <a:pt x="139" y="14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5"/>
            <p:cNvSpPr/>
            <p:nvPr/>
          </p:nvSpPr>
          <p:spPr>
            <a:xfrm rot="-452525">
              <a:off x="810459" y="800327"/>
              <a:ext cx="443045" cy="355191"/>
            </a:xfrm>
            <a:custGeom>
              <a:avLst/>
              <a:gdLst/>
              <a:ahLst/>
              <a:cxnLst/>
              <a:rect l="l" t="t" r="r" b="b"/>
              <a:pathLst>
                <a:path w="12683" h="10168" extrusionOk="0">
                  <a:moveTo>
                    <a:pt x="12530" y="1"/>
                  </a:moveTo>
                  <a:lnTo>
                    <a:pt x="12503" y="155"/>
                  </a:lnTo>
                  <a:lnTo>
                    <a:pt x="12656" y="182"/>
                  </a:lnTo>
                  <a:lnTo>
                    <a:pt x="12683" y="28"/>
                  </a:lnTo>
                  <a:lnTo>
                    <a:pt x="12530" y="1"/>
                  </a:lnTo>
                  <a:close/>
                  <a:moveTo>
                    <a:pt x="12476" y="306"/>
                  </a:moveTo>
                  <a:lnTo>
                    <a:pt x="12449" y="461"/>
                  </a:lnTo>
                  <a:lnTo>
                    <a:pt x="12603" y="486"/>
                  </a:lnTo>
                  <a:lnTo>
                    <a:pt x="12630" y="333"/>
                  </a:lnTo>
                  <a:lnTo>
                    <a:pt x="12476" y="306"/>
                  </a:lnTo>
                  <a:close/>
                  <a:moveTo>
                    <a:pt x="12423" y="613"/>
                  </a:moveTo>
                  <a:lnTo>
                    <a:pt x="12396" y="767"/>
                  </a:lnTo>
                  <a:lnTo>
                    <a:pt x="12548" y="793"/>
                  </a:lnTo>
                  <a:lnTo>
                    <a:pt x="12576" y="640"/>
                  </a:lnTo>
                  <a:lnTo>
                    <a:pt x="12423" y="613"/>
                  </a:lnTo>
                  <a:close/>
                  <a:moveTo>
                    <a:pt x="12369" y="919"/>
                  </a:moveTo>
                  <a:lnTo>
                    <a:pt x="12341" y="1071"/>
                  </a:lnTo>
                  <a:lnTo>
                    <a:pt x="12496" y="1099"/>
                  </a:lnTo>
                  <a:lnTo>
                    <a:pt x="12523" y="946"/>
                  </a:lnTo>
                  <a:lnTo>
                    <a:pt x="12369" y="919"/>
                  </a:lnTo>
                  <a:close/>
                  <a:moveTo>
                    <a:pt x="12316" y="1223"/>
                  </a:moveTo>
                  <a:lnTo>
                    <a:pt x="12289" y="1377"/>
                  </a:lnTo>
                  <a:lnTo>
                    <a:pt x="12441" y="1404"/>
                  </a:lnTo>
                  <a:lnTo>
                    <a:pt x="12469" y="1250"/>
                  </a:lnTo>
                  <a:lnTo>
                    <a:pt x="12316" y="1223"/>
                  </a:lnTo>
                  <a:close/>
                  <a:moveTo>
                    <a:pt x="12262" y="1531"/>
                  </a:moveTo>
                  <a:lnTo>
                    <a:pt x="12234" y="1684"/>
                  </a:lnTo>
                  <a:lnTo>
                    <a:pt x="12389" y="1711"/>
                  </a:lnTo>
                  <a:lnTo>
                    <a:pt x="12416" y="1557"/>
                  </a:lnTo>
                  <a:lnTo>
                    <a:pt x="12262" y="1531"/>
                  </a:lnTo>
                  <a:close/>
                  <a:moveTo>
                    <a:pt x="12209" y="1835"/>
                  </a:moveTo>
                  <a:lnTo>
                    <a:pt x="12182" y="1989"/>
                  </a:lnTo>
                  <a:lnTo>
                    <a:pt x="12334" y="2016"/>
                  </a:lnTo>
                  <a:lnTo>
                    <a:pt x="12361" y="1862"/>
                  </a:lnTo>
                  <a:lnTo>
                    <a:pt x="12209" y="1835"/>
                  </a:lnTo>
                  <a:close/>
                  <a:moveTo>
                    <a:pt x="12154" y="2142"/>
                  </a:moveTo>
                  <a:lnTo>
                    <a:pt x="12127" y="2296"/>
                  </a:lnTo>
                  <a:lnTo>
                    <a:pt x="12282" y="2323"/>
                  </a:lnTo>
                  <a:lnTo>
                    <a:pt x="12309" y="2169"/>
                  </a:lnTo>
                  <a:lnTo>
                    <a:pt x="12154" y="2142"/>
                  </a:lnTo>
                  <a:close/>
                  <a:moveTo>
                    <a:pt x="12102" y="2448"/>
                  </a:moveTo>
                  <a:lnTo>
                    <a:pt x="12075" y="2602"/>
                  </a:lnTo>
                  <a:lnTo>
                    <a:pt x="12227" y="2627"/>
                  </a:lnTo>
                  <a:lnTo>
                    <a:pt x="12254" y="2475"/>
                  </a:lnTo>
                  <a:lnTo>
                    <a:pt x="12102" y="2448"/>
                  </a:lnTo>
                  <a:close/>
                  <a:moveTo>
                    <a:pt x="12047" y="2753"/>
                  </a:moveTo>
                  <a:lnTo>
                    <a:pt x="12020" y="2906"/>
                  </a:lnTo>
                  <a:lnTo>
                    <a:pt x="12174" y="2933"/>
                  </a:lnTo>
                  <a:lnTo>
                    <a:pt x="12202" y="2780"/>
                  </a:lnTo>
                  <a:lnTo>
                    <a:pt x="12047" y="2753"/>
                  </a:lnTo>
                  <a:close/>
                  <a:moveTo>
                    <a:pt x="11995" y="3060"/>
                  </a:moveTo>
                  <a:lnTo>
                    <a:pt x="11967" y="3213"/>
                  </a:lnTo>
                  <a:lnTo>
                    <a:pt x="12120" y="3240"/>
                  </a:lnTo>
                  <a:lnTo>
                    <a:pt x="12147" y="3087"/>
                  </a:lnTo>
                  <a:lnTo>
                    <a:pt x="11995" y="3060"/>
                  </a:lnTo>
                  <a:close/>
                  <a:moveTo>
                    <a:pt x="11939" y="3364"/>
                  </a:moveTo>
                  <a:lnTo>
                    <a:pt x="11912" y="3518"/>
                  </a:lnTo>
                  <a:lnTo>
                    <a:pt x="12066" y="3545"/>
                  </a:lnTo>
                  <a:lnTo>
                    <a:pt x="12092" y="3391"/>
                  </a:lnTo>
                  <a:lnTo>
                    <a:pt x="11939" y="3364"/>
                  </a:lnTo>
                  <a:close/>
                  <a:moveTo>
                    <a:pt x="11885" y="3672"/>
                  </a:moveTo>
                  <a:lnTo>
                    <a:pt x="11859" y="3825"/>
                  </a:lnTo>
                  <a:lnTo>
                    <a:pt x="12012" y="3852"/>
                  </a:lnTo>
                  <a:lnTo>
                    <a:pt x="12039" y="3698"/>
                  </a:lnTo>
                  <a:lnTo>
                    <a:pt x="11885" y="3672"/>
                  </a:lnTo>
                  <a:close/>
                  <a:moveTo>
                    <a:pt x="11832" y="3976"/>
                  </a:moveTo>
                  <a:lnTo>
                    <a:pt x="11805" y="4131"/>
                  </a:lnTo>
                  <a:lnTo>
                    <a:pt x="11959" y="4158"/>
                  </a:lnTo>
                  <a:lnTo>
                    <a:pt x="11985" y="4004"/>
                  </a:lnTo>
                  <a:lnTo>
                    <a:pt x="11832" y="3976"/>
                  </a:lnTo>
                  <a:close/>
                  <a:moveTo>
                    <a:pt x="11778" y="4282"/>
                  </a:moveTo>
                  <a:lnTo>
                    <a:pt x="11752" y="4436"/>
                  </a:lnTo>
                  <a:lnTo>
                    <a:pt x="11905" y="4462"/>
                  </a:lnTo>
                  <a:lnTo>
                    <a:pt x="11932" y="4309"/>
                  </a:lnTo>
                  <a:lnTo>
                    <a:pt x="11778" y="4282"/>
                  </a:lnTo>
                  <a:close/>
                  <a:moveTo>
                    <a:pt x="11725" y="4589"/>
                  </a:moveTo>
                  <a:lnTo>
                    <a:pt x="11698" y="4743"/>
                  </a:lnTo>
                  <a:lnTo>
                    <a:pt x="11852" y="4769"/>
                  </a:lnTo>
                  <a:lnTo>
                    <a:pt x="11878" y="4616"/>
                  </a:lnTo>
                  <a:lnTo>
                    <a:pt x="11725" y="4589"/>
                  </a:lnTo>
                  <a:close/>
                  <a:moveTo>
                    <a:pt x="11671" y="4894"/>
                  </a:moveTo>
                  <a:lnTo>
                    <a:pt x="11645" y="5047"/>
                  </a:lnTo>
                  <a:lnTo>
                    <a:pt x="11798" y="5074"/>
                  </a:lnTo>
                  <a:lnTo>
                    <a:pt x="11825" y="4921"/>
                  </a:lnTo>
                  <a:lnTo>
                    <a:pt x="11671" y="4894"/>
                  </a:lnTo>
                  <a:close/>
                  <a:moveTo>
                    <a:pt x="11618" y="5201"/>
                  </a:moveTo>
                  <a:lnTo>
                    <a:pt x="11591" y="5354"/>
                  </a:lnTo>
                  <a:lnTo>
                    <a:pt x="11745" y="5381"/>
                  </a:lnTo>
                  <a:lnTo>
                    <a:pt x="11771" y="5227"/>
                  </a:lnTo>
                  <a:lnTo>
                    <a:pt x="11618" y="5201"/>
                  </a:lnTo>
                  <a:close/>
                  <a:moveTo>
                    <a:pt x="11564" y="5505"/>
                  </a:moveTo>
                  <a:lnTo>
                    <a:pt x="11538" y="5659"/>
                  </a:lnTo>
                  <a:lnTo>
                    <a:pt x="11691" y="5687"/>
                  </a:lnTo>
                  <a:lnTo>
                    <a:pt x="11718" y="5532"/>
                  </a:lnTo>
                  <a:lnTo>
                    <a:pt x="11564" y="5505"/>
                  </a:lnTo>
                  <a:close/>
                  <a:moveTo>
                    <a:pt x="11511" y="5811"/>
                  </a:moveTo>
                  <a:lnTo>
                    <a:pt x="11484" y="5965"/>
                  </a:lnTo>
                  <a:lnTo>
                    <a:pt x="11638" y="5992"/>
                  </a:lnTo>
                  <a:lnTo>
                    <a:pt x="11663" y="5838"/>
                  </a:lnTo>
                  <a:lnTo>
                    <a:pt x="11511" y="5811"/>
                  </a:lnTo>
                  <a:close/>
                  <a:moveTo>
                    <a:pt x="11456" y="6118"/>
                  </a:moveTo>
                  <a:lnTo>
                    <a:pt x="11431" y="6272"/>
                  </a:lnTo>
                  <a:lnTo>
                    <a:pt x="11584" y="6299"/>
                  </a:lnTo>
                  <a:lnTo>
                    <a:pt x="11611" y="6145"/>
                  </a:lnTo>
                  <a:lnTo>
                    <a:pt x="11456" y="6118"/>
                  </a:lnTo>
                  <a:close/>
                  <a:moveTo>
                    <a:pt x="11404" y="6423"/>
                  </a:moveTo>
                  <a:lnTo>
                    <a:pt x="11377" y="6576"/>
                  </a:lnTo>
                  <a:lnTo>
                    <a:pt x="11531" y="6603"/>
                  </a:lnTo>
                  <a:lnTo>
                    <a:pt x="11556" y="6450"/>
                  </a:lnTo>
                  <a:lnTo>
                    <a:pt x="11404" y="6423"/>
                  </a:lnTo>
                  <a:close/>
                  <a:moveTo>
                    <a:pt x="11349" y="6730"/>
                  </a:moveTo>
                  <a:lnTo>
                    <a:pt x="11324" y="6884"/>
                  </a:lnTo>
                  <a:lnTo>
                    <a:pt x="11476" y="6910"/>
                  </a:lnTo>
                  <a:lnTo>
                    <a:pt x="11504" y="6757"/>
                  </a:lnTo>
                  <a:lnTo>
                    <a:pt x="11349" y="6730"/>
                  </a:lnTo>
                  <a:close/>
                  <a:moveTo>
                    <a:pt x="11297" y="7035"/>
                  </a:moveTo>
                  <a:lnTo>
                    <a:pt x="11269" y="7188"/>
                  </a:lnTo>
                  <a:lnTo>
                    <a:pt x="11424" y="7215"/>
                  </a:lnTo>
                  <a:lnTo>
                    <a:pt x="11449" y="7063"/>
                  </a:lnTo>
                  <a:lnTo>
                    <a:pt x="11297" y="7035"/>
                  </a:lnTo>
                  <a:close/>
                  <a:moveTo>
                    <a:pt x="11242" y="7341"/>
                  </a:moveTo>
                  <a:lnTo>
                    <a:pt x="11217" y="7494"/>
                  </a:lnTo>
                  <a:lnTo>
                    <a:pt x="11369" y="7521"/>
                  </a:lnTo>
                  <a:lnTo>
                    <a:pt x="11397" y="7367"/>
                  </a:lnTo>
                  <a:lnTo>
                    <a:pt x="11242" y="7341"/>
                  </a:lnTo>
                  <a:close/>
                  <a:moveTo>
                    <a:pt x="87" y="7472"/>
                  </a:moveTo>
                  <a:lnTo>
                    <a:pt x="1" y="7602"/>
                  </a:lnTo>
                  <a:lnTo>
                    <a:pt x="27" y="7621"/>
                  </a:lnTo>
                  <a:lnTo>
                    <a:pt x="114" y="7491"/>
                  </a:lnTo>
                  <a:lnTo>
                    <a:pt x="87" y="7472"/>
                  </a:lnTo>
                  <a:close/>
                  <a:moveTo>
                    <a:pt x="241" y="7574"/>
                  </a:moveTo>
                  <a:lnTo>
                    <a:pt x="157" y="7705"/>
                  </a:lnTo>
                  <a:cubicBezTo>
                    <a:pt x="201" y="7734"/>
                    <a:pt x="244" y="7759"/>
                    <a:pt x="289" y="7788"/>
                  </a:cubicBezTo>
                  <a:lnTo>
                    <a:pt x="371" y="7656"/>
                  </a:lnTo>
                  <a:cubicBezTo>
                    <a:pt x="326" y="7629"/>
                    <a:pt x="284" y="7602"/>
                    <a:pt x="241" y="7574"/>
                  </a:cubicBezTo>
                  <a:close/>
                  <a:moveTo>
                    <a:pt x="11188" y="7646"/>
                  </a:moveTo>
                  <a:lnTo>
                    <a:pt x="11161" y="7801"/>
                  </a:lnTo>
                  <a:lnTo>
                    <a:pt x="11314" y="7828"/>
                  </a:lnTo>
                  <a:lnTo>
                    <a:pt x="11341" y="7674"/>
                  </a:lnTo>
                  <a:lnTo>
                    <a:pt x="11188" y="7646"/>
                  </a:lnTo>
                  <a:close/>
                  <a:moveTo>
                    <a:pt x="503" y="7738"/>
                  </a:moveTo>
                  <a:lnTo>
                    <a:pt x="422" y="7871"/>
                  </a:lnTo>
                  <a:lnTo>
                    <a:pt x="556" y="7951"/>
                  </a:lnTo>
                  <a:lnTo>
                    <a:pt x="635" y="7819"/>
                  </a:lnTo>
                  <a:cubicBezTo>
                    <a:pt x="590" y="7792"/>
                    <a:pt x="548" y="7765"/>
                    <a:pt x="503" y="7738"/>
                  </a:cubicBezTo>
                  <a:close/>
                  <a:moveTo>
                    <a:pt x="766" y="7898"/>
                  </a:moveTo>
                  <a:lnTo>
                    <a:pt x="690" y="8030"/>
                  </a:lnTo>
                  <a:cubicBezTo>
                    <a:pt x="735" y="8056"/>
                    <a:pt x="782" y="8083"/>
                    <a:pt x="826" y="8108"/>
                  </a:cubicBezTo>
                  <a:lnTo>
                    <a:pt x="900" y="7973"/>
                  </a:lnTo>
                  <a:cubicBezTo>
                    <a:pt x="856" y="7949"/>
                    <a:pt x="812" y="7922"/>
                    <a:pt x="766" y="7898"/>
                  </a:cubicBezTo>
                  <a:close/>
                  <a:moveTo>
                    <a:pt x="11134" y="7952"/>
                  </a:moveTo>
                  <a:lnTo>
                    <a:pt x="11107" y="8106"/>
                  </a:lnTo>
                  <a:lnTo>
                    <a:pt x="11261" y="8133"/>
                  </a:lnTo>
                  <a:lnTo>
                    <a:pt x="11288" y="7979"/>
                  </a:lnTo>
                  <a:lnTo>
                    <a:pt x="11134" y="7952"/>
                  </a:lnTo>
                  <a:close/>
                  <a:moveTo>
                    <a:pt x="1039" y="8046"/>
                  </a:moveTo>
                  <a:lnTo>
                    <a:pt x="963" y="8182"/>
                  </a:lnTo>
                  <a:cubicBezTo>
                    <a:pt x="1010" y="8206"/>
                    <a:pt x="1054" y="8230"/>
                    <a:pt x="1100" y="8256"/>
                  </a:cubicBezTo>
                  <a:lnTo>
                    <a:pt x="1174" y="8120"/>
                  </a:lnTo>
                  <a:cubicBezTo>
                    <a:pt x="1129" y="8096"/>
                    <a:pt x="1083" y="8072"/>
                    <a:pt x="1039" y="8046"/>
                  </a:cubicBezTo>
                  <a:close/>
                  <a:moveTo>
                    <a:pt x="1311" y="8192"/>
                  </a:moveTo>
                  <a:lnTo>
                    <a:pt x="1240" y="8329"/>
                  </a:lnTo>
                  <a:lnTo>
                    <a:pt x="1378" y="8399"/>
                  </a:lnTo>
                  <a:lnTo>
                    <a:pt x="1448" y="8260"/>
                  </a:lnTo>
                  <a:cubicBezTo>
                    <a:pt x="1404" y="8237"/>
                    <a:pt x="1357" y="8215"/>
                    <a:pt x="1311" y="8192"/>
                  </a:cubicBezTo>
                  <a:close/>
                  <a:moveTo>
                    <a:pt x="11081" y="8259"/>
                  </a:moveTo>
                  <a:lnTo>
                    <a:pt x="11054" y="8413"/>
                  </a:lnTo>
                  <a:lnTo>
                    <a:pt x="11207" y="8440"/>
                  </a:lnTo>
                  <a:lnTo>
                    <a:pt x="11234" y="8286"/>
                  </a:lnTo>
                  <a:lnTo>
                    <a:pt x="11081" y="8259"/>
                  </a:lnTo>
                  <a:close/>
                  <a:moveTo>
                    <a:pt x="1585" y="8329"/>
                  </a:moveTo>
                  <a:lnTo>
                    <a:pt x="1518" y="8469"/>
                  </a:lnTo>
                  <a:cubicBezTo>
                    <a:pt x="1564" y="8492"/>
                    <a:pt x="1613" y="8514"/>
                    <a:pt x="1660" y="8536"/>
                  </a:cubicBezTo>
                  <a:lnTo>
                    <a:pt x="1725" y="8394"/>
                  </a:lnTo>
                  <a:cubicBezTo>
                    <a:pt x="1678" y="8373"/>
                    <a:pt x="1633" y="8352"/>
                    <a:pt x="1585" y="8329"/>
                  </a:cubicBezTo>
                  <a:close/>
                  <a:moveTo>
                    <a:pt x="1864" y="8462"/>
                  </a:moveTo>
                  <a:lnTo>
                    <a:pt x="1800" y="8601"/>
                  </a:lnTo>
                  <a:cubicBezTo>
                    <a:pt x="1848" y="8623"/>
                    <a:pt x="1895" y="8644"/>
                    <a:pt x="1942" y="8666"/>
                  </a:cubicBezTo>
                  <a:lnTo>
                    <a:pt x="2005" y="8526"/>
                  </a:lnTo>
                  <a:cubicBezTo>
                    <a:pt x="1957" y="8503"/>
                    <a:pt x="1911" y="8483"/>
                    <a:pt x="1864" y="8462"/>
                  </a:cubicBezTo>
                  <a:close/>
                  <a:moveTo>
                    <a:pt x="11027" y="8564"/>
                  </a:moveTo>
                  <a:lnTo>
                    <a:pt x="11000" y="8717"/>
                  </a:lnTo>
                  <a:lnTo>
                    <a:pt x="11154" y="8744"/>
                  </a:lnTo>
                  <a:lnTo>
                    <a:pt x="11181" y="8591"/>
                  </a:lnTo>
                  <a:lnTo>
                    <a:pt x="11027" y="8564"/>
                  </a:lnTo>
                  <a:close/>
                  <a:moveTo>
                    <a:pt x="2149" y="8587"/>
                  </a:moveTo>
                  <a:lnTo>
                    <a:pt x="2088" y="8730"/>
                  </a:lnTo>
                  <a:cubicBezTo>
                    <a:pt x="2134" y="8750"/>
                    <a:pt x="2182" y="8771"/>
                    <a:pt x="2231" y="8791"/>
                  </a:cubicBezTo>
                  <a:lnTo>
                    <a:pt x="2292" y="8649"/>
                  </a:lnTo>
                  <a:cubicBezTo>
                    <a:pt x="2245" y="8629"/>
                    <a:pt x="2196" y="8607"/>
                    <a:pt x="2149" y="8587"/>
                  </a:cubicBezTo>
                  <a:close/>
                  <a:moveTo>
                    <a:pt x="2433" y="8707"/>
                  </a:moveTo>
                  <a:lnTo>
                    <a:pt x="2375" y="8851"/>
                  </a:lnTo>
                  <a:cubicBezTo>
                    <a:pt x="2423" y="8871"/>
                    <a:pt x="2470" y="8891"/>
                    <a:pt x="2519" y="8908"/>
                  </a:cubicBezTo>
                  <a:lnTo>
                    <a:pt x="2576" y="8764"/>
                  </a:lnTo>
                  <a:cubicBezTo>
                    <a:pt x="2529" y="8747"/>
                    <a:pt x="2482" y="8727"/>
                    <a:pt x="2433" y="8707"/>
                  </a:cubicBezTo>
                  <a:close/>
                  <a:moveTo>
                    <a:pt x="2719" y="8820"/>
                  </a:moveTo>
                  <a:lnTo>
                    <a:pt x="2663" y="8964"/>
                  </a:lnTo>
                  <a:cubicBezTo>
                    <a:pt x="2712" y="8984"/>
                    <a:pt x="2762" y="9001"/>
                    <a:pt x="2810" y="9020"/>
                  </a:cubicBezTo>
                  <a:lnTo>
                    <a:pt x="2863" y="8876"/>
                  </a:lnTo>
                  <a:cubicBezTo>
                    <a:pt x="2816" y="8857"/>
                    <a:pt x="2767" y="8837"/>
                    <a:pt x="2719" y="8820"/>
                  </a:cubicBezTo>
                  <a:close/>
                  <a:moveTo>
                    <a:pt x="10974" y="8870"/>
                  </a:moveTo>
                  <a:lnTo>
                    <a:pt x="10947" y="9023"/>
                  </a:lnTo>
                  <a:lnTo>
                    <a:pt x="11100" y="9050"/>
                  </a:lnTo>
                  <a:lnTo>
                    <a:pt x="11127" y="8896"/>
                  </a:lnTo>
                  <a:lnTo>
                    <a:pt x="10974" y="8870"/>
                  </a:lnTo>
                  <a:close/>
                  <a:moveTo>
                    <a:pt x="3010" y="8928"/>
                  </a:moveTo>
                  <a:lnTo>
                    <a:pt x="2956" y="9075"/>
                  </a:lnTo>
                  <a:cubicBezTo>
                    <a:pt x="3006" y="9092"/>
                    <a:pt x="3056" y="9111"/>
                    <a:pt x="3104" y="9127"/>
                  </a:cubicBezTo>
                  <a:lnTo>
                    <a:pt x="3156" y="8980"/>
                  </a:lnTo>
                  <a:cubicBezTo>
                    <a:pt x="3106" y="8963"/>
                    <a:pt x="3059" y="8947"/>
                    <a:pt x="3010" y="8928"/>
                  </a:cubicBezTo>
                  <a:close/>
                  <a:moveTo>
                    <a:pt x="3301" y="9030"/>
                  </a:moveTo>
                  <a:lnTo>
                    <a:pt x="3251" y="9177"/>
                  </a:lnTo>
                  <a:cubicBezTo>
                    <a:pt x="3301" y="9194"/>
                    <a:pt x="3348" y="9211"/>
                    <a:pt x="3398" y="9227"/>
                  </a:cubicBezTo>
                  <a:lnTo>
                    <a:pt x="3447" y="9078"/>
                  </a:lnTo>
                  <a:cubicBezTo>
                    <a:pt x="3398" y="9063"/>
                    <a:pt x="3351" y="9045"/>
                    <a:pt x="3301" y="9030"/>
                  </a:cubicBezTo>
                  <a:close/>
                  <a:moveTo>
                    <a:pt x="3594" y="9127"/>
                  </a:moveTo>
                  <a:lnTo>
                    <a:pt x="3547" y="9275"/>
                  </a:lnTo>
                  <a:cubicBezTo>
                    <a:pt x="3597" y="9291"/>
                    <a:pt x="3647" y="9305"/>
                    <a:pt x="3697" y="9321"/>
                  </a:cubicBezTo>
                  <a:lnTo>
                    <a:pt x="3741" y="9172"/>
                  </a:lnTo>
                  <a:cubicBezTo>
                    <a:pt x="3691" y="9157"/>
                    <a:pt x="3644" y="9142"/>
                    <a:pt x="3594" y="9127"/>
                  </a:cubicBezTo>
                  <a:close/>
                  <a:moveTo>
                    <a:pt x="10920" y="9177"/>
                  </a:moveTo>
                  <a:lnTo>
                    <a:pt x="10893" y="9329"/>
                  </a:lnTo>
                  <a:lnTo>
                    <a:pt x="11047" y="9357"/>
                  </a:lnTo>
                  <a:lnTo>
                    <a:pt x="11074" y="9204"/>
                  </a:lnTo>
                  <a:lnTo>
                    <a:pt x="10920" y="9177"/>
                  </a:lnTo>
                  <a:close/>
                  <a:moveTo>
                    <a:pt x="3889" y="9218"/>
                  </a:moveTo>
                  <a:lnTo>
                    <a:pt x="3845" y="9368"/>
                  </a:lnTo>
                  <a:lnTo>
                    <a:pt x="3995" y="9411"/>
                  </a:lnTo>
                  <a:lnTo>
                    <a:pt x="4038" y="9261"/>
                  </a:lnTo>
                  <a:cubicBezTo>
                    <a:pt x="3988" y="9247"/>
                    <a:pt x="3939" y="9232"/>
                    <a:pt x="3889" y="9218"/>
                  </a:cubicBezTo>
                  <a:close/>
                  <a:moveTo>
                    <a:pt x="4188" y="9304"/>
                  </a:moveTo>
                  <a:lnTo>
                    <a:pt x="4146" y="9454"/>
                  </a:lnTo>
                  <a:cubicBezTo>
                    <a:pt x="4196" y="9466"/>
                    <a:pt x="4246" y="9479"/>
                    <a:pt x="4296" y="9494"/>
                  </a:cubicBezTo>
                  <a:lnTo>
                    <a:pt x="4338" y="9344"/>
                  </a:lnTo>
                  <a:cubicBezTo>
                    <a:pt x="4288" y="9329"/>
                    <a:pt x="4238" y="9318"/>
                    <a:pt x="4188" y="9304"/>
                  </a:cubicBezTo>
                  <a:close/>
                  <a:moveTo>
                    <a:pt x="4486" y="9384"/>
                  </a:moveTo>
                  <a:lnTo>
                    <a:pt x="4446" y="9534"/>
                  </a:lnTo>
                  <a:cubicBezTo>
                    <a:pt x="4497" y="9548"/>
                    <a:pt x="4547" y="9561"/>
                    <a:pt x="4597" y="9572"/>
                  </a:cubicBezTo>
                  <a:lnTo>
                    <a:pt x="4636" y="9421"/>
                  </a:lnTo>
                  <a:lnTo>
                    <a:pt x="4486" y="9384"/>
                  </a:lnTo>
                  <a:close/>
                  <a:moveTo>
                    <a:pt x="4786" y="9458"/>
                  </a:moveTo>
                  <a:lnTo>
                    <a:pt x="4750" y="9609"/>
                  </a:lnTo>
                  <a:cubicBezTo>
                    <a:pt x="4799" y="9621"/>
                    <a:pt x="4852" y="9634"/>
                    <a:pt x="4901" y="9645"/>
                  </a:cubicBezTo>
                  <a:lnTo>
                    <a:pt x="4936" y="9494"/>
                  </a:lnTo>
                  <a:cubicBezTo>
                    <a:pt x="4886" y="9481"/>
                    <a:pt x="4834" y="9471"/>
                    <a:pt x="4786" y="9458"/>
                  </a:cubicBezTo>
                  <a:close/>
                  <a:moveTo>
                    <a:pt x="10867" y="9482"/>
                  </a:moveTo>
                  <a:lnTo>
                    <a:pt x="10840" y="9635"/>
                  </a:lnTo>
                  <a:lnTo>
                    <a:pt x="10993" y="9662"/>
                  </a:lnTo>
                  <a:lnTo>
                    <a:pt x="11020" y="9508"/>
                  </a:lnTo>
                  <a:lnTo>
                    <a:pt x="10867" y="9482"/>
                  </a:lnTo>
                  <a:close/>
                  <a:moveTo>
                    <a:pt x="5088" y="9528"/>
                  </a:moveTo>
                  <a:lnTo>
                    <a:pt x="5054" y="9679"/>
                  </a:lnTo>
                  <a:cubicBezTo>
                    <a:pt x="5104" y="9691"/>
                    <a:pt x="5157" y="9703"/>
                    <a:pt x="5207" y="9713"/>
                  </a:cubicBezTo>
                  <a:lnTo>
                    <a:pt x="5240" y="9561"/>
                  </a:lnTo>
                  <a:cubicBezTo>
                    <a:pt x="5188" y="9549"/>
                    <a:pt x="5138" y="9539"/>
                    <a:pt x="5088" y="9528"/>
                  </a:cubicBezTo>
                  <a:close/>
                  <a:moveTo>
                    <a:pt x="5388" y="9594"/>
                  </a:moveTo>
                  <a:lnTo>
                    <a:pt x="5358" y="9746"/>
                  </a:lnTo>
                  <a:cubicBezTo>
                    <a:pt x="5410" y="9756"/>
                    <a:pt x="5460" y="9765"/>
                    <a:pt x="5511" y="9776"/>
                  </a:cubicBezTo>
                  <a:lnTo>
                    <a:pt x="5540" y="9625"/>
                  </a:lnTo>
                  <a:cubicBezTo>
                    <a:pt x="5490" y="9615"/>
                    <a:pt x="5438" y="9605"/>
                    <a:pt x="5388" y="9594"/>
                  </a:cubicBezTo>
                  <a:close/>
                  <a:moveTo>
                    <a:pt x="5692" y="9652"/>
                  </a:moveTo>
                  <a:lnTo>
                    <a:pt x="5664" y="9805"/>
                  </a:lnTo>
                  <a:cubicBezTo>
                    <a:pt x="5715" y="9813"/>
                    <a:pt x="5765" y="9823"/>
                    <a:pt x="5816" y="9833"/>
                  </a:cubicBezTo>
                  <a:lnTo>
                    <a:pt x="5844" y="9681"/>
                  </a:lnTo>
                  <a:cubicBezTo>
                    <a:pt x="5794" y="9672"/>
                    <a:pt x="5744" y="9662"/>
                    <a:pt x="5692" y="9652"/>
                  </a:cubicBezTo>
                  <a:close/>
                  <a:moveTo>
                    <a:pt x="5999" y="9708"/>
                  </a:moveTo>
                  <a:lnTo>
                    <a:pt x="5972" y="9862"/>
                  </a:lnTo>
                  <a:cubicBezTo>
                    <a:pt x="6023" y="9870"/>
                    <a:pt x="6073" y="9878"/>
                    <a:pt x="6125" y="9886"/>
                  </a:cubicBezTo>
                  <a:lnTo>
                    <a:pt x="6151" y="9735"/>
                  </a:lnTo>
                  <a:cubicBezTo>
                    <a:pt x="6101" y="9726"/>
                    <a:pt x="6051" y="9716"/>
                    <a:pt x="5999" y="9708"/>
                  </a:cubicBezTo>
                  <a:close/>
                  <a:moveTo>
                    <a:pt x="6303" y="9758"/>
                  </a:moveTo>
                  <a:lnTo>
                    <a:pt x="6279" y="9912"/>
                  </a:lnTo>
                  <a:cubicBezTo>
                    <a:pt x="6330" y="9919"/>
                    <a:pt x="6380" y="9928"/>
                    <a:pt x="6432" y="9935"/>
                  </a:cubicBezTo>
                  <a:lnTo>
                    <a:pt x="6457" y="9782"/>
                  </a:lnTo>
                  <a:cubicBezTo>
                    <a:pt x="6406" y="9775"/>
                    <a:pt x="6356" y="9765"/>
                    <a:pt x="6303" y="9758"/>
                  </a:cubicBezTo>
                  <a:close/>
                  <a:moveTo>
                    <a:pt x="10813" y="9788"/>
                  </a:moveTo>
                  <a:lnTo>
                    <a:pt x="10786" y="9942"/>
                  </a:lnTo>
                  <a:lnTo>
                    <a:pt x="10940" y="9969"/>
                  </a:lnTo>
                  <a:lnTo>
                    <a:pt x="10967" y="9815"/>
                  </a:lnTo>
                  <a:lnTo>
                    <a:pt x="10813" y="9788"/>
                  </a:lnTo>
                  <a:close/>
                  <a:moveTo>
                    <a:pt x="6607" y="9802"/>
                  </a:moveTo>
                  <a:lnTo>
                    <a:pt x="6586" y="9956"/>
                  </a:lnTo>
                  <a:lnTo>
                    <a:pt x="6741" y="9978"/>
                  </a:lnTo>
                  <a:lnTo>
                    <a:pt x="6760" y="9823"/>
                  </a:lnTo>
                  <a:cubicBezTo>
                    <a:pt x="6709" y="9816"/>
                    <a:pt x="6659" y="9809"/>
                    <a:pt x="6607" y="9802"/>
                  </a:cubicBezTo>
                  <a:close/>
                  <a:moveTo>
                    <a:pt x="6916" y="9843"/>
                  </a:moveTo>
                  <a:lnTo>
                    <a:pt x="6896" y="9998"/>
                  </a:lnTo>
                  <a:cubicBezTo>
                    <a:pt x="6948" y="10005"/>
                    <a:pt x="7000" y="10010"/>
                    <a:pt x="7051" y="10018"/>
                  </a:cubicBezTo>
                  <a:lnTo>
                    <a:pt x="7070" y="9862"/>
                  </a:lnTo>
                  <a:cubicBezTo>
                    <a:pt x="7018" y="9856"/>
                    <a:pt x="6967" y="9850"/>
                    <a:pt x="6916" y="9843"/>
                  </a:cubicBezTo>
                  <a:close/>
                  <a:moveTo>
                    <a:pt x="7223" y="9882"/>
                  </a:moveTo>
                  <a:lnTo>
                    <a:pt x="7205" y="10036"/>
                  </a:lnTo>
                  <a:lnTo>
                    <a:pt x="7360" y="10053"/>
                  </a:lnTo>
                  <a:lnTo>
                    <a:pt x="7377" y="9898"/>
                  </a:lnTo>
                  <a:cubicBezTo>
                    <a:pt x="7327" y="9892"/>
                    <a:pt x="7274" y="9886"/>
                    <a:pt x="7223" y="9882"/>
                  </a:cubicBezTo>
                  <a:close/>
                  <a:moveTo>
                    <a:pt x="7529" y="9913"/>
                  </a:moveTo>
                  <a:lnTo>
                    <a:pt x="7515" y="10067"/>
                  </a:lnTo>
                  <a:cubicBezTo>
                    <a:pt x="7567" y="10072"/>
                    <a:pt x="7619" y="10076"/>
                    <a:pt x="7671" y="10082"/>
                  </a:cubicBezTo>
                  <a:lnTo>
                    <a:pt x="7684" y="9928"/>
                  </a:lnTo>
                  <a:cubicBezTo>
                    <a:pt x="7632" y="9925"/>
                    <a:pt x="7581" y="9919"/>
                    <a:pt x="7529" y="9913"/>
                  </a:cubicBezTo>
                  <a:close/>
                  <a:moveTo>
                    <a:pt x="7838" y="9940"/>
                  </a:moveTo>
                  <a:lnTo>
                    <a:pt x="7826" y="10096"/>
                  </a:lnTo>
                  <a:cubicBezTo>
                    <a:pt x="7878" y="10100"/>
                    <a:pt x="7929" y="10105"/>
                    <a:pt x="7981" y="10107"/>
                  </a:cubicBezTo>
                  <a:lnTo>
                    <a:pt x="7993" y="9953"/>
                  </a:lnTo>
                  <a:cubicBezTo>
                    <a:pt x="7942" y="9949"/>
                    <a:pt x="7891" y="9943"/>
                    <a:pt x="7838" y="9940"/>
                  </a:cubicBezTo>
                  <a:close/>
                  <a:moveTo>
                    <a:pt x="8149" y="9963"/>
                  </a:moveTo>
                  <a:lnTo>
                    <a:pt x="8138" y="10119"/>
                  </a:lnTo>
                  <a:lnTo>
                    <a:pt x="8293" y="10129"/>
                  </a:lnTo>
                  <a:lnTo>
                    <a:pt x="8305" y="9973"/>
                  </a:lnTo>
                  <a:lnTo>
                    <a:pt x="8149" y="9963"/>
                  </a:lnTo>
                  <a:close/>
                  <a:moveTo>
                    <a:pt x="10776" y="9970"/>
                  </a:moveTo>
                  <a:cubicBezTo>
                    <a:pt x="10738" y="9973"/>
                    <a:pt x="10688" y="9978"/>
                    <a:pt x="10621" y="9980"/>
                  </a:cubicBezTo>
                  <a:lnTo>
                    <a:pt x="10631" y="10136"/>
                  </a:lnTo>
                  <a:cubicBezTo>
                    <a:pt x="10697" y="10132"/>
                    <a:pt x="10748" y="10127"/>
                    <a:pt x="10788" y="10126"/>
                  </a:cubicBezTo>
                  <a:lnTo>
                    <a:pt x="10776" y="9970"/>
                  </a:lnTo>
                  <a:close/>
                  <a:moveTo>
                    <a:pt x="8457" y="9983"/>
                  </a:moveTo>
                  <a:lnTo>
                    <a:pt x="8449" y="10139"/>
                  </a:lnTo>
                  <a:cubicBezTo>
                    <a:pt x="8500" y="10140"/>
                    <a:pt x="8552" y="10143"/>
                    <a:pt x="8604" y="10145"/>
                  </a:cubicBezTo>
                  <a:lnTo>
                    <a:pt x="8613" y="9990"/>
                  </a:lnTo>
                  <a:cubicBezTo>
                    <a:pt x="8560" y="9988"/>
                    <a:pt x="8509" y="9986"/>
                    <a:pt x="8457" y="9983"/>
                  </a:cubicBezTo>
                  <a:close/>
                  <a:moveTo>
                    <a:pt x="10467" y="9990"/>
                  </a:moveTo>
                  <a:cubicBezTo>
                    <a:pt x="10419" y="9992"/>
                    <a:pt x="10367" y="9996"/>
                    <a:pt x="10312" y="9998"/>
                  </a:cubicBezTo>
                  <a:lnTo>
                    <a:pt x="10319" y="10153"/>
                  </a:lnTo>
                  <a:cubicBezTo>
                    <a:pt x="10376" y="10149"/>
                    <a:pt x="10427" y="10147"/>
                    <a:pt x="10476" y="10146"/>
                  </a:cubicBezTo>
                  <a:lnTo>
                    <a:pt x="10467" y="9990"/>
                  </a:lnTo>
                  <a:close/>
                  <a:moveTo>
                    <a:pt x="8766" y="9996"/>
                  </a:moveTo>
                  <a:lnTo>
                    <a:pt x="8760" y="10150"/>
                  </a:lnTo>
                  <a:lnTo>
                    <a:pt x="8916" y="10156"/>
                  </a:lnTo>
                  <a:lnTo>
                    <a:pt x="8921" y="10000"/>
                  </a:lnTo>
                  <a:lnTo>
                    <a:pt x="8766" y="9996"/>
                  </a:lnTo>
                  <a:close/>
                  <a:moveTo>
                    <a:pt x="10156" y="10000"/>
                  </a:moveTo>
                  <a:cubicBezTo>
                    <a:pt x="10107" y="10002"/>
                    <a:pt x="10056" y="10005"/>
                    <a:pt x="10003" y="10006"/>
                  </a:cubicBezTo>
                  <a:lnTo>
                    <a:pt x="10006" y="10162"/>
                  </a:lnTo>
                  <a:cubicBezTo>
                    <a:pt x="10062" y="10160"/>
                    <a:pt x="10113" y="10160"/>
                    <a:pt x="10162" y="10156"/>
                  </a:cubicBezTo>
                  <a:lnTo>
                    <a:pt x="10156" y="10000"/>
                  </a:lnTo>
                  <a:close/>
                  <a:moveTo>
                    <a:pt x="9075" y="10006"/>
                  </a:moveTo>
                  <a:lnTo>
                    <a:pt x="9071" y="10162"/>
                  </a:lnTo>
                  <a:cubicBezTo>
                    <a:pt x="9123" y="10163"/>
                    <a:pt x="9175" y="10165"/>
                    <a:pt x="9227" y="10165"/>
                  </a:cubicBezTo>
                  <a:lnTo>
                    <a:pt x="9230" y="10009"/>
                  </a:lnTo>
                  <a:cubicBezTo>
                    <a:pt x="9178" y="10008"/>
                    <a:pt x="9127" y="10008"/>
                    <a:pt x="9075" y="10006"/>
                  </a:cubicBezTo>
                  <a:close/>
                  <a:moveTo>
                    <a:pt x="9384" y="10012"/>
                  </a:moveTo>
                  <a:lnTo>
                    <a:pt x="9382" y="10167"/>
                  </a:lnTo>
                  <a:lnTo>
                    <a:pt x="9539" y="10167"/>
                  </a:lnTo>
                  <a:lnTo>
                    <a:pt x="9539" y="10013"/>
                  </a:lnTo>
                  <a:cubicBezTo>
                    <a:pt x="9487" y="10013"/>
                    <a:pt x="9437" y="10012"/>
                    <a:pt x="9384" y="10012"/>
                  </a:cubicBezTo>
                  <a:close/>
                  <a:moveTo>
                    <a:pt x="9849" y="10009"/>
                  </a:moveTo>
                  <a:cubicBezTo>
                    <a:pt x="9798" y="10012"/>
                    <a:pt x="9748" y="10012"/>
                    <a:pt x="9694" y="10012"/>
                  </a:cubicBezTo>
                  <a:lnTo>
                    <a:pt x="9694" y="10167"/>
                  </a:lnTo>
                  <a:cubicBezTo>
                    <a:pt x="9748" y="10167"/>
                    <a:pt x="9801" y="10165"/>
                    <a:pt x="9851" y="10165"/>
                  </a:cubicBezTo>
                  <a:lnTo>
                    <a:pt x="9849" y="10009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5"/>
            <p:cNvSpPr/>
            <p:nvPr/>
          </p:nvSpPr>
          <p:spPr>
            <a:xfrm rot="-452525">
              <a:off x="415688" y="910426"/>
              <a:ext cx="270550" cy="148322"/>
            </a:xfrm>
            <a:custGeom>
              <a:avLst/>
              <a:gdLst/>
              <a:ahLst/>
              <a:cxnLst/>
              <a:rect l="l" t="t" r="r" b="b"/>
              <a:pathLst>
                <a:path w="7745" h="4246" extrusionOk="0">
                  <a:moveTo>
                    <a:pt x="7237" y="0"/>
                  </a:moveTo>
                  <a:cubicBezTo>
                    <a:pt x="6547" y="0"/>
                    <a:pt x="118" y="2477"/>
                    <a:pt x="59" y="2780"/>
                  </a:cubicBezTo>
                  <a:cubicBezTo>
                    <a:pt x="1" y="3090"/>
                    <a:pt x="680" y="4245"/>
                    <a:pt x="680" y="4245"/>
                  </a:cubicBezTo>
                  <a:lnTo>
                    <a:pt x="7745" y="1481"/>
                  </a:lnTo>
                  <a:cubicBezTo>
                    <a:pt x="7745" y="1481"/>
                    <a:pt x="7668" y="141"/>
                    <a:pt x="7280" y="5"/>
                  </a:cubicBezTo>
                  <a:cubicBezTo>
                    <a:pt x="7270" y="2"/>
                    <a:pt x="7255" y="0"/>
                    <a:pt x="7237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5"/>
            <p:cNvSpPr/>
            <p:nvPr/>
          </p:nvSpPr>
          <p:spPr>
            <a:xfrm rot="-452525">
              <a:off x="426215" y="920425"/>
              <a:ext cx="252979" cy="134664"/>
            </a:xfrm>
            <a:custGeom>
              <a:avLst/>
              <a:gdLst/>
              <a:ahLst/>
              <a:cxnLst/>
              <a:rect l="l" t="t" r="r" b="b"/>
              <a:pathLst>
                <a:path w="7242" h="3855" extrusionOk="0">
                  <a:moveTo>
                    <a:pt x="6891" y="0"/>
                  </a:moveTo>
                  <a:lnTo>
                    <a:pt x="0" y="2581"/>
                  </a:lnTo>
                  <a:lnTo>
                    <a:pt x="653" y="3855"/>
                  </a:lnTo>
                  <a:lnTo>
                    <a:pt x="722" y="3819"/>
                  </a:lnTo>
                  <a:lnTo>
                    <a:pt x="110" y="2624"/>
                  </a:lnTo>
                  <a:lnTo>
                    <a:pt x="6839" y="103"/>
                  </a:lnTo>
                  <a:lnTo>
                    <a:pt x="7168" y="1296"/>
                  </a:lnTo>
                  <a:lnTo>
                    <a:pt x="7242" y="1275"/>
                  </a:lnTo>
                  <a:lnTo>
                    <a:pt x="6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5"/>
            <p:cNvSpPr/>
            <p:nvPr/>
          </p:nvSpPr>
          <p:spPr>
            <a:xfrm rot="-452525">
              <a:off x="447270" y="1019982"/>
              <a:ext cx="28819" cy="24103"/>
            </a:xfrm>
            <a:custGeom>
              <a:avLst/>
              <a:gdLst/>
              <a:ahLst/>
              <a:cxnLst/>
              <a:rect l="l" t="t" r="r" b="b"/>
              <a:pathLst>
                <a:path w="825" h="690" extrusionOk="0">
                  <a:moveTo>
                    <a:pt x="729" y="0"/>
                  </a:moveTo>
                  <a:lnTo>
                    <a:pt x="1" y="271"/>
                  </a:lnTo>
                  <a:lnTo>
                    <a:pt x="215" y="689"/>
                  </a:lnTo>
                  <a:lnTo>
                    <a:pt x="824" y="525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5"/>
            <p:cNvSpPr/>
            <p:nvPr/>
          </p:nvSpPr>
          <p:spPr>
            <a:xfrm rot="-452525">
              <a:off x="474733" y="1008007"/>
              <a:ext cx="25466" cy="24522"/>
            </a:xfrm>
            <a:custGeom>
              <a:avLst/>
              <a:gdLst/>
              <a:ahLst/>
              <a:cxnLst/>
              <a:rect l="l" t="t" r="r" b="b"/>
              <a:pathLst>
                <a:path w="729" h="702" extrusionOk="0">
                  <a:moveTo>
                    <a:pt x="593" y="0"/>
                  </a:moveTo>
                  <a:lnTo>
                    <a:pt x="0" y="243"/>
                  </a:lnTo>
                  <a:lnTo>
                    <a:pt x="150" y="701"/>
                  </a:lnTo>
                  <a:lnTo>
                    <a:pt x="728" y="534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5"/>
            <p:cNvSpPr/>
            <p:nvPr/>
          </p:nvSpPr>
          <p:spPr>
            <a:xfrm rot="-452525">
              <a:off x="412845" y="953223"/>
              <a:ext cx="295631" cy="116080"/>
            </a:xfrm>
            <a:custGeom>
              <a:avLst/>
              <a:gdLst/>
              <a:ahLst/>
              <a:cxnLst/>
              <a:rect l="l" t="t" r="r" b="b"/>
              <a:pathLst>
                <a:path w="8463" h="3323" extrusionOk="0">
                  <a:moveTo>
                    <a:pt x="8426" y="1"/>
                  </a:moveTo>
                  <a:lnTo>
                    <a:pt x="1" y="3066"/>
                  </a:lnTo>
                  <a:lnTo>
                    <a:pt x="56" y="3323"/>
                  </a:lnTo>
                  <a:lnTo>
                    <a:pt x="8463" y="101"/>
                  </a:lnTo>
                  <a:lnTo>
                    <a:pt x="8426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5"/>
            <p:cNvSpPr/>
            <p:nvPr/>
          </p:nvSpPr>
          <p:spPr>
            <a:xfrm rot="-452525">
              <a:off x="434552" y="947504"/>
              <a:ext cx="270480" cy="148357"/>
            </a:xfrm>
            <a:custGeom>
              <a:avLst/>
              <a:gdLst/>
              <a:ahLst/>
              <a:cxnLst/>
              <a:rect l="l" t="t" r="r" b="b"/>
              <a:pathLst>
                <a:path w="7743" h="4247" extrusionOk="0">
                  <a:moveTo>
                    <a:pt x="7237" y="1"/>
                  </a:moveTo>
                  <a:cubicBezTo>
                    <a:pt x="6551" y="1"/>
                    <a:pt x="117" y="2479"/>
                    <a:pt x="60" y="2781"/>
                  </a:cubicBezTo>
                  <a:cubicBezTo>
                    <a:pt x="0" y="3092"/>
                    <a:pt x="681" y="4247"/>
                    <a:pt x="681" y="4247"/>
                  </a:cubicBezTo>
                  <a:lnTo>
                    <a:pt x="7743" y="1482"/>
                  </a:lnTo>
                  <a:cubicBezTo>
                    <a:pt x="7743" y="1482"/>
                    <a:pt x="7669" y="143"/>
                    <a:pt x="7279" y="6"/>
                  </a:cubicBezTo>
                  <a:cubicBezTo>
                    <a:pt x="7269" y="2"/>
                    <a:pt x="7255" y="1"/>
                    <a:pt x="7237" y="1"/>
                  </a:cubicBezTo>
                  <a:close/>
                </a:path>
              </a:pathLst>
            </a:custGeom>
            <a:solidFill>
              <a:srgbClr val="FF5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5"/>
            <p:cNvSpPr/>
            <p:nvPr/>
          </p:nvSpPr>
          <p:spPr>
            <a:xfrm rot="-452525">
              <a:off x="442143" y="953280"/>
              <a:ext cx="256402" cy="140078"/>
            </a:xfrm>
            <a:custGeom>
              <a:avLst/>
              <a:gdLst/>
              <a:ahLst/>
              <a:cxnLst/>
              <a:rect l="l" t="t" r="r" b="b"/>
              <a:pathLst>
                <a:path w="7340" h="4010" extrusionOk="0">
                  <a:moveTo>
                    <a:pt x="7039" y="0"/>
                  </a:moveTo>
                  <a:lnTo>
                    <a:pt x="0" y="2612"/>
                  </a:lnTo>
                  <a:lnTo>
                    <a:pt x="657" y="4010"/>
                  </a:lnTo>
                  <a:lnTo>
                    <a:pt x="727" y="3976"/>
                  </a:lnTo>
                  <a:lnTo>
                    <a:pt x="108" y="2655"/>
                  </a:lnTo>
                  <a:lnTo>
                    <a:pt x="6982" y="106"/>
                  </a:lnTo>
                  <a:lnTo>
                    <a:pt x="7263" y="1413"/>
                  </a:lnTo>
                  <a:lnTo>
                    <a:pt x="7339" y="1398"/>
                  </a:lnTo>
                  <a:lnTo>
                    <a:pt x="7039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5"/>
            <p:cNvSpPr/>
            <p:nvPr/>
          </p:nvSpPr>
          <p:spPr>
            <a:xfrm rot="-452525">
              <a:off x="467121" y="1058880"/>
              <a:ext cx="34932" cy="23824"/>
            </a:xfrm>
            <a:custGeom>
              <a:avLst/>
              <a:gdLst/>
              <a:ahLst/>
              <a:cxnLst/>
              <a:rect l="l" t="t" r="r" b="b"/>
              <a:pathLst>
                <a:path w="1000" h="682" extrusionOk="0">
                  <a:moveTo>
                    <a:pt x="500" y="1"/>
                  </a:moveTo>
                  <a:cubicBezTo>
                    <a:pt x="225" y="1"/>
                    <a:pt x="1" y="152"/>
                    <a:pt x="1" y="342"/>
                  </a:cubicBezTo>
                  <a:cubicBezTo>
                    <a:pt x="1" y="529"/>
                    <a:pt x="225" y="681"/>
                    <a:pt x="500" y="681"/>
                  </a:cubicBezTo>
                  <a:cubicBezTo>
                    <a:pt x="777" y="681"/>
                    <a:pt x="1000" y="530"/>
                    <a:pt x="1000" y="342"/>
                  </a:cubicBezTo>
                  <a:cubicBezTo>
                    <a:pt x="1000" y="152"/>
                    <a:pt x="777" y="1"/>
                    <a:pt x="5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5"/>
            <p:cNvSpPr/>
            <p:nvPr/>
          </p:nvSpPr>
          <p:spPr>
            <a:xfrm rot="-452525">
              <a:off x="434919" y="985288"/>
              <a:ext cx="291719" cy="120586"/>
            </a:xfrm>
            <a:custGeom>
              <a:avLst/>
              <a:gdLst/>
              <a:ahLst/>
              <a:cxnLst/>
              <a:rect l="l" t="t" r="r" b="b"/>
              <a:pathLst>
                <a:path w="8351" h="3452" extrusionOk="0">
                  <a:moveTo>
                    <a:pt x="8293" y="1"/>
                  </a:moveTo>
                  <a:lnTo>
                    <a:pt x="1" y="3333"/>
                  </a:lnTo>
                  <a:lnTo>
                    <a:pt x="85" y="3451"/>
                  </a:lnTo>
                  <a:lnTo>
                    <a:pt x="8350" y="219"/>
                  </a:lnTo>
                  <a:lnTo>
                    <a:pt x="8293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5"/>
            <p:cNvSpPr/>
            <p:nvPr/>
          </p:nvSpPr>
          <p:spPr>
            <a:xfrm rot="-452525">
              <a:off x="449337" y="980150"/>
              <a:ext cx="270480" cy="148322"/>
            </a:xfrm>
            <a:custGeom>
              <a:avLst/>
              <a:gdLst/>
              <a:ahLst/>
              <a:cxnLst/>
              <a:rect l="l" t="t" r="r" b="b"/>
              <a:pathLst>
                <a:path w="7743" h="4246" extrusionOk="0">
                  <a:moveTo>
                    <a:pt x="7237" y="1"/>
                  </a:moveTo>
                  <a:cubicBezTo>
                    <a:pt x="6550" y="1"/>
                    <a:pt x="117" y="2478"/>
                    <a:pt x="59" y="2781"/>
                  </a:cubicBezTo>
                  <a:cubicBezTo>
                    <a:pt x="0" y="3091"/>
                    <a:pt x="680" y="4246"/>
                    <a:pt x="680" y="4246"/>
                  </a:cubicBezTo>
                  <a:lnTo>
                    <a:pt x="7743" y="1482"/>
                  </a:lnTo>
                  <a:cubicBezTo>
                    <a:pt x="7743" y="1482"/>
                    <a:pt x="7667" y="142"/>
                    <a:pt x="7279" y="6"/>
                  </a:cubicBezTo>
                  <a:cubicBezTo>
                    <a:pt x="7269" y="3"/>
                    <a:pt x="7255" y="1"/>
                    <a:pt x="7237" y="1"/>
                  </a:cubicBez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5"/>
            <p:cNvSpPr/>
            <p:nvPr/>
          </p:nvSpPr>
          <p:spPr>
            <a:xfrm rot="-452525">
              <a:off x="459101" y="986164"/>
              <a:ext cx="257485" cy="139869"/>
            </a:xfrm>
            <a:custGeom>
              <a:avLst/>
              <a:gdLst/>
              <a:ahLst/>
              <a:cxnLst/>
              <a:rect l="l" t="t" r="r" b="b"/>
              <a:pathLst>
                <a:path w="7371" h="4004" extrusionOk="0">
                  <a:moveTo>
                    <a:pt x="6960" y="0"/>
                  </a:moveTo>
                  <a:lnTo>
                    <a:pt x="1" y="2700"/>
                  </a:lnTo>
                  <a:lnTo>
                    <a:pt x="560" y="4003"/>
                  </a:lnTo>
                  <a:lnTo>
                    <a:pt x="632" y="3973"/>
                  </a:lnTo>
                  <a:lnTo>
                    <a:pt x="104" y="2743"/>
                  </a:lnTo>
                  <a:lnTo>
                    <a:pt x="6910" y="105"/>
                  </a:lnTo>
                  <a:lnTo>
                    <a:pt x="7295" y="1362"/>
                  </a:lnTo>
                  <a:lnTo>
                    <a:pt x="7371" y="1338"/>
                  </a:lnTo>
                  <a:lnTo>
                    <a:pt x="69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5"/>
            <p:cNvSpPr/>
            <p:nvPr/>
          </p:nvSpPr>
          <p:spPr>
            <a:xfrm rot="-452525">
              <a:off x="653193" y="985908"/>
              <a:ext cx="48905" cy="43002"/>
            </a:xfrm>
            <a:custGeom>
              <a:avLst/>
              <a:gdLst/>
              <a:ahLst/>
              <a:cxnLst/>
              <a:rect l="l" t="t" r="r" b="b"/>
              <a:pathLst>
                <a:path w="1400" h="1231" extrusionOk="0">
                  <a:moveTo>
                    <a:pt x="1140" y="1"/>
                  </a:moveTo>
                  <a:lnTo>
                    <a:pt x="1" y="442"/>
                  </a:lnTo>
                  <a:lnTo>
                    <a:pt x="312" y="1230"/>
                  </a:lnTo>
                  <a:lnTo>
                    <a:pt x="1400" y="855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5"/>
            <p:cNvSpPr/>
            <p:nvPr/>
          </p:nvSpPr>
          <p:spPr>
            <a:xfrm rot="-452525">
              <a:off x="453740" y="1018826"/>
              <a:ext cx="294688" cy="121005"/>
            </a:xfrm>
            <a:custGeom>
              <a:avLst/>
              <a:gdLst/>
              <a:ahLst/>
              <a:cxnLst/>
              <a:rect l="l" t="t" r="r" b="b"/>
              <a:pathLst>
                <a:path w="8436" h="3464" extrusionOk="0">
                  <a:moveTo>
                    <a:pt x="8407" y="1"/>
                  </a:moveTo>
                  <a:lnTo>
                    <a:pt x="1" y="3224"/>
                  </a:lnTo>
                  <a:lnTo>
                    <a:pt x="128" y="3464"/>
                  </a:lnTo>
                  <a:lnTo>
                    <a:pt x="8436" y="76"/>
                  </a:lnTo>
                  <a:lnTo>
                    <a:pt x="8407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5"/>
            <p:cNvSpPr/>
            <p:nvPr/>
          </p:nvSpPr>
          <p:spPr>
            <a:xfrm rot="-452525">
              <a:off x="815304" y="818428"/>
              <a:ext cx="387119" cy="224474"/>
            </a:xfrm>
            <a:custGeom>
              <a:avLst/>
              <a:gdLst/>
              <a:ahLst/>
              <a:cxnLst/>
              <a:rect l="l" t="t" r="r" b="b"/>
              <a:pathLst>
                <a:path w="11082" h="6426" extrusionOk="0">
                  <a:moveTo>
                    <a:pt x="367" y="0"/>
                  </a:moveTo>
                  <a:cubicBezTo>
                    <a:pt x="367" y="0"/>
                    <a:pt x="0" y="4350"/>
                    <a:pt x="367" y="4852"/>
                  </a:cubicBezTo>
                  <a:cubicBezTo>
                    <a:pt x="708" y="5322"/>
                    <a:pt x="8600" y="6426"/>
                    <a:pt x="10006" y="6426"/>
                  </a:cubicBezTo>
                  <a:cubicBezTo>
                    <a:pt x="10115" y="6426"/>
                    <a:pt x="10184" y="6419"/>
                    <a:pt x="10209" y="6405"/>
                  </a:cubicBezTo>
                  <a:cubicBezTo>
                    <a:pt x="10556" y="6210"/>
                    <a:pt x="11082" y="1611"/>
                    <a:pt x="11082" y="1611"/>
                  </a:cubicBezTo>
                  <a:lnTo>
                    <a:pt x="3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5"/>
            <p:cNvSpPr/>
            <p:nvPr/>
          </p:nvSpPr>
          <p:spPr>
            <a:xfrm rot="-452525">
              <a:off x="832873" y="828270"/>
              <a:ext cx="360326" cy="207951"/>
            </a:xfrm>
            <a:custGeom>
              <a:avLst/>
              <a:gdLst/>
              <a:ahLst/>
              <a:cxnLst/>
              <a:rect l="l" t="t" r="r" b="b"/>
              <a:pathLst>
                <a:path w="10315" h="5953" extrusionOk="0">
                  <a:moveTo>
                    <a:pt x="145" y="0"/>
                  </a:moveTo>
                  <a:lnTo>
                    <a:pt x="139" y="156"/>
                  </a:lnTo>
                  <a:lnTo>
                    <a:pt x="295" y="160"/>
                  </a:lnTo>
                  <a:lnTo>
                    <a:pt x="301" y="6"/>
                  </a:lnTo>
                  <a:lnTo>
                    <a:pt x="145" y="0"/>
                  </a:lnTo>
                  <a:close/>
                  <a:moveTo>
                    <a:pt x="134" y="310"/>
                  </a:moveTo>
                  <a:lnTo>
                    <a:pt x="129" y="466"/>
                  </a:lnTo>
                  <a:lnTo>
                    <a:pt x="285" y="471"/>
                  </a:lnTo>
                  <a:lnTo>
                    <a:pt x="289" y="316"/>
                  </a:lnTo>
                  <a:lnTo>
                    <a:pt x="134" y="310"/>
                  </a:lnTo>
                  <a:close/>
                  <a:moveTo>
                    <a:pt x="125" y="621"/>
                  </a:moveTo>
                  <a:lnTo>
                    <a:pt x="121" y="777"/>
                  </a:lnTo>
                  <a:lnTo>
                    <a:pt x="275" y="781"/>
                  </a:lnTo>
                  <a:lnTo>
                    <a:pt x="281" y="627"/>
                  </a:lnTo>
                  <a:lnTo>
                    <a:pt x="125" y="621"/>
                  </a:lnTo>
                  <a:close/>
                  <a:moveTo>
                    <a:pt x="115" y="931"/>
                  </a:moveTo>
                  <a:lnTo>
                    <a:pt x="109" y="1087"/>
                  </a:lnTo>
                  <a:lnTo>
                    <a:pt x="265" y="1092"/>
                  </a:lnTo>
                  <a:lnTo>
                    <a:pt x="269" y="937"/>
                  </a:lnTo>
                  <a:lnTo>
                    <a:pt x="115" y="931"/>
                  </a:lnTo>
                  <a:close/>
                  <a:moveTo>
                    <a:pt x="104" y="1242"/>
                  </a:moveTo>
                  <a:lnTo>
                    <a:pt x="99" y="1398"/>
                  </a:lnTo>
                  <a:lnTo>
                    <a:pt x="254" y="1402"/>
                  </a:lnTo>
                  <a:lnTo>
                    <a:pt x="259" y="1248"/>
                  </a:lnTo>
                  <a:lnTo>
                    <a:pt x="104" y="1242"/>
                  </a:lnTo>
                  <a:close/>
                  <a:moveTo>
                    <a:pt x="10160" y="1486"/>
                  </a:moveTo>
                  <a:lnTo>
                    <a:pt x="10157" y="1505"/>
                  </a:lnTo>
                  <a:lnTo>
                    <a:pt x="10310" y="1531"/>
                  </a:lnTo>
                  <a:lnTo>
                    <a:pt x="10314" y="1513"/>
                  </a:lnTo>
                  <a:lnTo>
                    <a:pt x="10160" y="1486"/>
                  </a:lnTo>
                  <a:close/>
                  <a:moveTo>
                    <a:pt x="95" y="1552"/>
                  </a:moveTo>
                  <a:lnTo>
                    <a:pt x="89" y="1708"/>
                  </a:lnTo>
                  <a:lnTo>
                    <a:pt x="245" y="1713"/>
                  </a:lnTo>
                  <a:lnTo>
                    <a:pt x="251" y="1558"/>
                  </a:lnTo>
                  <a:lnTo>
                    <a:pt x="95" y="1552"/>
                  </a:lnTo>
                  <a:close/>
                  <a:moveTo>
                    <a:pt x="10129" y="1656"/>
                  </a:moveTo>
                  <a:lnTo>
                    <a:pt x="10102" y="1809"/>
                  </a:lnTo>
                  <a:lnTo>
                    <a:pt x="10256" y="1836"/>
                  </a:lnTo>
                  <a:lnTo>
                    <a:pt x="10282" y="1683"/>
                  </a:lnTo>
                  <a:lnTo>
                    <a:pt x="10129" y="1656"/>
                  </a:lnTo>
                  <a:close/>
                  <a:moveTo>
                    <a:pt x="85" y="1863"/>
                  </a:moveTo>
                  <a:lnTo>
                    <a:pt x="79" y="2019"/>
                  </a:lnTo>
                  <a:lnTo>
                    <a:pt x="235" y="2023"/>
                  </a:lnTo>
                  <a:lnTo>
                    <a:pt x="239" y="1869"/>
                  </a:lnTo>
                  <a:lnTo>
                    <a:pt x="85" y="1863"/>
                  </a:lnTo>
                  <a:close/>
                  <a:moveTo>
                    <a:pt x="10073" y="1963"/>
                  </a:moveTo>
                  <a:lnTo>
                    <a:pt x="10046" y="2114"/>
                  </a:lnTo>
                  <a:lnTo>
                    <a:pt x="10200" y="2142"/>
                  </a:lnTo>
                  <a:lnTo>
                    <a:pt x="10227" y="1990"/>
                  </a:lnTo>
                  <a:lnTo>
                    <a:pt x="10073" y="1963"/>
                  </a:lnTo>
                  <a:close/>
                  <a:moveTo>
                    <a:pt x="75" y="2173"/>
                  </a:moveTo>
                  <a:lnTo>
                    <a:pt x="71" y="2329"/>
                  </a:lnTo>
                  <a:lnTo>
                    <a:pt x="225" y="2334"/>
                  </a:lnTo>
                  <a:lnTo>
                    <a:pt x="231" y="2179"/>
                  </a:lnTo>
                  <a:lnTo>
                    <a:pt x="75" y="2173"/>
                  </a:lnTo>
                  <a:close/>
                  <a:moveTo>
                    <a:pt x="10018" y="2267"/>
                  </a:moveTo>
                  <a:lnTo>
                    <a:pt x="9992" y="2421"/>
                  </a:lnTo>
                  <a:lnTo>
                    <a:pt x="10145" y="2448"/>
                  </a:lnTo>
                  <a:lnTo>
                    <a:pt x="10172" y="2294"/>
                  </a:lnTo>
                  <a:lnTo>
                    <a:pt x="10018" y="2267"/>
                  </a:lnTo>
                  <a:close/>
                  <a:moveTo>
                    <a:pt x="65" y="2483"/>
                  </a:moveTo>
                  <a:lnTo>
                    <a:pt x="59" y="2637"/>
                  </a:lnTo>
                  <a:lnTo>
                    <a:pt x="215" y="2643"/>
                  </a:lnTo>
                  <a:lnTo>
                    <a:pt x="221" y="2487"/>
                  </a:lnTo>
                  <a:lnTo>
                    <a:pt x="65" y="2483"/>
                  </a:lnTo>
                  <a:close/>
                  <a:moveTo>
                    <a:pt x="9963" y="2573"/>
                  </a:moveTo>
                  <a:lnTo>
                    <a:pt x="9936" y="2727"/>
                  </a:lnTo>
                  <a:lnTo>
                    <a:pt x="10089" y="2754"/>
                  </a:lnTo>
                  <a:lnTo>
                    <a:pt x="10116" y="2600"/>
                  </a:lnTo>
                  <a:lnTo>
                    <a:pt x="9963" y="2573"/>
                  </a:lnTo>
                  <a:close/>
                  <a:moveTo>
                    <a:pt x="54" y="2792"/>
                  </a:moveTo>
                  <a:lnTo>
                    <a:pt x="49" y="2948"/>
                  </a:lnTo>
                  <a:lnTo>
                    <a:pt x="204" y="2954"/>
                  </a:lnTo>
                  <a:lnTo>
                    <a:pt x="209" y="2798"/>
                  </a:lnTo>
                  <a:lnTo>
                    <a:pt x="54" y="2792"/>
                  </a:lnTo>
                  <a:close/>
                  <a:moveTo>
                    <a:pt x="9909" y="2878"/>
                  </a:moveTo>
                  <a:lnTo>
                    <a:pt x="9882" y="3032"/>
                  </a:lnTo>
                  <a:lnTo>
                    <a:pt x="10036" y="3058"/>
                  </a:lnTo>
                  <a:lnTo>
                    <a:pt x="10063" y="2905"/>
                  </a:lnTo>
                  <a:lnTo>
                    <a:pt x="9909" y="2878"/>
                  </a:lnTo>
                  <a:close/>
                  <a:moveTo>
                    <a:pt x="45" y="3104"/>
                  </a:moveTo>
                  <a:lnTo>
                    <a:pt x="39" y="3258"/>
                  </a:lnTo>
                  <a:lnTo>
                    <a:pt x="195" y="3264"/>
                  </a:lnTo>
                  <a:lnTo>
                    <a:pt x="201" y="3108"/>
                  </a:lnTo>
                  <a:lnTo>
                    <a:pt x="45" y="3104"/>
                  </a:lnTo>
                  <a:close/>
                  <a:moveTo>
                    <a:pt x="9853" y="3185"/>
                  </a:moveTo>
                  <a:lnTo>
                    <a:pt x="9828" y="3339"/>
                  </a:lnTo>
                  <a:lnTo>
                    <a:pt x="9980" y="3365"/>
                  </a:lnTo>
                  <a:lnTo>
                    <a:pt x="10008" y="3212"/>
                  </a:lnTo>
                  <a:lnTo>
                    <a:pt x="9853" y="3185"/>
                  </a:lnTo>
                  <a:close/>
                  <a:moveTo>
                    <a:pt x="34" y="3413"/>
                  </a:moveTo>
                  <a:lnTo>
                    <a:pt x="29" y="3569"/>
                  </a:lnTo>
                  <a:lnTo>
                    <a:pt x="185" y="3575"/>
                  </a:lnTo>
                  <a:lnTo>
                    <a:pt x="189" y="3419"/>
                  </a:lnTo>
                  <a:lnTo>
                    <a:pt x="34" y="3413"/>
                  </a:lnTo>
                  <a:close/>
                  <a:moveTo>
                    <a:pt x="9799" y="3491"/>
                  </a:moveTo>
                  <a:lnTo>
                    <a:pt x="9772" y="3643"/>
                  </a:lnTo>
                  <a:lnTo>
                    <a:pt x="9925" y="3670"/>
                  </a:lnTo>
                  <a:lnTo>
                    <a:pt x="9952" y="3519"/>
                  </a:lnTo>
                  <a:lnTo>
                    <a:pt x="9799" y="3491"/>
                  </a:lnTo>
                  <a:close/>
                  <a:moveTo>
                    <a:pt x="24" y="3725"/>
                  </a:moveTo>
                  <a:lnTo>
                    <a:pt x="18" y="3879"/>
                  </a:lnTo>
                  <a:lnTo>
                    <a:pt x="174" y="3884"/>
                  </a:lnTo>
                  <a:lnTo>
                    <a:pt x="179" y="3729"/>
                  </a:lnTo>
                  <a:lnTo>
                    <a:pt x="24" y="3725"/>
                  </a:lnTo>
                  <a:close/>
                  <a:moveTo>
                    <a:pt x="9743" y="3796"/>
                  </a:moveTo>
                  <a:lnTo>
                    <a:pt x="9716" y="3949"/>
                  </a:lnTo>
                  <a:lnTo>
                    <a:pt x="9870" y="3976"/>
                  </a:lnTo>
                  <a:lnTo>
                    <a:pt x="9896" y="3825"/>
                  </a:lnTo>
                  <a:lnTo>
                    <a:pt x="9743" y="3796"/>
                  </a:lnTo>
                  <a:close/>
                  <a:moveTo>
                    <a:pt x="15" y="4034"/>
                  </a:moveTo>
                  <a:lnTo>
                    <a:pt x="9" y="4190"/>
                  </a:lnTo>
                  <a:lnTo>
                    <a:pt x="165" y="4194"/>
                  </a:lnTo>
                  <a:lnTo>
                    <a:pt x="171" y="4040"/>
                  </a:lnTo>
                  <a:lnTo>
                    <a:pt x="15" y="4034"/>
                  </a:lnTo>
                  <a:close/>
                  <a:moveTo>
                    <a:pt x="9688" y="4100"/>
                  </a:moveTo>
                  <a:lnTo>
                    <a:pt x="9661" y="4254"/>
                  </a:lnTo>
                  <a:lnTo>
                    <a:pt x="9815" y="4281"/>
                  </a:lnTo>
                  <a:lnTo>
                    <a:pt x="9842" y="4127"/>
                  </a:lnTo>
                  <a:lnTo>
                    <a:pt x="9688" y="4100"/>
                  </a:lnTo>
                  <a:close/>
                  <a:moveTo>
                    <a:pt x="92" y="4324"/>
                  </a:moveTo>
                  <a:lnTo>
                    <a:pt x="88" y="4350"/>
                  </a:lnTo>
                  <a:lnTo>
                    <a:pt x="4" y="4347"/>
                  </a:lnTo>
                  <a:lnTo>
                    <a:pt x="1" y="4464"/>
                  </a:lnTo>
                  <a:lnTo>
                    <a:pt x="172" y="4491"/>
                  </a:lnTo>
                  <a:lnTo>
                    <a:pt x="195" y="4340"/>
                  </a:lnTo>
                  <a:lnTo>
                    <a:pt x="92" y="4324"/>
                  </a:lnTo>
                  <a:close/>
                  <a:moveTo>
                    <a:pt x="351" y="4361"/>
                  </a:moveTo>
                  <a:lnTo>
                    <a:pt x="325" y="4514"/>
                  </a:lnTo>
                  <a:lnTo>
                    <a:pt x="479" y="4540"/>
                  </a:lnTo>
                  <a:lnTo>
                    <a:pt x="503" y="4386"/>
                  </a:lnTo>
                  <a:lnTo>
                    <a:pt x="351" y="4361"/>
                  </a:lnTo>
                  <a:close/>
                  <a:moveTo>
                    <a:pt x="658" y="4408"/>
                  </a:moveTo>
                  <a:lnTo>
                    <a:pt x="632" y="4563"/>
                  </a:lnTo>
                  <a:lnTo>
                    <a:pt x="786" y="4587"/>
                  </a:lnTo>
                  <a:lnTo>
                    <a:pt x="810" y="4434"/>
                  </a:lnTo>
                  <a:lnTo>
                    <a:pt x="658" y="4408"/>
                  </a:lnTo>
                  <a:close/>
                  <a:moveTo>
                    <a:pt x="9632" y="4407"/>
                  </a:moveTo>
                  <a:lnTo>
                    <a:pt x="9606" y="4561"/>
                  </a:lnTo>
                  <a:lnTo>
                    <a:pt x="9759" y="4587"/>
                  </a:lnTo>
                  <a:lnTo>
                    <a:pt x="9786" y="4434"/>
                  </a:lnTo>
                  <a:lnTo>
                    <a:pt x="9632" y="4407"/>
                  </a:lnTo>
                  <a:close/>
                  <a:moveTo>
                    <a:pt x="964" y="4460"/>
                  </a:moveTo>
                  <a:lnTo>
                    <a:pt x="939" y="4613"/>
                  </a:lnTo>
                  <a:lnTo>
                    <a:pt x="1093" y="4638"/>
                  </a:lnTo>
                  <a:lnTo>
                    <a:pt x="1117" y="4484"/>
                  </a:lnTo>
                  <a:lnTo>
                    <a:pt x="964" y="4460"/>
                  </a:lnTo>
                  <a:close/>
                  <a:moveTo>
                    <a:pt x="1268" y="4507"/>
                  </a:moveTo>
                  <a:lnTo>
                    <a:pt x="1244" y="4661"/>
                  </a:lnTo>
                  <a:lnTo>
                    <a:pt x="1398" y="4685"/>
                  </a:lnTo>
                  <a:lnTo>
                    <a:pt x="1423" y="4533"/>
                  </a:lnTo>
                  <a:lnTo>
                    <a:pt x="1268" y="4507"/>
                  </a:lnTo>
                  <a:close/>
                  <a:moveTo>
                    <a:pt x="1577" y="4555"/>
                  </a:moveTo>
                  <a:lnTo>
                    <a:pt x="1551" y="4710"/>
                  </a:lnTo>
                  <a:lnTo>
                    <a:pt x="1705" y="4734"/>
                  </a:lnTo>
                  <a:lnTo>
                    <a:pt x="1730" y="4581"/>
                  </a:lnTo>
                  <a:lnTo>
                    <a:pt x="1577" y="4555"/>
                  </a:lnTo>
                  <a:close/>
                  <a:moveTo>
                    <a:pt x="1884" y="4605"/>
                  </a:moveTo>
                  <a:lnTo>
                    <a:pt x="1858" y="4760"/>
                  </a:lnTo>
                  <a:lnTo>
                    <a:pt x="2012" y="4784"/>
                  </a:lnTo>
                  <a:lnTo>
                    <a:pt x="2036" y="4630"/>
                  </a:lnTo>
                  <a:lnTo>
                    <a:pt x="1884" y="4605"/>
                  </a:lnTo>
                  <a:close/>
                  <a:moveTo>
                    <a:pt x="2191" y="4654"/>
                  </a:moveTo>
                  <a:lnTo>
                    <a:pt x="2165" y="4807"/>
                  </a:lnTo>
                  <a:lnTo>
                    <a:pt x="2319" y="4832"/>
                  </a:lnTo>
                  <a:lnTo>
                    <a:pt x="2343" y="4678"/>
                  </a:lnTo>
                  <a:lnTo>
                    <a:pt x="2191" y="4654"/>
                  </a:lnTo>
                  <a:close/>
                  <a:moveTo>
                    <a:pt x="2498" y="4702"/>
                  </a:moveTo>
                  <a:lnTo>
                    <a:pt x="2472" y="4855"/>
                  </a:lnTo>
                  <a:lnTo>
                    <a:pt x="2626" y="4881"/>
                  </a:lnTo>
                  <a:lnTo>
                    <a:pt x="2650" y="4725"/>
                  </a:lnTo>
                  <a:lnTo>
                    <a:pt x="2498" y="4702"/>
                  </a:lnTo>
                  <a:close/>
                  <a:moveTo>
                    <a:pt x="9578" y="4712"/>
                  </a:moveTo>
                  <a:lnTo>
                    <a:pt x="9551" y="4867"/>
                  </a:lnTo>
                  <a:lnTo>
                    <a:pt x="9703" y="4892"/>
                  </a:lnTo>
                  <a:lnTo>
                    <a:pt x="9731" y="4740"/>
                  </a:lnTo>
                  <a:lnTo>
                    <a:pt x="9578" y="4712"/>
                  </a:lnTo>
                  <a:close/>
                  <a:moveTo>
                    <a:pt x="2803" y="4752"/>
                  </a:moveTo>
                  <a:lnTo>
                    <a:pt x="2779" y="4905"/>
                  </a:lnTo>
                  <a:lnTo>
                    <a:pt x="2933" y="4931"/>
                  </a:lnTo>
                  <a:lnTo>
                    <a:pt x="2957" y="4777"/>
                  </a:lnTo>
                  <a:lnTo>
                    <a:pt x="2803" y="4752"/>
                  </a:lnTo>
                  <a:close/>
                  <a:moveTo>
                    <a:pt x="3111" y="4800"/>
                  </a:moveTo>
                  <a:lnTo>
                    <a:pt x="3086" y="4954"/>
                  </a:lnTo>
                  <a:lnTo>
                    <a:pt x="3240" y="4978"/>
                  </a:lnTo>
                  <a:lnTo>
                    <a:pt x="3264" y="4825"/>
                  </a:lnTo>
                  <a:lnTo>
                    <a:pt x="3111" y="4800"/>
                  </a:lnTo>
                  <a:close/>
                  <a:moveTo>
                    <a:pt x="3418" y="4848"/>
                  </a:moveTo>
                  <a:lnTo>
                    <a:pt x="3393" y="5002"/>
                  </a:lnTo>
                  <a:lnTo>
                    <a:pt x="3547" y="5026"/>
                  </a:lnTo>
                  <a:lnTo>
                    <a:pt x="3571" y="4872"/>
                  </a:lnTo>
                  <a:lnTo>
                    <a:pt x="3418" y="4848"/>
                  </a:lnTo>
                  <a:close/>
                  <a:moveTo>
                    <a:pt x="3722" y="4898"/>
                  </a:moveTo>
                  <a:lnTo>
                    <a:pt x="3698" y="5052"/>
                  </a:lnTo>
                  <a:lnTo>
                    <a:pt x="3851" y="5076"/>
                  </a:lnTo>
                  <a:lnTo>
                    <a:pt x="3876" y="4924"/>
                  </a:lnTo>
                  <a:lnTo>
                    <a:pt x="3722" y="4898"/>
                  </a:lnTo>
                  <a:close/>
                  <a:moveTo>
                    <a:pt x="4029" y="4947"/>
                  </a:moveTo>
                  <a:lnTo>
                    <a:pt x="4005" y="5099"/>
                  </a:lnTo>
                  <a:lnTo>
                    <a:pt x="4158" y="5125"/>
                  </a:lnTo>
                  <a:lnTo>
                    <a:pt x="4183" y="4971"/>
                  </a:lnTo>
                  <a:lnTo>
                    <a:pt x="4029" y="4947"/>
                  </a:lnTo>
                  <a:close/>
                  <a:moveTo>
                    <a:pt x="4336" y="4995"/>
                  </a:moveTo>
                  <a:lnTo>
                    <a:pt x="4312" y="5148"/>
                  </a:lnTo>
                  <a:lnTo>
                    <a:pt x="4465" y="5174"/>
                  </a:lnTo>
                  <a:lnTo>
                    <a:pt x="4490" y="5019"/>
                  </a:lnTo>
                  <a:lnTo>
                    <a:pt x="4336" y="4995"/>
                  </a:lnTo>
                  <a:close/>
                  <a:moveTo>
                    <a:pt x="9524" y="5018"/>
                  </a:moveTo>
                  <a:lnTo>
                    <a:pt x="9496" y="5171"/>
                  </a:lnTo>
                  <a:lnTo>
                    <a:pt x="9651" y="5198"/>
                  </a:lnTo>
                  <a:lnTo>
                    <a:pt x="9678" y="5045"/>
                  </a:lnTo>
                  <a:lnTo>
                    <a:pt x="9524" y="5018"/>
                  </a:lnTo>
                  <a:close/>
                  <a:moveTo>
                    <a:pt x="4643" y="5042"/>
                  </a:moveTo>
                  <a:lnTo>
                    <a:pt x="4619" y="5196"/>
                  </a:lnTo>
                  <a:lnTo>
                    <a:pt x="4772" y="5221"/>
                  </a:lnTo>
                  <a:lnTo>
                    <a:pt x="4797" y="5068"/>
                  </a:lnTo>
                  <a:lnTo>
                    <a:pt x="4643" y="5042"/>
                  </a:lnTo>
                  <a:close/>
                  <a:moveTo>
                    <a:pt x="4950" y="5092"/>
                  </a:moveTo>
                  <a:lnTo>
                    <a:pt x="4926" y="5246"/>
                  </a:lnTo>
                  <a:lnTo>
                    <a:pt x="5078" y="5271"/>
                  </a:lnTo>
                  <a:lnTo>
                    <a:pt x="5104" y="5116"/>
                  </a:lnTo>
                  <a:lnTo>
                    <a:pt x="4950" y="5092"/>
                  </a:lnTo>
                  <a:close/>
                  <a:moveTo>
                    <a:pt x="5255" y="5141"/>
                  </a:moveTo>
                  <a:lnTo>
                    <a:pt x="5233" y="5295"/>
                  </a:lnTo>
                  <a:lnTo>
                    <a:pt x="5385" y="5319"/>
                  </a:lnTo>
                  <a:lnTo>
                    <a:pt x="5408" y="5165"/>
                  </a:lnTo>
                  <a:lnTo>
                    <a:pt x="5255" y="5141"/>
                  </a:lnTo>
                  <a:close/>
                  <a:moveTo>
                    <a:pt x="5564" y="5189"/>
                  </a:moveTo>
                  <a:lnTo>
                    <a:pt x="5540" y="5342"/>
                  </a:lnTo>
                  <a:lnTo>
                    <a:pt x="5692" y="5368"/>
                  </a:lnTo>
                  <a:lnTo>
                    <a:pt x="5718" y="5213"/>
                  </a:lnTo>
                  <a:lnTo>
                    <a:pt x="5564" y="5189"/>
                  </a:lnTo>
                  <a:close/>
                  <a:moveTo>
                    <a:pt x="5869" y="5239"/>
                  </a:moveTo>
                  <a:lnTo>
                    <a:pt x="5845" y="5392"/>
                  </a:lnTo>
                  <a:lnTo>
                    <a:pt x="5998" y="5418"/>
                  </a:lnTo>
                  <a:lnTo>
                    <a:pt x="6023" y="5263"/>
                  </a:lnTo>
                  <a:lnTo>
                    <a:pt x="5869" y="5239"/>
                  </a:lnTo>
                  <a:close/>
                  <a:moveTo>
                    <a:pt x="6176" y="5288"/>
                  </a:moveTo>
                  <a:lnTo>
                    <a:pt x="6152" y="5440"/>
                  </a:lnTo>
                  <a:lnTo>
                    <a:pt x="6305" y="5466"/>
                  </a:lnTo>
                  <a:lnTo>
                    <a:pt x="6330" y="5312"/>
                  </a:lnTo>
                  <a:lnTo>
                    <a:pt x="6176" y="5288"/>
                  </a:lnTo>
                  <a:close/>
                  <a:moveTo>
                    <a:pt x="9468" y="5325"/>
                  </a:moveTo>
                  <a:lnTo>
                    <a:pt x="9442" y="5478"/>
                  </a:lnTo>
                  <a:lnTo>
                    <a:pt x="9595" y="5505"/>
                  </a:lnTo>
                  <a:lnTo>
                    <a:pt x="9622" y="5352"/>
                  </a:lnTo>
                  <a:lnTo>
                    <a:pt x="9468" y="5325"/>
                  </a:lnTo>
                  <a:close/>
                  <a:moveTo>
                    <a:pt x="6483" y="5335"/>
                  </a:moveTo>
                  <a:lnTo>
                    <a:pt x="6459" y="5489"/>
                  </a:lnTo>
                  <a:lnTo>
                    <a:pt x="6612" y="5513"/>
                  </a:lnTo>
                  <a:lnTo>
                    <a:pt x="6637" y="5361"/>
                  </a:lnTo>
                  <a:lnTo>
                    <a:pt x="6483" y="5335"/>
                  </a:lnTo>
                  <a:close/>
                  <a:moveTo>
                    <a:pt x="6790" y="5383"/>
                  </a:moveTo>
                  <a:lnTo>
                    <a:pt x="6766" y="5538"/>
                  </a:lnTo>
                  <a:lnTo>
                    <a:pt x="6918" y="5562"/>
                  </a:lnTo>
                  <a:lnTo>
                    <a:pt x="6944" y="5408"/>
                  </a:lnTo>
                  <a:lnTo>
                    <a:pt x="6790" y="5383"/>
                  </a:lnTo>
                  <a:close/>
                  <a:moveTo>
                    <a:pt x="7097" y="5433"/>
                  </a:moveTo>
                  <a:lnTo>
                    <a:pt x="7073" y="5587"/>
                  </a:lnTo>
                  <a:lnTo>
                    <a:pt x="7225" y="5612"/>
                  </a:lnTo>
                  <a:lnTo>
                    <a:pt x="7251" y="5456"/>
                  </a:lnTo>
                  <a:lnTo>
                    <a:pt x="7097" y="5433"/>
                  </a:lnTo>
                  <a:close/>
                  <a:moveTo>
                    <a:pt x="7404" y="5482"/>
                  </a:moveTo>
                  <a:lnTo>
                    <a:pt x="7380" y="5635"/>
                  </a:lnTo>
                  <a:lnTo>
                    <a:pt x="7532" y="5660"/>
                  </a:lnTo>
                  <a:lnTo>
                    <a:pt x="7558" y="5506"/>
                  </a:lnTo>
                  <a:lnTo>
                    <a:pt x="7404" y="5482"/>
                  </a:lnTo>
                  <a:close/>
                  <a:moveTo>
                    <a:pt x="7711" y="5530"/>
                  </a:moveTo>
                  <a:lnTo>
                    <a:pt x="7686" y="5683"/>
                  </a:lnTo>
                  <a:lnTo>
                    <a:pt x="7839" y="5709"/>
                  </a:lnTo>
                  <a:lnTo>
                    <a:pt x="7865" y="5555"/>
                  </a:lnTo>
                  <a:lnTo>
                    <a:pt x="7711" y="5530"/>
                  </a:lnTo>
                  <a:close/>
                  <a:moveTo>
                    <a:pt x="8018" y="5580"/>
                  </a:moveTo>
                  <a:lnTo>
                    <a:pt x="7993" y="5733"/>
                  </a:lnTo>
                  <a:lnTo>
                    <a:pt x="8146" y="5759"/>
                  </a:lnTo>
                  <a:lnTo>
                    <a:pt x="8172" y="5605"/>
                  </a:lnTo>
                  <a:lnTo>
                    <a:pt x="8018" y="5580"/>
                  </a:lnTo>
                  <a:close/>
                  <a:moveTo>
                    <a:pt x="8323" y="5627"/>
                  </a:moveTo>
                  <a:lnTo>
                    <a:pt x="8297" y="5782"/>
                  </a:lnTo>
                  <a:lnTo>
                    <a:pt x="8452" y="5806"/>
                  </a:lnTo>
                  <a:lnTo>
                    <a:pt x="8476" y="5653"/>
                  </a:lnTo>
                  <a:lnTo>
                    <a:pt x="8323" y="5627"/>
                  </a:lnTo>
                  <a:close/>
                  <a:moveTo>
                    <a:pt x="9414" y="5629"/>
                  </a:moveTo>
                  <a:lnTo>
                    <a:pt x="9387" y="5783"/>
                  </a:lnTo>
                  <a:lnTo>
                    <a:pt x="9539" y="5810"/>
                  </a:lnTo>
                  <a:lnTo>
                    <a:pt x="9566" y="5656"/>
                  </a:lnTo>
                  <a:lnTo>
                    <a:pt x="9414" y="5629"/>
                  </a:lnTo>
                  <a:close/>
                  <a:moveTo>
                    <a:pt x="8630" y="5676"/>
                  </a:moveTo>
                  <a:lnTo>
                    <a:pt x="8604" y="5830"/>
                  </a:lnTo>
                  <a:lnTo>
                    <a:pt x="8758" y="5854"/>
                  </a:lnTo>
                  <a:lnTo>
                    <a:pt x="8783" y="5700"/>
                  </a:lnTo>
                  <a:lnTo>
                    <a:pt x="8630" y="5676"/>
                  </a:lnTo>
                  <a:close/>
                  <a:moveTo>
                    <a:pt x="8937" y="5726"/>
                  </a:moveTo>
                  <a:lnTo>
                    <a:pt x="8911" y="5880"/>
                  </a:lnTo>
                  <a:lnTo>
                    <a:pt x="9065" y="5904"/>
                  </a:lnTo>
                  <a:lnTo>
                    <a:pt x="9090" y="5752"/>
                  </a:lnTo>
                  <a:lnTo>
                    <a:pt x="8937" y="5726"/>
                  </a:lnTo>
                  <a:close/>
                  <a:moveTo>
                    <a:pt x="9244" y="5774"/>
                  </a:moveTo>
                  <a:lnTo>
                    <a:pt x="9218" y="5927"/>
                  </a:lnTo>
                  <a:lnTo>
                    <a:pt x="9372" y="5953"/>
                  </a:lnTo>
                  <a:lnTo>
                    <a:pt x="9397" y="5799"/>
                  </a:lnTo>
                  <a:lnTo>
                    <a:pt x="9244" y="5774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5"/>
            <p:cNvSpPr/>
            <p:nvPr/>
          </p:nvSpPr>
          <p:spPr>
            <a:xfrm rot="-452525">
              <a:off x="972106" y="979876"/>
              <a:ext cx="48137" cy="22426"/>
            </a:xfrm>
            <a:custGeom>
              <a:avLst/>
              <a:gdLst/>
              <a:ahLst/>
              <a:cxnLst/>
              <a:rect l="l" t="t" r="r" b="b"/>
              <a:pathLst>
                <a:path w="1378" h="642" extrusionOk="0">
                  <a:moveTo>
                    <a:pt x="688" y="1"/>
                  </a:moveTo>
                  <a:cubicBezTo>
                    <a:pt x="309" y="1"/>
                    <a:pt x="0" y="144"/>
                    <a:pt x="0" y="321"/>
                  </a:cubicBezTo>
                  <a:cubicBezTo>
                    <a:pt x="0" y="499"/>
                    <a:pt x="309" y="642"/>
                    <a:pt x="688" y="642"/>
                  </a:cubicBezTo>
                  <a:cubicBezTo>
                    <a:pt x="1070" y="642"/>
                    <a:pt x="1378" y="498"/>
                    <a:pt x="1378" y="321"/>
                  </a:cubicBezTo>
                  <a:cubicBezTo>
                    <a:pt x="1378" y="144"/>
                    <a:pt x="1070" y="1"/>
                    <a:pt x="688" y="1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5"/>
            <p:cNvSpPr/>
            <p:nvPr/>
          </p:nvSpPr>
          <p:spPr>
            <a:xfrm rot="-452525">
              <a:off x="492766" y="160659"/>
              <a:ext cx="617217" cy="697736"/>
            </a:xfrm>
            <a:custGeom>
              <a:avLst/>
              <a:gdLst/>
              <a:ahLst/>
              <a:cxnLst/>
              <a:rect l="l" t="t" r="r" b="b"/>
              <a:pathLst>
                <a:path w="17669" h="19974" extrusionOk="0">
                  <a:moveTo>
                    <a:pt x="5161" y="0"/>
                  </a:moveTo>
                  <a:cubicBezTo>
                    <a:pt x="0" y="7315"/>
                    <a:pt x="534" y="16976"/>
                    <a:pt x="852" y="19974"/>
                  </a:cubicBezTo>
                  <a:cubicBezTo>
                    <a:pt x="3999" y="18789"/>
                    <a:pt x="6611" y="17240"/>
                    <a:pt x="6611" y="17240"/>
                  </a:cubicBezTo>
                  <a:cubicBezTo>
                    <a:pt x="8514" y="18028"/>
                    <a:pt x="10364" y="18496"/>
                    <a:pt x="12052" y="18760"/>
                  </a:cubicBezTo>
                  <a:cubicBezTo>
                    <a:pt x="12629" y="16029"/>
                    <a:pt x="14091" y="11039"/>
                    <a:pt x="17668" y="5790"/>
                  </a:cubicBezTo>
                  <a:cubicBezTo>
                    <a:pt x="9098" y="4995"/>
                    <a:pt x="5162" y="2"/>
                    <a:pt x="5161" y="0"/>
                  </a:cubicBez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5"/>
            <p:cNvSpPr/>
            <p:nvPr/>
          </p:nvSpPr>
          <p:spPr>
            <a:xfrm rot="-452525">
              <a:off x="679176" y="401878"/>
              <a:ext cx="74580" cy="79331"/>
            </a:xfrm>
            <a:custGeom>
              <a:avLst/>
              <a:gdLst/>
              <a:ahLst/>
              <a:cxnLst/>
              <a:rect l="l" t="t" r="r" b="b"/>
              <a:pathLst>
                <a:path w="2135" h="2271" extrusionOk="0">
                  <a:moveTo>
                    <a:pt x="1066" y="1"/>
                  </a:moveTo>
                  <a:cubicBezTo>
                    <a:pt x="478" y="1"/>
                    <a:pt x="0" y="509"/>
                    <a:pt x="0" y="1136"/>
                  </a:cubicBezTo>
                  <a:cubicBezTo>
                    <a:pt x="0" y="1761"/>
                    <a:pt x="478" y="2271"/>
                    <a:pt x="1066" y="2271"/>
                  </a:cubicBezTo>
                  <a:cubicBezTo>
                    <a:pt x="1656" y="2271"/>
                    <a:pt x="2134" y="1761"/>
                    <a:pt x="2134" y="1136"/>
                  </a:cubicBezTo>
                  <a:cubicBezTo>
                    <a:pt x="2134" y="509"/>
                    <a:pt x="1656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5"/>
            <p:cNvSpPr/>
            <p:nvPr/>
          </p:nvSpPr>
          <p:spPr>
            <a:xfrm rot="-452525">
              <a:off x="728951" y="424693"/>
              <a:ext cx="19737" cy="34443"/>
            </a:xfrm>
            <a:custGeom>
              <a:avLst/>
              <a:gdLst/>
              <a:ahLst/>
              <a:cxnLst/>
              <a:rect l="l" t="t" r="r" b="b"/>
              <a:pathLst>
                <a:path w="565" h="986" extrusionOk="0">
                  <a:moveTo>
                    <a:pt x="282" y="0"/>
                  </a:moveTo>
                  <a:cubicBezTo>
                    <a:pt x="127" y="0"/>
                    <a:pt x="1" y="222"/>
                    <a:pt x="1" y="493"/>
                  </a:cubicBezTo>
                  <a:cubicBezTo>
                    <a:pt x="1" y="766"/>
                    <a:pt x="125" y="985"/>
                    <a:pt x="282" y="985"/>
                  </a:cubicBezTo>
                  <a:cubicBezTo>
                    <a:pt x="438" y="985"/>
                    <a:pt x="565" y="764"/>
                    <a:pt x="565" y="493"/>
                  </a:cubicBezTo>
                  <a:cubicBezTo>
                    <a:pt x="565" y="222"/>
                    <a:pt x="438" y="2"/>
                    <a:pt x="282" y="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5"/>
            <p:cNvSpPr/>
            <p:nvPr/>
          </p:nvSpPr>
          <p:spPr>
            <a:xfrm rot="-452525">
              <a:off x="757801" y="379986"/>
              <a:ext cx="103260" cy="103295"/>
            </a:xfrm>
            <a:custGeom>
              <a:avLst/>
              <a:gdLst/>
              <a:ahLst/>
              <a:cxnLst/>
              <a:rect l="l" t="t" r="r" b="b"/>
              <a:pathLst>
                <a:path w="2956" h="2957" extrusionOk="0">
                  <a:moveTo>
                    <a:pt x="1478" y="0"/>
                  </a:moveTo>
                  <a:cubicBezTo>
                    <a:pt x="663" y="0"/>
                    <a:pt x="0" y="663"/>
                    <a:pt x="0" y="1479"/>
                  </a:cubicBezTo>
                  <a:cubicBezTo>
                    <a:pt x="0" y="2296"/>
                    <a:pt x="661" y="2957"/>
                    <a:pt x="1478" y="2957"/>
                  </a:cubicBezTo>
                  <a:cubicBezTo>
                    <a:pt x="2294" y="2957"/>
                    <a:pt x="2955" y="2296"/>
                    <a:pt x="2955" y="1479"/>
                  </a:cubicBezTo>
                  <a:cubicBezTo>
                    <a:pt x="2955" y="663"/>
                    <a:pt x="2294" y="0"/>
                    <a:pt x="1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5"/>
            <p:cNvSpPr/>
            <p:nvPr/>
          </p:nvSpPr>
          <p:spPr>
            <a:xfrm rot="-452525">
              <a:off x="761458" y="421377"/>
              <a:ext cx="19737" cy="34443"/>
            </a:xfrm>
            <a:custGeom>
              <a:avLst/>
              <a:gdLst/>
              <a:ahLst/>
              <a:cxnLst/>
              <a:rect l="l" t="t" r="r" b="b"/>
              <a:pathLst>
                <a:path w="565" h="986" extrusionOk="0">
                  <a:moveTo>
                    <a:pt x="282" y="1"/>
                  </a:moveTo>
                  <a:cubicBezTo>
                    <a:pt x="127" y="1"/>
                    <a:pt x="1" y="222"/>
                    <a:pt x="1" y="493"/>
                  </a:cubicBezTo>
                  <a:cubicBezTo>
                    <a:pt x="1" y="766"/>
                    <a:pt x="127" y="986"/>
                    <a:pt x="282" y="986"/>
                  </a:cubicBezTo>
                  <a:cubicBezTo>
                    <a:pt x="438" y="986"/>
                    <a:pt x="565" y="765"/>
                    <a:pt x="565" y="493"/>
                  </a:cubicBezTo>
                  <a:cubicBezTo>
                    <a:pt x="565" y="222"/>
                    <a:pt x="439" y="1"/>
                    <a:pt x="282" y="1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5"/>
            <p:cNvSpPr/>
            <p:nvPr/>
          </p:nvSpPr>
          <p:spPr>
            <a:xfrm rot="-452525">
              <a:off x="528978" y="241093"/>
              <a:ext cx="518673" cy="613479"/>
            </a:xfrm>
            <a:custGeom>
              <a:avLst/>
              <a:gdLst/>
              <a:ahLst/>
              <a:cxnLst/>
              <a:rect l="l" t="t" r="r" b="b"/>
              <a:pathLst>
                <a:path w="14848" h="17562" extrusionOk="0">
                  <a:moveTo>
                    <a:pt x="4187" y="0"/>
                  </a:moveTo>
                  <a:cubicBezTo>
                    <a:pt x="1" y="8057"/>
                    <a:pt x="185" y="15213"/>
                    <a:pt x="393" y="17561"/>
                  </a:cubicBezTo>
                  <a:cubicBezTo>
                    <a:pt x="477" y="17528"/>
                    <a:pt x="559" y="17496"/>
                    <a:pt x="643" y="17461"/>
                  </a:cubicBezTo>
                  <a:cubicBezTo>
                    <a:pt x="39" y="7575"/>
                    <a:pt x="4263" y="363"/>
                    <a:pt x="4263" y="363"/>
                  </a:cubicBezTo>
                  <a:cubicBezTo>
                    <a:pt x="8120" y="3415"/>
                    <a:pt x="14355" y="4812"/>
                    <a:pt x="14355" y="4812"/>
                  </a:cubicBezTo>
                  <a:cubicBezTo>
                    <a:pt x="11460" y="9844"/>
                    <a:pt x="10561" y="14432"/>
                    <a:pt x="10297" y="16366"/>
                  </a:cubicBezTo>
                  <a:cubicBezTo>
                    <a:pt x="10418" y="16389"/>
                    <a:pt x="10537" y="16411"/>
                    <a:pt x="10657" y="16432"/>
                  </a:cubicBezTo>
                  <a:cubicBezTo>
                    <a:pt x="11969" y="8792"/>
                    <a:pt x="14848" y="4450"/>
                    <a:pt x="14848" y="4450"/>
                  </a:cubicBezTo>
                  <a:cubicBezTo>
                    <a:pt x="7708" y="3105"/>
                    <a:pt x="4187" y="0"/>
                    <a:pt x="4187" y="0"/>
                  </a:cubicBez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5"/>
            <p:cNvSpPr/>
            <p:nvPr/>
          </p:nvSpPr>
          <p:spPr>
            <a:xfrm rot="-452525">
              <a:off x="590538" y="630901"/>
              <a:ext cx="314669" cy="205157"/>
            </a:xfrm>
            <a:custGeom>
              <a:avLst/>
              <a:gdLst/>
              <a:ahLst/>
              <a:cxnLst/>
              <a:rect l="l" t="t" r="r" b="b"/>
              <a:pathLst>
                <a:path w="9008" h="5873" extrusionOk="0">
                  <a:moveTo>
                    <a:pt x="4970" y="1"/>
                  </a:moveTo>
                  <a:cubicBezTo>
                    <a:pt x="4402" y="1"/>
                    <a:pt x="3817" y="89"/>
                    <a:pt x="3248" y="265"/>
                  </a:cubicBezTo>
                  <a:cubicBezTo>
                    <a:pt x="953" y="957"/>
                    <a:pt x="1" y="3110"/>
                    <a:pt x="644" y="5091"/>
                  </a:cubicBezTo>
                  <a:cubicBezTo>
                    <a:pt x="744" y="5385"/>
                    <a:pt x="876" y="5647"/>
                    <a:pt x="1043" y="5872"/>
                  </a:cubicBezTo>
                  <a:cubicBezTo>
                    <a:pt x="3141" y="4926"/>
                    <a:pt x="4641" y="4035"/>
                    <a:pt x="4641" y="4035"/>
                  </a:cubicBezTo>
                  <a:cubicBezTo>
                    <a:pt x="5967" y="4583"/>
                    <a:pt x="7266" y="4977"/>
                    <a:pt x="8503" y="5255"/>
                  </a:cubicBezTo>
                  <a:cubicBezTo>
                    <a:pt x="8895" y="4413"/>
                    <a:pt x="9008" y="3465"/>
                    <a:pt x="8760" y="2543"/>
                  </a:cubicBezTo>
                  <a:cubicBezTo>
                    <a:pt x="8317" y="841"/>
                    <a:pt x="6724" y="1"/>
                    <a:pt x="4970" y="1"/>
                  </a:cubicBez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5"/>
            <p:cNvSpPr/>
            <p:nvPr/>
          </p:nvSpPr>
          <p:spPr>
            <a:xfrm rot="-452525">
              <a:off x="727911" y="480686"/>
              <a:ext cx="74720" cy="126699"/>
            </a:xfrm>
            <a:custGeom>
              <a:avLst/>
              <a:gdLst/>
              <a:ahLst/>
              <a:cxnLst/>
              <a:rect l="l" t="t" r="r" b="b"/>
              <a:pathLst>
                <a:path w="2139" h="3627" extrusionOk="0">
                  <a:moveTo>
                    <a:pt x="1666" y="1"/>
                  </a:moveTo>
                  <a:lnTo>
                    <a:pt x="1666" y="1"/>
                  </a:lnTo>
                  <a:cubicBezTo>
                    <a:pt x="1666" y="1"/>
                    <a:pt x="1410" y="575"/>
                    <a:pt x="1011" y="615"/>
                  </a:cubicBezTo>
                  <a:cubicBezTo>
                    <a:pt x="992" y="616"/>
                    <a:pt x="974" y="617"/>
                    <a:pt x="957" y="617"/>
                  </a:cubicBezTo>
                  <a:cubicBezTo>
                    <a:pt x="596" y="617"/>
                    <a:pt x="445" y="252"/>
                    <a:pt x="445" y="252"/>
                  </a:cubicBezTo>
                  <a:lnTo>
                    <a:pt x="445" y="252"/>
                  </a:lnTo>
                  <a:cubicBezTo>
                    <a:pt x="445" y="252"/>
                    <a:pt x="0" y="3626"/>
                    <a:pt x="971" y="3626"/>
                  </a:cubicBezTo>
                  <a:cubicBezTo>
                    <a:pt x="999" y="3626"/>
                    <a:pt x="1028" y="3624"/>
                    <a:pt x="1058" y="3618"/>
                  </a:cubicBezTo>
                  <a:cubicBezTo>
                    <a:pt x="2138" y="3411"/>
                    <a:pt x="1666" y="1"/>
                    <a:pt x="1666" y="1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5"/>
            <p:cNvSpPr/>
            <p:nvPr/>
          </p:nvSpPr>
          <p:spPr>
            <a:xfrm rot="-452525">
              <a:off x="741398" y="490278"/>
              <a:ext cx="38251" cy="24627"/>
            </a:xfrm>
            <a:custGeom>
              <a:avLst/>
              <a:gdLst/>
              <a:ahLst/>
              <a:cxnLst/>
              <a:rect l="l" t="t" r="r" b="b"/>
              <a:pathLst>
                <a:path w="1095" h="705" extrusionOk="0">
                  <a:moveTo>
                    <a:pt x="1094" y="1"/>
                  </a:moveTo>
                  <a:cubicBezTo>
                    <a:pt x="1094" y="1"/>
                    <a:pt x="913" y="442"/>
                    <a:pt x="513" y="470"/>
                  </a:cubicBezTo>
                  <a:cubicBezTo>
                    <a:pt x="490" y="472"/>
                    <a:pt x="468" y="473"/>
                    <a:pt x="446" y="473"/>
                  </a:cubicBezTo>
                  <a:cubicBezTo>
                    <a:pt x="101" y="473"/>
                    <a:pt x="1" y="268"/>
                    <a:pt x="1" y="268"/>
                  </a:cubicBezTo>
                  <a:lnTo>
                    <a:pt x="1" y="268"/>
                  </a:lnTo>
                  <a:cubicBezTo>
                    <a:pt x="1" y="268"/>
                    <a:pt x="1" y="705"/>
                    <a:pt x="499" y="705"/>
                  </a:cubicBezTo>
                  <a:cubicBezTo>
                    <a:pt x="503" y="705"/>
                    <a:pt x="508" y="704"/>
                    <a:pt x="513" y="704"/>
                  </a:cubicBezTo>
                  <a:cubicBezTo>
                    <a:pt x="1024" y="693"/>
                    <a:pt x="1094" y="1"/>
                    <a:pt x="10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5"/>
            <p:cNvSpPr/>
            <p:nvPr/>
          </p:nvSpPr>
          <p:spPr>
            <a:xfrm rot="-452525">
              <a:off x="760944" y="561404"/>
              <a:ext cx="29273" cy="41465"/>
            </a:xfrm>
            <a:custGeom>
              <a:avLst/>
              <a:gdLst/>
              <a:ahLst/>
              <a:cxnLst/>
              <a:rect l="l" t="t" r="r" b="b"/>
              <a:pathLst>
                <a:path w="838" h="1187" extrusionOk="0">
                  <a:moveTo>
                    <a:pt x="671" y="0"/>
                  </a:moveTo>
                  <a:cubicBezTo>
                    <a:pt x="1" y="0"/>
                    <a:pt x="99" y="1179"/>
                    <a:pt x="99" y="1179"/>
                  </a:cubicBezTo>
                  <a:cubicBezTo>
                    <a:pt x="125" y="1184"/>
                    <a:pt x="150" y="1187"/>
                    <a:pt x="174" y="1187"/>
                  </a:cubicBezTo>
                  <a:cubicBezTo>
                    <a:pt x="707" y="1187"/>
                    <a:pt x="837" y="22"/>
                    <a:pt x="837" y="22"/>
                  </a:cubicBezTo>
                  <a:cubicBezTo>
                    <a:pt x="777" y="7"/>
                    <a:pt x="722" y="0"/>
                    <a:pt x="671" y="0"/>
                  </a:cubicBezTo>
                  <a:close/>
                </a:path>
              </a:pathLst>
            </a:custGeom>
            <a:solidFill>
              <a:srgbClr val="FF5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5"/>
            <p:cNvSpPr/>
            <p:nvPr/>
          </p:nvSpPr>
          <p:spPr>
            <a:xfrm rot="-452525">
              <a:off x="671961" y="658262"/>
              <a:ext cx="159535" cy="123800"/>
            </a:xfrm>
            <a:custGeom>
              <a:avLst/>
              <a:gdLst/>
              <a:ahLst/>
              <a:cxnLst/>
              <a:rect l="l" t="t" r="r" b="b"/>
              <a:pathLst>
                <a:path w="4567" h="3544" extrusionOk="0">
                  <a:moveTo>
                    <a:pt x="939" y="1"/>
                  </a:moveTo>
                  <a:cubicBezTo>
                    <a:pt x="628" y="225"/>
                    <a:pt x="401" y="586"/>
                    <a:pt x="256" y="926"/>
                  </a:cubicBezTo>
                  <a:cubicBezTo>
                    <a:pt x="40" y="1430"/>
                    <a:pt x="0" y="1961"/>
                    <a:pt x="211" y="2473"/>
                  </a:cubicBezTo>
                  <a:cubicBezTo>
                    <a:pt x="387" y="2904"/>
                    <a:pt x="798" y="3273"/>
                    <a:pt x="1237" y="3273"/>
                  </a:cubicBezTo>
                  <a:cubicBezTo>
                    <a:pt x="1397" y="3273"/>
                    <a:pt x="1560" y="3224"/>
                    <a:pt x="1717" y="3111"/>
                  </a:cubicBezTo>
                  <a:cubicBezTo>
                    <a:pt x="2238" y="2734"/>
                    <a:pt x="2540" y="2123"/>
                    <a:pt x="2952" y="1648"/>
                  </a:cubicBezTo>
                  <a:cubicBezTo>
                    <a:pt x="3071" y="1508"/>
                    <a:pt x="3228" y="1394"/>
                    <a:pt x="3388" y="1307"/>
                  </a:cubicBezTo>
                  <a:cubicBezTo>
                    <a:pt x="3405" y="1295"/>
                    <a:pt x="3426" y="1288"/>
                    <a:pt x="3448" y="1283"/>
                  </a:cubicBezTo>
                  <a:lnTo>
                    <a:pt x="3448" y="1283"/>
                  </a:lnTo>
                  <a:cubicBezTo>
                    <a:pt x="3555" y="1567"/>
                    <a:pt x="3368" y="2039"/>
                    <a:pt x="3245" y="2309"/>
                  </a:cubicBezTo>
                  <a:cubicBezTo>
                    <a:pt x="3138" y="2547"/>
                    <a:pt x="3009" y="2773"/>
                    <a:pt x="2848" y="2978"/>
                  </a:cubicBezTo>
                  <a:cubicBezTo>
                    <a:pt x="2835" y="2993"/>
                    <a:pt x="2824" y="3008"/>
                    <a:pt x="2811" y="3023"/>
                  </a:cubicBezTo>
                  <a:lnTo>
                    <a:pt x="3907" y="3544"/>
                  </a:lnTo>
                  <a:cubicBezTo>
                    <a:pt x="4253" y="3101"/>
                    <a:pt x="4462" y="2463"/>
                    <a:pt x="4510" y="2025"/>
                  </a:cubicBezTo>
                  <a:cubicBezTo>
                    <a:pt x="4567" y="1494"/>
                    <a:pt x="4313" y="1000"/>
                    <a:pt x="3890" y="689"/>
                  </a:cubicBezTo>
                  <a:cubicBezTo>
                    <a:pt x="3681" y="534"/>
                    <a:pt x="3451" y="461"/>
                    <a:pt x="3221" y="461"/>
                  </a:cubicBezTo>
                  <a:cubicBezTo>
                    <a:pt x="2972" y="461"/>
                    <a:pt x="2724" y="547"/>
                    <a:pt x="2504" y="707"/>
                  </a:cubicBezTo>
                  <a:cubicBezTo>
                    <a:pt x="2087" y="1010"/>
                    <a:pt x="1830" y="1488"/>
                    <a:pt x="1543" y="1901"/>
                  </a:cubicBezTo>
                  <a:cubicBezTo>
                    <a:pt x="1398" y="2111"/>
                    <a:pt x="1236" y="2315"/>
                    <a:pt x="1035" y="2475"/>
                  </a:cubicBezTo>
                  <a:cubicBezTo>
                    <a:pt x="994" y="2372"/>
                    <a:pt x="975" y="2265"/>
                    <a:pt x="962" y="2153"/>
                  </a:cubicBezTo>
                  <a:cubicBezTo>
                    <a:pt x="907" y="1688"/>
                    <a:pt x="1144" y="1224"/>
                    <a:pt x="1403" y="857"/>
                  </a:cubicBezTo>
                  <a:cubicBezTo>
                    <a:pt x="1486" y="737"/>
                    <a:pt x="1598" y="612"/>
                    <a:pt x="1726" y="530"/>
                  </a:cubicBezTo>
                  <a:lnTo>
                    <a:pt x="939" y="1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5"/>
            <p:cNvSpPr/>
            <p:nvPr/>
          </p:nvSpPr>
          <p:spPr>
            <a:xfrm rot="-452525">
              <a:off x="665587" y="690162"/>
              <a:ext cx="177386" cy="74336"/>
            </a:xfrm>
            <a:custGeom>
              <a:avLst/>
              <a:gdLst/>
              <a:ahLst/>
              <a:cxnLst/>
              <a:rect l="l" t="t" r="r" b="b"/>
              <a:pathLst>
                <a:path w="5078" h="2128" extrusionOk="0">
                  <a:moveTo>
                    <a:pt x="82" y="0"/>
                  </a:moveTo>
                  <a:lnTo>
                    <a:pt x="0" y="335"/>
                  </a:lnTo>
                  <a:lnTo>
                    <a:pt x="4832" y="2127"/>
                  </a:lnTo>
                  <a:lnTo>
                    <a:pt x="5078" y="1616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8" name="Google Shape;2558;p35"/>
          <p:cNvGrpSpPr/>
          <p:nvPr/>
        </p:nvGrpSpPr>
        <p:grpSpPr>
          <a:xfrm>
            <a:off x="8311235" y="4214942"/>
            <a:ext cx="780706" cy="778101"/>
            <a:chOff x="325148" y="4004802"/>
            <a:chExt cx="870352" cy="867448"/>
          </a:xfrm>
        </p:grpSpPr>
        <p:sp>
          <p:nvSpPr>
            <p:cNvPr id="2559" name="Google Shape;2559;p35"/>
            <p:cNvSpPr/>
            <p:nvPr/>
          </p:nvSpPr>
          <p:spPr>
            <a:xfrm rot="1255702" flipH="1">
              <a:off x="422600" y="4103324"/>
              <a:ext cx="675449" cy="670403"/>
            </a:xfrm>
            <a:custGeom>
              <a:avLst/>
              <a:gdLst/>
              <a:ahLst/>
              <a:cxnLst/>
              <a:rect l="l" t="t" r="r" b="b"/>
              <a:pathLst>
                <a:path w="5027" h="5026" extrusionOk="0">
                  <a:moveTo>
                    <a:pt x="2514" y="0"/>
                  </a:moveTo>
                  <a:cubicBezTo>
                    <a:pt x="1125" y="0"/>
                    <a:pt x="2" y="1124"/>
                    <a:pt x="2" y="2513"/>
                  </a:cubicBezTo>
                  <a:cubicBezTo>
                    <a:pt x="0" y="3900"/>
                    <a:pt x="1125" y="5025"/>
                    <a:pt x="2514" y="5025"/>
                  </a:cubicBezTo>
                  <a:cubicBezTo>
                    <a:pt x="3901" y="5025"/>
                    <a:pt x="5026" y="3899"/>
                    <a:pt x="5026" y="2513"/>
                  </a:cubicBezTo>
                  <a:cubicBezTo>
                    <a:pt x="5026" y="1124"/>
                    <a:pt x="3901" y="0"/>
                    <a:pt x="2514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miter lim="1427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5"/>
            <p:cNvSpPr/>
            <p:nvPr/>
          </p:nvSpPr>
          <p:spPr>
            <a:xfrm rot="1255702" flipH="1">
              <a:off x="422604" y="4103300"/>
              <a:ext cx="675315" cy="670403"/>
            </a:xfrm>
            <a:custGeom>
              <a:avLst/>
              <a:gdLst/>
              <a:ahLst/>
              <a:cxnLst/>
              <a:rect l="l" t="t" r="r" b="b"/>
              <a:pathLst>
                <a:path w="5026" h="5026" extrusionOk="0">
                  <a:moveTo>
                    <a:pt x="2513" y="0"/>
                  </a:moveTo>
                  <a:cubicBezTo>
                    <a:pt x="1124" y="0"/>
                    <a:pt x="1" y="1124"/>
                    <a:pt x="1" y="2513"/>
                  </a:cubicBezTo>
                  <a:cubicBezTo>
                    <a:pt x="1" y="3899"/>
                    <a:pt x="1124" y="5025"/>
                    <a:pt x="2513" y="5025"/>
                  </a:cubicBezTo>
                  <a:cubicBezTo>
                    <a:pt x="3900" y="5025"/>
                    <a:pt x="5025" y="3900"/>
                    <a:pt x="5025" y="2513"/>
                  </a:cubicBezTo>
                  <a:cubicBezTo>
                    <a:pt x="5025" y="1124"/>
                    <a:pt x="3900" y="0"/>
                    <a:pt x="251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5"/>
            <p:cNvSpPr/>
            <p:nvPr/>
          </p:nvSpPr>
          <p:spPr>
            <a:xfrm rot="1255702" flipH="1">
              <a:off x="721909" y="4176513"/>
              <a:ext cx="308232" cy="640791"/>
            </a:xfrm>
            <a:custGeom>
              <a:avLst/>
              <a:gdLst/>
              <a:ahLst/>
              <a:cxnLst/>
              <a:rect l="l" t="t" r="r" b="b"/>
              <a:pathLst>
                <a:path w="2294" h="4804" extrusionOk="0">
                  <a:moveTo>
                    <a:pt x="1165" y="0"/>
                  </a:moveTo>
                  <a:cubicBezTo>
                    <a:pt x="434" y="493"/>
                    <a:pt x="0" y="1312"/>
                    <a:pt x="0" y="2190"/>
                  </a:cubicBezTo>
                  <a:cubicBezTo>
                    <a:pt x="0" y="3493"/>
                    <a:pt x="969" y="4617"/>
                    <a:pt x="2257" y="4804"/>
                  </a:cubicBezTo>
                  <a:lnTo>
                    <a:pt x="2294" y="4550"/>
                  </a:lnTo>
                  <a:cubicBezTo>
                    <a:pt x="1132" y="4380"/>
                    <a:pt x="257" y="3366"/>
                    <a:pt x="257" y="2190"/>
                  </a:cubicBezTo>
                  <a:cubicBezTo>
                    <a:pt x="257" y="1396"/>
                    <a:pt x="650" y="657"/>
                    <a:pt x="1308" y="213"/>
                  </a:cubicBezTo>
                  <a:lnTo>
                    <a:pt x="1165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5"/>
            <p:cNvSpPr/>
            <p:nvPr/>
          </p:nvSpPr>
          <p:spPr>
            <a:xfrm rot="1255702" flipH="1">
              <a:off x="480615" y="4142005"/>
              <a:ext cx="491773" cy="567162"/>
            </a:xfrm>
            <a:custGeom>
              <a:avLst/>
              <a:gdLst/>
              <a:ahLst/>
              <a:cxnLst/>
              <a:rect l="l" t="t" r="r" b="b"/>
              <a:pathLst>
                <a:path w="3660" h="4252" extrusionOk="0">
                  <a:moveTo>
                    <a:pt x="1831" y="257"/>
                  </a:moveTo>
                  <a:cubicBezTo>
                    <a:pt x="2697" y="257"/>
                    <a:pt x="3402" y="1096"/>
                    <a:pt x="3404" y="2126"/>
                  </a:cubicBezTo>
                  <a:cubicBezTo>
                    <a:pt x="3404" y="3155"/>
                    <a:pt x="2697" y="3993"/>
                    <a:pt x="1831" y="3993"/>
                  </a:cubicBezTo>
                  <a:cubicBezTo>
                    <a:pt x="963" y="3993"/>
                    <a:pt x="258" y="3155"/>
                    <a:pt x="258" y="2126"/>
                  </a:cubicBezTo>
                  <a:cubicBezTo>
                    <a:pt x="258" y="1096"/>
                    <a:pt x="963" y="257"/>
                    <a:pt x="1831" y="257"/>
                  </a:cubicBezTo>
                  <a:close/>
                  <a:moveTo>
                    <a:pt x="1831" y="0"/>
                  </a:moveTo>
                  <a:cubicBezTo>
                    <a:pt x="822" y="0"/>
                    <a:pt x="1" y="954"/>
                    <a:pt x="1" y="2126"/>
                  </a:cubicBezTo>
                  <a:cubicBezTo>
                    <a:pt x="1" y="3298"/>
                    <a:pt x="822" y="4251"/>
                    <a:pt x="1831" y="4251"/>
                  </a:cubicBezTo>
                  <a:cubicBezTo>
                    <a:pt x="2839" y="4251"/>
                    <a:pt x="3659" y="3298"/>
                    <a:pt x="3659" y="2126"/>
                  </a:cubicBezTo>
                  <a:cubicBezTo>
                    <a:pt x="3659" y="954"/>
                    <a:pt x="2839" y="0"/>
                    <a:pt x="183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5"/>
            <p:cNvSpPr/>
            <p:nvPr/>
          </p:nvSpPr>
          <p:spPr>
            <a:xfrm rot="2600844">
              <a:off x="563903" y="4247452"/>
              <a:ext cx="313739" cy="360274"/>
            </a:xfrm>
            <a:custGeom>
              <a:avLst/>
              <a:gdLst/>
              <a:ahLst/>
              <a:cxnLst/>
              <a:rect l="l" t="t" r="r" b="b"/>
              <a:pathLst>
                <a:path w="2335" h="2701" extrusionOk="0">
                  <a:moveTo>
                    <a:pt x="1291" y="0"/>
                  </a:moveTo>
                  <a:cubicBezTo>
                    <a:pt x="1029" y="0"/>
                    <a:pt x="762" y="57"/>
                    <a:pt x="580" y="130"/>
                  </a:cubicBezTo>
                  <a:cubicBezTo>
                    <a:pt x="282" y="250"/>
                    <a:pt x="93" y="524"/>
                    <a:pt x="46" y="835"/>
                  </a:cubicBezTo>
                  <a:cubicBezTo>
                    <a:pt x="0" y="1157"/>
                    <a:pt x="165" y="1428"/>
                    <a:pt x="449" y="1565"/>
                  </a:cubicBezTo>
                  <a:cubicBezTo>
                    <a:pt x="727" y="1700"/>
                    <a:pt x="1052" y="1700"/>
                    <a:pt x="1352" y="1736"/>
                  </a:cubicBezTo>
                  <a:cubicBezTo>
                    <a:pt x="1506" y="1755"/>
                    <a:pt x="1659" y="1783"/>
                    <a:pt x="1800" y="1843"/>
                  </a:cubicBezTo>
                  <a:cubicBezTo>
                    <a:pt x="1758" y="1895"/>
                    <a:pt x="1706" y="1934"/>
                    <a:pt x="1651" y="1973"/>
                  </a:cubicBezTo>
                  <a:cubicBezTo>
                    <a:pt x="1489" y="2086"/>
                    <a:pt x="1287" y="2123"/>
                    <a:pt x="1088" y="2123"/>
                  </a:cubicBezTo>
                  <a:cubicBezTo>
                    <a:pt x="1003" y="2123"/>
                    <a:pt x="919" y="2116"/>
                    <a:pt x="838" y="2106"/>
                  </a:cubicBezTo>
                  <a:cubicBezTo>
                    <a:pt x="751" y="2094"/>
                    <a:pt x="656" y="2072"/>
                    <a:pt x="574" y="2027"/>
                  </a:cubicBezTo>
                  <a:lnTo>
                    <a:pt x="516" y="2593"/>
                  </a:lnTo>
                  <a:cubicBezTo>
                    <a:pt x="677" y="2672"/>
                    <a:pt x="868" y="2700"/>
                    <a:pt x="1049" y="2700"/>
                  </a:cubicBezTo>
                  <a:cubicBezTo>
                    <a:pt x="1100" y="2700"/>
                    <a:pt x="1151" y="2698"/>
                    <a:pt x="1199" y="2694"/>
                  </a:cubicBezTo>
                  <a:cubicBezTo>
                    <a:pt x="1528" y="2668"/>
                    <a:pt x="1820" y="2537"/>
                    <a:pt x="2033" y="2283"/>
                  </a:cubicBezTo>
                  <a:cubicBezTo>
                    <a:pt x="2276" y="1990"/>
                    <a:pt x="2334" y="1498"/>
                    <a:pt x="1943" y="1305"/>
                  </a:cubicBezTo>
                  <a:cubicBezTo>
                    <a:pt x="1598" y="1135"/>
                    <a:pt x="1188" y="1148"/>
                    <a:pt x="820" y="1064"/>
                  </a:cubicBezTo>
                  <a:cubicBezTo>
                    <a:pt x="713" y="1038"/>
                    <a:pt x="607" y="988"/>
                    <a:pt x="516" y="928"/>
                  </a:cubicBezTo>
                  <a:cubicBezTo>
                    <a:pt x="506" y="921"/>
                    <a:pt x="496" y="912"/>
                    <a:pt x="487" y="902"/>
                  </a:cubicBezTo>
                  <a:cubicBezTo>
                    <a:pt x="607" y="765"/>
                    <a:pt x="910" y="731"/>
                    <a:pt x="1088" y="721"/>
                  </a:cubicBezTo>
                  <a:cubicBezTo>
                    <a:pt x="1140" y="717"/>
                    <a:pt x="1192" y="715"/>
                    <a:pt x="1244" y="715"/>
                  </a:cubicBezTo>
                  <a:cubicBezTo>
                    <a:pt x="1348" y="715"/>
                    <a:pt x="1452" y="724"/>
                    <a:pt x="1555" y="743"/>
                  </a:cubicBezTo>
                  <a:cubicBezTo>
                    <a:pt x="1566" y="744"/>
                    <a:pt x="1578" y="748"/>
                    <a:pt x="1588" y="750"/>
                  </a:cubicBezTo>
                  <a:lnTo>
                    <a:pt x="1555" y="22"/>
                  </a:lnTo>
                  <a:cubicBezTo>
                    <a:pt x="1470" y="7"/>
                    <a:pt x="1381" y="0"/>
                    <a:pt x="129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5"/>
            <p:cNvSpPr/>
            <p:nvPr/>
          </p:nvSpPr>
          <p:spPr>
            <a:xfrm rot="1255702" flipH="1">
              <a:off x="675545" y="4220231"/>
              <a:ext cx="101311" cy="416034"/>
            </a:xfrm>
            <a:custGeom>
              <a:avLst/>
              <a:gdLst/>
              <a:ahLst/>
              <a:cxnLst/>
              <a:rect l="l" t="t" r="r" b="b"/>
              <a:pathLst>
                <a:path w="754" h="3119" extrusionOk="0">
                  <a:moveTo>
                    <a:pt x="340" y="1"/>
                  </a:moveTo>
                  <a:lnTo>
                    <a:pt x="0" y="15"/>
                  </a:lnTo>
                  <a:lnTo>
                    <a:pt x="554" y="3118"/>
                  </a:lnTo>
                  <a:lnTo>
                    <a:pt x="754" y="306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5" name="Google Shape;2565;p35"/>
          <p:cNvGrpSpPr/>
          <p:nvPr/>
        </p:nvGrpSpPr>
        <p:grpSpPr>
          <a:xfrm>
            <a:off x="8560733" y="3477161"/>
            <a:ext cx="490390" cy="489209"/>
            <a:chOff x="1220942" y="3429475"/>
            <a:chExt cx="546700" cy="545383"/>
          </a:xfrm>
        </p:grpSpPr>
        <p:sp>
          <p:nvSpPr>
            <p:cNvPr id="2566" name="Google Shape;2566;p35"/>
            <p:cNvSpPr/>
            <p:nvPr/>
          </p:nvSpPr>
          <p:spPr>
            <a:xfrm rot="-1624071" flipH="1">
              <a:off x="1290622" y="3500013"/>
              <a:ext cx="407340" cy="404309"/>
            </a:xfrm>
            <a:custGeom>
              <a:avLst/>
              <a:gdLst/>
              <a:ahLst/>
              <a:cxnLst/>
              <a:rect l="l" t="t" r="r" b="b"/>
              <a:pathLst>
                <a:path w="5027" h="5026" extrusionOk="0">
                  <a:moveTo>
                    <a:pt x="2514" y="0"/>
                  </a:moveTo>
                  <a:cubicBezTo>
                    <a:pt x="1125" y="0"/>
                    <a:pt x="2" y="1124"/>
                    <a:pt x="2" y="2513"/>
                  </a:cubicBezTo>
                  <a:cubicBezTo>
                    <a:pt x="0" y="3900"/>
                    <a:pt x="1125" y="5025"/>
                    <a:pt x="2514" y="5025"/>
                  </a:cubicBezTo>
                  <a:cubicBezTo>
                    <a:pt x="3901" y="5025"/>
                    <a:pt x="5026" y="3899"/>
                    <a:pt x="5026" y="2513"/>
                  </a:cubicBezTo>
                  <a:cubicBezTo>
                    <a:pt x="5026" y="1124"/>
                    <a:pt x="3901" y="0"/>
                    <a:pt x="2514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miter lim="1427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5"/>
            <p:cNvSpPr/>
            <p:nvPr/>
          </p:nvSpPr>
          <p:spPr>
            <a:xfrm rot="-1624071" flipH="1">
              <a:off x="1290626" y="3500031"/>
              <a:ext cx="407259" cy="404309"/>
            </a:xfrm>
            <a:custGeom>
              <a:avLst/>
              <a:gdLst/>
              <a:ahLst/>
              <a:cxnLst/>
              <a:rect l="l" t="t" r="r" b="b"/>
              <a:pathLst>
                <a:path w="5026" h="5026" extrusionOk="0">
                  <a:moveTo>
                    <a:pt x="2513" y="0"/>
                  </a:moveTo>
                  <a:cubicBezTo>
                    <a:pt x="1124" y="0"/>
                    <a:pt x="1" y="1124"/>
                    <a:pt x="1" y="2513"/>
                  </a:cubicBezTo>
                  <a:cubicBezTo>
                    <a:pt x="1" y="3899"/>
                    <a:pt x="1124" y="5025"/>
                    <a:pt x="2513" y="5025"/>
                  </a:cubicBezTo>
                  <a:cubicBezTo>
                    <a:pt x="3900" y="5025"/>
                    <a:pt x="5025" y="3900"/>
                    <a:pt x="5025" y="2513"/>
                  </a:cubicBezTo>
                  <a:cubicBezTo>
                    <a:pt x="5025" y="1124"/>
                    <a:pt x="3900" y="0"/>
                    <a:pt x="251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5"/>
            <p:cNvSpPr/>
            <p:nvPr/>
          </p:nvSpPr>
          <p:spPr>
            <a:xfrm rot="-1624071" flipH="1">
              <a:off x="1474205" y="3480654"/>
              <a:ext cx="185884" cy="386450"/>
            </a:xfrm>
            <a:custGeom>
              <a:avLst/>
              <a:gdLst/>
              <a:ahLst/>
              <a:cxnLst/>
              <a:rect l="l" t="t" r="r" b="b"/>
              <a:pathLst>
                <a:path w="2294" h="4804" extrusionOk="0">
                  <a:moveTo>
                    <a:pt x="1165" y="0"/>
                  </a:moveTo>
                  <a:cubicBezTo>
                    <a:pt x="434" y="493"/>
                    <a:pt x="0" y="1312"/>
                    <a:pt x="0" y="2190"/>
                  </a:cubicBezTo>
                  <a:cubicBezTo>
                    <a:pt x="0" y="3493"/>
                    <a:pt x="969" y="4617"/>
                    <a:pt x="2257" y="4804"/>
                  </a:cubicBezTo>
                  <a:lnTo>
                    <a:pt x="2294" y="4550"/>
                  </a:lnTo>
                  <a:cubicBezTo>
                    <a:pt x="1132" y="4380"/>
                    <a:pt x="257" y="3366"/>
                    <a:pt x="257" y="2190"/>
                  </a:cubicBezTo>
                  <a:cubicBezTo>
                    <a:pt x="257" y="1396"/>
                    <a:pt x="650" y="657"/>
                    <a:pt x="1308" y="213"/>
                  </a:cubicBezTo>
                  <a:lnTo>
                    <a:pt x="1165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5"/>
            <p:cNvSpPr/>
            <p:nvPr/>
          </p:nvSpPr>
          <p:spPr>
            <a:xfrm rot="-1624071" flipH="1">
              <a:off x="1326556" y="3541080"/>
              <a:ext cx="296571" cy="342045"/>
            </a:xfrm>
            <a:custGeom>
              <a:avLst/>
              <a:gdLst/>
              <a:ahLst/>
              <a:cxnLst/>
              <a:rect l="l" t="t" r="r" b="b"/>
              <a:pathLst>
                <a:path w="3660" h="4252" extrusionOk="0">
                  <a:moveTo>
                    <a:pt x="1831" y="257"/>
                  </a:moveTo>
                  <a:cubicBezTo>
                    <a:pt x="2697" y="257"/>
                    <a:pt x="3402" y="1096"/>
                    <a:pt x="3404" y="2126"/>
                  </a:cubicBezTo>
                  <a:cubicBezTo>
                    <a:pt x="3404" y="3155"/>
                    <a:pt x="2697" y="3993"/>
                    <a:pt x="1831" y="3993"/>
                  </a:cubicBezTo>
                  <a:cubicBezTo>
                    <a:pt x="963" y="3993"/>
                    <a:pt x="258" y="3155"/>
                    <a:pt x="258" y="2126"/>
                  </a:cubicBezTo>
                  <a:cubicBezTo>
                    <a:pt x="258" y="1096"/>
                    <a:pt x="963" y="257"/>
                    <a:pt x="1831" y="257"/>
                  </a:cubicBezTo>
                  <a:close/>
                  <a:moveTo>
                    <a:pt x="1831" y="0"/>
                  </a:moveTo>
                  <a:cubicBezTo>
                    <a:pt x="822" y="0"/>
                    <a:pt x="1" y="954"/>
                    <a:pt x="1" y="2126"/>
                  </a:cubicBezTo>
                  <a:cubicBezTo>
                    <a:pt x="1" y="3298"/>
                    <a:pt x="822" y="4251"/>
                    <a:pt x="1831" y="4251"/>
                  </a:cubicBezTo>
                  <a:cubicBezTo>
                    <a:pt x="2839" y="4251"/>
                    <a:pt x="3659" y="3298"/>
                    <a:pt x="3659" y="2126"/>
                  </a:cubicBezTo>
                  <a:cubicBezTo>
                    <a:pt x="3659" y="954"/>
                    <a:pt x="2839" y="0"/>
                    <a:pt x="183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5"/>
            <p:cNvSpPr/>
            <p:nvPr/>
          </p:nvSpPr>
          <p:spPr>
            <a:xfrm rot="-278931">
              <a:off x="1378820" y="3606842"/>
              <a:ext cx="189209" cy="217273"/>
            </a:xfrm>
            <a:custGeom>
              <a:avLst/>
              <a:gdLst/>
              <a:ahLst/>
              <a:cxnLst/>
              <a:rect l="l" t="t" r="r" b="b"/>
              <a:pathLst>
                <a:path w="2335" h="2701" extrusionOk="0">
                  <a:moveTo>
                    <a:pt x="1291" y="0"/>
                  </a:moveTo>
                  <a:cubicBezTo>
                    <a:pt x="1029" y="0"/>
                    <a:pt x="762" y="57"/>
                    <a:pt x="580" y="130"/>
                  </a:cubicBezTo>
                  <a:cubicBezTo>
                    <a:pt x="282" y="250"/>
                    <a:pt x="93" y="524"/>
                    <a:pt x="46" y="835"/>
                  </a:cubicBezTo>
                  <a:cubicBezTo>
                    <a:pt x="0" y="1157"/>
                    <a:pt x="165" y="1428"/>
                    <a:pt x="449" y="1565"/>
                  </a:cubicBezTo>
                  <a:cubicBezTo>
                    <a:pt x="727" y="1700"/>
                    <a:pt x="1052" y="1700"/>
                    <a:pt x="1352" y="1736"/>
                  </a:cubicBezTo>
                  <a:cubicBezTo>
                    <a:pt x="1506" y="1755"/>
                    <a:pt x="1659" y="1783"/>
                    <a:pt x="1800" y="1843"/>
                  </a:cubicBezTo>
                  <a:cubicBezTo>
                    <a:pt x="1758" y="1895"/>
                    <a:pt x="1706" y="1934"/>
                    <a:pt x="1651" y="1973"/>
                  </a:cubicBezTo>
                  <a:cubicBezTo>
                    <a:pt x="1489" y="2086"/>
                    <a:pt x="1287" y="2123"/>
                    <a:pt x="1088" y="2123"/>
                  </a:cubicBezTo>
                  <a:cubicBezTo>
                    <a:pt x="1003" y="2123"/>
                    <a:pt x="919" y="2116"/>
                    <a:pt x="838" y="2106"/>
                  </a:cubicBezTo>
                  <a:cubicBezTo>
                    <a:pt x="751" y="2094"/>
                    <a:pt x="656" y="2072"/>
                    <a:pt x="574" y="2027"/>
                  </a:cubicBezTo>
                  <a:lnTo>
                    <a:pt x="516" y="2593"/>
                  </a:lnTo>
                  <a:cubicBezTo>
                    <a:pt x="677" y="2672"/>
                    <a:pt x="868" y="2700"/>
                    <a:pt x="1049" y="2700"/>
                  </a:cubicBezTo>
                  <a:cubicBezTo>
                    <a:pt x="1100" y="2700"/>
                    <a:pt x="1151" y="2698"/>
                    <a:pt x="1199" y="2694"/>
                  </a:cubicBezTo>
                  <a:cubicBezTo>
                    <a:pt x="1528" y="2668"/>
                    <a:pt x="1820" y="2537"/>
                    <a:pt x="2033" y="2283"/>
                  </a:cubicBezTo>
                  <a:cubicBezTo>
                    <a:pt x="2276" y="1990"/>
                    <a:pt x="2334" y="1498"/>
                    <a:pt x="1943" y="1305"/>
                  </a:cubicBezTo>
                  <a:cubicBezTo>
                    <a:pt x="1598" y="1135"/>
                    <a:pt x="1188" y="1148"/>
                    <a:pt x="820" y="1064"/>
                  </a:cubicBezTo>
                  <a:cubicBezTo>
                    <a:pt x="713" y="1038"/>
                    <a:pt x="607" y="988"/>
                    <a:pt x="516" y="928"/>
                  </a:cubicBezTo>
                  <a:cubicBezTo>
                    <a:pt x="506" y="921"/>
                    <a:pt x="496" y="912"/>
                    <a:pt x="487" y="902"/>
                  </a:cubicBezTo>
                  <a:cubicBezTo>
                    <a:pt x="607" y="765"/>
                    <a:pt x="910" y="731"/>
                    <a:pt x="1088" y="721"/>
                  </a:cubicBezTo>
                  <a:cubicBezTo>
                    <a:pt x="1140" y="717"/>
                    <a:pt x="1192" y="715"/>
                    <a:pt x="1244" y="715"/>
                  </a:cubicBezTo>
                  <a:cubicBezTo>
                    <a:pt x="1348" y="715"/>
                    <a:pt x="1452" y="724"/>
                    <a:pt x="1555" y="743"/>
                  </a:cubicBezTo>
                  <a:cubicBezTo>
                    <a:pt x="1566" y="744"/>
                    <a:pt x="1578" y="748"/>
                    <a:pt x="1588" y="750"/>
                  </a:cubicBezTo>
                  <a:lnTo>
                    <a:pt x="1555" y="22"/>
                  </a:lnTo>
                  <a:cubicBezTo>
                    <a:pt x="1470" y="7"/>
                    <a:pt x="1381" y="0"/>
                    <a:pt x="129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5"/>
            <p:cNvSpPr/>
            <p:nvPr/>
          </p:nvSpPr>
          <p:spPr>
            <a:xfrm rot="-1624071" flipH="1">
              <a:off x="1445363" y="3587862"/>
              <a:ext cx="61097" cy="250903"/>
            </a:xfrm>
            <a:custGeom>
              <a:avLst/>
              <a:gdLst/>
              <a:ahLst/>
              <a:cxnLst/>
              <a:rect l="l" t="t" r="r" b="b"/>
              <a:pathLst>
                <a:path w="754" h="3119" extrusionOk="0">
                  <a:moveTo>
                    <a:pt x="340" y="1"/>
                  </a:moveTo>
                  <a:lnTo>
                    <a:pt x="0" y="15"/>
                  </a:lnTo>
                  <a:lnTo>
                    <a:pt x="554" y="3118"/>
                  </a:lnTo>
                  <a:lnTo>
                    <a:pt x="754" y="306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1FC531-D22C-6A0A-0BA8-CD0EA64BC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85576"/>
              </p:ext>
            </p:extLst>
          </p:nvPr>
        </p:nvGraphicFramePr>
        <p:xfrm>
          <a:off x="406505" y="1323226"/>
          <a:ext cx="8561617" cy="1922933"/>
        </p:xfrm>
        <a:graphic>
          <a:graphicData uri="http://schemas.openxmlformats.org/drawingml/2006/table">
            <a:tbl>
              <a:tblPr firstRow="1" bandRow="1">
                <a:tableStyleId>{BDC6EC1F-9A4A-47C3-A3CE-B408AA3C77FA}</a:tableStyleId>
              </a:tblPr>
              <a:tblGrid>
                <a:gridCol w="1810185">
                  <a:extLst>
                    <a:ext uri="{9D8B030D-6E8A-4147-A177-3AD203B41FA5}">
                      <a16:colId xmlns:a16="http://schemas.microsoft.com/office/drawing/2014/main" val="3090839767"/>
                    </a:ext>
                  </a:extLst>
                </a:gridCol>
                <a:gridCol w="2109777">
                  <a:extLst>
                    <a:ext uri="{9D8B030D-6E8A-4147-A177-3AD203B41FA5}">
                      <a16:colId xmlns:a16="http://schemas.microsoft.com/office/drawing/2014/main" val="1094115055"/>
                    </a:ext>
                  </a:extLst>
                </a:gridCol>
                <a:gridCol w="2404533">
                  <a:extLst>
                    <a:ext uri="{9D8B030D-6E8A-4147-A177-3AD203B41FA5}">
                      <a16:colId xmlns:a16="http://schemas.microsoft.com/office/drawing/2014/main" val="2869176928"/>
                    </a:ext>
                  </a:extLst>
                </a:gridCol>
                <a:gridCol w="2237122">
                  <a:extLst>
                    <a:ext uri="{9D8B030D-6E8A-4147-A177-3AD203B41FA5}">
                      <a16:colId xmlns:a16="http://schemas.microsoft.com/office/drawing/2014/main" val="1851191433"/>
                    </a:ext>
                  </a:extLst>
                </a:gridCol>
              </a:tblGrid>
              <a:tr h="62191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5"/>
                          </a:solidFill>
                          <a:latin typeface="Lexend"/>
                        </a:rPr>
                        <a:t>Frontend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5"/>
                          </a:solidFill>
                          <a:latin typeface="Lexend"/>
                        </a:rPr>
                        <a:t>Backend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5"/>
                          </a:solidFill>
                          <a:latin typeface="Lexend"/>
                        </a:rPr>
                        <a:t>Database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5"/>
                          </a:solidFill>
                          <a:latin typeface="Lexend"/>
                        </a:rPr>
                        <a:t>Api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037548"/>
                  </a:ext>
                </a:extLst>
              </a:tr>
              <a:tr h="130102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2875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8335547-E255-F030-4768-F25A9FA7D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99" y="1937161"/>
            <a:ext cx="1643162" cy="9900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75188B-6C32-D72C-3A70-225F73FB5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998" y="2108767"/>
            <a:ext cx="2145022" cy="689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B2865D-F253-CDAB-6156-28208B277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1087" y1="45082" x2="30326" y2="43934"/>
                        <a14:foregroundMark x1="27935" y1="38852" x2="27935" y2="38852"/>
                        <a14:foregroundMark x1="37826" y1="44262" x2="45978" y2="45246"/>
                        <a14:foregroundMark x1="46739" y1="56885" x2="51739" y2="66557"/>
                        <a14:foregroundMark x1="51739" y1="66557" x2="53370" y2="73607"/>
                        <a14:foregroundMark x1="56087" y1="67049" x2="58261" y2="58361"/>
                        <a14:foregroundMark x1="58913" y1="56885" x2="61630" y2="47705"/>
                        <a14:foregroundMark x1="61630" y1="47705" x2="72500" y2="40492"/>
                        <a14:foregroundMark x1="72500" y1="40492" x2="78696" y2="43115"/>
                        <a14:foregroundMark x1="78696" y1="43115" x2="71413" y2="36230"/>
                        <a14:foregroundMark x1="71413" y1="36230" x2="65217" y2="39836"/>
                        <a14:foregroundMark x1="65217" y1="39836" x2="63913" y2="29508"/>
                        <a14:foregroundMark x1="63913" y1="29508" x2="56848" y2="27705"/>
                        <a14:foregroundMark x1="56848" y1="27705" x2="56413" y2="38197"/>
                        <a14:foregroundMark x1="56413" y1="38197" x2="50652" y2="44754"/>
                        <a14:foregroundMark x1="50652" y1="44754" x2="42826" y2="37705"/>
                        <a14:foregroundMark x1="42826" y1="37705" x2="34891" y2="39672"/>
                        <a14:foregroundMark x1="34891" y1="39672" x2="28370" y2="34426"/>
                        <a14:foregroundMark x1="28370" y1="34426" x2="23043" y2="40984"/>
                        <a14:foregroundMark x1="23043" y1="40984" x2="22065" y2="51148"/>
                        <a14:foregroundMark x1="22065" y1="51148" x2="29239" y2="48525"/>
                        <a14:foregroundMark x1="29239" y1="48525" x2="33804" y2="55902"/>
                        <a14:foregroundMark x1="33804" y1="55902" x2="35870" y2="46393"/>
                        <a14:foregroundMark x1="35870" y1="46393" x2="40978" y2="55082"/>
                        <a14:foregroundMark x1="40978" y1="55082" x2="46848" y2="74590"/>
                        <a14:foregroundMark x1="46848" y1="74590" x2="54674" y2="70492"/>
                        <a14:foregroundMark x1="54674" y1="70492" x2="58696" y2="56885"/>
                        <a14:foregroundMark x1="58696" y1="56885" x2="65870" y2="55082"/>
                        <a14:foregroundMark x1="65870" y1="55082" x2="73478" y2="56885"/>
                        <a14:foregroundMark x1="73478" y1="56885" x2="63370" y2="49016"/>
                        <a14:foregroundMark x1="57174" y1="50656" x2="44891" y2="55246"/>
                        <a14:foregroundMark x1="54239" y1="39344" x2="46522" y2="40328"/>
                        <a14:foregroundMark x1="60652" y1="43770" x2="55543" y2="49344"/>
                        <a14:foregroundMark x1="65000" y1="27541" x2="57609" y2="22459"/>
                        <a14:foregroundMark x1="72935" y1="40656" x2="74022" y2="531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4056" y="1596071"/>
            <a:ext cx="3277572" cy="19268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ED0357-9AAA-8407-BE60-76C0B184B6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8656" y="2005692"/>
            <a:ext cx="1868839" cy="73961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FCD4DD1-2C6B-2EB9-ABBA-2DFE7DE44A8A}"/>
              </a:ext>
            </a:extLst>
          </p:cNvPr>
          <p:cNvSpPr/>
          <p:nvPr/>
        </p:nvSpPr>
        <p:spPr>
          <a:xfrm>
            <a:off x="7848601" y="0"/>
            <a:ext cx="1295400" cy="457200"/>
          </a:xfrm>
          <a:prstGeom prst="rect">
            <a:avLst/>
          </a:prstGeom>
          <a:solidFill>
            <a:srgbClr val="79CC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accent5"/>
                </a:solidFill>
              </a:rPr>
              <a:t>Team Leo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Future Enhancements: Evolving Smart Finance</a:t>
            </a:r>
            <a:endParaRPr lang="en-US" dirty="0"/>
          </a:p>
        </p:txBody>
      </p:sp>
      <p:sp>
        <p:nvSpPr>
          <p:cNvPr id="2581" name="Google Shape;2581;p36"/>
          <p:cNvSpPr txBox="1">
            <a:spLocks noGrp="1"/>
          </p:cNvSpPr>
          <p:nvPr>
            <p:ph type="title" idx="5"/>
          </p:nvPr>
        </p:nvSpPr>
        <p:spPr>
          <a:xfrm>
            <a:off x="351995" y="1830554"/>
            <a:ext cx="640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01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582" name="Google Shape;2582;p36"/>
          <p:cNvSpPr txBox="1">
            <a:spLocks noGrp="1"/>
          </p:cNvSpPr>
          <p:nvPr>
            <p:ph type="title" idx="6"/>
          </p:nvPr>
        </p:nvSpPr>
        <p:spPr>
          <a:xfrm>
            <a:off x="2725404" y="2670841"/>
            <a:ext cx="640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03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583" name="Google Shape;2583;p36"/>
          <p:cNvSpPr txBox="1">
            <a:spLocks noGrp="1"/>
          </p:cNvSpPr>
          <p:nvPr>
            <p:ph type="title" idx="7"/>
          </p:nvPr>
        </p:nvSpPr>
        <p:spPr>
          <a:xfrm>
            <a:off x="4603961" y="1830554"/>
            <a:ext cx="640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02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585" name="Google Shape;2585;p36"/>
          <p:cNvSpPr txBox="1">
            <a:spLocks noGrp="1"/>
          </p:cNvSpPr>
          <p:nvPr>
            <p:ph type="subTitle" idx="13"/>
          </p:nvPr>
        </p:nvSpPr>
        <p:spPr>
          <a:xfrm>
            <a:off x="5244161" y="2016916"/>
            <a:ext cx="3179839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dirty="0"/>
              <a:t>Integration with banking APIs for real-time tracking.</a:t>
            </a:r>
          </a:p>
        </p:txBody>
      </p:sp>
      <p:sp>
        <p:nvSpPr>
          <p:cNvPr id="2586" name="Google Shape;2586;p36"/>
          <p:cNvSpPr txBox="1">
            <a:spLocks noGrp="1"/>
          </p:cNvSpPr>
          <p:nvPr>
            <p:ph type="subTitle" idx="14"/>
          </p:nvPr>
        </p:nvSpPr>
        <p:spPr>
          <a:xfrm>
            <a:off x="3230138" y="2849402"/>
            <a:ext cx="352953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600" dirty="0"/>
              <a:t>AI-driven voice assistant for transaction insights.</a:t>
            </a:r>
          </a:p>
        </p:txBody>
      </p:sp>
      <p:sp>
        <p:nvSpPr>
          <p:cNvPr id="2588" name="Google Shape;2588;p36"/>
          <p:cNvSpPr txBox="1">
            <a:spLocks noGrp="1"/>
          </p:cNvSpPr>
          <p:nvPr>
            <p:ph type="subTitle" idx="9"/>
          </p:nvPr>
        </p:nvSpPr>
        <p:spPr>
          <a:xfrm>
            <a:off x="1122455" y="2013927"/>
            <a:ext cx="3351246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600" dirty="0"/>
              <a:t>AI-driven financial coaching based on spending patterns.</a:t>
            </a:r>
          </a:p>
        </p:txBody>
      </p:sp>
      <p:grpSp>
        <p:nvGrpSpPr>
          <p:cNvPr id="2589" name="Google Shape;2589;p36"/>
          <p:cNvGrpSpPr/>
          <p:nvPr/>
        </p:nvGrpSpPr>
        <p:grpSpPr>
          <a:xfrm>
            <a:off x="7536870" y="511686"/>
            <a:ext cx="1651366" cy="1318868"/>
            <a:chOff x="7229774" y="75662"/>
            <a:chExt cx="1816497" cy="1393519"/>
          </a:xfrm>
        </p:grpSpPr>
        <p:sp>
          <p:nvSpPr>
            <p:cNvPr id="2590" name="Google Shape;2590;p36"/>
            <p:cNvSpPr/>
            <p:nvPr/>
          </p:nvSpPr>
          <p:spPr>
            <a:xfrm rot="-713352">
              <a:off x="7323668" y="231840"/>
              <a:ext cx="1628708" cy="1081163"/>
            </a:xfrm>
            <a:custGeom>
              <a:avLst/>
              <a:gdLst/>
              <a:ahLst/>
              <a:cxnLst/>
              <a:rect l="l" t="t" r="r" b="b"/>
              <a:pathLst>
                <a:path w="39792" h="26413" extrusionOk="0">
                  <a:moveTo>
                    <a:pt x="37340" y="1"/>
                  </a:moveTo>
                  <a:cubicBezTo>
                    <a:pt x="37337" y="1"/>
                    <a:pt x="37335" y="1"/>
                    <a:pt x="37332" y="1"/>
                  </a:cubicBezTo>
                  <a:cubicBezTo>
                    <a:pt x="36836" y="27"/>
                    <a:pt x="36724" y="2725"/>
                    <a:pt x="36700" y="3824"/>
                  </a:cubicBezTo>
                  <a:cubicBezTo>
                    <a:pt x="36407" y="3689"/>
                    <a:pt x="36100" y="3618"/>
                    <a:pt x="35855" y="3618"/>
                  </a:cubicBezTo>
                  <a:cubicBezTo>
                    <a:pt x="35826" y="3618"/>
                    <a:pt x="35799" y="3619"/>
                    <a:pt x="35772" y="3621"/>
                  </a:cubicBezTo>
                  <a:cubicBezTo>
                    <a:pt x="35510" y="3641"/>
                    <a:pt x="35347" y="3752"/>
                    <a:pt x="35311" y="3931"/>
                  </a:cubicBezTo>
                  <a:cubicBezTo>
                    <a:pt x="35194" y="4533"/>
                    <a:pt x="35895" y="4989"/>
                    <a:pt x="35961" y="5030"/>
                  </a:cubicBezTo>
                  <a:lnTo>
                    <a:pt x="32389" y="9298"/>
                  </a:lnTo>
                  <a:cubicBezTo>
                    <a:pt x="32029" y="7641"/>
                    <a:pt x="31027" y="6195"/>
                    <a:pt x="29214" y="5491"/>
                  </a:cubicBezTo>
                  <a:cubicBezTo>
                    <a:pt x="28477" y="5204"/>
                    <a:pt x="27706" y="5083"/>
                    <a:pt x="26928" y="5083"/>
                  </a:cubicBezTo>
                  <a:cubicBezTo>
                    <a:pt x="25558" y="5083"/>
                    <a:pt x="24168" y="5457"/>
                    <a:pt x="22911" y="5951"/>
                  </a:cubicBezTo>
                  <a:cubicBezTo>
                    <a:pt x="22420" y="6153"/>
                    <a:pt x="21920" y="6372"/>
                    <a:pt x="21436" y="6617"/>
                  </a:cubicBezTo>
                  <a:lnTo>
                    <a:pt x="21435" y="6615"/>
                  </a:lnTo>
                  <a:lnTo>
                    <a:pt x="21407" y="6623"/>
                  </a:lnTo>
                  <a:lnTo>
                    <a:pt x="21437" y="6275"/>
                  </a:lnTo>
                  <a:lnTo>
                    <a:pt x="21465" y="6265"/>
                  </a:lnTo>
                  <a:lnTo>
                    <a:pt x="21443" y="6209"/>
                  </a:lnTo>
                  <a:lnTo>
                    <a:pt x="21449" y="6155"/>
                  </a:lnTo>
                  <a:cubicBezTo>
                    <a:pt x="21442" y="6154"/>
                    <a:pt x="21435" y="6154"/>
                    <a:pt x="21429" y="6154"/>
                  </a:cubicBezTo>
                  <a:cubicBezTo>
                    <a:pt x="21422" y="6154"/>
                    <a:pt x="21416" y="6154"/>
                    <a:pt x="21409" y="6153"/>
                  </a:cubicBezTo>
                  <a:cubicBezTo>
                    <a:pt x="22518" y="4214"/>
                    <a:pt x="25576" y="3190"/>
                    <a:pt x="25576" y="3190"/>
                  </a:cubicBezTo>
                  <a:cubicBezTo>
                    <a:pt x="25133" y="2652"/>
                    <a:pt x="24667" y="2459"/>
                    <a:pt x="24228" y="2459"/>
                  </a:cubicBezTo>
                  <a:cubicBezTo>
                    <a:pt x="23123" y="2459"/>
                    <a:pt x="22183" y="3678"/>
                    <a:pt x="22183" y="3678"/>
                  </a:cubicBezTo>
                  <a:cubicBezTo>
                    <a:pt x="21708" y="3175"/>
                    <a:pt x="21281" y="2979"/>
                    <a:pt x="20896" y="2979"/>
                  </a:cubicBezTo>
                  <a:cubicBezTo>
                    <a:pt x="19680" y="2979"/>
                    <a:pt x="18876" y="4932"/>
                    <a:pt x="18286" y="5316"/>
                  </a:cubicBezTo>
                  <a:cubicBezTo>
                    <a:pt x="18203" y="5369"/>
                    <a:pt x="18118" y="5392"/>
                    <a:pt x="18030" y="5392"/>
                  </a:cubicBezTo>
                  <a:cubicBezTo>
                    <a:pt x="17371" y="5392"/>
                    <a:pt x="16566" y="4059"/>
                    <a:pt x="15539" y="4059"/>
                  </a:cubicBezTo>
                  <a:cubicBezTo>
                    <a:pt x="15414" y="4059"/>
                    <a:pt x="15285" y="4079"/>
                    <a:pt x="15152" y="4124"/>
                  </a:cubicBezTo>
                  <a:cubicBezTo>
                    <a:pt x="13792" y="4582"/>
                    <a:pt x="13792" y="6959"/>
                    <a:pt x="13792" y="6959"/>
                  </a:cubicBezTo>
                  <a:cubicBezTo>
                    <a:pt x="15111" y="6727"/>
                    <a:pt x="16190" y="6649"/>
                    <a:pt x="17041" y="6649"/>
                  </a:cubicBezTo>
                  <a:cubicBezTo>
                    <a:pt x="18012" y="6649"/>
                    <a:pt x="18687" y="6750"/>
                    <a:pt x="19088" y="6836"/>
                  </a:cubicBezTo>
                  <a:cubicBezTo>
                    <a:pt x="19052" y="6876"/>
                    <a:pt x="19035" y="6903"/>
                    <a:pt x="19035" y="6903"/>
                  </a:cubicBezTo>
                  <a:lnTo>
                    <a:pt x="19338" y="7304"/>
                  </a:lnTo>
                  <a:lnTo>
                    <a:pt x="19352" y="7347"/>
                  </a:lnTo>
                  <a:lnTo>
                    <a:pt x="19368" y="7343"/>
                  </a:lnTo>
                  <a:lnTo>
                    <a:pt x="19410" y="7400"/>
                  </a:lnTo>
                  <a:cubicBezTo>
                    <a:pt x="19143" y="7345"/>
                    <a:pt x="18855" y="7321"/>
                    <a:pt x="18557" y="7321"/>
                  </a:cubicBezTo>
                  <a:cubicBezTo>
                    <a:pt x="17371" y="7321"/>
                    <a:pt x="16028" y="7695"/>
                    <a:pt x="15235" y="7961"/>
                  </a:cubicBezTo>
                  <a:cubicBezTo>
                    <a:pt x="11852" y="9057"/>
                    <a:pt x="9168" y="12254"/>
                    <a:pt x="9517" y="15648"/>
                  </a:cubicBezTo>
                  <a:lnTo>
                    <a:pt x="4783" y="12903"/>
                  </a:lnTo>
                  <a:cubicBezTo>
                    <a:pt x="4832" y="12841"/>
                    <a:pt x="5335" y="12175"/>
                    <a:pt x="5019" y="11648"/>
                  </a:cubicBezTo>
                  <a:cubicBezTo>
                    <a:pt x="4953" y="11539"/>
                    <a:pt x="4840" y="11483"/>
                    <a:pt x="4691" y="11483"/>
                  </a:cubicBezTo>
                  <a:cubicBezTo>
                    <a:pt x="4627" y="11483"/>
                    <a:pt x="4556" y="11493"/>
                    <a:pt x="4479" y="11515"/>
                  </a:cubicBezTo>
                  <a:cubicBezTo>
                    <a:pt x="4229" y="11585"/>
                    <a:pt x="3932" y="11769"/>
                    <a:pt x="3677" y="12020"/>
                  </a:cubicBezTo>
                  <a:cubicBezTo>
                    <a:pt x="3290" y="11026"/>
                    <a:pt x="2308" y="8638"/>
                    <a:pt x="1818" y="8638"/>
                  </a:cubicBezTo>
                  <a:cubicBezTo>
                    <a:pt x="1804" y="8638"/>
                    <a:pt x="1790" y="8640"/>
                    <a:pt x="1777" y="8644"/>
                  </a:cubicBezTo>
                  <a:cubicBezTo>
                    <a:pt x="1180" y="8829"/>
                    <a:pt x="3411" y="12085"/>
                    <a:pt x="3411" y="12085"/>
                  </a:cubicBezTo>
                  <a:cubicBezTo>
                    <a:pt x="3411" y="12085"/>
                    <a:pt x="809" y="10275"/>
                    <a:pt x="181" y="10275"/>
                  </a:cubicBezTo>
                  <a:cubicBezTo>
                    <a:pt x="100" y="10275"/>
                    <a:pt x="52" y="10305"/>
                    <a:pt x="47" y="10373"/>
                  </a:cubicBezTo>
                  <a:cubicBezTo>
                    <a:pt x="1" y="10970"/>
                    <a:pt x="3304" y="12314"/>
                    <a:pt x="3304" y="12314"/>
                  </a:cubicBezTo>
                  <a:cubicBezTo>
                    <a:pt x="3026" y="12489"/>
                    <a:pt x="2799" y="12736"/>
                    <a:pt x="2649" y="13004"/>
                  </a:cubicBezTo>
                  <a:lnTo>
                    <a:pt x="2623" y="13048"/>
                  </a:lnTo>
                  <a:cubicBezTo>
                    <a:pt x="2385" y="13502"/>
                    <a:pt x="2359" y="13999"/>
                    <a:pt x="2662" y="14273"/>
                  </a:cubicBezTo>
                  <a:cubicBezTo>
                    <a:pt x="2745" y="14348"/>
                    <a:pt x="2848" y="14380"/>
                    <a:pt x="2961" y="14380"/>
                  </a:cubicBezTo>
                  <a:cubicBezTo>
                    <a:pt x="3022" y="14380"/>
                    <a:pt x="3085" y="14371"/>
                    <a:pt x="3150" y="14354"/>
                  </a:cubicBezTo>
                  <a:lnTo>
                    <a:pt x="3201" y="14340"/>
                  </a:lnTo>
                  <a:cubicBezTo>
                    <a:pt x="3720" y="14189"/>
                    <a:pt x="4311" y="13645"/>
                    <a:pt x="4311" y="13645"/>
                  </a:cubicBezTo>
                  <a:lnTo>
                    <a:pt x="9579" y="16107"/>
                  </a:lnTo>
                  <a:cubicBezTo>
                    <a:pt x="9665" y="16573"/>
                    <a:pt x="9806" y="17041"/>
                    <a:pt x="10015" y="17506"/>
                  </a:cubicBezTo>
                  <a:cubicBezTo>
                    <a:pt x="10280" y="18086"/>
                    <a:pt x="10644" y="18598"/>
                    <a:pt x="11080" y="19049"/>
                  </a:cubicBezTo>
                  <a:lnTo>
                    <a:pt x="10777" y="19148"/>
                  </a:lnTo>
                  <a:lnTo>
                    <a:pt x="12841" y="20891"/>
                  </a:lnTo>
                  <a:cubicBezTo>
                    <a:pt x="12841" y="20891"/>
                    <a:pt x="13054" y="20801"/>
                    <a:pt x="13422" y="20679"/>
                  </a:cubicBezTo>
                  <a:cubicBezTo>
                    <a:pt x="13960" y="20936"/>
                    <a:pt x="14524" y="21149"/>
                    <a:pt x="15095" y="21326"/>
                  </a:cubicBezTo>
                  <a:cubicBezTo>
                    <a:pt x="12487" y="22464"/>
                    <a:pt x="8901" y="26145"/>
                    <a:pt x="8901" y="26145"/>
                  </a:cubicBezTo>
                  <a:cubicBezTo>
                    <a:pt x="8901" y="26145"/>
                    <a:pt x="6060" y="25510"/>
                    <a:pt x="4479" y="25510"/>
                  </a:cubicBezTo>
                  <a:cubicBezTo>
                    <a:pt x="3792" y="25510"/>
                    <a:pt x="3343" y="25630"/>
                    <a:pt x="3468" y="25974"/>
                  </a:cubicBezTo>
                  <a:cubicBezTo>
                    <a:pt x="3598" y="26330"/>
                    <a:pt x="5176" y="26412"/>
                    <a:pt x="6604" y="26412"/>
                  </a:cubicBezTo>
                  <a:cubicBezTo>
                    <a:pt x="7826" y="26412"/>
                    <a:pt x="8937" y="26352"/>
                    <a:pt x="8937" y="26352"/>
                  </a:cubicBezTo>
                  <a:lnTo>
                    <a:pt x="15389" y="21412"/>
                  </a:lnTo>
                  <a:cubicBezTo>
                    <a:pt x="15762" y="21517"/>
                    <a:pt x="16137" y="21607"/>
                    <a:pt x="16505" y="21683"/>
                  </a:cubicBezTo>
                  <a:cubicBezTo>
                    <a:pt x="17345" y="21848"/>
                    <a:pt x="18159" y="21926"/>
                    <a:pt x="18953" y="21926"/>
                  </a:cubicBezTo>
                  <a:cubicBezTo>
                    <a:pt x="21530" y="21926"/>
                    <a:pt x="23898" y="21107"/>
                    <a:pt x="26262" y="19783"/>
                  </a:cubicBezTo>
                  <a:cubicBezTo>
                    <a:pt x="26486" y="19656"/>
                    <a:pt x="26709" y="19522"/>
                    <a:pt x="26929" y="19383"/>
                  </a:cubicBezTo>
                  <a:lnTo>
                    <a:pt x="31583" y="18624"/>
                  </a:lnTo>
                  <a:cubicBezTo>
                    <a:pt x="31603" y="18621"/>
                    <a:pt x="31624" y="18619"/>
                    <a:pt x="31644" y="18619"/>
                  </a:cubicBezTo>
                  <a:cubicBezTo>
                    <a:pt x="31896" y="18619"/>
                    <a:pt x="32085" y="18872"/>
                    <a:pt x="31996" y="19122"/>
                  </a:cubicBezTo>
                  <a:lnTo>
                    <a:pt x="29678" y="25583"/>
                  </a:lnTo>
                  <a:cubicBezTo>
                    <a:pt x="29678" y="25583"/>
                    <a:pt x="31051" y="25840"/>
                    <a:pt x="32837" y="25840"/>
                  </a:cubicBezTo>
                  <a:cubicBezTo>
                    <a:pt x="33438" y="25840"/>
                    <a:pt x="34087" y="25811"/>
                    <a:pt x="34746" y="25733"/>
                  </a:cubicBezTo>
                  <a:cubicBezTo>
                    <a:pt x="36545" y="25520"/>
                    <a:pt x="35136" y="25079"/>
                    <a:pt x="33095" y="25079"/>
                  </a:cubicBezTo>
                  <a:cubicBezTo>
                    <a:pt x="32385" y="25079"/>
                    <a:pt x="31599" y="25133"/>
                    <a:pt x="30845" y="25267"/>
                  </a:cubicBezTo>
                  <a:cubicBezTo>
                    <a:pt x="30820" y="25272"/>
                    <a:pt x="30795" y="25274"/>
                    <a:pt x="30772" y="25274"/>
                  </a:cubicBezTo>
                  <a:cubicBezTo>
                    <a:pt x="30507" y="25274"/>
                    <a:pt x="30307" y="25009"/>
                    <a:pt x="30395" y="24745"/>
                  </a:cubicBezTo>
                  <a:lnTo>
                    <a:pt x="32546" y="18306"/>
                  </a:lnTo>
                  <a:cubicBezTo>
                    <a:pt x="32546" y="18306"/>
                    <a:pt x="32170" y="18275"/>
                    <a:pt x="31582" y="18275"/>
                  </a:cubicBezTo>
                  <a:cubicBezTo>
                    <a:pt x="30652" y="18275"/>
                    <a:pt x="29193" y="18351"/>
                    <a:pt x="27858" y="18744"/>
                  </a:cubicBezTo>
                  <a:cubicBezTo>
                    <a:pt x="28902" y="17964"/>
                    <a:pt x="29867" y="17031"/>
                    <a:pt x="30649" y="15987"/>
                  </a:cubicBezTo>
                  <a:cubicBezTo>
                    <a:pt x="31465" y="15776"/>
                    <a:pt x="32061" y="15695"/>
                    <a:pt x="32061" y="15695"/>
                  </a:cubicBezTo>
                  <a:lnTo>
                    <a:pt x="32412" y="12638"/>
                  </a:lnTo>
                  <a:lnTo>
                    <a:pt x="32305" y="12668"/>
                  </a:lnTo>
                  <a:cubicBezTo>
                    <a:pt x="32355" y="12476"/>
                    <a:pt x="32399" y="12283"/>
                    <a:pt x="32435" y="12086"/>
                  </a:cubicBezTo>
                  <a:cubicBezTo>
                    <a:pt x="32565" y="11307"/>
                    <a:pt x="32583" y="10512"/>
                    <a:pt x="32472" y="9749"/>
                  </a:cubicBezTo>
                  <a:lnTo>
                    <a:pt x="36657" y="5565"/>
                  </a:lnTo>
                  <a:cubicBezTo>
                    <a:pt x="36657" y="5565"/>
                    <a:pt x="37319" y="5843"/>
                    <a:pt x="37846" y="5843"/>
                  </a:cubicBezTo>
                  <a:cubicBezTo>
                    <a:pt x="37904" y="5843"/>
                    <a:pt x="37961" y="5840"/>
                    <a:pt x="38015" y="5832"/>
                  </a:cubicBezTo>
                  <a:lnTo>
                    <a:pt x="38078" y="5819"/>
                  </a:lnTo>
                  <a:cubicBezTo>
                    <a:pt x="38229" y="5788"/>
                    <a:pt x="38353" y="5719"/>
                    <a:pt x="38422" y="5591"/>
                  </a:cubicBezTo>
                  <a:cubicBezTo>
                    <a:pt x="38614" y="5220"/>
                    <a:pt x="38402" y="4743"/>
                    <a:pt x="37996" y="4396"/>
                  </a:cubicBezTo>
                  <a:lnTo>
                    <a:pt x="37953" y="4361"/>
                  </a:lnTo>
                  <a:cubicBezTo>
                    <a:pt x="37728" y="4179"/>
                    <a:pt x="37449" y="4036"/>
                    <a:pt x="37147" y="3971"/>
                  </a:cubicBezTo>
                  <a:cubicBezTo>
                    <a:pt x="37147" y="3971"/>
                    <a:pt x="39792" y="1578"/>
                    <a:pt x="39545" y="1035"/>
                  </a:cubicBezTo>
                  <a:cubicBezTo>
                    <a:pt x="39526" y="993"/>
                    <a:pt x="39496" y="974"/>
                    <a:pt x="39455" y="974"/>
                  </a:cubicBezTo>
                  <a:cubicBezTo>
                    <a:pt x="38958" y="974"/>
                    <a:pt x="36968" y="3792"/>
                    <a:pt x="36968" y="3792"/>
                  </a:cubicBezTo>
                  <a:cubicBezTo>
                    <a:pt x="36968" y="3792"/>
                    <a:pt x="37949" y="1"/>
                    <a:pt x="37340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miter lim="1427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713352">
              <a:off x="7558258" y="1171862"/>
              <a:ext cx="511550" cy="218828"/>
            </a:xfrm>
            <a:custGeom>
              <a:avLst/>
              <a:gdLst/>
              <a:ahLst/>
              <a:cxnLst/>
              <a:rect l="l" t="t" r="r" b="b"/>
              <a:pathLst>
                <a:path w="12498" h="5346" extrusionOk="0">
                  <a:moveTo>
                    <a:pt x="12497" y="0"/>
                  </a:moveTo>
                  <a:cubicBezTo>
                    <a:pt x="9895" y="633"/>
                    <a:pt x="5560" y="5079"/>
                    <a:pt x="5560" y="5079"/>
                  </a:cubicBezTo>
                  <a:cubicBezTo>
                    <a:pt x="5560" y="5079"/>
                    <a:pt x="2719" y="4444"/>
                    <a:pt x="1137" y="4444"/>
                  </a:cubicBezTo>
                  <a:cubicBezTo>
                    <a:pt x="450" y="4444"/>
                    <a:pt x="1" y="4564"/>
                    <a:pt x="125" y="4908"/>
                  </a:cubicBezTo>
                  <a:cubicBezTo>
                    <a:pt x="256" y="5264"/>
                    <a:pt x="1839" y="5346"/>
                    <a:pt x="3268" y="5346"/>
                  </a:cubicBezTo>
                  <a:cubicBezTo>
                    <a:pt x="4488" y="5346"/>
                    <a:pt x="5596" y="5286"/>
                    <a:pt x="5596" y="5286"/>
                  </a:cubicBezTo>
                  <a:lnTo>
                    <a:pt x="12497" y="0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-713352">
              <a:off x="8458810" y="875578"/>
              <a:ext cx="425187" cy="309740"/>
            </a:xfrm>
            <a:custGeom>
              <a:avLst/>
              <a:gdLst/>
              <a:ahLst/>
              <a:cxnLst/>
              <a:rect l="l" t="t" r="r" b="b"/>
              <a:pathLst>
                <a:path w="10388" h="7567" extrusionOk="0">
                  <a:moveTo>
                    <a:pt x="5422" y="0"/>
                  </a:moveTo>
                  <a:cubicBezTo>
                    <a:pt x="4066" y="0"/>
                    <a:pt x="1584" y="163"/>
                    <a:pt x="0" y="1235"/>
                  </a:cubicBezTo>
                  <a:lnTo>
                    <a:pt x="6053" y="248"/>
                  </a:lnTo>
                  <a:lnTo>
                    <a:pt x="3519" y="7310"/>
                  </a:lnTo>
                  <a:cubicBezTo>
                    <a:pt x="3519" y="7310"/>
                    <a:pt x="4893" y="7567"/>
                    <a:pt x="6680" y="7567"/>
                  </a:cubicBezTo>
                  <a:cubicBezTo>
                    <a:pt x="7281" y="7567"/>
                    <a:pt x="7929" y="7538"/>
                    <a:pt x="8587" y="7460"/>
                  </a:cubicBezTo>
                  <a:cubicBezTo>
                    <a:pt x="10387" y="7248"/>
                    <a:pt x="8975" y="6806"/>
                    <a:pt x="6931" y="6806"/>
                  </a:cubicBezTo>
                  <a:cubicBezTo>
                    <a:pt x="6007" y="6806"/>
                    <a:pt x="4955" y="6896"/>
                    <a:pt x="4011" y="7139"/>
                  </a:cubicBezTo>
                  <a:lnTo>
                    <a:pt x="6385" y="31"/>
                  </a:lnTo>
                  <a:cubicBezTo>
                    <a:pt x="6386" y="31"/>
                    <a:pt x="6010" y="0"/>
                    <a:pt x="5422" y="0"/>
                  </a:cubicBez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-713352">
              <a:off x="7330507" y="712215"/>
              <a:ext cx="405417" cy="311950"/>
            </a:xfrm>
            <a:custGeom>
              <a:avLst/>
              <a:gdLst/>
              <a:ahLst/>
              <a:cxnLst/>
              <a:rect l="l" t="t" r="r" b="b"/>
              <a:pathLst>
                <a:path w="9905" h="7621" extrusionOk="0">
                  <a:moveTo>
                    <a:pt x="1815" y="1"/>
                  </a:moveTo>
                  <a:cubicBezTo>
                    <a:pt x="1801" y="1"/>
                    <a:pt x="1787" y="3"/>
                    <a:pt x="1773" y="7"/>
                  </a:cubicBezTo>
                  <a:cubicBezTo>
                    <a:pt x="1178" y="189"/>
                    <a:pt x="3408" y="3447"/>
                    <a:pt x="3408" y="3447"/>
                  </a:cubicBezTo>
                  <a:cubicBezTo>
                    <a:pt x="3408" y="3447"/>
                    <a:pt x="806" y="1637"/>
                    <a:pt x="179" y="1637"/>
                  </a:cubicBezTo>
                  <a:cubicBezTo>
                    <a:pt x="98" y="1637"/>
                    <a:pt x="50" y="1667"/>
                    <a:pt x="45" y="1735"/>
                  </a:cubicBezTo>
                  <a:cubicBezTo>
                    <a:pt x="0" y="2333"/>
                    <a:pt x="3301" y="3677"/>
                    <a:pt x="3301" y="3677"/>
                  </a:cubicBezTo>
                  <a:cubicBezTo>
                    <a:pt x="2538" y="4151"/>
                    <a:pt x="2170" y="5190"/>
                    <a:pt x="2658" y="5634"/>
                  </a:cubicBezTo>
                  <a:cubicBezTo>
                    <a:pt x="2742" y="5710"/>
                    <a:pt x="2846" y="5741"/>
                    <a:pt x="2960" y="5741"/>
                  </a:cubicBezTo>
                  <a:cubicBezTo>
                    <a:pt x="3512" y="5741"/>
                    <a:pt x="4310" y="5006"/>
                    <a:pt x="4310" y="5006"/>
                  </a:cubicBezTo>
                  <a:lnTo>
                    <a:pt x="9904" y="7621"/>
                  </a:lnTo>
                  <a:lnTo>
                    <a:pt x="9904" y="7238"/>
                  </a:lnTo>
                  <a:lnTo>
                    <a:pt x="4740" y="4241"/>
                  </a:lnTo>
                  <a:cubicBezTo>
                    <a:pt x="4740" y="4241"/>
                    <a:pt x="5288" y="3553"/>
                    <a:pt x="4975" y="3033"/>
                  </a:cubicBezTo>
                  <a:cubicBezTo>
                    <a:pt x="4917" y="2935"/>
                    <a:pt x="4815" y="2891"/>
                    <a:pt x="4689" y="2891"/>
                  </a:cubicBezTo>
                  <a:cubicBezTo>
                    <a:pt x="4411" y="2891"/>
                    <a:pt x="4014" y="3104"/>
                    <a:pt x="3692" y="3428"/>
                  </a:cubicBezTo>
                  <a:cubicBezTo>
                    <a:pt x="3317" y="2462"/>
                    <a:pt x="2314" y="1"/>
                    <a:pt x="1815" y="1"/>
                  </a:cubicBez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-713352">
              <a:off x="7458933" y="834823"/>
              <a:ext cx="91643" cy="86819"/>
            </a:xfrm>
            <a:custGeom>
              <a:avLst/>
              <a:gdLst/>
              <a:ahLst/>
              <a:cxnLst/>
              <a:rect l="l" t="t" r="r" b="b"/>
              <a:pathLst>
                <a:path w="2239" h="2121" extrusionOk="0">
                  <a:moveTo>
                    <a:pt x="1585" y="1"/>
                  </a:moveTo>
                  <a:cubicBezTo>
                    <a:pt x="1521" y="1"/>
                    <a:pt x="1450" y="11"/>
                    <a:pt x="1374" y="32"/>
                  </a:cubicBezTo>
                  <a:cubicBezTo>
                    <a:pt x="814" y="187"/>
                    <a:pt x="0" y="921"/>
                    <a:pt x="0" y="1716"/>
                  </a:cubicBezTo>
                  <a:cubicBezTo>
                    <a:pt x="0" y="2045"/>
                    <a:pt x="115" y="2116"/>
                    <a:pt x="210" y="2120"/>
                  </a:cubicBezTo>
                  <a:lnTo>
                    <a:pt x="216" y="2120"/>
                  </a:lnTo>
                  <a:cubicBezTo>
                    <a:pt x="568" y="2120"/>
                    <a:pt x="1264" y="1081"/>
                    <a:pt x="1301" y="499"/>
                  </a:cubicBezTo>
                  <a:lnTo>
                    <a:pt x="1209" y="493"/>
                  </a:lnTo>
                  <a:cubicBezTo>
                    <a:pt x="1175" y="1058"/>
                    <a:pt x="498" y="2030"/>
                    <a:pt x="219" y="2030"/>
                  </a:cubicBezTo>
                  <a:lnTo>
                    <a:pt x="216" y="2030"/>
                  </a:lnTo>
                  <a:cubicBezTo>
                    <a:pt x="110" y="2027"/>
                    <a:pt x="95" y="1832"/>
                    <a:pt x="95" y="1719"/>
                  </a:cubicBezTo>
                  <a:cubicBezTo>
                    <a:pt x="95" y="975"/>
                    <a:pt x="881" y="266"/>
                    <a:pt x="1401" y="122"/>
                  </a:cubicBezTo>
                  <a:cubicBezTo>
                    <a:pt x="1452" y="107"/>
                    <a:pt x="1520" y="93"/>
                    <a:pt x="1589" y="93"/>
                  </a:cubicBezTo>
                  <a:cubicBezTo>
                    <a:pt x="1685" y="93"/>
                    <a:pt x="1781" y="120"/>
                    <a:pt x="1836" y="213"/>
                  </a:cubicBezTo>
                  <a:cubicBezTo>
                    <a:pt x="2129" y="698"/>
                    <a:pt x="1608" y="1359"/>
                    <a:pt x="1602" y="1366"/>
                  </a:cubicBezTo>
                  <a:lnTo>
                    <a:pt x="1673" y="1424"/>
                  </a:lnTo>
                  <a:cubicBezTo>
                    <a:pt x="1696" y="1395"/>
                    <a:pt x="2239" y="706"/>
                    <a:pt x="1913" y="165"/>
                  </a:cubicBezTo>
                  <a:cubicBezTo>
                    <a:pt x="1846" y="56"/>
                    <a:pt x="1734" y="1"/>
                    <a:pt x="1585" y="1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-713352">
              <a:off x="7447203" y="905456"/>
              <a:ext cx="30903" cy="36348"/>
            </a:xfrm>
            <a:custGeom>
              <a:avLst/>
              <a:gdLst/>
              <a:ahLst/>
              <a:cxnLst/>
              <a:rect l="l" t="t" r="r" b="b"/>
              <a:pathLst>
                <a:path w="755" h="888" extrusionOk="0">
                  <a:moveTo>
                    <a:pt x="72" y="1"/>
                  </a:moveTo>
                  <a:lnTo>
                    <a:pt x="1" y="59"/>
                  </a:lnTo>
                  <a:lnTo>
                    <a:pt x="683" y="887"/>
                  </a:lnTo>
                  <a:lnTo>
                    <a:pt x="755" y="82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-713352">
              <a:off x="7471875" y="925056"/>
              <a:ext cx="14121" cy="34588"/>
            </a:xfrm>
            <a:custGeom>
              <a:avLst/>
              <a:gdLst/>
              <a:ahLst/>
              <a:cxnLst/>
              <a:rect l="l" t="t" r="r" b="b"/>
              <a:pathLst>
                <a:path w="345" h="845" extrusionOk="0">
                  <a:moveTo>
                    <a:pt x="257" y="1"/>
                  </a:moveTo>
                  <a:lnTo>
                    <a:pt x="0" y="817"/>
                  </a:lnTo>
                  <a:lnTo>
                    <a:pt x="88" y="844"/>
                  </a:lnTo>
                  <a:lnTo>
                    <a:pt x="344" y="28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-713352">
              <a:off x="8556260" y="103632"/>
              <a:ext cx="312505" cy="406547"/>
            </a:xfrm>
            <a:custGeom>
              <a:avLst/>
              <a:gdLst/>
              <a:ahLst/>
              <a:cxnLst/>
              <a:rect l="l" t="t" r="r" b="b"/>
              <a:pathLst>
                <a:path w="7635" h="9932" extrusionOk="0">
                  <a:moveTo>
                    <a:pt x="5183" y="1"/>
                  </a:moveTo>
                  <a:cubicBezTo>
                    <a:pt x="5180" y="1"/>
                    <a:pt x="5178" y="1"/>
                    <a:pt x="5175" y="1"/>
                  </a:cubicBezTo>
                  <a:cubicBezTo>
                    <a:pt x="4670" y="25"/>
                    <a:pt x="4563" y="2807"/>
                    <a:pt x="4541" y="3872"/>
                  </a:cubicBezTo>
                  <a:cubicBezTo>
                    <a:pt x="4254" y="3736"/>
                    <a:pt x="3951" y="3664"/>
                    <a:pt x="3705" y="3664"/>
                  </a:cubicBezTo>
                  <a:cubicBezTo>
                    <a:pt x="3436" y="3664"/>
                    <a:pt x="3235" y="3751"/>
                    <a:pt x="3198" y="3938"/>
                  </a:cubicBezTo>
                  <a:cubicBezTo>
                    <a:pt x="3082" y="4535"/>
                    <a:pt x="3833" y="4993"/>
                    <a:pt x="3833" y="4993"/>
                  </a:cubicBezTo>
                  <a:lnTo>
                    <a:pt x="0" y="9574"/>
                  </a:lnTo>
                  <a:lnTo>
                    <a:pt x="130" y="9932"/>
                  </a:lnTo>
                  <a:lnTo>
                    <a:pt x="4497" y="5564"/>
                  </a:lnTo>
                  <a:cubicBezTo>
                    <a:pt x="4497" y="5564"/>
                    <a:pt x="5163" y="5842"/>
                    <a:pt x="5689" y="5842"/>
                  </a:cubicBezTo>
                  <a:cubicBezTo>
                    <a:pt x="5941" y="5842"/>
                    <a:pt x="6161" y="5778"/>
                    <a:pt x="6261" y="5589"/>
                  </a:cubicBezTo>
                  <a:cubicBezTo>
                    <a:pt x="6571" y="5006"/>
                    <a:pt x="5872" y="4155"/>
                    <a:pt x="4989" y="3971"/>
                  </a:cubicBezTo>
                  <a:cubicBezTo>
                    <a:pt x="4989" y="3971"/>
                    <a:pt x="7635" y="1578"/>
                    <a:pt x="7388" y="1033"/>
                  </a:cubicBezTo>
                  <a:cubicBezTo>
                    <a:pt x="7369" y="992"/>
                    <a:pt x="7338" y="973"/>
                    <a:pt x="7298" y="973"/>
                  </a:cubicBezTo>
                  <a:cubicBezTo>
                    <a:pt x="6802" y="973"/>
                    <a:pt x="4811" y="3792"/>
                    <a:pt x="4811" y="3792"/>
                  </a:cubicBezTo>
                  <a:cubicBezTo>
                    <a:pt x="4811" y="3792"/>
                    <a:pt x="5789" y="1"/>
                    <a:pt x="5183" y="1"/>
                  </a:cubicBez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-713352">
              <a:off x="8675143" y="247997"/>
              <a:ext cx="104946" cy="64797"/>
            </a:xfrm>
            <a:custGeom>
              <a:avLst/>
              <a:gdLst/>
              <a:ahLst/>
              <a:cxnLst/>
              <a:rect l="l" t="t" r="r" b="b"/>
              <a:pathLst>
                <a:path w="2564" h="1583" extrusionOk="0">
                  <a:moveTo>
                    <a:pt x="674" y="1"/>
                  </a:moveTo>
                  <a:cubicBezTo>
                    <a:pt x="643" y="1"/>
                    <a:pt x="612" y="2"/>
                    <a:pt x="583" y="4"/>
                  </a:cubicBezTo>
                  <a:cubicBezTo>
                    <a:pt x="322" y="24"/>
                    <a:pt x="159" y="134"/>
                    <a:pt x="124" y="312"/>
                  </a:cubicBezTo>
                  <a:cubicBezTo>
                    <a:pt x="1" y="933"/>
                    <a:pt x="746" y="1396"/>
                    <a:pt x="779" y="1416"/>
                  </a:cubicBezTo>
                  <a:lnTo>
                    <a:pt x="826" y="1337"/>
                  </a:lnTo>
                  <a:cubicBezTo>
                    <a:pt x="819" y="1332"/>
                    <a:pt x="104" y="886"/>
                    <a:pt x="212" y="331"/>
                  </a:cubicBezTo>
                  <a:cubicBezTo>
                    <a:pt x="248" y="148"/>
                    <a:pt x="466" y="104"/>
                    <a:pt x="590" y="95"/>
                  </a:cubicBezTo>
                  <a:cubicBezTo>
                    <a:pt x="616" y="93"/>
                    <a:pt x="643" y="92"/>
                    <a:pt x="670" y="92"/>
                  </a:cubicBezTo>
                  <a:cubicBezTo>
                    <a:pt x="1221" y="92"/>
                    <a:pt x="2121" y="485"/>
                    <a:pt x="2363" y="1149"/>
                  </a:cubicBezTo>
                  <a:cubicBezTo>
                    <a:pt x="2402" y="1256"/>
                    <a:pt x="2453" y="1444"/>
                    <a:pt x="2356" y="1483"/>
                  </a:cubicBezTo>
                  <a:cubicBezTo>
                    <a:pt x="2339" y="1490"/>
                    <a:pt x="2319" y="1493"/>
                    <a:pt x="2295" y="1493"/>
                  </a:cubicBezTo>
                  <a:cubicBezTo>
                    <a:pt x="1972" y="1493"/>
                    <a:pt x="1108" y="863"/>
                    <a:pt x="896" y="377"/>
                  </a:cubicBezTo>
                  <a:lnTo>
                    <a:pt x="812" y="414"/>
                  </a:lnTo>
                  <a:cubicBezTo>
                    <a:pt x="1030" y="912"/>
                    <a:pt x="1911" y="1583"/>
                    <a:pt x="2302" y="1583"/>
                  </a:cubicBezTo>
                  <a:cubicBezTo>
                    <a:pt x="2335" y="1583"/>
                    <a:pt x="2365" y="1580"/>
                    <a:pt x="2389" y="1570"/>
                  </a:cubicBezTo>
                  <a:cubicBezTo>
                    <a:pt x="2479" y="1534"/>
                    <a:pt x="2563" y="1427"/>
                    <a:pt x="2450" y="1119"/>
                  </a:cubicBezTo>
                  <a:cubicBezTo>
                    <a:pt x="2193" y="408"/>
                    <a:pt x="1264" y="1"/>
                    <a:pt x="674" y="1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-713352">
              <a:off x="8759090" y="293770"/>
              <a:ext cx="42772" cy="35735"/>
            </a:xfrm>
            <a:custGeom>
              <a:avLst/>
              <a:gdLst/>
              <a:ahLst/>
              <a:cxnLst/>
              <a:rect l="l" t="t" r="r" b="b"/>
              <a:pathLst>
                <a:path w="1045" h="873" extrusionOk="0">
                  <a:moveTo>
                    <a:pt x="59" y="1"/>
                  </a:moveTo>
                  <a:lnTo>
                    <a:pt x="1" y="71"/>
                  </a:lnTo>
                  <a:lnTo>
                    <a:pt x="987" y="873"/>
                  </a:lnTo>
                  <a:lnTo>
                    <a:pt x="1044" y="803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-713352">
              <a:off x="8781074" y="265801"/>
              <a:ext cx="12811" cy="49324"/>
            </a:xfrm>
            <a:custGeom>
              <a:avLst/>
              <a:gdLst/>
              <a:ahLst/>
              <a:cxnLst/>
              <a:rect l="l" t="t" r="r" b="b"/>
              <a:pathLst>
                <a:path w="313" h="1205" extrusionOk="0">
                  <a:moveTo>
                    <a:pt x="223" y="1"/>
                  </a:moveTo>
                  <a:lnTo>
                    <a:pt x="0" y="1187"/>
                  </a:lnTo>
                  <a:lnTo>
                    <a:pt x="90" y="1204"/>
                  </a:lnTo>
                  <a:lnTo>
                    <a:pt x="313" y="17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-713352">
              <a:off x="7661673" y="434203"/>
              <a:ext cx="1009675" cy="689557"/>
            </a:xfrm>
            <a:custGeom>
              <a:avLst/>
              <a:gdLst/>
              <a:ahLst/>
              <a:cxnLst/>
              <a:rect l="l" t="t" r="r" b="b"/>
              <a:pathLst>
                <a:path w="24668" h="16846" extrusionOk="0">
                  <a:moveTo>
                    <a:pt x="18716" y="0"/>
                  </a:moveTo>
                  <a:cubicBezTo>
                    <a:pt x="17345" y="0"/>
                    <a:pt x="15955" y="374"/>
                    <a:pt x="14698" y="867"/>
                  </a:cubicBezTo>
                  <a:cubicBezTo>
                    <a:pt x="13663" y="1295"/>
                    <a:pt x="12582" y="1789"/>
                    <a:pt x="11711" y="2480"/>
                  </a:cubicBezTo>
                  <a:cubicBezTo>
                    <a:pt x="11320" y="2309"/>
                    <a:pt x="10845" y="2241"/>
                    <a:pt x="10342" y="2241"/>
                  </a:cubicBezTo>
                  <a:cubicBezTo>
                    <a:pt x="9156" y="2241"/>
                    <a:pt x="7811" y="2616"/>
                    <a:pt x="7019" y="2882"/>
                  </a:cubicBezTo>
                  <a:cubicBezTo>
                    <a:pt x="3021" y="4177"/>
                    <a:pt x="0" y="8405"/>
                    <a:pt x="1805" y="12425"/>
                  </a:cubicBezTo>
                  <a:cubicBezTo>
                    <a:pt x="2905" y="14836"/>
                    <a:pt x="5712" y="16078"/>
                    <a:pt x="8293" y="16603"/>
                  </a:cubicBezTo>
                  <a:cubicBezTo>
                    <a:pt x="9132" y="16768"/>
                    <a:pt x="9946" y="16846"/>
                    <a:pt x="10739" y="16846"/>
                  </a:cubicBezTo>
                  <a:cubicBezTo>
                    <a:pt x="13315" y="16846"/>
                    <a:pt x="15684" y="16027"/>
                    <a:pt x="18049" y="14702"/>
                  </a:cubicBezTo>
                  <a:cubicBezTo>
                    <a:pt x="20919" y="13085"/>
                    <a:pt x="23621" y="10262"/>
                    <a:pt x="24219" y="7005"/>
                  </a:cubicBezTo>
                  <a:cubicBezTo>
                    <a:pt x="24667" y="4337"/>
                    <a:pt x="23796" y="1491"/>
                    <a:pt x="21003" y="409"/>
                  </a:cubicBezTo>
                  <a:cubicBezTo>
                    <a:pt x="20265" y="121"/>
                    <a:pt x="19494" y="0"/>
                    <a:pt x="18716" y="0"/>
                  </a:cubicBez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-713352">
              <a:off x="7816665" y="341873"/>
              <a:ext cx="482367" cy="184239"/>
            </a:xfrm>
            <a:custGeom>
              <a:avLst/>
              <a:gdLst/>
              <a:ahLst/>
              <a:cxnLst/>
              <a:rect l="l" t="t" r="r" b="b"/>
              <a:pathLst>
                <a:path w="11785" h="4501" extrusionOk="0">
                  <a:moveTo>
                    <a:pt x="10436" y="1"/>
                  </a:moveTo>
                  <a:cubicBezTo>
                    <a:pt x="9330" y="1"/>
                    <a:pt x="8390" y="1220"/>
                    <a:pt x="8390" y="1220"/>
                  </a:cubicBezTo>
                  <a:cubicBezTo>
                    <a:pt x="7915" y="717"/>
                    <a:pt x="7489" y="521"/>
                    <a:pt x="7104" y="521"/>
                  </a:cubicBezTo>
                  <a:cubicBezTo>
                    <a:pt x="5889" y="521"/>
                    <a:pt x="5086" y="2473"/>
                    <a:pt x="4493" y="2856"/>
                  </a:cubicBezTo>
                  <a:cubicBezTo>
                    <a:pt x="4410" y="2910"/>
                    <a:pt x="4325" y="2934"/>
                    <a:pt x="4237" y="2934"/>
                  </a:cubicBezTo>
                  <a:cubicBezTo>
                    <a:pt x="3579" y="2934"/>
                    <a:pt x="2774" y="1600"/>
                    <a:pt x="1746" y="1600"/>
                  </a:cubicBezTo>
                  <a:cubicBezTo>
                    <a:pt x="1620" y="1600"/>
                    <a:pt x="1492" y="1620"/>
                    <a:pt x="1359" y="1664"/>
                  </a:cubicBezTo>
                  <a:cubicBezTo>
                    <a:pt x="0" y="2124"/>
                    <a:pt x="0" y="4501"/>
                    <a:pt x="0" y="4501"/>
                  </a:cubicBezTo>
                  <a:cubicBezTo>
                    <a:pt x="1320" y="4269"/>
                    <a:pt x="2399" y="4191"/>
                    <a:pt x="3250" y="4191"/>
                  </a:cubicBezTo>
                  <a:cubicBezTo>
                    <a:pt x="4953" y="4191"/>
                    <a:pt x="5747" y="4501"/>
                    <a:pt x="5747" y="4501"/>
                  </a:cubicBezTo>
                  <a:lnTo>
                    <a:pt x="7503" y="3911"/>
                  </a:lnTo>
                  <a:cubicBezTo>
                    <a:pt x="8497" y="1833"/>
                    <a:pt x="11784" y="732"/>
                    <a:pt x="11784" y="732"/>
                  </a:cubicBezTo>
                  <a:cubicBezTo>
                    <a:pt x="11341" y="193"/>
                    <a:pt x="10876" y="1"/>
                    <a:pt x="10436" y="1"/>
                  </a:cubicBez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-713352">
              <a:off x="7862892" y="379242"/>
              <a:ext cx="363832" cy="122308"/>
            </a:xfrm>
            <a:custGeom>
              <a:avLst/>
              <a:gdLst/>
              <a:ahLst/>
              <a:cxnLst/>
              <a:rect l="l" t="t" r="r" b="b"/>
              <a:pathLst>
                <a:path w="8889" h="2988" extrusionOk="0">
                  <a:moveTo>
                    <a:pt x="8862" y="1"/>
                  </a:moveTo>
                  <a:cubicBezTo>
                    <a:pt x="8858" y="1"/>
                    <a:pt x="8854" y="3"/>
                    <a:pt x="8849" y="7"/>
                  </a:cubicBezTo>
                  <a:cubicBezTo>
                    <a:pt x="8222" y="538"/>
                    <a:pt x="7680" y="1269"/>
                    <a:pt x="6930" y="1631"/>
                  </a:cubicBezTo>
                  <a:cubicBezTo>
                    <a:pt x="6800" y="1694"/>
                    <a:pt x="6668" y="1719"/>
                    <a:pt x="6536" y="1719"/>
                  </a:cubicBezTo>
                  <a:cubicBezTo>
                    <a:pt x="6198" y="1719"/>
                    <a:pt x="5859" y="1554"/>
                    <a:pt x="5544" y="1441"/>
                  </a:cubicBezTo>
                  <a:cubicBezTo>
                    <a:pt x="5416" y="1395"/>
                    <a:pt x="5290" y="1375"/>
                    <a:pt x="5166" y="1375"/>
                  </a:cubicBezTo>
                  <a:cubicBezTo>
                    <a:pt x="4946" y="1375"/>
                    <a:pt x="4731" y="1441"/>
                    <a:pt x="4518" y="1547"/>
                  </a:cubicBezTo>
                  <a:cubicBezTo>
                    <a:pt x="4214" y="1698"/>
                    <a:pt x="3964" y="1961"/>
                    <a:pt x="3711" y="2184"/>
                  </a:cubicBezTo>
                  <a:cubicBezTo>
                    <a:pt x="3339" y="2516"/>
                    <a:pt x="2959" y="2753"/>
                    <a:pt x="2465" y="2855"/>
                  </a:cubicBezTo>
                  <a:cubicBezTo>
                    <a:pt x="2333" y="2882"/>
                    <a:pt x="2198" y="2895"/>
                    <a:pt x="2063" y="2895"/>
                  </a:cubicBezTo>
                  <a:cubicBezTo>
                    <a:pt x="1227" y="2895"/>
                    <a:pt x="390" y="2392"/>
                    <a:pt x="38" y="1631"/>
                  </a:cubicBezTo>
                  <a:cubicBezTo>
                    <a:pt x="34" y="1623"/>
                    <a:pt x="29" y="1620"/>
                    <a:pt x="24" y="1620"/>
                  </a:cubicBezTo>
                  <a:cubicBezTo>
                    <a:pt x="11" y="1620"/>
                    <a:pt x="0" y="1643"/>
                    <a:pt x="8" y="1658"/>
                  </a:cubicBezTo>
                  <a:cubicBezTo>
                    <a:pt x="275" y="2254"/>
                    <a:pt x="886" y="2832"/>
                    <a:pt x="1547" y="2946"/>
                  </a:cubicBezTo>
                  <a:cubicBezTo>
                    <a:pt x="1709" y="2974"/>
                    <a:pt x="1863" y="2987"/>
                    <a:pt x="2010" y="2987"/>
                  </a:cubicBezTo>
                  <a:cubicBezTo>
                    <a:pt x="2772" y="2987"/>
                    <a:pt x="3356" y="2630"/>
                    <a:pt x="3971" y="2101"/>
                  </a:cubicBezTo>
                  <a:cubicBezTo>
                    <a:pt x="4344" y="1779"/>
                    <a:pt x="4722" y="1517"/>
                    <a:pt x="5184" y="1517"/>
                  </a:cubicBezTo>
                  <a:cubicBezTo>
                    <a:pt x="5293" y="1517"/>
                    <a:pt x="5406" y="1531"/>
                    <a:pt x="5524" y="1563"/>
                  </a:cubicBezTo>
                  <a:cubicBezTo>
                    <a:pt x="5903" y="1665"/>
                    <a:pt x="6205" y="1837"/>
                    <a:pt x="6574" y="1837"/>
                  </a:cubicBezTo>
                  <a:cubicBezTo>
                    <a:pt x="6654" y="1837"/>
                    <a:pt x="6738" y="1829"/>
                    <a:pt x="6826" y="1810"/>
                  </a:cubicBezTo>
                  <a:cubicBezTo>
                    <a:pt x="7190" y="1731"/>
                    <a:pt x="7514" y="1423"/>
                    <a:pt x="7784" y="1189"/>
                  </a:cubicBezTo>
                  <a:cubicBezTo>
                    <a:pt x="8176" y="846"/>
                    <a:pt x="8520" y="452"/>
                    <a:pt x="8874" y="68"/>
                  </a:cubicBezTo>
                  <a:cubicBezTo>
                    <a:pt x="8889" y="51"/>
                    <a:pt x="8882" y="1"/>
                    <a:pt x="8862" y="1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713352">
              <a:off x="7793304" y="731732"/>
              <a:ext cx="885328" cy="337902"/>
            </a:xfrm>
            <a:custGeom>
              <a:avLst/>
              <a:gdLst/>
              <a:ahLst/>
              <a:cxnLst/>
              <a:rect l="l" t="t" r="r" b="b"/>
              <a:pathLst>
                <a:path w="21630" h="8255" extrusionOk="0">
                  <a:moveTo>
                    <a:pt x="21629" y="1"/>
                  </a:moveTo>
                  <a:lnTo>
                    <a:pt x="16075" y="1550"/>
                  </a:lnTo>
                  <a:cubicBezTo>
                    <a:pt x="15595" y="1289"/>
                    <a:pt x="14713" y="929"/>
                    <a:pt x="13484" y="929"/>
                  </a:cubicBezTo>
                  <a:cubicBezTo>
                    <a:pt x="12873" y="929"/>
                    <a:pt x="12176" y="1018"/>
                    <a:pt x="11400" y="1253"/>
                  </a:cubicBezTo>
                  <a:cubicBezTo>
                    <a:pt x="9246" y="1905"/>
                    <a:pt x="8252" y="3184"/>
                    <a:pt x="7827" y="3962"/>
                  </a:cubicBezTo>
                  <a:lnTo>
                    <a:pt x="0" y="6512"/>
                  </a:lnTo>
                  <a:lnTo>
                    <a:pt x="2064" y="8255"/>
                  </a:lnTo>
                  <a:cubicBezTo>
                    <a:pt x="2064" y="8255"/>
                    <a:pt x="4304" y="7319"/>
                    <a:pt x="6977" y="7319"/>
                  </a:cubicBezTo>
                  <a:cubicBezTo>
                    <a:pt x="7616" y="7319"/>
                    <a:pt x="8279" y="7373"/>
                    <a:pt x="8943" y="7505"/>
                  </a:cubicBezTo>
                  <a:cubicBezTo>
                    <a:pt x="9538" y="7624"/>
                    <a:pt x="10091" y="7679"/>
                    <a:pt x="10607" y="7679"/>
                  </a:cubicBezTo>
                  <a:cubicBezTo>
                    <a:pt x="13076" y="7679"/>
                    <a:pt x="14711" y="6437"/>
                    <a:pt x="16126" y="5121"/>
                  </a:cubicBezTo>
                  <a:cubicBezTo>
                    <a:pt x="17838" y="3532"/>
                    <a:pt x="21278" y="3057"/>
                    <a:pt x="21278" y="3057"/>
                  </a:cubicBezTo>
                  <a:lnTo>
                    <a:pt x="21629" y="1"/>
                  </a:lnTo>
                  <a:close/>
                </a:path>
              </a:pathLst>
            </a:custGeom>
            <a:solidFill>
              <a:srgbClr val="FF5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713352">
              <a:off x="8085838" y="764984"/>
              <a:ext cx="406399" cy="265532"/>
            </a:xfrm>
            <a:custGeom>
              <a:avLst/>
              <a:gdLst/>
              <a:ahLst/>
              <a:cxnLst/>
              <a:rect l="l" t="t" r="r" b="b"/>
              <a:pathLst>
                <a:path w="9929" h="6487" extrusionOk="0">
                  <a:moveTo>
                    <a:pt x="6503" y="1"/>
                  </a:moveTo>
                  <a:cubicBezTo>
                    <a:pt x="5674" y="1"/>
                    <a:pt x="4747" y="189"/>
                    <a:pt x="3828" y="581"/>
                  </a:cubicBezTo>
                  <a:cubicBezTo>
                    <a:pt x="1434" y="1602"/>
                    <a:pt x="1" y="3623"/>
                    <a:pt x="629" y="5094"/>
                  </a:cubicBezTo>
                  <a:cubicBezTo>
                    <a:pt x="1016" y="6000"/>
                    <a:pt x="2096" y="6486"/>
                    <a:pt x="3428" y="6486"/>
                  </a:cubicBezTo>
                  <a:cubicBezTo>
                    <a:pt x="4257" y="6486"/>
                    <a:pt x="5183" y="6298"/>
                    <a:pt x="6102" y="5906"/>
                  </a:cubicBezTo>
                  <a:cubicBezTo>
                    <a:pt x="8497" y="4885"/>
                    <a:pt x="9929" y="2864"/>
                    <a:pt x="9301" y="1394"/>
                  </a:cubicBezTo>
                  <a:cubicBezTo>
                    <a:pt x="8913" y="487"/>
                    <a:pt x="7835" y="1"/>
                    <a:pt x="6503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713352">
              <a:off x="8117983" y="773632"/>
              <a:ext cx="342016" cy="248381"/>
            </a:xfrm>
            <a:custGeom>
              <a:avLst/>
              <a:gdLst/>
              <a:ahLst/>
              <a:cxnLst/>
              <a:rect l="l" t="t" r="r" b="b"/>
              <a:pathLst>
                <a:path w="8356" h="6068" extrusionOk="0">
                  <a:moveTo>
                    <a:pt x="5525" y="1"/>
                  </a:moveTo>
                  <a:cubicBezTo>
                    <a:pt x="5464" y="1"/>
                    <a:pt x="5402" y="2"/>
                    <a:pt x="5339" y="6"/>
                  </a:cubicBezTo>
                  <a:lnTo>
                    <a:pt x="5344" y="98"/>
                  </a:lnTo>
                  <a:cubicBezTo>
                    <a:pt x="5404" y="94"/>
                    <a:pt x="5465" y="92"/>
                    <a:pt x="5528" y="92"/>
                  </a:cubicBezTo>
                  <a:lnTo>
                    <a:pt x="5525" y="1"/>
                  </a:lnTo>
                  <a:close/>
                  <a:moveTo>
                    <a:pt x="5708" y="1"/>
                  </a:moveTo>
                  <a:lnTo>
                    <a:pt x="5706" y="92"/>
                  </a:lnTo>
                  <a:cubicBezTo>
                    <a:pt x="5768" y="94"/>
                    <a:pt x="5826" y="95"/>
                    <a:pt x="5888" y="99"/>
                  </a:cubicBezTo>
                  <a:lnTo>
                    <a:pt x="5893" y="8"/>
                  </a:lnTo>
                  <a:cubicBezTo>
                    <a:pt x="5830" y="5"/>
                    <a:pt x="5771" y="2"/>
                    <a:pt x="5708" y="1"/>
                  </a:cubicBezTo>
                  <a:close/>
                  <a:moveTo>
                    <a:pt x="5154" y="16"/>
                  </a:moveTo>
                  <a:cubicBezTo>
                    <a:pt x="5094" y="22"/>
                    <a:pt x="5031" y="28"/>
                    <a:pt x="4971" y="35"/>
                  </a:cubicBezTo>
                  <a:lnTo>
                    <a:pt x="4981" y="126"/>
                  </a:lnTo>
                  <a:cubicBezTo>
                    <a:pt x="5044" y="119"/>
                    <a:pt x="5102" y="114"/>
                    <a:pt x="5161" y="108"/>
                  </a:cubicBezTo>
                  <a:lnTo>
                    <a:pt x="5154" y="16"/>
                  </a:lnTo>
                  <a:close/>
                  <a:moveTo>
                    <a:pt x="6077" y="24"/>
                  </a:moveTo>
                  <a:lnTo>
                    <a:pt x="6067" y="115"/>
                  </a:lnTo>
                  <a:cubicBezTo>
                    <a:pt x="6129" y="121"/>
                    <a:pt x="6189" y="128"/>
                    <a:pt x="6249" y="136"/>
                  </a:cubicBezTo>
                  <a:lnTo>
                    <a:pt x="6260" y="48"/>
                  </a:lnTo>
                  <a:cubicBezTo>
                    <a:pt x="6200" y="38"/>
                    <a:pt x="6139" y="31"/>
                    <a:pt x="6077" y="24"/>
                  </a:cubicBezTo>
                  <a:close/>
                  <a:moveTo>
                    <a:pt x="4788" y="58"/>
                  </a:moveTo>
                  <a:cubicBezTo>
                    <a:pt x="4728" y="66"/>
                    <a:pt x="4667" y="78"/>
                    <a:pt x="4607" y="88"/>
                  </a:cubicBezTo>
                  <a:lnTo>
                    <a:pt x="4623" y="179"/>
                  </a:lnTo>
                  <a:cubicBezTo>
                    <a:pt x="4681" y="169"/>
                    <a:pt x="4743" y="158"/>
                    <a:pt x="4801" y="149"/>
                  </a:cubicBezTo>
                  <a:lnTo>
                    <a:pt x="4788" y="58"/>
                  </a:lnTo>
                  <a:close/>
                  <a:moveTo>
                    <a:pt x="6444" y="76"/>
                  </a:moveTo>
                  <a:lnTo>
                    <a:pt x="6427" y="165"/>
                  </a:lnTo>
                  <a:cubicBezTo>
                    <a:pt x="6486" y="178"/>
                    <a:pt x="6546" y="191"/>
                    <a:pt x="6603" y="205"/>
                  </a:cubicBezTo>
                  <a:lnTo>
                    <a:pt x="6627" y="115"/>
                  </a:lnTo>
                  <a:cubicBezTo>
                    <a:pt x="6566" y="101"/>
                    <a:pt x="6506" y="88"/>
                    <a:pt x="6444" y="76"/>
                  </a:cubicBezTo>
                  <a:close/>
                  <a:moveTo>
                    <a:pt x="4424" y="124"/>
                  </a:moveTo>
                  <a:cubicBezTo>
                    <a:pt x="4364" y="136"/>
                    <a:pt x="4305" y="149"/>
                    <a:pt x="4245" y="164"/>
                  </a:cubicBezTo>
                  <a:lnTo>
                    <a:pt x="4266" y="252"/>
                  </a:lnTo>
                  <a:cubicBezTo>
                    <a:pt x="4326" y="238"/>
                    <a:pt x="4386" y="226"/>
                    <a:pt x="4444" y="213"/>
                  </a:cubicBezTo>
                  <a:lnTo>
                    <a:pt x="4424" y="124"/>
                  </a:lnTo>
                  <a:close/>
                  <a:moveTo>
                    <a:pt x="6805" y="166"/>
                  </a:moveTo>
                  <a:lnTo>
                    <a:pt x="6778" y="255"/>
                  </a:lnTo>
                  <a:cubicBezTo>
                    <a:pt x="6837" y="272"/>
                    <a:pt x="6894" y="291"/>
                    <a:pt x="6950" y="312"/>
                  </a:cubicBezTo>
                  <a:lnTo>
                    <a:pt x="6981" y="226"/>
                  </a:lnTo>
                  <a:cubicBezTo>
                    <a:pt x="6924" y="205"/>
                    <a:pt x="6865" y="185"/>
                    <a:pt x="6805" y="166"/>
                  </a:cubicBezTo>
                  <a:close/>
                  <a:moveTo>
                    <a:pt x="4066" y="208"/>
                  </a:moveTo>
                  <a:cubicBezTo>
                    <a:pt x="4006" y="223"/>
                    <a:pt x="3946" y="241"/>
                    <a:pt x="3888" y="258"/>
                  </a:cubicBezTo>
                  <a:lnTo>
                    <a:pt x="3915" y="345"/>
                  </a:lnTo>
                  <a:cubicBezTo>
                    <a:pt x="3973" y="329"/>
                    <a:pt x="4032" y="313"/>
                    <a:pt x="4089" y="298"/>
                  </a:cubicBezTo>
                  <a:lnTo>
                    <a:pt x="4066" y="208"/>
                  </a:lnTo>
                  <a:close/>
                  <a:moveTo>
                    <a:pt x="3712" y="313"/>
                  </a:moveTo>
                  <a:cubicBezTo>
                    <a:pt x="3654" y="331"/>
                    <a:pt x="3596" y="351"/>
                    <a:pt x="3538" y="372"/>
                  </a:cubicBezTo>
                  <a:lnTo>
                    <a:pt x="3568" y="458"/>
                  </a:lnTo>
                  <a:cubicBezTo>
                    <a:pt x="3625" y="438"/>
                    <a:pt x="3684" y="419"/>
                    <a:pt x="3741" y="400"/>
                  </a:cubicBezTo>
                  <a:lnTo>
                    <a:pt x="3712" y="313"/>
                  </a:lnTo>
                  <a:close/>
                  <a:moveTo>
                    <a:pt x="7152" y="295"/>
                  </a:moveTo>
                  <a:lnTo>
                    <a:pt x="7115" y="379"/>
                  </a:lnTo>
                  <a:cubicBezTo>
                    <a:pt x="7172" y="405"/>
                    <a:pt x="7225" y="430"/>
                    <a:pt x="7278" y="458"/>
                  </a:cubicBezTo>
                  <a:lnTo>
                    <a:pt x="7321" y="378"/>
                  </a:lnTo>
                  <a:cubicBezTo>
                    <a:pt x="7267" y="349"/>
                    <a:pt x="7209" y="321"/>
                    <a:pt x="7152" y="295"/>
                  </a:cubicBezTo>
                  <a:close/>
                  <a:moveTo>
                    <a:pt x="3364" y="435"/>
                  </a:moveTo>
                  <a:cubicBezTo>
                    <a:pt x="3308" y="456"/>
                    <a:pt x="3250" y="479"/>
                    <a:pt x="3193" y="502"/>
                  </a:cubicBezTo>
                  <a:lnTo>
                    <a:pt x="3228" y="587"/>
                  </a:lnTo>
                  <a:cubicBezTo>
                    <a:pt x="3284" y="565"/>
                    <a:pt x="3341" y="543"/>
                    <a:pt x="3397" y="520"/>
                  </a:cubicBezTo>
                  <a:lnTo>
                    <a:pt x="3364" y="435"/>
                  </a:lnTo>
                  <a:close/>
                  <a:moveTo>
                    <a:pt x="7481" y="472"/>
                  </a:moveTo>
                  <a:lnTo>
                    <a:pt x="7434" y="549"/>
                  </a:lnTo>
                  <a:cubicBezTo>
                    <a:pt x="7484" y="580"/>
                    <a:pt x="7533" y="615"/>
                    <a:pt x="7579" y="650"/>
                  </a:cubicBezTo>
                  <a:lnTo>
                    <a:pt x="7635" y="579"/>
                  </a:lnTo>
                  <a:cubicBezTo>
                    <a:pt x="7586" y="542"/>
                    <a:pt x="7535" y="506"/>
                    <a:pt x="7481" y="472"/>
                  </a:cubicBezTo>
                  <a:close/>
                  <a:moveTo>
                    <a:pt x="3024" y="577"/>
                  </a:moveTo>
                  <a:cubicBezTo>
                    <a:pt x="2967" y="602"/>
                    <a:pt x="2911" y="627"/>
                    <a:pt x="2856" y="655"/>
                  </a:cubicBezTo>
                  <a:lnTo>
                    <a:pt x="2896" y="736"/>
                  </a:lnTo>
                  <a:cubicBezTo>
                    <a:pt x="2951" y="709"/>
                    <a:pt x="3006" y="685"/>
                    <a:pt x="3061" y="660"/>
                  </a:cubicBezTo>
                  <a:lnTo>
                    <a:pt x="3024" y="577"/>
                  </a:lnTo>
                  <a:close/>
                  <a:moveTo>
                    <a:pt x="7780" y="696"/>
                  </a:moveTo>
                  <a:lnTo>
                    <a:pt x="7719" y="764"/>
                  </a:lnTo>
                  <a:cubicBezTo>
                    <a:pt x="7762" y="806"/>
                    <a:pt x="7805" y="849"/>
                    <a:pt x="7843" y="892"/>
                  </a:cubicBezTo>
                  <a:lnTo>
                    <a:pt x="7913" y="830"/>
                  </a:lnTo>
                  <a:cubicBezTo>
                    <a:pt x="7872" y="784"/>
                    <a:pt x="7828" y="739"/>
                    <a:pt x="7780" y="696"/>
                  </a:cubicBezTo>
                  <a:close/>
                  <a:moveTo>
                    <a:pt x="2691" y="735"/>
                  </a:moveTo>
                  <a:cubicBezTo>
                    <a:pt x="2637" y="763"/>
                    <a:pt x="2582" y="792"/>
                    <a:pt x="2527" y="820"/>
                  </a:cubicBezTo>
                  <a:lnTo>
                    <a:pt x="2570" y="900"/>
                  </a:lnTo>
                  <a:cubicBezTo>
                    <a:pt x="2624" y="872"/>
                    <a:pt x="2677" y="843"/>
                    <a:pt x="2733" y="816"/>
                  </a:cubicBezTo>
                  <a:lnTo>
                    <a:pt x="2691" y="735"/>
                  </a:lnTo>
                  <a:close/>
                  <a:moveTo>
                    <a:pt x="2365" y="909"/>
                  </a:moveTo>
                  <a:cubicBezTo>
                    <a:pt x="2312" y="941"/>
                    <a:pt x="2259" y="971"/>
                    <a:pt x="2206" y="1004"/>
                  </a:cubicBezTo>
                  <a:lnTo>
                    <a:pt x="2255" y="1083"/>
                  </a:lnTo>
                  <a:cubicBezTo>
                    <a:pt x="2306" y="1050"/>
                    <a:pt x="2359" y="1020"/>
                    <a:pt x="2412" y="990"/>
                  </a:cubicBezTo>
                  <a:lnTo>
                    <a:pt x="2365" y="909"/>
                  </a:lnTo>
                  <a:close/>
                  <a:moveTo>
                    <a:pt x="8029" y="977"/>
                  </a:moveTo>
                  <a:lnTo>
                    <a:pt x="7955" y="1030"/>
                  </a:lnTo>
                  <a:cubicBezTo>
                    <a:pt x="7987" y="1079"/>
                    <a:pt x="8022" y="1128"/>
                    <a:pt x="8050" y="1180"/>
                  </a:cubicBezTo>
                  <a:lnTo>
                    <a:pt x="8130" y="1136"/>
                  </a:lnTo>
                  <a:cubicBezTo>
                    <a:pt x="8100" y="1080"/>
                    <a:pt x="8064" y="1027"/>
                    <a:pt x="8029" y="977"/>
                  </a:cubicBezTo>
                  <a:close/>
                  <a:moveTo>
                    <a:pt x="2053" y="1101"/>
                  </a:moveTo>
                  <a:cubicBezTo>
                    <a:pt x="2002" y="1136"/>
                    <a:pt x="1949" y="1171"/>
                    <a:pt x="1899" y="1206"/>
                  </a:cubicBezTo>
                  <a:lnTo>
                    <a:pt x="1952" y="1280"/>
                  </a:lnTo>
                  <a:cubicBezTo>
                    <a:pt x="1999" y="1244"/>
                    <a:pt x="2049" y="1213"/>
                    <a:pt x="2103" y="1178"/>
                  </a:cubicBezTo>
                  <a:lnTo>
                    <a:pt x="2053" y="1101"/>
                  </a:lnTo>
                  <a:close/>
                  <a:moveTo>
                    <a:pt x="1746" y="1311"/>
                  </a:moveTo>
                  <a:cubicBezTo>
                    <a:pt x="1697" y="1348"/>
                    <a:pt x="1648" y="1385"/>
                    <a:pt x="1599" y="1423"/>
                  </a:cubicBezTo>
                  <a:lnTo>
                    <a:pt x="1657" y="1494"/>
                  </a:lnTo>
                  <a:cubicBezTo>
                    <a:pt x="1705" y="1458"/>
                    <a:pt x="1754" y="1421"/>
                    <a:pt x="1801" y="1384"/>
                  </a:cubicBezTo>
                  <a:lnTo>
                    <a:pt x="1746" y="1311"/>
                  </a:lnTo>
                  <a:close/>
                  <a:moveTo>
                    <a:pt x="8217" y="1308"/>
                  </a:moveTo>
                  <a:lnTo>
                    <a:pt x="8173" y="1320"/>
                  </a:lnTo>
                  <a:lnTo>
                    <a:pt x="8134" y="1344"/>
                  </a:lnTo>
                  <a:cubicBezTo>
                    <a:pt x="8157" y="1398"/>
                    <a:pt x="8177" y="1455"/>
                    <a:pt x="8194" y="1512"/>
                  </a:cubicBezTo>
                  <a:lnTo>
                    <a:pt x="8281" y="1485"/>
                  </a:lnTo>
                  <a:cubicBezTo>
                    <a:pt x="8264" y="1427"/>
                    <a:pt x="8243" y="1365"/>
                    <a:pt x="8217" y="1308"/>
                  </a:cubicBezTo>
                  <a:close/>
                  <a:moveTo>
                    <a:pt x="1457" y="1541"/>
                  </a:moveTo>
                  <a:cubicBezTo>
                    <a:pt x="1411" y="1580"/>
                    <a:pt x="1364" y="1620"/>
                    <a:pt x="1318" y="1660"/>
                  </a:cubicBezTo>
                  <a:lnTo>
                    <a:pt x="1378" y="1728"/>
                  </a:lnTo>
                  <a:cubicBezTo>
                    <a:pt x="1424" y="1687"/>
                    <a:pt x="1470" y="1648"/>
                    <a:pt x="1515" y="1612"/>
                  </a:cubicBezTo>
                  <a:lnTo>
                    <a:pt x="1457" y="1541"/>
                  </a:lnTo>
                  <a:close/>
                  <a:moveTo>
                    <a:pt x="8324" y="1670"/>
                  </a:moveTo>
                  <a:lnTo>
                    <a:pt x="8236" y="1685"/>
                  </a:lnTo>
                  <a:cubicBezTo>
                    <a:pt x="8247" y="1742"/>
                    <a:pt x="8253" y="1802"/>
                    <a:pt x="8259" y="1862"/>
                  </a:cubicBezTo>
                  <a:lnTo>
                    <a:pt x="8350" y="1855"/>
                  </a:lnTo>
                  <a:cubicBezTo>
                    <a:pt x="8344" y="1792"/>
                    <a:pt x="8336" y="1729"/>
                    <a:pt x="8324" y="1670"/>
                  </a:cubicBezTo>
                  <a:close/>
                  <a:moveTo>
                    <a:pt x="1181" y="1784"/>
                  </a:moveTo>
                  <a:cubicBezTo>
                    <a:pt x="1134" y="1827"/>
                    <a:pt x="1091" y="1871"/>
                    <a:pt x="1048" y="1914"/>
                  </a:cubicBezTo>
                  <a:lnTo>
                    <a:pt x="1114" y="1978"/>
                  </a:lnTo>
                  <a:lnTo>
                    <a:pt x="1243" y="1849"/>
                  </a:lnTo>
                  <a:lnTo>
                    <a:pt x="1181" y="1784"/>
                  </a:lnTo>
                  <a:close/>
                  <a:moveTo>
                    <a:pt x="8264" y="2041"/>
                  </a:moveTo>
                  <a:cubicBezTo>
                    <a:pt x="8264" y="2099"/>
                    <a:pt x="8261" y="2159"/>
                    <a:pt x="8254" y="2219"/>
                  </a:cubicBezTo>
                  <a:lnTo>
                    <a:pt x="8344" y="2229"/>
                  </a:lnTo>
                  <a:cubicBezTo>
                    <a:pt x="8351" y="2168"/>
                    <a:pt x="8356" y="2105"/>
                    <a:pt x="8356" y="2042"/>
                  </a:cubicBezTo>
                  <a:lnTo>
                    <a:pt x="8264" y="2041"/>
                  </a:lnTo>
                  <a:close/>
                  <a:moveTo>
                    <a:pt x="921" y="2048"/>
                  </a:moveTo>
                  <a:cubicBezTo>
                    <a:pt x="881" y="2093"/>
                    <a:pt x="840" y="2141"/>
                    <a:pt x="800" y="2186"/>
                  </a:cubicBezTo>
                  <a:lnTo>
                    <a:pt x="870" y="2245"/>
                  </a:lnTo>
                  <a:cubicBezTo>
                    <a:pt x="910" y="2201"/>
                    <a:pt x="949" y="2155"/>
                    <a:pt x="990" y="2109"/>
                  </a:cubicBezTo>
                  <a:lnTo>
                    <a:pt x="921" y="2048"/>
                  </a:lnTo>
                  <a:close/>
                  <a:moveTo>
                    <a:pt x="684" y="2332"/>
                  </a:moveTo>
                  <a:cubicBezTo>
                    <a:pt x="646" y="2379"/>
                    <a:pt x="610" y="2429"/>
                    <a:pt x="575" y="2479"/>
                  </a:cubicBezTo>
                  <a:lnTo>
                    <a:pt x="649" y="2533"/>
                  </a:lnTo>
                  <a:cubicBezTo>
                    <a:pt x="683" y="2483"/>
                    <a:pt x="720" y="2435"/>
                    <a:pt x="757" y="2388"/>
                  </a:cubicBezTo>
                  <a:lnTo>
                    <a:pt x="684" y="2332"/>
                  </a:lnTo>
                  <a:close/>
                  <a:moveTo>
                    <a:pt x="8226" y="2396"/>
                  </a:moveTo>
                  <a:cubicBezTo>
                    <a:pt x="8214" y="2453"/>
                    <a:pt x="8200" y="2512"/>
                    <a:pt x="8184" y="2570"/>
                  </a:cubicBezTo>
                  <a:lnTo>
                    <a:pt x="8273" y="2596"/>
                  </a:lnTo>
                  <a:cubicBezTo>
                    <a:pt x="8290" y="2535"/>
                    <a:pt x="8304" y="2475"/>
                    <a:pt x="8314" y="2413"/>
                  </a:cubicBezTo>
                  <a:lnTo>
                    <a:pt x="8226" y="2396"/>
                  </a:lnTo>
                  <a:close/>
                  <a:moveTo>
                    <a:pt x="470" y="2633"/>
                  </a:moveTo>
                  <a:cubicBezTo>
                    <a:pt x="436" y="2686"/>
                    <a:pt x="405" y="2739"/>
                    <a:pt x="375" y="2792"/>
                  </a:cubicBezTo>
                  <a:lnTo>
                    <a:pt x="455" y="2839"/>
                  </a:lnTo>
                  <a:cubicBezTo>
                    <a:pt x="483" y="2786"/>
                    <a:pt x="515" y="2734"/>
                    <a:pt x="547" y="2683"/>
                  </a:cubicBezTo>
                  <a:lnTo>
                    <a:pt x="470" y="2633"/>
                  </a:lnTo>
                  <a:close/>
                  <a:moveTo>
                    <a:pt x="8130" y="2743"/>
                  </a:moveTo>
                  <a:cubicBezTo>
                    <a:pt x="8112" y="2799"/>
                    <a:pt x="8090" y="2856"/>
                    <a:pt x="8064" y="2911"/>
                  </a:cubicBezTo>
                  <a:lnTo>
                    <a:pt x="8149" y="2947"/>
                  </a:lnTo>
                  <a:cubicBezTo>
                    <a:pt x="8173" y="2887"/>
                    <a:pt x="8197" y="2831"/>
                    <a:pt x="8216" y="2774"/>
                  </a:cubicBezTo>
                  <a:lnTo>
                    <a:pt x="8130" y="2743"/>
                  </a:lnTo>
                  <a:close/>
                  <a:moveTo>
                    <a:pt x="286" y="2956"/>
                  </a:moveTo>
                  <a:cubicBezTo>
                    <a:pt x="258" y="3011"/>
                    <a:pt x="233" y="3067"/>
                    <a:pt x="208" y="3124"/>
                  </a:cubicBezTo>
                  <a:lnTo>
                    <a:pt x="292" y="3160"/>
                  </a:lnTo>
                  <a:cubicBezTo>
                    <a:pt x="315" y="3106"/>
                    <a:pt x="342" y="3050"/>
                    <a:pt x="369" y="2997"/>
                  </a:cubicBezTo>
                  <a:lnTo>
                    <a:pt x="286" y="2956"/>
                  </a:lnTo>
                  <a:close/>
                  <a:moveTo>
                    <a:pt x="7987" y="3074"/>
                  </a:moveTo>
                  <a:cubicBezTo>
                    <a:pt x="7962" y="3127"/>
                    <a:pt x="7932" y="3178"/>
                    <a:pt x="7902" y="3233"/>
                  </a:cubicBezTo>
                  <a:lnTo>
                    <a:pt x="7983" y="3278"/>
                  </a:lnTo>
                  <a:cubicBezTo>
                    <a:pt x="8013" y="3224"/>
                    <a:pt x="8042" y="3170"/>
                    <a:pt x="8070" y="3114"/>
                  </a:cubicBezTo>
                  <a:lnTo>
                    <a:pt x="7987" y="3074"/>
                  </a:lnTo>
                  <a:close/>
                  <a:moveTo>
                    <a:pt x="141" y="3298"/>
                  </a:moveTo>
                  <a:cubicBezTo>
                    <a:pt x="121" y="3357"/>
                    <a:pt x="101" y="3417"/>
                    <a:pt x="85" y="3475"/>
                  </a:cubicBezTo>
                  <a:lnTo>
                    <a:pt x="172" y="3500"/>
                  </a:lnTo>
                  <a:cubicBezTo>
                    <a:pt x="189" y="3442"/>
                    <a:pt x="206" y="3385"/>
                    <a:pt x="228" y="3328"/>
                  </a:cubicBezTo>
                  <a:lnTo>
                    <a:pt x="141" y="3298"/>
                  </a:lnTo>
                  <a:close/>
                  <a:moveTo>
                    <a:pt x="7809" y="3385"/>
                  </a:moveTo>
                  <a:cubicBezTo>
                    <a:pt x="7778" y="3435"/>
                    <a:pt x="7743" y="3485"/>
                    <a:pt x="7708" y="3535"/>
                  </a:cubicBezTo>
                  <a:lnTo>
                    <a:pt x="7783" y="3589"/>
                  </a:lnTo>
                  <a:cubicBezTo>
                    <a:pt x="7819" y="3540"/>
                    <a:pt x="7852" y="3488"/>
                    <a:pt x="7886" y="3435"/>
                  </a:cubicBezTo>
                  <a:lnTo>
                    <a:pt x="7809" y="3385"/>
                  </a:lnTo>
                  <a:close/>
                  <a:moveTo>
                    <a:pt x="42" y="3655"/>
                  </a:moveTo>
                  <a:cubicBezTo>
                    <a:pt x="29" y="3718"/>
                    <a:pt x="21" y="3779"/>
                    <a:pt x="14" y="3841"/>
                  </a:cubicBezTo>
                  <a:lnTo>
                    <a:pt x="105" y="3851"/>
                  </a:lnTo>
                  <a:cubicBezTo>
                    <a:pt x="111" y="3792"/>
                    <a:pt x="119" y="3734"/>
                    <a:pt x="133" y="3672"/>
                  </a:cubicBezTo>
                  <a:lnTo>
                    <a:pt x="42" y="3655"/>
                  </a:lnTo>
                  <a:close/>
                  <a:moveTo>
                    <a:pt x="7599" y="3682"/>
                  </a:moveTo>
                  <a:cubicBezTo>
                    <a:pt x="7562" y="3731"/>
                    <a:pt x="7523" y="3776"/>
                    <a:pt x="7485" y="3824"/>
                  </a:cubicBezTo>
                  <a:lnTo>
                    <a:pt x="7555" y="3882"/>
                  </a:lnTo>
                  <a:cubicBezTo>
                    <a:pt x="7595" y="3835"/>
                    <a:pt x="7635" y="3788"/>
                    <a:pt x="7671" y="3739"/>
                  </a:cubicBezTo>
                  <a:lnTo>
                    <a:pt x="7599" y="3682"/>
                  </a:lnTo>
                  <a:close/>
                  <a:moveTo>
                    <a:pt x="7365" y="3958"/>
                  </a:moveTo>
                  <a:cubicBezTo>
                    <a:pt x="7324" y="4003"/>
                    <a:pt x="7284" y="4048"/>
                    <a:pt x="7241" y="4091"/>
                  </a:cubicBezTo>
                  <a:lnTo>
                    <a:pt x="7307" y="4155"/>
                  </a:lnTo>
                  <a:cubicBezTo>
                    <a:pt x="7349" y="4112"/>
                    <a:pt x="7392" y="4065"/>
                    <a:pt x="7434" y="4021"/>
                  </a:cubicBezTo>
                  <a:lnTo>
                    <a:pt x="7365" y="3958"/>
                  </a:lnTo>
                  <a:close/>
                  <a:moveTo>
                    <a:pt x="1" y="4028"/>
                  </a:moveTo>
                  <a:lnTo>
                    <a:pt x="1" y="4061"/>
                  </a:lnTo>
                  <a:cubicBezTo>
                    <a:pt x="1" y="4112"/>
                    <a:pt x="5" y="4163"/>
                    <a:pt x="8" y="4216"/>
                  </a:cubicBezTo>
                  <a:lnTo>
                    <a:pt x="98" y="4209"/>
                  </a:lnTo>
                  <a:cubicBezTo>
                    <a:pt x="93" y="4160"/>
                    <a:pt x="92" y="4110"/>
                    <a:pt x="92" y="4061"/>
                  </a:cubicBezTo>
                  <a:lnTo>
                    <a:pt x="92" y="4031"/>
                  </a:lnTo>
                  <a:lnTo>
                    <a:pt x="1" y="4028"/>
                  </a:lnTo>
                  <a:close/>
                  <a:moveTo>
                    <a:pt x="7111" y="4219"/>
                  </a:moveTo>
                  <a:cubicBezTo>
                    <a:pt x="7068" y="4260"/>
                    <a:pt x="7024" y="4300"/>
                    <a:pt x="6978" y="4342"/>
                  </a:cubicBezTo>
                  <a:lnTo>
                    <a:pt x="7038" y="4410"/>
                  </a:lnTo>
                  <a:cubicBezTo>
                    <a:pt x="7085" y="4369"/>
                    <a:pt x="7129" y="4327"/>
                    <a:pt x="7175" y="4285"/>
                  </a:cubicBezTo>
                  <a:lnTo>
                    <a:pt x="7111" y="4219"/>
                  </a:lnTo>
                  <a:close/>
                  <a:moveTo>
                    <a:pt x="123" y="4385"/>
                  </a:moveTo>
                  <a:lnTo>
                    <a:pt x="33" y="4402"/>
                  </a:lnTo>
                  <a:cubicBezTo>
                    <a:pt x="43" y="4462"/>
                    <a:pt x="61" y="4523"/>
                    <a:pt x="78" y="4583"/>
                  </a:cubicBezTo>
                  <a:lnTo>
                    <a:pt x="168" y="4559"/>
                  </a:lnTo>
                  <a:cubicBezTo>
                    <a:pt x="149" y="4502"/>
                    <a:pt x="135" y="4445"/>
                    <a:pt x="123" y="4385"/>
                  </a:cubicBezTo>
                  <a:close/>
                  <a:moveTo>
                    <a:pt x="6838" y="4460"/>
                  </a:moveTo>
                  <a:cubicBezTo>
                    <a:pt x="6793" y="4499"/>
                    <a:pt x="6746" y="4536"/>
                    <a:pt x="6698" y="4574"/>
                  </a:cubicBezTo>
                  <a:lnTo>
                    <a:pt x="6755" y="4646"/>
                  </a:lnTo>
                  <a:cubicBezTo>
                    <a:pt x="6803" y="4609"/>
                    <a:pt x="6851" y="4569"/>
                    <a:pt x="6898" y="4532"/>
                  </a:cubicBezTo>
                  <a:lnTo>
                    <a:pt x="6838" y="4460"/>
                  </a:lnTo>
                  <a:close/>
                  <a:moveTo>
                    <a:pt x="6553" y="4684"/>
                  </a:moveTo>
                  <a:cubicBezTo>
                    <a:pt x="6504" y="4720"/>
                    <a:pt x="6456" y="4756"/>
                    <a:pt x="6404" y="4790"/>
                  </a:cubicBezTo>
                  <a:lnTo>
                    <a:pt x="6457" y="4866"/>
                  </a:lnTo>
                  <a:cubicBezTo>
                    <a:pt x="6507" y="4830"/>
                    <a:pt x="6559" y="4794"/>
                    <a:pt x="6607" y="4759"/>
                  </a:cubicBezTo>
                  <a:lnTo>
                    <a:pt x="6553" y="4684"/>
                  </a:lnTo>
                  <a:close/>
                  <a:moveTo>
                    <a:pt x="226" y="4726"/>
                  </a:moveTo>
                  <a:lnTo>
                    <a:pt x="142" y="4761"/>
                  </a:lnTo>
                  <a:cubicBezTo>
                    <a:pt x="168" y="4819"/>
                    <a:pt x="196" y="4876"/>
                    <a:pt x="226" y="4930"/>
                  </a:cubicBezTo>
                  <a:lnTo>
                    <a:pt x="305" y="4884"/>
                  </a:lnTo>
                  <a:cubicBezTo>
                    <a:pt x="276" y="4834"/>
                    <a:pt x="249" y="4781"/>
                    <a:pt x="226" y="4726"/>
                  </a:cubicBezTo>
                  <a:close/>
                  <a:moveTo>
                    <a:pt x="6252" y="4890"/>
                  </a:moveTo>
                  <a:cubicBezTo>
                    <a:pt x="6202" y="4921"/>
                    <a:pt x="6150" y="4954"/>
                    <a:pt x="6099" y="4987"/>
                  </a:cubicBezTo>
                  <a:lnTo>
                    <a:pt x="6146" y="5064"/>
                  </a:lnTo>
                  <a:cubicBezTo>
                    <a:pt x="6200" y="5033"/>
                    <a:pt x="6252" y="5001"/>
                    <a:pt x="6302" y="4967"/>
                  </a:cubicBezTo>
                  <a:lnTo>
                    <a:pt x="6252" y="4890"/>
                  </a:lnTo>
                  <a:close/>
                  <a:moveTo>
                    <a:pt x="403" y="5034"/>
                  </a:moveTo>
                  <a:lnTo>
                    <a:pt x="328" y="5088"/>
                  </a:lnTo>
                  <a:cubicBezTo>
                    <a:pt x="363" y="5138"/>
                    <a:pt x="403" y="5188"/>
                    <a:pt x="446" y="5234"/>
                  </a:cubicBezTo>
                  <a:lnTo>
                    <a:pt x="515" y="5174"/>
                  </a:lnTo>
                  <a:cubicBezTo>
                    <a:pt x="475" y="5130"/>
                    <a:pt x="436" y="5083"/>
                    <a:pt x="403" y="5034"/>
                  </a:cubicBezTo>
                  <a:close/>
                  <a:moveTo>
                    <a:pt x="5943" y="5080"/>
                  </a:moveTo>
                  <a:cubicBezTo>
                    <a:pt x="5892" y="5110"/>
                    <a:pt x="5838" y="5140"/>
                    <a:pt x="5785" y="5168"/>
                  </a:cubicBezTo>
                  <a:lnTo>
                    <a:pt x="5828" y="5248"/>
                  </a:lnTo>
                  <a:cubicBezTo>
                    <a:pt x="5882" y="5220"/>
                    <a:pt x="5936" y="5190"/>
                    <a:pt x="5989" y="5160"/>
                  </a:cubicBezTo>
                  <a:lnTo>
                    <a:pt x="5943" y="5080"/>
                  </a:lnTo>
                  <a:close/>
                  <a:moveTo>
                    <a:pt x="5624" y="5251"/>
                  </a:moveTo>
                  <a:cubicBezTo>
                    <a:pt x="5568" y="5277"/>
                    <a:pt x="5515" y="5304"/>
                    <a:pt x="5459" y="5331"/>
                  </a:cubicBezTo>
                  <a:lnTo>
                    <a:pt x="5499" y="5415"/>
                  </a:lnTo>
                  <a:cubicBezTo>
                    <a:pt x="5554" y="5388"/>
                    <a:pt x="5609" y="5361"/>
                    <a:pt x="5665" y="5332"/>
                  </a:cubicBezTo>
                  <a:lnTo>
                    <a:pt x="5624" y="5251"/>
                  </a:lnTo>
                  <a:close/>
                  <a:moveTo>
                    <a:pt x="640" y="5301"/>
                  </a:moveTo>
                  <a:lnTo>
                    <a:pt x="577" y="5368"/>
                  </a:lnTo>
                  <a:cubicBezTo>
                    <a:pt x="622" y="5409"/>
                    <a:pt x="670" y="5451"/>
                    <a:pt x="720" y="5488"/>
                  </a:cubicBezTo>
                  <a:lnTo>
                    <a:pt x="777" y="5415"/>
                  </a:lnTo>
                  <a:cubicBezTo>
                    <a:pt x="729" y="5380"/>
                    <a:pt x="683" y="5340"/>
                    <a:pt x="640" y="5301"/>
                  </a:cubicBezTo>
                  <a:close/>
                  <a:moveTo>
                    <a:pt x="5294" y="5409"/>
                  </a:moveTo>
                  <a:lnTo>
                    <a:pt x="5208" y="5447"/>
                  </a:lnTo>
                  <a:lnTo>
                    <a:pt x="5125" y="5481"/>
                  </a:lnTo>
                  <a:lnTo>
                    <a:pt x="5161" y="5564"/>
                  </a:lnTo>
                  <a:lnTo>
                    <a:pt x="5245" y="5531"/>
                  </a:lnTo>
                  <a:lnTo>
                    <a:pt x="5331" y="5492"/>
                  </a:lnTo>
                  <a:lnTo>
                    <a:pt x="5294" y="5409"/>
                  </a:lnTo>
                  <a:close/>
                  <a:moveTo>
                    <a:pt x="924" y="5518"/>
                  </a:moveTo>
                  <a:lnTo>
                    <a:pt x="874" y="5595"/>
                  </a:lnTo>
                  <a:cubicBezTo>
                    <a:pt x="924" y="5629"/>
                    <a:pt x="978" y="5659"/>
                    <a:pt x="1034" y="5689"/>
                  </a:cubicBezTo>
                  <a:lnTo>
                    <a:pt x="1078" y="5609"/>
                  </a:lnTo>
                  <a:cubicBezTo>
                    <a:pt x="1026" y="5581"/>
                    <a:pt x="974" y="5549"/>
                    <a:pt x="924" y="5518"/>
                  </a:cubicBezTo>
                  <a:close/>
                  <a:moveTo>
                    <a:pt x="4958" y="5548"/>
                  </a:moveTo>
                  <a:cubicBezTo>
                    <a:pt x="4901" y="5569"/>
                    <a:pt x="4844" y="5591"/>
                    <a:pt x="4787" y="5611"/>
                  </a:cubicBezTo>
                  <a:lnTo>
                    <a:pt x="4817" y="5696"/>
                  </a:lnTo>
                  <a:cubicBezTo>
                    <a:pt x="4874" y="5675"/>
                    <a:pt x="4931" y="5654"/>
                    <a:pt x="4990" y="5634"/>
                  </a:cubicBezTo>
                  <a:lnTo>
                    <a:pt x="4958" y="5548"/>
                  </a:lnTo>
                  <a:close/>
                  <a:moveTo>
                    <a:pt x="4613" y="5668"/>
                  </a:moveTo>
                  <a:cubicBezTo>
                    <a:pt x="4557" y="5686"/>
                    <a:pt x="4497" y="5704"/>
                    <a:pt x="4440" y="5722"/>
                  </a:cubicBezTo>
                  <a:lnTo>
                    <a:pt x="4466" y="5809"/>
                  </a:lnTo>
                  <a:cubicBezTo>
                    <a:pt x="4524" y="5793"/>
                    <a:pt x="4583" y="5775"/>
                    <a:pt x="4641" y="5755"/>
                  </a:cubicBezTo>
                  <a:lnTo>
                    <a:pt x="4613" y="5668"/>
                  </a:lnTo>
                  <a:close/>
                  <a:moveTo>
                    <a:pt x="1238" y="5688"/>
                  </a:moveTo>
                  <a:lnTo>
                    <a:pt x="1200" y="5772"/>
                  </a:lnTo>
                  <a:cubicBezTo>
                    <a:pt x="1257" y="5796"/>
                    <a:pt x="1314" y="5819"/>
                    <a:pt x="1374" y="5841"/>
                  </a:cubicBezTo>
                  <a:lnTo>
                    <a:pt x="1404" y="5755"/>
                  </a:lnTo>
                  <a:cubicBezTo>
                    <a:pt x="1348" y="5734"/>
                    <a:pt x="1291" y="5712"/>
                    <a:pt x="1238" y="5688"/>
                  </a:cubicBezTo>
                  <a:close/>
                  <a:moveTo>
                    <a:pt x="4265" y="5769"/>
                  </a:moveTo>
                  <a:cubicBezTo>
                    <a:pt x="4205" y="5785"/>
                    <a:pt x="4146" y="5799"/>
                    <a:pt x="4088" y="5813"/>
                  </a:cubicBezTo>
                  <a:lnTo>
                    <a:pt x="4109" y="5903"/>
                  </a:lnTo>
                  <a:cubicBezTo>
                    <a:pt x="4169" y="5891"/>
                    <a:pt x="4227" y="5875"/>
                    <a:pt x="4287" y="5859"/>
                  </a:cubicBezTo>
                  <a:lnTo>
                    <a:pt x="4265" y="5769"/>
                  </a:lnTo>
                  <a:close/>
                  <a:moveTo>
                    <a:pt x="1577" y="5812"/>
                  </a:moveTo>
                  <a:lnTo>
                    <a:pt x="1549" y="5901"/>
                  </a:lnTo>
                  <a:cubicBezTo>
                    <a:pt x="1607" y="5918"/>
                    <a:pt x="1668" y="5936"/>
                    <a:pt x="1728" y="5951"/>
                  </a:cubicBezTo>
                  <a:lnTo>
                    <a:pt x="1752" y="5861"/>
                  </a:lnTo>
                  <a:cubicBezTo>
                    <a:pt x="1691" y="5846"/>
                    <a:pt x="1634" y="5831"/>
                    <a:pt x="1577" y="5812"/>
                  </a:cubicBezTo>
                  <a:close/>
                  <a:moveTo>
                    <a:pt x="3911" y="5853"/>
                  </a:moveTo>
                  <a:cubicBezTo>
                    <a:pt x="3852" y="5866"/>
                    <a:pt x="3791" y="5876"/>
                    <a:pt x="3732" y="5888"/>
                  </a:cubicBezTo>
                  <a:lnTo>
                    <a:pt x="3748" y="5979"/>
                  </a:lnTo>
                  <a:cubicBezTo>
                    <a:pt x="3809" y="5968"/>
                    <a:pt x="3868" y="5956"/>
                    <a:pt x="3929" y="5943"/>
                  </a:cubicBezTo>
                  <a:lnTo>
                    <a:pt x="3911" y="5853"/>
                  </a:lnTo>
                  <a:close/>
                  <a:moveTo>
                    <a:pt x="1928" y="5902"/>
                  </a:moveTo>
                  <a:lnTo>
                    <a:pt x="1911" y="5990"/>
                  </a:lnTo>
                  <a:cubicBezTo>
                    <a:pt x="1969" y="6002"/>
                    <a:pt x="2031" y="6012"/>
                    <a:pt x="2092" y="6022"/>
                  </a:cubicBezTo>
                  <a:lnTo>
                    <a:pt x="2106" y="5932"/>
                  </a:lnTo>
                  <a:cubicBezTo>
                    <a:pt x="2046" y="5923"/>
                    <a:pt x="1988" y="5912"/>
                    <a:pt x="1928" y="5902"/>
                  </a:cubicBezTo>
                  <a:close/>
                  <a:moveTo>
                    <a:pt x="3552" y="5918"/>
                  </a:moveTo>
                  <a:cubicBezTo>
                    <a:pt x="3491" y="5926"/>
                    <a:pt x="3431" y="5933"/>
                    <a:pt x="3372" y="5941"/>
                  </a:cubicBezTo>
                  <a:lnTo>
                    <a:pt x="3382" y="6032"/>
                  </a:lnTo>
                  <a:cubicBezTo>
                    <a:pt x="3442" y="6025"/>
                    <a:pt x="3504" y="6018"/>
                    <a:pt x="3565" y="6009"/>
                  </a:cubicBezTo>
                  <a:lnTo>
                    <a:pt x="3552" y="5918"/>
                  </a:lnTo>
                  <a:close/>
                  <a:moveTo>
                    <a:pt x="2285" y="5952"/>
                  </a:moveTo>
                  <a:lnTo>
                    <a:pt x="2276" y="6043"/>
                  </a:lnTo>
                  <a:cubicBezTo>
                    <a:pt x="2336" y="6050"/>
                    <a:pt x="2397" y="6055"/>
                    <a:pt x="2460" y="6059"/>
                  </a:cubicBezTo>
                  <a:lnTo>
                    <a:pt x="2466" y="5966"/>
                  </a:lnTo>
                  <a:cubicBezTo>
                    <a:pt x="2405" y="5962"/>
                    <a:pt x="2345" y="5958"/>
                    <a:pt x="2285" y="5952"/>
                  </a:cubicBezTo>
                  <a:close/>
                  <a:moveTo>
                    <a:pt x="3191" y="5959"/>
                  </a:moveTo>
                  <a:cubicBezTo>
                    <a:pt x="3131" y="5965"/>
                    <a:pt x="3070" y="5968"/>
                    <a:pt x="3010" y="5972"/>
                  </a:cubicBezTo>
                  <a:lnTo>
                    <a:pt x="3014" y="6062"/>
                  </a:lnTo>
                  <a:cubicBezTo>
                    <a:pt x="3075" y="6059"/>
                    <a:pt x="3138" y="6055"/>
                    <a:pt x="3198" y="6050"/>
                  </a:cubicBezTo>
                  <a:lnTo>
                    <a:pt x="3191" y="5959"/>
                  </a:lnTo>
                  <a:close/>
                  <a:moveTo>
                    <a:pt x="2647" y="5975"/>
                  </a:moveTo>
                  <a:lnTo>
                    <a:pt x="2646" y="6066"/>
                  </a:lnTo>
                  <a:cubicBezTo>
                    <a:pt x="2684" y="6068"/>
                    <a:pt x="2723" y="6068"/>
                    <a:pt x="2761" y="6068"/>
                  </a:cubicBezTo>
                  <a:lnTo>
                    <a:pt x="2831" y="6068"/>
                  </a:lnTo>
                  <a:lnTo>
                    <a:pt x="2829" y="5976"/>
                  </a:lnTo>
                  <a:cubicBezTo>
                    <a:pt x="2767" y="5976"/>
                    <a:pt x="2709" y="5976"/>
                    <a:pt x="2647" y="5975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713352">
              <a:off x="8224441" y="814049"/>
              <a:ext cx="140310" cy="162381"/>
            </a:xfrm>
            <a:custGeom>
              <a:avLst/>
              <a:gdLst/>
              <a:ahLst/>
              <a:cxnLst/>
              <a:rect l="l" t="t" r="r" b="b"/>
              <a:pathLst>
                <a:path w="3428" h="3967" extrusionOk="0">
                  <a:moveTo>
                    <a:pt x="1906" y="1"/>
                  </a:moveTo>
                  <a:cubicBezTo>
                    <a:pt x="1517" y="1"/>
                    <a:pt x="1118" y="87"/>
                    <a:pt x="847" y="197"/>
                  </a:cubicBezTo>
                  <a:cubicBezTo>
                    <a:pt x="412" y="376"/>
                    <a:pt x="135" y="780"/>
                    <a:pt x="69" y="1236"/>
                  </a:cubicBezTo>
                  <a:cubicBezTo>
                    <a:pt x="1" y="1707"/>
                    <a:pt x="245" y="2103"/>
                    <a:pt x="663" y="2303"/>
                  </a:cubicBezTo>
                  <a:cubicBezTo>
                    <a:pt x="1071" y="2500"/>
                    <a:pt x="1549" y="2497"/>
                    <a:pt x="1990" y="2550"/>
                  </a:cubicBezTo>
                  <a:cubicBezTo>
                    <a:pt x="2215" y="2575"/>
                    <a:pt x="2440" y="2615"/>
                    <a:pt x="2648" y="2704"/>
                  </a:cubicBezTo>
                  <a:cubicBezTo>
                    <a:pt x="2586" y="2779"/>
                    <a:pt x="2510" y="2838"/>
                    <a:pt x="2429" y="2895"/>
                  </a:cubicBezTo>
                  <a:cubicBezTo>
                    <a:pt x="2189" y="3063"/>
                    <a:pt x="1888" y="3118"/>
                    <a:pt x="1592" y="3118"/>
                  </a:cubicBezTo>
                  <a:cubicBezTo>
                    <a:pt x="1472" y="3118"/>
                    <a:pt x="1353" y="3109"/>
                    <a:pt x="1240" y="3095"/>
                  </a:cubicBezTo>
                  <a:cubicBezTo>
                    <a:pt x="1111" y="3079"/>
                    <a:pt x="970" y="3045"/>
                    <a:pt x="850" y="2981"/>
                  </a:cubicBezTo>
                  <a:lnTo>
                    <a:pt x="769" y="3813"/>
                  </a:lnTo>
                  <a:cubicBezTo>
                    <a:pt x="1002" y="3925"/>
                    <a:pt x="1276" y="3967"/>
                    <a:pt x="1537" y="3967"/>
                  </a:cubicBezTo>
                  <a:cubicBezTo>
                    <a:pt x="1617" y="3967"/>
                    <a:pt x="1695" y="3963"/>
                    <a:pt x="1771" y="3956"/>
                  </a:cubicBezTo>
                  <a:cubicBezTo>
                    <a:pt x="2250" y="3913"/>
                    <a:pt x="2681" y="3720"/>
                    <a:pt x="2990" y="3343"/>
                  </a:cubicBezTo>
                  <a:cubicBezTo>
                    <a:pt x="3345" y="2914"/>
                    <a:pt x="3428" y="2190"/>
                    <a:pt x="2854" y="1912"/>
                  </a:cubicBezTo>
                  <a:cubicBezTo>
                    <a:pt x="2346" y="1665"/>
                    <a:pt x="1746" y="1687"/>
                    <a:pt x="1204" y="1566"/>
                  </a:cubicBezTo>
                  <a:cubicBezTo>
                    <a:pt x="1045" y="1532"/>
                    <a:pt x="893" y="1458"/>
                    <a:pt x="757" y="1369"/>
                  </a:cubicBezTo>
                  <a:cubicBezTo>
                    <a:pt x="741" y="1359"/>
                    <a:pt x="727" y="1346"/>
                    <a:pt x="714" y="1332"/>
                  </a:cubicBezTo>
                  <a:cubicBezTo>
                    <a:pt x="890" y="1131"/>
                    <a:pt x="1335" y="1079"/>
                    <a:pt x="1596" y="1061"/>
                  </a:cubicBezTo>
                  <a:cubicBezTo>
                    <a:pt x="1676" y="1055"/>
                    <a:pt x="1756" y="1052"/>
                    <a:pt x="1836" y="1052"/>
                  </a:cubicBezTo>
                  <a:cubicBezTo>
                    <a:pt x="1985" y="1052"/>
                    <a:pt x="2134" y="1063"/>
                    <a:pt x="2282" y="1088"/>
                  </a:cubicBezTo>
                  <a:cubicBezTo>
                    <a:pt x="2299" y="1091"/>
                    <a:pt x="2314" y="1095"/>
                    <a:pt x="2332" y="1098"/>
                  </a:cubicBezTo>
                  <a:lnTo>
                    <a:pt x="2276" y="30"/>
                  </a:lnTo>
                  <a:cubicBezTo>
                    <a:pt x="2157" y="10"/>
                    <a:pt x="2032" y="1"/>
                    <a:pt x="1906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713352">
              <a:off x="8269078" y="801607"/>
              <a:ext cx="46252" cy="187187"/>
            </a:xfrm>
            <a:custGeom>
              <a:avLst/>
              <a:gdLst/>
              <a:ahLst/>
              <a:cxnLst/>
              <a:rect l="l" t="t" r="r" b="b"/>
              <a:pathLst>
                <a:path w="1130" h="4573" extrusionOk="0">
                  <a:moveTo>
                    <a:pt x="500" y="1"/>
                  </a:moveTo>
                  <a:lnTo>
                    <a:pt x="1" y="25"/>
                  </a:lnTo>
                  <a:lnTo>
                    <a:pt x="836" y="4573"/>
                  </a:lnTo>
                  <a:lnTo>
                    <a:pt x="1130" y="4497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713352">
              <a:off x="8159845" y="902205"/>
              <a:ext cx="86814" cy="100777"/>
            </a:xfrm>
            <a:custGeom>
              <a:avLst/>
              <a:gdLst/>
              <a:ahLst/>
              <a:cxnLst/>
              <a:rect l="l" t="t" r="r" b="b"/>
              <a:pathLst>
                <a:path w="2121" h="2462" extrusionOk="0">
                  <a:moveTo>
                    <a:pt x="1179" y="1"/>
                  </a:moveTo>
                  <a:cubicBezTo>
                    <a:pt x="939" y="1"/>
                    <a:pt x="693" y="54"/>
                    <a:pt x="523" y="123"/>
                  </a:cubicBezTo>
                  <a:cubicBezTo>
                    <a:pt x="255" y="233"/>
                    <a:pt x="81" y="483"/>
                    <a:pt x="42" y="767"/>
                  </a:cubicBezTo>
                  <a:cubicBezTo>
                    <a:pt x="1" y="1058"/>
                    <a:pt x="151" y="1304"/>
                    <a:pt x="409" y="1429"/>
                  </a:cubicBezTo>
                  <a:cubicBezTo>
                    <a:pt x="663" y="1551"/>
                    <a:pt x="959" y="1551"/>
                    <a:pt x="1233" y="1581"/>
                  </a:cubicBezTo>
                  <a:cubicBezTo>
                    <a:pt x="1371" y="1597"/>
                    <a:pt x="1511" y="1622"/>
                    <a:pt x="1640" y="1676"/>
                  </a:cubicBezTo>
                  <a:cubicBezTo>
                    <a:pt x="1600" y="1724"/>
                    <a:pt x="1554" y="1761"/>
                    <a:pt x="1504" y="1796"/>
                  </a:cubicBezTo>
                  <a:cubicBezTo>
                    <a:pt x="1356" y="1900"/>
                    <a:pt x="1170" y="1934"/>
                    <a:pt x="988" y="1934"/>
                  </a:cubicBezTo>
                  <a:cubicBezTo>
                    <a:pt x="912" y="1934"/>
                    <a:pt x="837" y="1928"/>
                    <a:pt x="766" y="1919"/>
                  </a:cubicBezTo>
                  <a:cubicBezTo>
                    <a:pt x="688" y="1911"/>
                    <a:pt x="599" y="1889"/>
                    <a:pt x="526" y="1851"/>
                  </a:cubicBezTo>
                  <a:lnTo>
                    <a:pt x="473" y="2366"/>
                  </a:lnTo>
                  <a:cubicBezTo>
                    <a:pt x="618" y="2436"/>
                    <a:pt x="786" y="2461"/>
                    <a:pt x="947" y="2461"/>
                  </a:cubicBezTo>
                  <a:cubicBezTo>
                    <a:pt x="997" y="2461"/>
                    <a:pt x="1047" y="2459"/>
                    <a:pt x="1094" y="2454"/>
                  </a:cubicBezTo>
                  <a:cubicBezTo>
                    <a:pt x="1393" y="2429"/>
                    <a:pt x="1658" y="2310"/>
                    <a:pt x="1850" y="2076"/>
                  </a:cubicBezTo>
                  <a:cubicBezTo>
                    <a:pt x="2069" y="1806"/>
                    <a:pt x="2121" y="1358"/>
                    <a:pt x="1767" y="1185"/>
                  </a:cubicBezTo>
                  <a:cubicBezTo>
                    <a:pt x="1450" y="1031"/>
                    <a:pt x="1079" y="1046"/>
                    <a:pt x="743" y="971"/>
                  </a:cubicBezTo>
                  <a:cubicBezTo>
                    <a:pt x="646" y="950"/>
                    <a:pt x="550" y="903"/>
                    <a:pt x="468" y="849"/>
                  </a:cubicBezTo>
                  <a:cubicBezTo>
                    <a:pt x="458" y="844"/>
                    <a:pt x="449" y="834"/>
                    <a:pt x="441" y="826"/>
                  </a:cubicBezTo>
                  <a:cubicBezTo>
                    <a:pt x="549" y="701"/>
                    <a:pt x="825" y="669"/>
                    <a:pt x="986" y="659"/>
                  </a:cubicBezTo>
                  <a:cubicBezTo>
                    <a:pt x="1037" y="656"/>
                    <a:pt x="1087" y="654"/>
                    <a:pt x="1138" y="654"/>
                  </a:cubicBezTo>
                  <a:cubicBezTo>
                    <a:pt x="1229" y="654"/>
                    <a:pt x="1320" y="660"/>
                    <a:pt x="1411" y="674"/>
                  </a:cubicBezTo>
                  <a:cubicBezTo>
                    <a:pt x="1421" y="676"/>
                    <a:pt x="1433" y="677"/>
                    <a:pt x="1443" y="681"/>
                  </a:cubicBezTo>
                  <a:lnTo>
                    <a:pt x="1408" y="19"/>
                  </a:lnTo>
                  <a:cubicBezTo>
                    <a:pt x="1335" y="7"/>
                    <a:pt x="1257" y="1"/>
                    <a:pt x="1179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713352">
              <a:off x="8187388" y="894535"/>
              <a:ext cx="28692" cy="116004"/>
            </a:xfrm>
            <a:custGeom>
              <a:avLst/>
              <a:gdLst/>
              <a:ahLst/>
              <a:cxnLst/>
              <a:rect l="l" t="t" r="r" b="b"/>
              <a:pathLst>
                <a:path w="701" h="2834" extrusionOk="0">
                  <a:moveTo>
                    <a:pt x="309" y="0"/>
                  </a:moveTo>
                  <a:lnTo>
                    <a:pt x="1" y="14"/>
                  </a:lnTo>
                  <a:lnTo>
                    <a:pt x="517" y="2834"/>
                  </a:lnTo>
                  <a:lnTo>
                    <a:pt x="700" y="27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713352">
              <a:off x="8342081" y="793863"/>
              <a:ext cx="86814" cy="100818"/>
            </a:xfrm>
            <a:custGeom>
              <a:avLst/>
              <a:gdLst/>
              <a:ahLst/>
              <a:cxnLst/>
              <a:rect l="l" t="t" r="r" b="b"/>
              <a:pathLst>
                <a:path w="2121" h="2463" extrusionOk="0">
                  <a:moveTo>
                    <a:pt x="1175" y="0"/>
                  </a:moveTo>
                  <a:cubicBezTo>
                    <a:pt x="935" y="0"/>
                    <a:pt x="689" y="53"/>
                    <a:pt x="523" y="122"/>
                  </a:cubicBezTo>
                  <a:cubicBezTo>
                    <a:pt x="255" y="233"/>
                    <a:pt x="81" y="483"/>
                    <a:pt x="42" y="766"/>
                  </a:cubicBezTo>
                  <a:cubicBezTo>
                    <a:pt x="1" y="1057"/>
                    <a:pt x="151" y="1304"/>
                    <a:pt x="409" y="1428"/>
                  </a:cubicBezTo>
                  <a:cubicBezTo>
                    <a:pt x="663" y="1549"/>
                    <a:pt x="959" y="1549"/>
                    <a:pt x="1233" y="1579"/>
                  </a:cubicBezTo>
                  <a:cubicBezTo>
                    <a:pt x="1371" y="1597"/>
                    <a:pt x="1511" y="1621"/>
                    <a:pt x="1640" y="1676"/>
                  </a:cubicBezTo>
                  <a:cubicBezTo>
                    <a:pt x="1600" y="1722"/>
                    <a:pt x="1554" y="1761"/>
                    <a:pt x="1504" y="1796"/>
                  </a:cubicBezTo>
                  <a:cubicBezTo>
                    <a:pt x="1354" y="1901"/>
                    <a:pt x="1165" y="1934"/>
                    <a:pt x="980" y="1934"/>
                  </a:cubicBezTo>
                  <a:cubicBezTo>
                    <a:pt x="907" y="1934"/>
                    <a:pt x="835" y="1929"/>
                    <a:pt x="766" y="1921"/>
                  </a:cubicBezTo>
                  <a:cubicBezTo>
                    <a:pt x="687" y="1912"/>
                    <a:pt x="599" y="1891"/>
                    <a:pt x="526" y="1851"/>
                  </a:cubicBezTo>
                  <a:lnTo>
                    <a:pt x="473" y="2367"/>
                  </a:lnTo>
                  <a:cubicBezTo>
                    <a:pt x="619" y="2436"/>
                    <a:pt x="789" y="2463"/>
                    <a:pt x="950" y="2463"/>
                  </a:cubicBezTo>
                  <a:cubicBezTo>
                    <a:pt x="999" y="2463"/>
                    <a:pt x="1048" y="2460"/>
                    <a:pt x="1094" y="2456"/>
                  </a:cubicBezTo>
                  <a:cubicBezTo>
                    <a:pt x="1393" y="2429"/>
                    <a:pt x="1658" y="2312"/>
                    <a:pt x="1849" y="2078"/>
                  </a:cubicBezTo>
                  <a:cubicBezTo>
                    <a:pt x="2069" y="1803"/>
                    <a:pt x="2121" y="1355"/>
                    <a:pt x="1765" y="1184"/>
                  </a:cubicBezTo>
                  <a:cubicBezTo>
                    <a:pt x="1450" y="1030"/>
                    <a:pt x="1079" y="1044"/>
                    <a:pt x="743" y="970"/>
                  </a:cubicBezTo>
                  <a:cubicBezTo>
                    <a:pt x="645" y="948"/>
                    <a:pt x="550" y="901"/>
                    <a:pt x="466" y="849"/>
                  </a:cubicBezTo>
                  <a:cubicBezTo>
                    <a:pt x="458" y="843"/>
                    <a:pt x="449" y="834"/>
                    <a:pt x="441" y="826"/>
                  </a:cubicBezTo>
                  <a:cubicBezTo>
                    <a:pt x="549" y="700"/>
                    <a:pt x="823" y="669"/>
                    <a:pt x="986" y="657"/>
                  </a:cubicBezTo>
                  <a:cubicBezTo>
                    <a:pt x="1036" y="654"/>
                    <a:pt x="1087" y="652"/>
                    <a:pt x="1137" y="652"/>
                  </a:cubicBezTo>
                  <a:cubicBezTo>
                    <a:pt x="1229" y="652"/>
                    <a:pt x="1320" y="658"/>
                    <a:pt x="1411" y="673"/>
                  </a:cubicBezTo>
                  <a:cubicBezTo>
                    <a:pt x="1421" y="676"/>
                    <a:pt x="1433" y="677"/>
                    <a:pt x="1443" y="680"/>
                  </a:cubicBezTo>
                  <a:lnTo>
                    <a:pt x="1408" y="19"/>
                  </a:lnTo>
                  <a:cubicBezTo>
                    <a:pt x="1333" y="6"/>
                    <a:pt x="1254" y="0"/>
                    <a:pt x="1175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713352">
              <a:off x="8369567" y="786125"/>
              <a:ext cx="28651" cy="116045"/>
            </a:xfrm>
            <a:custGeom>
              <a:avLst/>
              <a:gdLst/>
              <a:ahLst/>
              <a:cxnLst/>
              <a:rect l="l" t="t" r="r" b="b"/>
              <a:pathLst>
                <a:path w="700" h="2835" extrusionOk="0">
                  <a:moveTo>
                    <a:pt x="310" y="1"/>
                  </a:moveTo>
                  <a:lnTo>
                    <a:pt x="0" y="15"/>
                  </a:lnTo>
                  <a:lnTo>
                    <a:pt x="518" y="2834"/>
                  </a:lnTo>
                  <a:lnTo>
                    <a:pt x="700" y="2787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713352">
              <a:off x="7887307" y="1035586"/>
              <a:ext cx="91030" cy="84445"/>
            </a:xfrm>
            <a:custGeom>
              <a:avLst/>
              <a:gdLst/>
              <a:ahLst/>
              <a:cxnLst/>
              <a:rect l="l" t="t" r="r" b="b"/>
              <a:pathLst>
                <a:path w="2224" h="2063" extrusionOk="0">
                  <a:moveTo>
                    <a:pt x="1788" y="0"/>
                  </a:moveTo>
                  <a:lnTo>
                    <a:pt x="1" y="768"/>
                  </a:lnTo>
                  <a:lnTo>
                    <a:pt x="974" y="2063"/>
                  </a:lnTo>
                  <a:lnTo>
                    <a:pt x="2223" y="1537"/>
                  </a:lnTo>
                  <a:lnTo>
                    <a:pt x="1788" y="0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713352">
              <a:off x="7893914" y="1041184"/>
              <a:ext cx="78628" cy="72533"/>
            </a:xfrm>
            <a:custGeom>
              <a:avLst/>
              <a:gdLst/>
              <a:ahLst/>
              <a:cxnLst/>
              <a:rect l="l" t="t" r="r" b="b"/>
              <a:pathLst>
                <a:path w="1921" h="1772" extrusionOk="0">
                  <a:moveTo>
                    <a:pt x="1529" y="127"/>
                  </a:moveTo>
                  <a:lnTo>
                    <a:pt x="1813" y="1266"/>
                  </a:lnTo>
                  <a:lnTo>
                    <a:pt x="807" y="1658"/>
                  </a:lnTo>
                  <a:lnTo>
                    <a:pt x="140" y="725"/>
                  </a:lnTo>
                  <a:lnTo>
                    <a:pt x="1529" y="127"/>
                  </a:lnTo>
                  <a:close/>
                  <a:moveTo>
                    <a:pt x="1592" y="1"/>
                  </a:moveTo>
                  <a:lnTo>
                    <a:pt x="0" y="686"/>
                  </a:lnTo>
                  <a:lnTo>
                    <a:pt x="773" y="1771"/>
                  </a:lnTo>
                  <a:lnTo>
                    <a:pt x="1920" y="1323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713352">
              <a:off x="7920665" y="1060781"/>
              <a:ext cx="34750" cy="33360"/>
            </a:xfrm>
            <a:custGeom>
              <a:avLst/>
              <a:gdLst/>
              <a:ahLst/>
              <a:cxnLst/>
              <a:rect l="l" t="t" r="r" b="b"/>
              <a:pathLst>
                <a:path w="849" h="815" extrusionOk="0">
                  <a:moveTo>
                    <a:pt x="160" y="0"/>
                  </a:moveTo>
                  <a:lnTo>
                    <a:pt x="0" y="574"/>
                  </a:lnTo>
                  <a:lnTo>
                    <a:pt x="563" y="814"/>
                  </a:lnTo>
                  <a:lnTo>
                    <a:pt x="848" y="16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713352">
              <a:off x="7994267" y="975158"/>
              <a:ext cx="91030" cy="86942"/>
            </a:xfrm>
            <a:custGeom>
              <a:avLst/>
              <a:gdLst/>
              <a:ahLst/>
              <a:cxnLst/>
              <a:rect l="l" t="t" r="r" b="b"/>
              <a:pathLst>
                <a:path w="2224" h="2124" extrusionOk="0">
                  <a:moveTo>
                    <a:pt x="1835" y="1"/>
                  </a:moveTo>
                  <a:lnTo>
                    <a:pt x="0" y="586"/>
                  </a:lnTo>
                  <a:lnTo>
                    <a:pt x="710" y="2123"/>
                  </a:lnTo>
                  <a:lnTo>
                    <a:pt x="2223" y="1768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713352">
              <a:off x="8003010" y="983468"/>
              <a:ext cx="76990" cy="72984"/>
            </a:xfrm>
            <a:custGeom>
              <a:avLst/>
              <a:gdLst/>
              <a:ahLst/>
              <a:cxnLst/>
              <a:rect l="l" t="t" r="r" b="b"/>
              <a:pathLst>
                <a:path w="1881" h="1783" extrusionOk="0">
                  <a:moveTo>
                    <a:pt x="1479" y="116"/>
                  </a:moveTo>
                  <a:lnTo>
                    <a:pt x="1770" y="1364"/>
                  </a:lnTo>
                  <a:lnTo>
                    <a:pt x="592" y="1674"/>
                  </a:lnTo>
                  <a:lnTo>
                    <a:pt x="123" y="516"/>
                  </a:lnTo>
                  <a:lnTo>
                    <a:pt x="1479" y="116"/>
                  </a:lnTo>
                  <a:close/>
                  <a:moveTo>
                    <a:pt x="1546" y="1"/>
                  </a:moveTo>
                  <a:lnTo>
                    <a:pt x="0" y="458"/>
                  </a:lnTo>
                  <a:lnTo>
                    <a:pt x="538" y="1782"/>
                  </a:lnTo>
                  <a:lnTo>
                    <a:pt x="1880" y="1428"/>
                  </a:lnTo>
                  <a:lnTo>
                    <a:pt x="1546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713352">
              <a:off x="8024214" y="997723"/>
              <a:ext cx="40358" cy="39910"/>
            </a:xfrm>
            <a:custGeom>
              <a:avLst/>
              <a:gdLst/>
              <a:ahLst/>
              <a:cxnLst/>
              <a:rect l="l" t="t" r="r" b="b"/>
              <a:pathLst>
                <a:path w="986" h="975" extrusionOk="0">
                  <a:moveTo>
                    <a:pt x="286" y="1"/>
                  </a:moveTo>
                  <a:lnTo>
                    <a:pt x="0" y="700"/>
                  </a:lnTo>
                  <a:lnTo>
                    <a:pt x="573" y="974"/>
                  </a:lnTo>
                  <a:lnTo>
                    <a:pt x="985" y="38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713352">
              <a:off x="8470816" y="726050"/>
              <a:ext cx="74698" cy="90175"/>
            </a:xfrm>
            <a:custGeom>
              <a:avLst/>
              <a:gdLst/>
              <a:ahLst/>
              <a:cxnLst/>
              <a:rect l="l" t="t" r="r" b="b"/>
              <a:pathLst>
                <a:path w="1825" h="2203" extrusionOk="0">
                  <a:moveTo>
                    <a:pt x="1734" y="1"/>
                  </a:moveTo>
                  <a:lnTo>
                    <a:pt x="1" y="459"/>
                  </a:lnTo>
                  <a:lnTo>
                    <a:pt x="563" y="2202"/>
                  </a:lnTo>
                  <a:lnTo>
                    <a:pt x="1825" y="1778"/>
                  </a:lnTo>
                  <a:lnTo>
                    <a:pt x="1734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6"/>
            <p:cNvSpPr/>
            <p:nvPr/>
          </p:nvSpPr>
          <p:spPr>
            <a:xfrm rot="-713352">
              <a:off x="8478691" y="734730"/>
              <a:ext cx="62951" cy="73352"/>
            </a:xfrm>
            <a:custGeom>
              <a:avLst/>
              <a:gdLst/>
              <a:ahLst/>
              <a:cxnLst/>
              <a:rect l="l" t="t" r="r" b="b"/>
              <a:pathLst>
                <a:path w="1538" h="1792" extrusionOk="0">
                  <a:moveTo>
                    <a:pt x="1321" y="123"/>
                  </a:moveTo>
                  <a:lnTo>
                    <a:pt x="1442" y="1412"/>
                  </a:lnTo>
                  <a:lnTo>
                    <a:pt x="527" y="1679"/>
                  </a:lnTo>
                  <a:lnTo>
                    <a:pt x="120" y="504"/>
                  </a:lnTo>
                  <a:lnTo>
                    <a:pt x="1321" y="123"/>
                  </a:lnTo>
                  <a:close/>
                  <a:moveTo>
                    <a:pt x="1399" y="0"/>
                  </a:moveTo>
                  <a:lnTo>
                    <a:pt x="1" y="444"/>
                  </a:lnTo>
                  <a:lnTo>
                    <a:pt x="466" y="1792"/>
                  </a:lnTo>
                  <a:lnTo>
                    <a:pt x="1538" y="1478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6"/>
            <p:cNvSpPr/>
            <p:nvPr/>
          </p:nvSpPr>
          <p:spPr>
            <a:xfrm rot="-713352">
              <a:off x="8495579" y="751256"/>
              <a:ext cx="36183" cy="41793"/>
            </a:xfrm>
            <a:custGeom>
              <a:avLst/>
              <a:gdLst/>
              <a:ahLst/>
              <a:cxnLst/>
              <a:rect l="l" t="t" r="r" b="b"/>
              <a:pathLst>
                <a:path w="884" h="1021" extrusionOk="0">
                  <a:moveTo>
                    <a:pt x="316" y="0"/>
                  </a:moveTo>
                  <a:lnTo>
                    <a:pt x="0" y="687"/>
                  </a:lnTo>
                  <a:lnTo>
                    <a:pt x="539" y="1021"/>
                  </a:lnTo>
                  <a:lnTo>
                    <a:pt x="884" y="264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6"/>
            <p:cNvSpPr/>
            <p:nvPr/>
          </p:nvSpPr>
          <p:spPr>
            <a:xfrm rot="-713352">
              <a:off x="8561642" y="683840"/>
              <a:ext cx="69050" cy="85550"/>
            </a:xfrm>
            <a:custGeom>
              <a:avLst/>
              <a:gdLst/>
              <a:ahLst/>
              <a:cxnLst/>
              <a:rect l="l" t="t" r="r" b="b"/>
              <a:pathLst>
                <a:path w="1687" h="2090" extrusionOk="0">
                  <a:moveTo>
                    <a:pt x="1686" y="1"/>
                  </a:moveTo>
                  <a:lnTo>
                    <a:pt x="0" y="416"/>
                  </a:lnTo>
                  <a:lnTo>
                    <a:pt x="369" y="2089"/>
                  </a:lnTo>
                  <a:lnTo>
                    <a:pt x="1583" y="1815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-713352">
              <a:off x="8570169" y="695595"/>
              <a:ext cx="55297" cy="67785"/>
            </a:xfrm>
            <a:custGeom>
              <a:avLst/>
              <a:gdLst/>
              <a:ahLst/>
              <a:cxnLst/>
              <a:rect l="l" t="t" r="r" b="b"/>
              <a:pathLst>
                <a:path w="1351" h="1656" extrusionOk="0">
                  <a:moveTo>
                    <a:pt x="1261" y="109"/>
                  </a:moveTo>
                  <a:lnTo>
                    <a:pt x="1261" y="1387"/>
                  </a:lnTo>
                  <a:lnTo>
                    <a:pt x="290" y="1550"/>
                  </a:lnTo>
                  <a:lnTo>
                    <a:pt x="104" y="309"/>
                  </a:lnTo>
                  <a:lnTo>
                    <a:pt x="1261" y="109"/>
                  </a:lnTo>
                  <a:close/>
                  <a:moveTo>
                    <a:pt x="1351" y="1"/>
                  </a:moveTo>
                  <a:lnTo>
                    <a:pt x="0" y="235"/>
                  </a:lnTo>
                  <a:lnTo>
                    <a:pt x="213" y="1655"/>
                  </a:lnTo>
                  <a:lnTo>
                    <a:pt x="1351" y="1465"/>
                  </a:lnTo>
                  <a:lnTo>
                    <a:pt x="1351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6"/>
            <p:cNvSpPr/>
            <p:nvPr/>
          </p:nvSpPr>
          <p:spPr>
            <a:xfrm rot="-713352">
              <a:off x="8582818" y="706014"/>
              <a:ext cx="36346" cy="45108"/>
            </a:xfrm>
            <a:custGeom>
              <a:avLst/>
              <a:gdLst/>
              <a:ahLst/>
              <a:cxnLst/>
              <a:rect l="l" t="t" r="r" b="b"/>
              <a:pathLst>
                <a:path w="888" h="1102" extrusionOk="0">
                  <a:moveTo>
                    <a:pt x="368" y="1"/>
                  </a:moveTo>
                  <a:lnTo>
                    <a:pt x="1" y="723"/>
                  </a:lnTo>
                  <a:lnTo>
                    <a:pt x="459" y="1102"/>
                  </a:lnTo>
                  <a:lnTo>
                    <a:pt x="887" y="481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6"/>
            <p:cNvSpPr/>
            <p:nvPr/>
          </p:nvSpPr>
          <p:spPr>
            <a:xfrm rot="-713352">
              <a:off x="8014534" y="768064"/>
              <a:ext cx="79282" cy="152885"/>
            </a:xfrm>
            <a:custGeom>
              <a:avLst/>
              <a:gdLst/>
              <a:ahLst/>
              <a:cxnLst/>
              <a:rect l="l" t="t" r="r" b="b"/>
              <a:pathLst>
                <a:path w="1937" h="3735" extrusionOk="0">
                  <a:moveTo>
                    <a:pt x="1173" y="0"/>
                  </a:moveTo>
                  <a:cubicBezTo>
                    <a:pt x="1122" y="56"/>
                    <a:pt x="117" y="1212"/>
                    <a:pt x="43" y="2583"/>
                  </a:cubicBezTo>
                  <a:cubicBezTo>
                    <a:pt x="0" y="3363"/>
                    <a:pt x="326" y="3735"/>
                    <a:pt x="809" y="3735"/>
                  </a:cubicBezTo>
                  <a:cubicBezTo>
                    <a:pt x="1061" y="3735"/>
                    <a:pt x="1356" y="3634"/>
                    <a:pt x="1664" y="3438"/>
                  </a:cubicBezTo>
                  <a:lnTo>
                    <a:pt x="1937" y="1940"/>
                  </a:lnTo>
                  <a:lnTo>
                    <a:pt x="1937" y="1940"/>
                  </a:lnTo>
                  <a:lnTo>
                    <a:pt x="1494" y="2080"/>
                  </a:lnTo>
                  <a:lnTo>
                    <a:pt x="1700" y="968"/>
                  </a:lnTo>
                  <a:lnTo>
                    <a:pt x="1700" y="968"/>
                  </a:lnTo>
                  <a:cubicBezTo>
                    <a:pt x="1663" y="976"/>
                    <a:pt x="1626" y="980"/>
                    <a:pt x="1589" y="980"/>
                  </a:cubicBezTo>
                  <a:cubicBezTo>
                    <a:pt x="1521" y="980"/>
                    <a:pt x="1454" y="966"/>
                    <a:pt x="1387" y="932"/>
                  </a:cubicBezTo>
                  <a:cubicBezTo>
                    <a:pt x="959" y="710"/>
                    <a:pt x="1162" y="43"/>
                    <a:pt x="1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6"/>
            <p:cNvSpPr/>
            <p:nvPr/>
          </p:nvSpPr>
          <p:spPr>
            <a:xfrm rot="-713352">
              <a:off x="8012281" y="758298"/>
              <a:ext cx="100894" cy="162668"/>
            </a:xfrm>
            <a:custGeom>
              <a:avLst/>
              <a:gdLst/>
              <a:ahLst/>
              <a:cxnLst/>
              <a:rect l="l" t="t" r="r" b="b"/>
              <a:pathLst>
                <a:path w="2465" h="3974" extrusionOk="0">
                  <a:moveTo>
                    <a:pt x="1319" y="1"/>
                  </a:moveTo>
                  <a:lnTo>
                    <a:pt x="1175" y="163"/>
                  </a:lnTo>
                  <a:cubicBezTo>
                    <a:pt x="1164" y="175"/>
                    <a:pt x="108" y="1368"/>
                    <a:pt x="30" y="2774"/>
                  </a:cubicBezTo>
                  <a:cubicBezTo>
                    <a:pt x="0" y="3347"/>
                    <a:pt x="166" y="3748"/>
                    <a:pt x="502" y="3903"/>
                  </a:cubicBezTo>
                  <a:cubicBezTo>
                    <a:pt x="604" y="3950"/>
                    <a:pt x="718" y="3973"/>
                    <a:pt x="841" y="3973"/>
                  </a:cubicBezTo>
                  <a:cubicBezTo>
                    <a:pt x="1248" y="3973"/>
                    <a:pt x="1749" y="3723"/>
                    <a:pt x="2229" y="3270"/>
                  </a:cubicBezTo>
                  <a:lnTo>
                    <a:pt x="2167" y="3204"/>
                  </a:lnTo>
                  <a:cubicBezTo>
                    <a:pt x="1701" y="3645"/>
                    <a:pt x="1222" y="3886"/>
                    <a:pt x="842" y="3886"/>
                  </a:cubicBezTo>
                  <a:cubicBezTo>
                    <a:pt x="731" y="3886"/>
                    <a:pt x="629" y="3866"/>
                    <a:pt x="537" y="3823"/>
                  </a:cubicBezTo>
                  <a:cubicBezTo>
                    <a:pt x="240" y="3684"/>
                    <a:pt x="92" y="3315"/>
                    <a:pt x="120" y="2781"/>
                  </a:cubicBezTo>
                  <a:cubicBezTo>
                    <a:pt x="179" y="1695"/>
                    <a:pt x="840" y="734"/>
                    <a:pt x="1118" y="376"/>
                  </a:cubicBezTo>
                  <a:lnTo>
                    <a:pt x="1118" y="376"/>
                  </a:lnTo>
                  <a:cubicBezTo>
                    <a:pt x="1080" y="613"/>
                    <a:pt x="1075" y="1000"/>
                    <a:pt x="1399" y="1168"/>
                  </a:cubicBezTo>
                  <a:cubicBezTo>
                    <a:pt x="1471" y="1205"/>
                    <a:pt x="1546" y="1221"/>
                    <a:pt x="1620" y="1221"/>
                  </a:cubicBezTo>
                  <a:cubicBezTo>
                    <a:pt x="2032" y="1221"/>
                    <a:pt x="2444" y="737"/>
                    <a:pt x="2464" y="713"/>
                  </a:cubicBezTo>
                  <a:lnTo>
                    <a:pt x="2396" y="654"/>
                  </a:lnTo>
                  <a:cubicBezTo>
                    <a:pt x="2391" y="659"/>
                    <a:pt x="1991" y="1128"/>
                    <a:pt x="1622" y="1128"/>
                  </a:cubicBezTo>
                  <a:cubicBezTo>
                    <a:pt x="1560" y="1128"/>
                    <a:pt x="1500" y="1116"/>
                    <a:pt x="1442" y="1086"/>
                  </a:cubicBezTo>
                  <a:cubicBezTo>
                    <a:pt x="1038" y="877"/>
                    <a:pt x="1250" y="215"/>
                    <a:pt x="1251" y="208"/>
                  </a:cubicBezTo>
                  <a:lnTo>
                    <a:pt x="1319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6"/>
            <p:cNvSpPr/>
            <p:nvPr/>
          </p:nvSpPr>
          <p:spPr>
            <a:xfrm rot="-713352">
              <a:off x="8020036" y="845924"/>
              <a:ext cx="76868" cy="23455"/>
            </a:xfrm>
            <a:custGeom>
              <a:avLst/>
              <a:gdLst/>
              <a:ahLst/>
              <a:cxnLst/>
              <a:rect l="l" t="t" r="r" b="b"/>
              <a:pathLst>
                <a:path w="1878" h="573" extrusionOk="0">
                  <a:moveTo>
                    <a:pt x="1864" y="0"/>
                  </a:moveTo>
                  <a:lnTo>
                    <a:pt x="1" y="529"/>
                  </a:lnTo>
                  <a:lnTo>
                    <a:pt x="15" y="573"/>
                  </a:lnTo>
                  <a:lnTo>
                    <a:pt x="1878" y="45"/>
                  </a:lnTo>
                  <a:lnTo>
                    <a:pt x="1864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6"/>
            <p:cNvSpPr/>
            <p:nvPr/>
          </p:nvSpPr>
          <p:spPr>
            <a:xfrm rot="-713352">
              <a:off x="8030745" y="800560"/>
              <a:ext cx="14653" cy="117887"/>
            </a:xfrm>
            <a:custGeom>
              <a:avLst/>
              <a:gdLst/>
              <a:ahLst/>
              <a:cxnLst/>
              <a:rect l="l" t="t" r="r" b="b"/>
              <a:pathLst>
                <a:path w="358" h="2880" extrusionOk="0">
                  <a:moveTo>
                    <a:pt x="312" y="1"/>
                  </a:moveTo>
                  <a:lnTo>
                    <a:pt x="0" y="2875"/>
                  </a:lnTo>
                  <a:lnTo>
                    <a:pt x="48" y="2880"/>
                  </a:lnTo>
                  <a:lnTo>
                    <a:pt x="357" y="6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6"/>
            <p:cNvSpPr/>
            <p:nvPr/>
          </p:nvSpPr>
          <p:spPr>
            <a:xfrm rot="-713352">
              <a:off x="8043189" y="794417"/>
              <a:ext cx="14981" cy="66762"/>
            </a:xfrm>
            <a:custGeom>
              <a:avLst/>
              <a:gdLst/>
              <a:ahLst/>
              <a:cxnLst/>
              <a:rect l="l" t="t" r="r" b="b"/>
              <a:pathLst>
                <a:path w="366" h="1631" extrusionOk="0">
                  <a:moveTo>
                    <a:pt x="320" y="1"/>
                  </a:moveTo>
                  <a:lnTo>
                    <a:pt x="0" y="1622"/>
                  </a:lnTo>
                  <a:lnTo>
                    <a:pt x="46" y="1631"/>
                  </a:lnTo>
                  <a:lnTo>
                    <a:pt x="366" y="11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6"/>
            <p:cNvSpPr/>
            <p:nvPr/>
          </p:nvSpPr>
          <p:spPr>
            <a:xfrm rot="-713352">
              <a:off x="8060818" y="857810"/>
              <a:ext cx="3766" cy="63323"/>
            </a:xfrm>
            <a:custGeom>
              <a:avLst/>
              <a:gdLst/>
              <a:ahLst/>
              <a:cxnLst/>
              <a:rect l="l" t="t" r="r" b="b"/>
              <a:pathLst>
                <a:path w="92" h="1547" extrusionOk="0">
                  <a:moveTo>
                    <a:pt x="48" y="1"/>
                  </a:moveTo>
                  <a:lnTo>
                    <a:pt x="0" y="1545"/>
                  </a:lnTo>
                  <a:lnTo>
                    <a:pt x="45" y="1547"/>
                  </a:lnTo>
                  <a:lnTo>
                    <a:pt x="92" y="2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6"/>
            <p:cNvSpPr/>
            <p:nvPr/>
          </p:nvSpPr>
          <p:spPr>
            <a:xfrm rot="-713352">
              <a:off x="8060456" y="804180"/>
              <a:ext cx="10642" cy="49201"/>
            </a:xfrm>
            <a:custGeom>
              <a:avLst/>
              <a:gdLst/>
              <a:ahLst/>
              <a:cxnLst/>
              <a:rect l="l" t="t" r="r" b="b"/>
              <a:pathLst>
                <a:path w="260" h="1202" extrusionOk="0">
                  <a:moveTo>
                    <a:pt x="214" y="1"/>
                  </a:moveTo>
                  <a:lnTo>
                    <a:pt x="1" y="1193"/>
                  </a:lnTo>
                  <a:lnTo>
                    <a:pt x="47" y="1201"/>
                  </a:lnTo>
                  <a:lnTo>
                    <a:pt x="259" y="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6"/>
            <p:cNvSpPr/>
            <p:nvPr/>
          </p:nvSpPr>
          <p:spPr>
            <a:xfrm rot="-713352">
              <a:off x="8078506" y="849179"/>
              <a:ext cx="2087" cy="61236"/>
            </a:xfrm>
            <a:custGeom>
              <a:avLst/>
              <a:gdLst/>
              <a:ahLst/>
              <a:cxnLst/>
              <a:rect l="l" t="t" r="r" b="b"/>
              <a:pathLst>
                <a:path w="51" h="1496" extrusionOk="0">
                  <a:moveTo>
                    <a:pt x="7" y="1"/>
                  </a:moveTo>
                  <a:lnTo>
                    <a:pt x="1" y="1495"/>
                  </a:lnTo>
                  <a:lnTo>
                    <a:pt x="48" y="1495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6"/>
            <p:cNvSpPr/>
            <p:nvPr/>
          </p:nvSpPr>
          <p:spPr>
            <a:xfrm rot="-713352">
              <a:off x="7979882" y="633967"/>
              <a:ext cx="211038" cy="134588"/>
            </a:xfrm>
            <a:custGeom>
              <a:avLst/>
              <a:gdLst/>
              <a:ahLst/>
              <a:cxnLst/>
              <a:rect l="l" t="t" r="r" b="b"/>
              <a:pathLst>
                <a:path w="5156" h="3288" extrusionOk="0">
                  <a:moveTo>
                    <a:pt x="2444" y="1"/>
                  </a:moveTo>
                  <a:cubicBezTo>
                    <a:pt x="168" y="1"/>
                    <a:pt x="0" y="3013"/>
                    <a:pt x="0" y="3013"/>
                  </a:cubicBezTo>
                  <a:cubicBezTo>
                    <a:pt x="0" y="3013"/>
                    <a:pt x="1043" y="2722"/>
                    <a:pt x="2316" y="2722"/>
                  </a:cubicBezTo>
                  <a:cubicBezTo>
                    <a:pt x="3168" y="2722"/>
                    <a:pt x="4123" y="2852"/>
                    <a:pt x="4938" y="3287"/>
                  </a:cubicBezTo>
                  <a:cubicBezTo>
                    <a:pt x="4938" y="3287"/>
                    <a:pt x="5155" y="28"/>
                    <a:pt x="2469" y="1"/>
                  </a:cubicBezTo>
                  <a:cubicBezTo>
                    <a:pt x="2460" y="1"/>
                    <a:pt x="2452" y="1"/>
                    <a:pt x="2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6"/>
            <p:cNvSpPr/>
            <p:nvPr/>
          </p:nvSpPr>
          <p:spPr>
            <a:xfrm rot="-713352">
              <a:off x="8004007" y="681934"/>
              <a:ext cx="48830" cy="65779"/>
            </a:xfrm>
            <a:custGeom>
              <a:avLst/>
              <a:gdLst/>
              <a:ahLst/>
              <a:cxnLst/>
              <a:rect l="l" t="t" r="r" b="b"/>
              <a:pathLst>
                <a:path w="1193" h="1607" extrusionOk="0">
                  <a:moveTo>
                    <a:pt x="597" y="1"/>
                  </a:moveTo>
                  <a:cubicBezTo>
                    <a:pt x="269" y="1"/>
                    <a:pt x="0" y="361"/>
                    <a:pt x="0" y="803"/>
                  </a:cubicBezTo>
                  <a:cubicBezTo>
                    <a:pt x="0" y="1247"/>
                    <a:pt x="269" y="1607"/>
                    <a:pt x="597" y="1607"/>
                  </a:cubicBezTo>
                  <a:cubicBezTo>
                    <a:pt x="925" y="1607"/>
                    <a:pt x="1192" y="1246"/>
                    <a:pt x="1192" y="803"/>
                  </a:cubicBezTo>
                  <a:cubicBezTo>
                    <a:pt x="1192" y="361"/>
                    <a:pt x="927" y="2"/>
                    <a:pt x="597" y="1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6"/>
            <p:cNvSpPr/>
            <p:nvPr/>
          </p:nvSpPr>
          <p:spPr>
            <a:xfrm rot="-713352">
              <a:off x="8176471" y="560472"/>
              <a:ext cx="145099" cy="193449"/>
            </a:xfrm>
            <a:custGeom>
              <a:avLst/>
              <a:gdLst/>
              <a:ahLst/>
              <a:cxnLst/>
              <a:rect l="l" t="t" r="r" b="b"/>
              <a:pathLst>
                <a:path w="3545" h="4726" extrusionOk="0">
                  <a:moveTo>
                    <a:pt x="1772" y="1"/>
                  </a:moveTo>
                  <a:cubicBezTo>
                    <a:pt x="793" y="1"/>
                    <a:pt x="0" y="1058"/>
                    <a:pt x="0" y="2363"/>
                  </a:cubicBezTo>
                  <a:cubicBezTo>
                    <a:pt x="0" y="3666"/>
                    <a:pt x="794" y="4726"/>
                    <a:pt x="1772" y="4726"/>
                  </a:cubicBezTo>
                  <a:cubicBezTo>
                    <a:pt x="2753" y="4726"/>
                    <a:pt x="3545" y="3668"/>
                    <a:pt x="3545" y="2363"/>
                  </a:cubicBezTo>
                  <a:cubicBezTo>
                    <a:pt x="3545" y="1058"/>
                    <a:pt x="2753" y="2"/>
                    <a:pt x="17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6"/>
            <p:cNvSpPr/>
            <p:nvPr/>
          </p:nvSpPr>
          <p:spPr>
            <a:xfrm rot="-713352">
              <a:off x="8180922" y="620357"/>
              <a:ext cx="65775" cy="88456"/>
            </a:xfrm>
            <a:custGeom>
              <a:avLst/>
              <a:gdLst/>
              <a:ahLst/>
              <a:cxnLst/>
              <a:rect l="l" t="t" r="r" b="b"/>
              <a:pathLst>
                <a:path w="1607" h="2161" extrusionOk="0">
                  <a:moveTo>
                    <a:pt x="803" y="1"/>
                  </a:moveTo>
                  <a:cubicBezTo>
                    <a:pt x="359" y="1"/>
                    <a:pt x="0" y="484"/>
                    <a:pt x="0" y="1081"/>
                  </a:cubicBezTo>
                  <a:cubicBezTo>
                    <a:pt x="0" y="1676"/>
                    <a:pt x="360" y="2160"/>
                    <a:pt x="803" y="2160"/>
                  </a:cubicBezTo>
                  <a:cubicBezTo>
                    <a:pt x="1247" y="2160"/>
                    <a:pt x="1606" y="1676"/>
                    <a:pt x="1606" y="1081"/>
                  </a:cubicBezTo>
                  <a:cubicBezTo>
                    <a:pt x="1606" y="484"/>
                    <a:pt x="1245" y="1"/>
                    <a:pt x="803" y="1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6"/>
            <p:cNvSpPr/>
            <p:nvPr/>
          </p:nvSpPr>
          <p:spPr>
            <a:xfrm rot="-713352">
              <a:off x="7965874" y="512718"/>
              <a:ext cx="359452" cy="131600"/>
            </a:xfrm>
            <a:custGeom>
              <a:avLst/>
              <a:gdLst/>
              <a:ahLst/>
              <a:cxnLst/>
              <a:rect l="l" t="t" r="r" b="b"/>
              <a:pathLst>
                <a:path w="8782" h="3215" extrusionOk="0">
                  <a:moveTo>
                    <a:pt x="7599" y="1"/>
                  </a:moveTo>
                  <a:cubicBezTo>
                    <a:pt x="7044" y="1"/>
                    <a:pt x="6458" y="251"/>
                    <a:pt x="5970" y="549"/>
                  </a:cubicBezTo>
                  <a:cubicBezTo>
                    <a:pt x="5231" y="999"/>
                    <a:pt x="4597" y="1674"/>
                    <a:pt x="4280" y="2480"/>
                  </a:cubicBezTo>
                  <a:cubicBezTo>
                    <a:pt x="3850" y="1768"/>
                    <a:pt x="3095" y="1323"/>
                    <a:pt x="2262" y="1224"/>
                  </a:cubicBezTo>
                  <a:cubicBezTo>
                    <a:pt x="2123" y="1208"/>
                    <a:pt x="1981" y="1199"/>
                    <a:pt x="1839" y="1199"/>
                  </a:cubicBezTo>
                  <a:cubicBezTo>
                    <a:pt x="1123" y="1199"/>
                    <a:pt x="396" y="1427"/>
                    <a:pt x="22" y="2076"/>
                  </a:cubicBezTo>
                  <a:cubicBezTo>
                    <a:pt x="1" y="2115"/>
                    <a:pt x="24" y="2231"/>
                    <a:pt x="66" y="2231"/>
                  </a:cubicBezTo>
                  <a:cubicBezTo>
                    <a:pt x="75" y="2231"/>
                    <a:pt x="85" y="2225"/>
                    <a:pt x="96" y="2212"/>
                  </a:cubicBezTo>
                  <a:cubicBezTo>
                    <a:pt x="468" y="1757"/>
                    <a:pt x="1137" y="1662"/>
                    <a:pt x="1723" y="1662"/>
                  </a:cubicBezTo>
                  <a:cubicBezTo>
                    <a:pt x="1838" y="1662"/>
                    <a:pt x="1950" y="1666"/>
                    <a:pt x="2056" y="1671"/>
                  </a:cubicBezTo>
                  <a:cubicBezTo>
                    <a:pt x="2960" y="1719"/>
                    <a:pt x="3832" y="2232"/>
                    <a:pt x="4172" y="3097"/>
                  </a:cubicBezTo>
                  <a:cubicBezTo>
                    <a:pt x="4202" y="3175"/>
                    <a:pt x="4261" y="3214"/>
                    <a:pt x="4319" y="3214"/>
                  </a:cubicBezTo>
                  <a:cubicBezTo>
                    <a:pt x="4379" y="3214"/>
                    <a:pt x="4438" y="3173"/>
                    <a:pt x="4466" y="3090"/>
                  </a:cubicBezTo>
                  <a:cubicBezTo>
                    <a:pt x="4939" y="1607"/>
                    <a:pt x="6636" y="628"/>
                    <a:pt x="8169" y="628"/>
                  </a:cubicBezTo>
                  <a:cubicBezTo>
                    <a:pt x="8351" y="628"/>
                    <a:pt x="8530" y="642"/>
                    <a:pt x="8705" y="670"/>
                  </a:cubicBezTo>
                  <a:cubicBezTo>
                    <a:pt x="8709" y="671"/>
                    <a:pt x="8712" y="671"/>
                    <a:pt x="8715" y="671"/>
                  </a:cubicBezTo>
                  <a:cubicBezTo>
                    <a:pt x="8781" y="671"/>
                    <a:pt x="8755" y="528"/>
                    <a:pt x="8728" y="498"/>
                  </a:cubicBezTo>
                  <a:cubicBezTo>
                    <a:pt x="8404" y="139"/>
                    <a:pt x="8010" y="1"/>
                    <a:pt x="7599" y="1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6"/>
            <p:cNvSpPr/>
            <p:nvPr/>
          </p:nvSpPr>
          <p:spPr>
            <a:xfrm rot="-713352">
              <a:off x="8049701" y="485899"/>
              <a:ext cx="98929" cy="66966"/>
            </a:xfrm>
            <a:custGeom>
              <a:avLst/>
              <a:gdLst/>
              <a:ahLst/>
              <a:cxnLst/>
              <a:rect l="l" t="t" r="r" b="b"/>
              <a:pathLst>
                <a:path w="2417" h="1636" extrusionOk="0">
                  <a:moveTo>
                    <a:pt x="2038" y="1"/>
                  </a:moveTo>
                  <a:cubicBezTo>
                    <a:pt x="488" y="1"/>
                    <a:pt x="0" y="765"/>
                    <a:pt x="0" y="765"/>
                  </a:cubicBezTo>
                  <a:lnTo>
                    <a:pt x="657" y="1635"/>
                  </a:lnTo>
                  <a:lnTo>
                    <a:pt x="2310" y="1237"/>
                  </a:lnTo>
                  <a:lnTo>
                    <a:pt x="2417" y="15"/>
                  </a:lnTo>
                  <a:cubicBezTo>
                    <a:pt x="2284" y="5"/>
                    <a:pt x="2158" y="1"/>
                    <a:pt x="2038" y="1"/>
                  </a:cubicBez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6"/>
            <p:cNvSpPr/>
            <p:nvPr/>
          </p:nvSpPr>
          <p:spPr>
            <a:xfrm rot="-713352">
              <a:off x="8075645" y="511263"/>
              <a:ext cx="73307" cy="34507"/>
            </a:xfrm>
            <a:custGeom>
              <a:avLst/>
              <a:gdLst/>
              <a:ahLst/>
              <a:cxnLst/>
              <a:rect l="l" t="t" r="r" b="b"/>
              <a:pathLst>
                <a:path w="1791" h="843" extrusionOk="0">
                  <a:moveTo>
                    <a:pt x="1754" y="1"/>
                  </a:moveTo>
                  <a:lnTo>
                    <a:pt x="0" y="760"/>
                  </a:lnTo>
                  <a:lnTo>
                    <a:pt x="36" y="843"/>
                  </a:lnTo>
                  <a:lnTo>
                    <a:pt x="1790" y="85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6"/>
            <p:cNvSpPr/>
            <p:nvPr/>
          </p:nvSpPr>
          <p:spPr>
            <a:xfrm rot="-713352">
              <a:off x="8061674" y="503698"/>
              <a:ext cx="87632" cy="30249"/>
            </a:xfrm>
            <a:custGeom>
              <a:avLst/>
              <a:gdLst/>
              <a:ahLst/>
              <a:cxnLst/>
              <a:rect l="l" t="t" r="r" b="b"/>
              <a:pathLst>
                <a:path w="2141" h="739" extrusionOk="0">
                  <a:moveTo>
                    <a:pt x="2113" y="1"/>
                  </a:moveTo>
                  <a:lnTo>
                    <a:pt x="1" y="652"/>
                  </a:lnTo>
                  <a:lnTo>
                    <a:pt x="28" y="739"/>
                  </a:lnTo>
                  <a:lnTo>
                    <a:pt x="2141" y="88"/>
                  </a:lnTo>
                  <a:lnTo>
                    <a:pt x="2113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6"/>
            <p:cNvSpPr/>
            <p:nvPr/>
          </p:nvSpPr>
          <p:spPr>
            <a:xfrm rot="-713352">
              <a:off x="8053430" y="486920"/>
              <a:ext cx="93035" cy="37781"/>
            </a:xfrm>
            <a:custGeom>
              <a:avLst/>
              <a:gdLst/>
              <a:ahLst/>
              <a:cxnLst/>
              <a:rect l="l" t="t" r="r" b="b"/>
              <a:pathLst>
                <a:path w="2273" h="923" extrusionOk="0">
                  <a:moveTo>
                    <a:pt x="2239" y="1"/>
                  </a:moveTo>
                  <a:lnTo>
                    <a:pt x="1" y="837"/>
                  </a:lnTo>
                  <a:lnTo>
                    <a:pt x="32" y="923"/>
                  </a:lnTo>
                  <a:lnTo>
                    <a:pt x="2272" y="86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2" name="Google Shape;2642;p36"/>
          <p:cNvGrpSpPr/>
          <p:nvPr/>
        </p:nvGrpSpPr>
        <p:grpSpPr>
          <a:xfrm>
            <a:off x="143006" y="319749"/>
            <a:ext cx="914404" cy="815780"/>
            <a:chOff x="245250" y="4110250"/>
            <a:chExt cx="936122" cy="833704"/>
          </a:xfrm>
        </p:grpSpPr>
        <p:sp>
          <p:nvSpPr>
            <p:cNvPr id="2643" name="Google Shape;2643;p36"/>
            <p:cNvSpPr/>
            <p:nvPr/>
          </p:nvSpPr>
          <p:spPr>
            <a:xfrm>
              <a:off x="953684" y="4258091"/>
              <a:ext cx="186125" cy="176792"/>
            </a:xfrm>
            <a:custGeom>
              <a:avLst/>
              <a:gdLst/>
              <a:ahLst/>
              <a:cxnLst/>
              <a:rect l="l" t="t" r="r" b="b"/>
              <a:pathLst>
                <a:path w="5644" h="5361" extrusionOk="0">
                  <a:moveTo>
                    <a:pt x="4002" y="1"/>
                  </a:moveTo>
                  <a:cubicBezTo>
                    <a:pt x="1155" y="1"/>
                    <a:pt x="1" y="4106"/>
                    <a:pt x="1" y="4106"/>
                  </a:cubicBezTo>
                  <a:lnTo>
                    <a:pt x="21" y="4174"/>
                  </a:lnTo>
                  <a:lnTo>
                    <a:pt x="1" y="4217"/>
                  </a:lnTo>
                  <a:cubicBezTo>
                    <a:pt x="2" y="4217"/>
                    <a:pt x="15" y="4224"/>
                    <a:pt x="37" y="4234"/>
                  </a:cubicBezTo>
                  <a:lnTo>
                    <a:pt x="255" y="5037"/>
                  </a:lnTo>
                  <a:cubicBezTo>
                    <a:pt x="288" y="5162"/>
                    <a:pt x="388" y="5255"/>
                    <a:pt x="513" y="5285"/>
                  </a:cubicBezTo>
                  <a:cubicBezTo>
                    <a:pt x="563" y="5296"/>
                    <a:pt x="612" y="5308"/>
                    <a:pt x="662" y="5316"/>
                  </a:cubicBezTo>
                  <a:lnTo>
                    <a:pt x="716" y="5326"/>
                  </a:lnTo>
                  <a:cubicBezTo>
                    <a:pt x="864" y="5353"/>
                    <a:pt x="1070" y="5361"/>
                    <a:pt x="1268" y="5361"/>
                  </a:cubicBezTo>
                  <a:cubicBezTo>
                    <a:pt x="1580" y="5361"/>
                    <a:pt x="1871" y="5341"/>
                    <a:pt x="1871" y="5341"/>
                  </a:cubicBezTo>
                  <a:cubicBezTo>
                    <a:pt x="2218" y="5285"/>
                    <a:pt x="2912" y="5022"/>
                    <a:pt x="2912" y="5022"/>
                  </a:cubicBezTo>
                  <a:cubicBezTo>
                    <a:pt x="2912" y="5022"/>
                    <a:pt x="3455" y="4714"/>
                    <a:pt x="3702" y="4527"/>
                  </a:cubicBezTo>
                  <a:lnTo>
                    <a:pt x="3747" y="4493"/>
                  </a:lnTo>
                  <a:cubicBezTo>
                    <a:pt x="3899" y="4373"/>
                    <a:pt x="4046" y="4244"/>
                    <a:pt x="4183" y="4109"/>
                  </a:cubicBezTo>
                  <a:lnTo>
                    <a:pt x="4226" y="4066"/>
                  </a:lnTo>
                  <a:cubicBezTo>
                    <a:pt x="4398" y="3895"/>
                    <a:pt x="4555" y="3713"/>
                    <a:pt x="4697" y="3528"/>
                  </a:cubicBezTo>
                  <a:lnTo>
                    <a:pt x="4734" y="3478"/>
                  </a:lnTo>
                  <a:cubicBezTo>
                    <a:pt x="4853" y="3321"/>
                    <a:pt x="4960" y="3158"/>
                    <a:pt x="5056" y="2995"/>
                  </a:cubicBezTo>
                  <a:lnTo>
                    <a:pt x="5096" y="2930"/>
                  </a:lnTo>
                  <a:cubicBezTo>
                    <a:pt x="5183" y="2774"/>
                    <a:pt x="5261" y="2618"/>
                    <a:pt x="5327" y="2466"/>
                  </a:cubicBezTo>
                  <a:lnTo>
                    <a:pt x="5360" y="2389"/>
                  </a:lnTo>
                  <a:cubicBezTo>
                    <a:pt x="5451" y="2166"/>
                    <a:pt x="5518" y="1945"/>
                    <a:pt x="5560" y="1733"/>
                  </a:cubicBezTo>
                  <a:lnTo>
                    <a:pt x="5575" y="1645"/>
                  </a:lnTo>
                  <a:cubicBezTo>
                    <a:pt x="5644" y="1237"/>
                    <a:pt x="5609" y="867"/>
                    <a:pt x="5454" y="589"/>
                  </a:cubicBezTo>
                  <a:cubicBezTo>
                    <a:pt x="5458" y="574"/>
                    <a:pt x="5422" y="531"/>
                    <a:pt x="5422" y="531"/>
                  </a:cubicBezTo>
                  <a:cubicBezTo>
                    <a:pt x="5290" y="326"/>
                    <a:pt x="5084" y="176"/>
                    <a:pt x="4799" y="103"/>
                  </a:cubicBezTo>
                  <a:cubicBezTo>
                    <a:pt x="4519" y="33"/>
                    <a:pt x="4254" y="1"/>
                    <a:pt x="4002" y="1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6"/>
            <p:cNvSpPr/>
            <p:nvPr/>
          </p:nvSpPr>
          <p:spPr>
            <a:xfrm>
              <a:off x="840669" y="4724466"/>
              <a:ext cx="218212" cy="144178"/>
            </a:xfrm>
            <a:custGeom>
              <a:avLst/>
              <a:gdLst/>
              <a:ahLst/>
              <a:cxnLst/>
              <a:rect l="l" t="t" r="r" b="b"/>
              <a:pathLst>
                <a:path w="6617" h="4372" extrusionOk="0">
                  <a:moveTo>
                    <a:pt x="4322" y="0"/>
                  </a:moveTo>
                  <a:cubicBezTo>
                    <a:pt x="2143" y="0"/>
                    <a:pt x="173" y="2343"/>
                    <a:pt x="173" y="2343"/>
                  </a:cubicBezTo>
                  <a:cubicBezTo>
                    <a:pt x="173" y="2343"/>
                    <a:pt x="136" y="2459"/>
                    <a:pt x="152" y="2474"/>
                  </a:cubicBezTo>
                  <a:lnTo>
                    <a:pt x="21" y="3295"/>
                  </a:lnTo>
                  <a:cubicBezTo>
                    <a:pt x="1" y="3422"/>
                    <a:pt x="52" y="3549"/>
                    <a:pt x="153" y="3629"/>
                  </a:cubicBezTo>
                  <a:cubicBezTo>
                    <a:pt x="193" y="3660"/>
                    <a:pt x="235" y="3690"/>
                    <a:pt x="275" y="3720"/>
                  </a:cubicBezTo>
                  <a:lnTo>
                    <a:pt x="322" y="3752"/>
                  </a:lnTo>
                  <a:cubicBezTo>
                    <a:pt x="639" y="3972"/>
                    <a:pt x="974" y="4127"/>
                    <a:pt x="1320" y="4227"/>
                  </a:cubicBezTo>
                  <a:lnTo>
                    <a:pt x="1367" y="4241"/>
                  </a:lnTo>
                  <a:cubicBezTo>
                    <a:pt x="1690" y="4330"/>
                    <a:pt x="2020" y="4372"/>
                    <a:pt x="2350" y="4372"/>
                  </a:cubicBezTo>
                  <a:cubicBezTo>
                    <a:pt x="2366" y="4372"/>
                    <a:pt x="2382" y="4372"/>
                    <a:pt x="2399" y="4371"/>
                  </a:cubicBezTo>
                  <a:lnTo>
                    <a:pt x="2449" y="4371"/>
                  </a:lnTo>
                  <a:cubicBezTo>
                    <a:pt x="2758" y="4364"/>
                    <a:pt x="3070" y="4323"/>
                    <a:pt x="3371" y="4254"/>
                  </a:cubicBezTo>
                  <a:lnTo>
                    <a:pt x="3426" y="4241"/>
                  </a:lnTo>
                  <a:cubicBezTo>
                    <a:pt x="3615" y="4194"/>
                    <a:pt x="3800" y="4137"/>
                    <a:pt x="3983" y="4072"/>
                  </a:cubicBezTo>
                  <a:lnTo>
                    <a:pt x="4040" y="4050"/>
                  </a:lnTo>
                  <a:cubicBezTo>
                    <a:pt x="4267" y="3965"/>
                    <a:pt x="4484" y="3865"/>
                    <a:pt x="4691" y="3752"/>
                  </a:cubicBezTo>
                  <a:lnTo>
                    <a:pt x="4747" y="3722"/>
                  </a:lnTo>
                  <a:cubicBezTo>
                    <a:pt x="4918" y="3628"/>
                    <a:pt x="5082" y="3523"/>
                    <a:pt x="5238" y="3415"/>
                  </a:cubicBezTo>
                  <a:lnTo>
                    <a:pt x="5299" y="3371"/>
                  </a:lnTo>
                  <a:cubicBezTo>
                    <a:pt x="5445" y="3265"/>
                    <a:pt x="5578" y="3157"/>
                    <a:pt x="5703" y="3042"/>
                  </a:cubicBezTo>
                  <a:lnTo>
                    <a:pt x="5763" y="2985"/>
                  </a:lnTo>
                  <a:cubicBezTo>
                    <a:pt x="5939" y="2820"/>
                    <a:pt x="6090" y="2646"/>
                    <a:pt x="6216" y="2473"/>
                  </a:cubicBezTo>
                  <a:lnTo>
                    <a:pt x="6267" y="2399"/>
                  </a:lnTo>
                  <a:cubicBezTo>
                    <a:pt x="6497" y="2053"/>
                    <a:pt x="6617" y="1703"/>
                    <a:pt x="6591" y="1387"/>
                  </a:cubicBezTo>
                  <a:cubicBezTo>
                    <a:pt x="6603" y="1379"/>
                    <a:pt x="6584" y="1324"/>
                    <a:pt x="6584" y="1324"/>
                  </a:cubicBezTo>
                  <a:cubicBezTo>
                    <a:pt x="6548" y="1081"/>
                    <a:pt x="6424" y="860"/>
                    <a:pt x="6194" y="678"/>
                  </a:cubicBezTo>
                  <a:cubicBezTo>
                    <a:pt x="5581" y="190"/>
                    <a:pt x="4943" y="0"/>
                    <a:pt x="4322" y="0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miter lim="1427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6"/>
            <p:cNvSpPr/>
            <p:nvPr/>
          </p:nvSpPr>
          <p:spPr>
            <a:xfrm>
              <a:off x="245415" y="4110250"/>
              <a:ext cx="764451" cy="833704"/>
            </a:xfrm>
            <a:custGeom>
              <a:avLst/>
              <a:gdLst/>
              <a:ahLst/>
              <a:cxnLst/>
              <a:rect l="l" t="t" r="r" b="b"/>
              <a:pathLst>
                <a:path w="23181" h="25281" extrusionOk="0">
                  <a:moveTo>
                    <a:pt x="20896" y="0"/>
                  </a:moveTo>
                  <a:cubicBezTo>
                    <a:pt x="18709" y="0"/>
                    <a:pt x="16743" y="2369"/>
                    <a:pt x="16743" y="2369"/>
                  </a:cubicBezTo>
                  <a:lnTo>
                    <a:pt x="16732" y="2441"/>
                  </a:lnTo>
                  <a:lnTo>
                    <a:pt x="16694" y="2474"/>
                  </a:lnTo>
                  <a:cubicBezTo>
                    <a:pt x="16694" y="2475"/>
                    <a:pt x="16707" y="2486"/>
                    <a:pt x="16722" y="2503"/>
                  </a:cubicBezTo>
                  <a:lnTo>
                    <a:pt x="16702" y="2626"/>
                  </a:lnTo>
                  <a:cubicBezTo>
                    <a:pt x="16674" y="2797"/>
                    <a:pt x="16525" y="2920"/>
                    <a:pt x="16355" y="2920"/>
                  </a:cubicBezTo>
                  <a:cubicBezTo>
                    <a:pt x="16347" y="2920"/>
                    <a:pt x="16339" y="2919"/>
                    <a:pt x="16332" y="2919"/>
                  </a:cubicBezTo>
                  <a:cubicBezTo>
                    <a:pt x="16272" y="2915"/>
                    <a:pt x="16212" y="2914"/>
                    <a:pt x="16153" y="2914"/>
                  </a:cubicBezTo>
                  <a:cubicBezTo>
                    <a:pt x="14988" y="2914"/>
                    <a:pt x="14122" y="3588"/>
                    <a:pt x="13503" y="4399"/>
                  </a:cubicBezTo>
                  <a:cubicBezTo>
                    <a:pt x="13430" y="4493"/>
                    <a:pt x="13330" y="4535"/>
                    <a:pt x="13232" y="4535"/>
                  </a:cubicBezTo>
                  <a:cubicBezTo>
                    <a:pt x="13052" y="4535"/>
                    <a:pt x="12876" y="4396"/>
                    <a:pt x="12879" y="4179"/>
                  </a:cubicBezTo>
                  <a:lnTo>
                    <a:pt x="12899" y="3193"/>
                  </a:lnTo>
                  <a:cubicBezTo>
                    <a:pt x="12903" y="2992"/>
                    <a:pt x="12740" y="2840"/>
                    <a:pt x="12557" y="2840"/>
                  </a:cubicBezTo>
                  <a:cubicBezTo>
                    <a:pt x="12510" y="2840"/>
                    <a:pt x="12462" y="2850"/>
                    <a:pt x="12415" y="2872"/>
                  </a:cubicBezTo>
                  <a:cubicBezTo>
                    <a:pt x="12413" y="2872"/>
                    <a:pt x="12412" y="2873"/>
                    <a:pt x="12411" y="2873"/>
                  </a:cubicBezTo>
                  <a:cubicBezTo>
                    <a:pt x="10067" y="3960"/>
                    <a:pt x="7875" y="5644"/>
                    <a:pt x="5998" y="7655"/>
                  </a:cubicBezTo>
                  <a:cubicBezTo>
                    <a:pt x="4462" y="9300"/>
                    <a:pt x="3136" y="11163"/>
                    <a:pt x="2106" y="13097"/>
                  </a:cubicBezTo>
                  <a:cubicBezTo>
                    <a:pt x="1006" y="15271"/>
                    <a:pt x="0" y="17939"/>
                    <a:pt x="641" y="20458"/>
                  </a:cubicBezTo>
                  <a:cubicBezTo>
                    <a:pt x="1236" y="22829"/>
                    <a:pt x="3342" y="24310"/>
                    <a:pt x="5449" y="24852"/>
                  </a:cubicBezTo>
                  <a:cubicBezTo>
                    <a:pt x="6551" y="25146"/>
                    <a:pt x="7637" y="25280"/>
                    <a:pt x="8705" y="25280"/>
                  </a:cubicBezTo>
                  <a:cubicBezTo>
                    <a:pt x="8717" y="25280"/>
                    <a:pt x="8728" y="25280"/>
                    <a:pt x="8739" y="25280"/>
                  </a:cubicBezTo>
                  <a:cubicBezTo>
                    <a:pt x="10850" y="25279"/>
                    <a:pt x="12897" y="24769"/>
                    <a:pt x="14880" y="23966"/>
                  </a:cubicBezTo>
                  <a:cubicBezTo>
                    <a:pt x="15044" y="23900"/>
                    <a:pt x="15131" y="23717"/>
                    <a:pt x="15081" y="23549"/>
                  </a:cubicBezTo>
                  <a:lnTo>
                    <a:pt x="13857" y="19282"/>
                  </a:lnTo>
                  <a:lnTo>
                    <a:pt x="13484" y="17976"/>
                  </a:lnTo>
                  <a:cubicBezTo>
                    <a:pt x="13441" y="17820"/>
                    <a:pt x="13300" y="17725"/>
                    <a:pt x="13151" y="17725"/>
                  </a:cubicBezTo>
                  <a:cubicBezTo>
                    <a:pt x="13094" y="17725"/>
                    <a:pt x="13036" y="17739"/>
                    <a:pt x="12982" y="17769"/>
                  </a:cubicBezTo>
                  <a:cubicBezTo>
                    <a:pt x="12299" y="18143"/>
                    <a:pt x="11601" y="18491"/>
                    <a:pt x="10885" y="18804"/>
                  </a:cubicBezTo>
                  <a:cubicBezTo>
                    <a:pt x="10319" y="19061"/>
                    <a:pt x="9713" y="19323"/>
                    <a:pt x="9085" y="19532"/>
                  </a:cubicBezTo>
                  <a:cubicBezTo>
                    <a:pt x="8359" y="19773"/>
                    <a:pt x="7608" y="19941"/>
                    <a:pt x="6870" y="19941"/>
                  </a:cubicBezTo>
                  <a:cubicBezTo>
                    <a:pt x="6456" y="19941"/>
                    <a:pt x="6045" y="19888"/>
                    <a:pt x="5644" y="19766"/>
                  </a:cubicBezTo>
                  <a:cubicBezTo>
                    <a:pt x="2568" y="18900"/>
                    <a:pt x="4203" y="15535"/>
                    <a:pt x="5644" y="13996"/>
                  </a:cubicBezTo>
                  <a:cubicBezTo>
                    <a:pt x="6318" y="13207"/>
                    <a:pt x="7216" y="12416"/>
                    <a:pt x="8211" y="11761"/>
                  </a:cubicBezTo>
                  <a:cubicBezTo>
                    <a:pt x="9272" y="11061"/>
                    <a:pt x="10441" y="10517"/>
                    <a:pt x="11557" y="10295"/>
                  </a:cubicBezTo>
                  <a:cubicBezTo>
                    <a:pt x="11804" y="10252"/>
                    <a:pt x="12105" y="10212"/>
                    <a:pt x="12426" y="10192"/>
                  </a:cubicBezTo>
                  <a:cubicBezTo>
                    <a:pt x="12608" y="10182"/>
                    <a:pt x="12753" y="10035"/>
                    <a:pt x="12756" y="9854"/>
                  </a:cubicBezTo>
                  <a:lnTo>
                    <a:pt x="12789" y="8319"/>
                  </a:lnTo>
                  <a:cubicBezTo>
                    <a:pt x="12820" y="8326"/>
                    <a:pt x="12854" y="8332"/>
                    <a:pt x="12886" y="8336"/>
                  </a:cubicBezTo>
                  <a:lnTo>
                    <a:pt x="12942" y="8343"/>
                  </a:lnTo>
                  <a:cubicBezTo>
                    <a:pt x="13112" y="8369"/>
                    <a:pt x="13281" y="8381"/>
                    <a:pt x="13446" y="8381"/>
                  </a:cubicBezTo>
                  <a:cubicBezTo>
                    <a:pt x="13650" y="8381"/>
                    <a:pt x="13850" y="8362"/>
                    <a:pt x="14045" y="8328"/>
                  </a:cubicBezTo>
                  <a:lnTo>
                    <a:pt x="14095" y="8319"/>
                  </a:lnTo>
                  <a:cubicBezTo>
                    <a:pt x="14439" y="8253"/>
                    <a:pt x="15124" y="7968"/>
                    <a:pt x="15124" y="7968"/>
                  </a:cubicBezTo>
                  <a:cubicBezTo>
                    <a:pt x="15124" y="7968"/>
                    <a:pt x="15658" y="7641"/>
                    <a:pt x="15898" y="7444"/>
                  </a:cubicBezTo>
                  <a:lnTo>
                    <a:pt x="15941" y="7408"/>
                  </a:lnTo>
                  <a:cubicBezTo>
                    <a:pt x="16091" y="7284"/>
                    <a:pt x="16232" y="7150"/>
                    <a:pt x="16366" y="7011"/>
                  </a:cubicBezTo>
                  <a:lnTo>
                    <a:pt x="16407" y="6969"/>
                  </a:lnTo>
                  <a:cubicBezTo>
                    <a:pt x="16572" y="6792"/>
                    <a:pt x="16723" y="6605"/>
                    <a:pt x="16860" y="6413"/>
                  </a:cubicBezTo>
                  <a:lnTo>
                    <a:pt x="16896" y="6362"/>
                  </a:lnTo>
                  <a:cubicBezTo>
                    <a:pt x="17008" y="6201"/>
                    <a:pt x="17110" y="6035"/>
                    <a:pt x="17201" y="5869"/>
                  </a:cubicBezTo>
                  <a:lnTo>
                    <a:pt x="17238" y="5801"/>
                  </a:lnTo>
                  <a:cubicBezTo>
                    <a:pt x="17321" y="5644"/>
                    <a:pt x="17394" y="5485"/>
                    <a:pt x="17454" y="5328"/>
                  </a:cubicBezTo>
                  <a:lnTo>
                    <a:pt x="17485" y="5250"/>
                  </a:lnTo>
                  <a:cubicBezTo>
                    <a:pt x="17568" y="5023"/>
                    <a:pt x="17629" y="4802"/>
                    <a:pt x="17664" y="4589"/>
                  </a:cubicBezTo>
                  <a:lnTo>
                    <a:pt x="17678" y="4501"/>
                  </a:lnTo>
                  <a:cubicBezTo>
                    <a:pt x="17692" y="4392"/>
                    <a:pt x="17699" y="4286"/>
                    <a:pt x="17699" y="4185"/>
                  </a:cubicBezTo>
                  <a:cubicBezTo>
                    <a:pt x="17764" y="4206"/>
                    <a:pt x="17828" y="4228"/>
                    <a:pt x="17892" y="4245"/>
                  </a:cubicBezTo>
                  <a:lnTo>
                    <a:pt x="17892" y="4256"/>
                  </a:lnTo>
                  <a:lnTo>
                    <a:pt x="17942" y="4259"/>
                  </a:lnTo>
                  <a:cubicBezTo>
                    <a:pt x="18268" y="4347"/>
                    <a:pt x="18603" y="4385"/>
                    <a:pt x="18936" y="4385"/>
                  </a:cubicBezTo>
                  <a:cubicBezTo>
                    <a:pt x="18948" y="4385"/>
                    <a:pt x="18960" y="4385"/>
                    <a:pt x="18973" y="4385"/>
                  </a:cubicBezTo>
                  <a:lnTo>
                    <a:pt x="19024" y="4385"/>
                  </a:lnTo>
                  <a:cubicBezTo>
                    <a:pt x="19335" y="4375"/>
                    <a:pt x="19645" y="4332"/>
                    <a:pt x="19948" y="4261"/>
                  </a:cubicBezTo>
                  <a:lnTo>
                    <a:pt x="20002" y="4249"/>
                  </a:lnTo>
                  <a:cubicBezTo>
                    <a:pt x="20192" y="4202"/>
                    <a:pt x="20377" y="4144"/>
                    <a:pt x="20557" y="4075"/>
                  </a:cubicBezTo>
                  <a:lnTo>
                    <a:pt x="20614" y="4054"/>
                  </a:lnTo>
                  <a:cubicBezTo>
                    <a:pt x="20840" y="3967"/>
                    <a:pt x="21057" y="3865"/>
                    <a:pt x="21264" y="3753"/>
                  </a:cubicBezTo>
                  <a:lnTo>
                    <a:pt x="21319" y="3723"/>
                  </a:lnTo>
                  <a:cubicBezTo>
                    <a:pt x="21491" y="3625"/>
                    <a:pt x="21655" y="3523"/>
                    <a:pt x="21808" y="3411"/>
                  </a:cubicBezTo>
                  <a:lnTo>
                    <a:pt x="21870" y="3367"/>
                  </a:lnTo>
                  <a:cubicBezTo>
                    <a:pt x="22013" y="3261"/>
                    <a:pt x="22147" y="3152"/>
                    <a:pt x="22272" y="3037"/>
                  </a:cubicBezTo>
                  <a:lnTo>
                    <a:pt x="22333" y="2980"/>
                  </a:lnTo>
                  <a:cubicBezTo>
                    <a:pt x="22507" y="2815"/>
                    <a:pt x="22657" y="2639"/>
                    <a:pt x="22783" y="2465"/>
                  </a:cubicBezTo>
                  <a:lnTo>
                    <a:pt x="22834" y="2389"/>
                  </a:lnTo>
                  <a:cubicBezTo>
                    <a:pt x="23062" y="2044"/>
                    <a:pt x="23181" y="1694"/>
                    <a:pt x="23154" y="1376"/>
                  </a:cubicBezTo>
                  <a:cubicBezTo>
                    <a:pt x="23164" y="1366"/>
                    <a:pt x="23147" y="1310"/>
                    <a:pt x="23147" y="1310"/>
                  </a:cubicBezTo>
                  <a:cubicBezTo>
                    <a:pt x="23110" y="1069"/>
                    <a:pt x="22984" y="848"/>
                    <a:pt x="22753" y="666"/>
                  </a:cubicBezTo>
                  <a:cubicBezTo>
                    <a:pt x="22142" y="187"/>
                    <a:pt x="21510" y="0"/>
                    <a:pt x="20896" y="0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miter lim="1427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6"/>
            <p:cNvSpPr/>
            <p:nvPr/>
          </p:nvSpPr>
          <p:spPr>
            <a:xfrm>
              <a:off x="738832" y="4409130"/>
              <a:ext cx="228204" cy="128711"/>
            </a:xfrm>
            <a:custGeom>
              <a:avLst/>
              <a:gdLst/>
              <a:ahLst/>
              <a:cxnLst/>
              <a:rect l="l" t="t" r="r" b="b"/>
              <a:pathLst>
                <a:path w="6920" h="3903" extrusionOk="0">
                  <a:moveTo>
                    <a:pt x="3621" y="1"/>
                  </a:moveTo>
                  <a:cubicBezTo>
                    <a:pt x="2087" y="1"/>
                    <a:pt x="648" y="628"/>
                    <a:pt x="648" y="628"/>
                  </a:cubicBezTo>
                  <a:cubicBezTo>
                    <a:pt x="648" y="628"/>
                    <a:pt x="563" y="715"/>
                    <a:pt x="569" y="736"/>
                  </a:cubicBezTo>
                  <a:lnTo>
                    <a:pt x="85" y="1413"/>
                  </a:lnTo>
                  <a:cubicBezTo>
                    <a:pt x="11" y="1519"/>
                    <a:pt x="1" y="1656"/>
                    <a:pt x="57" y="1771"/>
                  </a:cubicBezTo>
                  <a:cubicBezTo>
                    <a:pt x="78" y="1818"/>
                    <a:pt x="101" y="1863"/>
                    <a:pt x="125" y="1905"/>
                  </a:cubicBezTo>
                  <a:lnTo>
                    <a:pt x="151" y="1954"/>
                  </a:lnTo>
                  <a:cubicBezTo>
                    <a:pt x="339" y="2291"/>
                    <a:pt x="827" y="2832"/>
                    <a:pt x="827" y="2832"/>
                  </a:cubicBezTo>
                  <a:cubicBezTo>
                    <a:pt x="827" y="2832"/>
                    <a:pt x="1424" y="3282"/>
                    <a:pt x="1735" y="3433"/>
                  </a:cubicBezTo>
                  <a:lnTo>
                    <a:pt x="1782" y="3454"/>
                  </a:lnTo>
                  <a:cubicBezTo>
                    <a:pt x="2064" y="3587"/>
                    <a:pt x="2359" y="3688"/>
                    <a:pt x="2662" y="3760"/>
                  </a:cubicBezTo>
                  <a:lnTo>
                    <a:pt x="2716" y="3773"/>
                  </a:lnTo>
                  <a:cubicBezTo>
                    <a:pt x="2904" y="3815"/>
                    <a:pt x="3097" y="3847"/>
                    <a:pt x="3290" y="3868"/>
                  </a:cubicBezTo>
                  <a:lnTo>
                    <a:pt x="3351" y="3875"/>
                  </a:lnTo>
                  <a:cubicBezTo>
                    <a:pt x="3528" y="3892"/>
                    <a:pt x="3705" y="3902"/>
                    <a:pt x="3880" y="3902"/>
                  </a:cubicBezTo>
                  <a:cubicBezTo>
                    <a:pt x="3942" y="3902"/>
                    <a:pt x="4005" y="3901"/>
                    <a:pt x="4066" y="3898"/>
                  </a:cubicBezTo>
                  <a:lnTo>
                    <a:pt x="4129" y="3897"/>
                  </a:lnTo>
                  <a:cubicBezTo>
                    <a:pt x="4325" y="3888"/>
                    <a:pt x="4517" y="3868"/>
                    <a:pt x="4704" y="3840"/>
                  </a:cubicBezTo>
                  <a:lnTo>
                    <a:pt x="4782" y="3827"/>
                  </a:lnTo>
                  <a:cubicBezTo>
                    <a:pt x="4956" y="3797"/>
                    <a:pt x="5126" y="3760"/>
                    <a:pt x="5288" y="3713"/>
                  </a:cubicBezTo>
                  <a:lnTo>
                    <a:pt x="5368" y="3690"/>
                  </a:lnTo>
                  <a:cubicBezTo>
                    <a:pt x="5598" y="3618"/>
                    <a:pt x="5812" y="3533"/>
                    <a:pt x="6002" y="3431"/>
                  </a:cubicBezTo>
                  <a:lnTo>
                    <a:pt x="6082" y="3387"/>
                  </a:lnTo>
                  <a:cubicBezTo>
                    <a:pt x="6443" y="3179"/>
                    <a:pt x="6704" y="2920"/>
                    <a:pt x="6824" y="2625"/>
                  </a:cubicBezTo>
                  <a:cubicBezTo>
                    <a:pt x="6839" y="2619"/>
                    <a:pt x="6847" y="2564"/>
                    <a:pt x="6847" y="2564"/>
                  </a:cubicBezTo>
                  <a:cubicBezTo>
                    <a:pt x="6920" y="2335"/>
                    <a:pt x="6907" y="2082"/>
                    <a:pt x="6781" y="1814"/>
                  </a:cubicBezTo>
                  <a:cubicBezTo>
                    <a:pt x="6117" y="396"/>
                    <a:pt x="4839" y="1"/>
                    <a:pt x="3621" y="1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6"/>
            <p:cNvSpPr/>
            <p:nvPr/>
          </p:nvSpPr>
          <p:spPr>
            <a:xfrm>
              <a:off x="714330" y="4529269"/>
              <a:ext cx="391113" cy="238164"/>
            </a:xfrm>
            <a:custGeom>
              <a:avLst/>
              <a:gdLst/>
              <a:ahLst/>
              <a:cxnLst/>
              <a:rect l="l" t="t" r="r" b="b"/>
              <a:pathLst>
                <a:path w="11860" h="7222" extrusionOk="0">
                  <a:moveTo>
                    <a:pt x="9127" y="1"/>
                  </a:moveTo>
                  <a:cubicBezTo>
                    <a:pt x="7248" y="1"/>
                    <a:pt x="5367" y="1350"/>
                    <a:pt x="5367" y="1350"/>
                  </a:cubicBezTo>
                  <a:lnTo>
                    <a:pt x="5339" y="1416"/>
                  </a:lnTo>
                  <a:cubicBezTo>
                    <a:pt x="5339" y="1416"/>
                    <a:pt x="5303" y="1451"/>
                    <a:pt x="5315" y="1471"/>
                  </a:cubicBezTo>
                  <a:lnTo>
                    <a:pt x="5041" y="2102"/>
                  </a:lnTo>
                  <a:cubicBezTo>
                    <a:pt x="4984" y="2233"/>
                    <a:pt x="4855" y="2311"/>
                    <a:pt x="4718" y="2311"/>
                  </a:cubicBezTo>
                  <a:cubicBezTo>
                    <a:pt x="4698" y="2311"/>
                    <a:pt x="4679" y="2310"/>
                    <a:pt x="4659" y="2306"/>
                  </a:cubicBezTo>
                  <a:cubicBezTo>
                    <a:pt x="4492" y="2277"/>
                    <a:pt x="4327" y="2264"/>
                    <a:pt x="4166" y="2264"/>
                  </a:cubicBezTo>
                  <a:cubicBezTo>
                    <a:pt x="1625" y="2264"/>
                    <a:pt x="20" y="5700"/>
                    <a:pt x="20" y="5700"/>
                  </a:cubicBezTo>
                  <a:lnTo>
                    <a:pt x="27" y="5771"/>
                  </a:lnTo>
                  <a:lnTo>
                    <a:pt x="0" y="5811"/>
                  </a:lnTo>
                  <a:cubicBezTo>
                    <a:pt x="2" y="5811"/>
                    <a:pt x="14" y="5820"/>
                    <a:pt x="34" y="5832"/>
                  </a:cubicBezTo>
                  <a:lnTo>
                    <a:pt x="120" y="6659"/>
                  </a:lnTo>
                  <a:cubicBezTo>
                    <a:pt x="133" y="6787"/>
                    <a:pt x="216" y="6897"/>
                    <a:pt x="336" y="6947"/>
                  </a:cubicBezTo>
                  <a:cubicBezTo>
                    <a:pt x="383" y="6967"/>
                    <a:pt x="428" y="6984"/>
                    <a:pt x="477" y="7003"/>
                  </a:cubicBezTo>
                  <a:lnTo>
                    <a:pt x="528" y="7020"/>
                  </a:lnTo>
                  <a:cubicBezTo>
                    <a:pt x="892" y="7150"/>
                    <a:pt x="1256" y="7213"/>
                    <a:pt x="1615" y="7220"/>
                  </a:cubicBezTo>
                  <a:lnTo>
                    <a:pt x="1665" y="7221"/>
                  </a:lnTo>
                  <a:cubicBezTo>
                    <a:pt x="1674" y="7221"/>
                    <a:pt x="1684" y="7221"/>
                    <a:pt x="1693" y="7221"/>
                  </a:cubicBezTo>
                  <a:cubicBezTo>
                    <a:pt x="2036" y="7221"/>
                    <a:pt x="2370" y="7172"/>
                    <a:pt x="2695" y="7081"/>
                  </a:cubicBezTo>
                  <a:lnTo>
                    <a:pt x="2745" y="7067"/>
                  </a:lnTo>
                  <a:cubicBezTo>
                    <a:pt x="3042" y="6979"/>
                    <a:pt x="3332" y="6860"/>
                    <a:pt x="3606" y="6713"/>
                  </a:cubicBezTo>
                  <a:lnTo>
                    <a:pt x="3656" y="6686"/>
                  </a:lnTo>
                  <a:cubicBezTo>
                    <a:pt x="3827" y="6593"/>
                    <a:pt x="3991" y="6490"/>
                    <a:pt x="4148" y="6378"/>
                  </a:cubicBezTo>
                  <a:cubicBezTo>
                    <a:pt x="4148" y="6378"/>
                    <a:pt x="4580" y="6048"/>
                    <a:pt x="4751" y="5887"/>
                  </a:cubicBezTo>
                  <a:lnTo>
                    <a:pt x="4795" y="5844"/>
                  </a:lnTo>
                  <a:cubicBezTo>
                    <a:pt x="4936" y="5708"/>
                    <a:pt x="5068" y="5565"/>
                    <a:pt x="5189" y="5421"/>
                  </a:cubicBezTo>
                  <a:lnTo>
                    <a:pt x="5239" y="5363"/>
                  </a:lnTo>
                  <a:cubicBezTo>
                    <a:pt x="5352" y="5223"/>
                    <a:pt x="5452" y="5083"/>
                    <a:pt x="5543" y="4942"/>
                  </a:cubicBezTo>
                  <a:lnTo>
                    <a:pt x="5587" y="4870"/>
                  </a:lnTo>
                  <a:cubicBezTo>
                    <a:pt x="5714" y="4665"/>
                    <a:pt x="5816" y="4458"/>
                    <a:pt x="5890" y="4258"/>
                  </a:cubicBezTo>
                  <a:lnTo>
                    <a:pt x="5921" y="4172"/>
                  </a:lnTo>
                  <a:cubicBezTo>
                    <a:pt x="6004" y="3925"/>
                    <a:pt x="6046" y="3691"/>
                    <a:pt x="6038" y="3474"/>
                  </a:cubicBezTo>
                  <a:lnTo>
                    <a:pt x="6038" y="3474"/>
                  </a:lnTo>
                  <a:lnTo>
                    <a:pt x="6058" y="3481"/>
                  </a:lnTo>
                  <a:cubicBezTo>
                    <a:pt x="6364" y="3654"/>
                    <a:pt x="6688" y="3780"/>
                    <a:pt x="7023" y="3861"/>
                  </a:cubicBezTo>
                  <a:lnTo>
                    <a:pt x="7073" y="3874"/>
                  </a:lnTo>
                  <a:cubicBezTo>
                    <a:pt x="7377" y="3945"/>
                    <a:pt x="7687" y="3981"/>
                    <a:pt x="7995" y="3988"/>
                  </a:cubicBezTo>
                  <a:lnTo>
                    <a:pt x="8051" y="3989"/>
                  </a:lnTo>
                  <a:cubicBezTo>
                    <a:pt x="8073" y="3990"/>
                    <a:pt x="8095" y="3990"/>
                    <a:pt x="8117" y="3990"/>
                  </a:cubicBezTo>
                  <a:cubicBezTo>
                    <a:pt x="8290" y="3990"/>
                    <a:pt x="8463" y="3980"/>
                    <a:pt x="8634" y="3964"/>
                  </a:cubicBezTo>
                  <a:lnTo>
                    <a:pt x="8694" y="3958"/>
                  </a:lnTo>
                  <a:cubicBezTo>
                    <a:pt x="8935" y="3931"/>
                    <a:pt x="9170" y="3887"/>
                    <a:pt x="9399" y="3831"/>
                  </a:cubicBezTo>
                  <a:lnTo>
                    <a:pt x="9459" y="3815"/>
                  </a:lnTo>
                  <a:cubicBezTo>
                    <a:pt x="9650" y="3765"/>
                    <a:pt x="9834" y="3707"/>
                    <a:pt x="10011" y="3638"/>
                  </a:cubicBezTo>
                  <a:lnTo>
                    <a:pt x="10082" y="3611"/>
                  </a:lnTo>
                  <a:cubicBezTo>
                    <a:pt x="10248" y="3546"/>
                    <a:pt x="10405" y="3473"/>
                    <a:pt x="10554" y="3394"/>
                  </a:cubicBezTo>
                  <a:lnTo>
                    <a:pt x="10626" y="3354"/>
                  </a:lnTo>
                  <a:cubicBezTo>
                    <a:pt x="10836" y="3237"/>
                    <a:pt x="11027" y="3109"/>
                    <a:pt x="11192" y="2969"/>
                  </a:cubicBezTo>
                  <a:lnTo>
                    <a:pt x="11262" y="2910"/>
                  </a:lnTo>
                  <a:cubicBezTo>
                    <a:pt x="11570" y="2633"/>
                    <a:pt x="11771" y="2324"/>
                    <a:pt x="11825" y="2010"/>
                  </a:cubicBezTo>
                  <a:cubicBezTo>
                    <a:pt x="11835" y="2000"/>
                    <a:pt x="11834" y="1942"/>
                    <a:pt x="11834" y="1942"/>
                  </a:cubicBezTo>
                  <a:cubicBezTo>
                    <a:pt x="11860" y="1700"/>
                    <a:pt x="11793" y="1453"/>
                    <a:pt x="11614" y="1219"/>
                  </a:cubicBezTo>
                  <a:cubicBezTo>
                    <a:pt x="10922" y="309"/>
                    <a:pt x="10024" y="1"/>
                    <a:pt x="9127" y="1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miter lim="14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6"/>
            <p:cNvSpPr/>
            <p:nvPr/>
          </p:nvSpPr>
          <p:spPr>
            <a:xfrm>
              <a:off x="245250" y="4362631"/>
              <a:ext cx="348869" cy="581261"/>
            </a:xfrm>
            <a:custGeom>
              <a:avLst/>
              <a:gdLst/>
              <a:ahLst/>
              <a:cxnLst/>
              <a:rect l="l" t="t" r="r" b="b"/>
              <a:pathLst>
                <a:path w="10579" h="17626" extrusionOk="0">
                  <a:moveTo>
                    <a:pt x="6000" y="1"/>
                  </a:moveTo>
                  <a:cubicBezTo>
                    <a:pt x="4464" y="1645"/>
                    <a:pt x="3138" y="3508"/>
                    <a:pt x="2106" y="5442"/>
                  </a:cubicBezTo>
                  <a:cubicBezTo>
                    <a:pt x="1007" y="7616"/>
                    <a:pt x="1" y="10283"/>
                    <a:pt x="642" y="12802"/>
                  </a:cubicBezTo>
                  <a:cubicBezTo>
                    <a:pt x="1238" y="15175"/>
                    <a:pt x="3344" y="16655"/>
                    <a:pt x="5451" y="17198"/>
                  </a:cubicBezTo>
                  <a:cubicBezTo>
                    <a:pt x="6558" y="17493"/>
                    <a:pt x="7650" y="17626"/>
                    <a:pt x="8724" y="17626"/>
                  </a:cubicBezTo>
                  <a:cubicBezTo>
                    <a:pt x="8730" y="17626"/>
                    <a:pt x="8735" y="17626"/>
                    <a:pt x="8741" y="17626"/>
                  </a:cubicBezTo>
                  <a:lnTo>
                    <a:pt x="10578" y="16388"/>
                  </a:lnTo>
                  <a:lnTo>
                    <a:pt x="10336" y="12660"/>
                  </a:lnTo>
                  <a:lnTo>
                    <a:pt x="9090" y="11877"/>
                  </a:lnTo>
                  <a:cubicBezTo>
                    <a:pt x="8364" y="12118"/>
                    <a:pt x="7614" y="12286"/>
                    <a:pt x="6876" y="12286"/>
                  </a:cubicBezTo>
                  <a:cubicBezTo>
                    <a:pt x="6461" y="12286"/>
                    <a:pt x="6050" y="12233"/>
                    <a:pt x="5649" y="12110"/>
                  </a:cubicBezTo>
                  <a:cubicBezTo>
                    <a:pt x="2573" y="11245"/>
                    <a:pt x="4208" y="7881"/>
                    <a:pt x="5649" y="6342"/>
                  </a:cubicBezTo>
                  <a:cubicBezTo>
                    <a:pt x="6323" y="5551"/>
                    <a:pt x="7221" y="4761"/>
                    <a:pt x="8216" y="4106"/>
                  </a:cubicBezTo>
                  <a:lnTo>
                    <a:pt x="8630" y="1"/>
                  </a:lnTo>
                  <a:lnTo>
                    <a:pt x="8630" y="1"/>
                  </a:lnTo>
                  <a:lnTo>
                    <a:pt x="6035" y="65"/>
                  </a:lnTo>
                  <a:lnTo>
                    <a:pt x="6000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6"/>
            <p:cNvSpPr/>
            <p:nvPr/>
          </p:nvSpPr>
          <p:spPr>
            <a:xfrm>
              <a:off x="443085" y="4197873"/>
              <a:ext cx="227908" cy="300227"/>
            </a:xfrm>
            <a:custGeom>
              <a:avLst/>
              <a:gdLst/>
              <a:ahLst/>
              <a:cxnLst/>
              <a:rect l="l" t="t" r="r" b="b"/>
              <a:pathLst>
                <a:path w="6911" h="9104" extrusionOk="0">
                  <a:moveTo>
                    <a:pt x="6910" y="1"/>
                  </a:moveTo>
                  <a:lnTo>
                    <a:pt x="6910" y="1"/>
                  </a:lnTo>
                  <a:cubicBezTo>
                    <a:pt x="6735" y="69"/>
                    <a:pt x="6569" y="141"/>
                    <a:pt x="6411" y="216"/>
                  </a:cubicBezTo>
                  <a:cubicBezTo>
                    <a:pt x="4068" y="1301"/>
                    <a:pt x="1877" y="2987"/>
                    <a:pt x="0" y="4998"/>
                  </a:cubicBezTo>
                  <a:lnTo>
                    <a:pt x="2217" y="9104"/>
                  </a:lnTo>
                  <a:cubicBezTo>
                    <a:pt x="3278" y="8404"/>
                    <a:pt x="4447" y="7860"/>
                    <a:pt x="5563" y="7638"/>
                  </a:cubicBezTo>
                  <a:cubicBezTo>
                    <a:pt x="5890" y="7578"/>
                    <a:pt x="6317" y="7528"/>
                    <a:pt x="6755" y="7521"/>
                  </a:cubicBezTo>
                  <a:lnTo>
                    <a:pt x="6910" y="1"/>
                  </a:lnTo>
                  <a:close/>
                </a:path>
              </a:pathLst>
            </a:custGeom>
            <a:solidFill>
              <a:srgbClr val="FF5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6"/>
            <p:cNvSpPr/>
            <p:nvPr/>
          </p:nvSpPr>
          <p:spPr>
            <a:xfrm>
              <a:off x="533346" y="4689147"/>
              <a:ext cx="212012" cy="254751"/>
            </a:xfrm>
            <a:custGeom>
              <a:avLst/>
              <a:gdLst/>
              <a:ahLst/>
              <a:cxnLst/>
              <a:rect l="l" t="t" r="r" b="b"/>
              <a:pathLst>
                <a:path w="6429" h="7725" extrusionOk="0">
                  <a:moveTo>
                    <a:pt x="4633" y="1"/>
                  </a:moveTo>
                  <a:cubicBezTo>
                    <a:pt x="3828" y="458"/>
                    <a:pt x="3006" y="879"/>
                    <a:pt x="2154" y="1248"/>
                  </a:cubicBezTo>
                  <a:cubicBezTo>
                    <a:pt x="1588" y="1505"/>
                    <a:pt x="979" y="1767"/>
                    <a:pt x="354" y="1976"/>
                  </a:cubicBezTo>
                  <a:lnTo>
                    <a:pt x="1" y="7725"/>
                  </a:lnTo>
                  <a:cubicBezTo>
                    <a:pt x="2216" y="7723"/>
                    <a:pt x="4358" y="7161"/>
                    <a:pt x="6429" y="6292"/>
                  </a:cubicBezTo>
                  <a:lnTo>
                    <a:pt x="4633" y="1"/>
                  </a:lnTo>
                  <a:close/>
                </a:path>
              </a:pathLst>
            </a:custGeom>
            <a:solidFill>
              <a:srgbClr val="FF5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6"/>
            <p:cNvSpPr/>
            <p:nvPr/>
          </p:nvSpPr>
          <p:spPr>
            <a:xfrm>
              <a:off x="335412" y="4249648"/>
              <a:ext cx="368293" cy="583438"/>
            </a:xfrm>
            <a:custGeom>
              <a:avLst/>
              <a:gdLst/>
              <a:ahLst/>
              <a:cxnLst/>
              <a:rect l="l" t="t" r="r" b="b"/>
              <a:pathLst>
                <a:path w="11168" h="17692" extrusionOk="0">
                  <a:moveTo>
                    <a:pt x="7627" y="1"/>
                  </a:moveTo>
                  <a:lnTo>
                    <a:pt x="7315" y="59"/>
                  </a:lnTo>
                  <a:lnTo>
                    <a:pt x="7697" y="5607"/>
                  </a:lnTo>
                  <a:cubicBezTo>
                    <a:pt x="7430" y="5695"/>
                    <a:pt x="5752" y="6279"/>
                    <a:pt x="4057" y="7455"/>
                  </a:cubicBezTo>
                  <a:cubicBezTo>
                    <a:pt x="2359" y="8634"/>
                    <a:pt x="292" y="10668"/>
                    <a:pt x="105" y="13656"/>
                  </a:cubicBezTo>
                  <a:cubicBezTo>
                    <a:pt x="0" y="15311"/>
                    <a:pt x="621" y="16521"/>
                    <a:pt x="1903" y="17163"/>
                  </a:cubicBezTo>
                  <a:cubicBezTo>
                    <a:pt x="2634" y="17530"/>
                    <a:pt x="3543" y="17692"/>
                    <a:pt x="4516" y="17692"/>
                  </a:cubicBezTo>
                  <a:cubicBezTo>
                    <a:pt x="6891" y="17692"/>
                    <a:pt x="9650" y="16727"/>
                    <a:pt x="11168" y="15439"/>
                  </a:cubicBezTo>
                  <a:lnTo>
                    <a:pt x="11132" y="15054"/>
                  </a:lnTo>
                  <a:cubicBezTo>
                    <a:pt x="9565" y="16383"/>
                    <a:pt x="6642" y="17538"/>
                    <a:pt x="4221" y="17538"/>
                  </a:cubicBezTo>
                  <a:cubicBezTo>
                    <a:pt x="3376" y="17538"/>
                    <a:pt x="2593" y="17398"/>
                    <a:pt x="1949" y="17075"/>
                  </a:cubicBezTo>
                  <a:cubicBezTo>
                    <a:pt x="688" y="16443"/>
                    <a:pt x="100" y="15293"/>
                    <a:pt x="203" y="13659"/>
                  </a:cubicBezTo>
                  <a:cubicBezTo>
                    <a:pt x="386" y="10711"/>
                    <a:pt x="2430" y="8701"/>
                    <a:pt x="4112" y="7534"/>
                  </a:cubicBezTo>
                  <a:cubicBezTo>
                    <a:pt x="5937" y="6268"/>
                    <a:pt x="7744" y="5691"/>
                    <a:pt x="7763" y="5685"/>
                  </a:cubicBezTo>
                  <a:lnTo>
                    <a:pt x="7799" y="5675"/>
                  </a:lnTo>
                  <a:lnTo>
                    <a:pt x="76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6"/>
            <p:cNvSpPr/>
            <p:nvPr/>
          </p:nvSpPr>
          <p:spPr>
            <a:xfrm>
              <a:off x="647428" y="4206183"/>
              <a:ext cx="224412" cy="180453"/>
            </a:xfrm>
            <a:custGeom>
              <a:avLst/>
              <a:gdLst/>
              <a:ahLst/>
              <a:cxnLst/>
              <a:rect l="l" t="t" r="r" b="b"/>
              <a:pathLst>
                <a:path w="6805" h="5472" extrusionOk="0">
                  <a:moveTo>
                    <a:pt x="3960" y="1"/>
                  </a:moveTo>
                  <a:cubicBezTo>
                    <a:pt x="1040" y="1"/>
                    <a:pt x="0" y="4235"/>
                    <a:pt x="0" y="4235"/>
                  </a:cubicBezTo>
                  <a:lnTo>
                    <a:pt x="343" y="5349"/>
                  </a:lnTo>
                  <a:cubicBezTo>
                    <a:pt x="656" y="5433"/>
                    <a:pt x="963" y="5472"/>
                    <a:pt x="1260" y="5472"/>
                  </a:cubicBezTo>
                  <a:cubicBezTo>
                    <a:pt x="4613" y="5472"/>
                    <a:pt x="6805" y="540"/>
                    <a:pt x="4662" y="78"/>
                  </a:cubicBezTo>
                  <a:cubicBezTo>
                    <a:pt x="4417" y="25"/>
                    <a:pt x="4183" y="1"/>
                    <a:pt x="3960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6"/>
            <p:cNvSpPr/>
            <p:nvPr/>
          </p:nvSpPr>
          <p:spPr>
            <a:xfrm>
              <a:off x="647384" y="4221749"/>
              <a:ext cx="176166" cy="135735"/>
            </a:xfrm>
            <a:custGeom>
              <a:avLst/>
              <a:gdLst/>
              <a:ahLst/>
              <a:cxnLst/>
              <a:rect l="l" t="t" r="r" b="b"/>
              <a:pathLst>
                <a:path w="5342" h="4116" extrusionOk="0">
                  <a:moveTo>
                    <a:pt x="5249" y="0"/>
                  </a:moveTo>
                  <a:cubicBezTo>
                    <a:pt x="4744" y="1896"/>
                    <a:pt x="3906" y="3139"/>
                    <a:pt x="2752" y="3698"/>
                  </a:cubicBezTo>
                  <a:cubicBezTo>
                    <a:pt x="2249" y="3942"/>
                    <a:pt x="1750" y="4019"/>
                    <a:pt x="1319" y="4019"/>
                  </a:cubicBezTo>
                  <a:cubicBezTo>
                    <a:pt x="582" y="4019"/>
                    <a:pt x="46" y="3793"/>
                    <a:pt x="37" y="3789"/>
                  </a:cubicBezTo>
                  <a:lnTo>
                    <a:pt x="0" y="3877"/>
                  </a:lnTo>
                  <a:cubicBezTo>
                    <a:pt x="9" y="3882"/>
                    <a:pt x="561" y="4116"/>
                    <a:pt x="1322" y="4116"/>
                  </a:cubicBezTo>
                  <a:cubicBezTo>
                    <a:pt x="1765" y="4116"/>
                    <a:pt x="2277" y="4034"/>
                    <a:pt x="2794" y="3787"/>
                  </a:cubicBezTo>
                  <a:cubicBezTo>
                    <a:pt x="3972" y="3216"/>
                    <a:pt x="4829" y="1950"/>
                    <a:pt x="5342" y="26"/>
                  </a:cubicBezTo>
                  <a:lnTo>
                    <a:pt x="5249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6"/>
            <p:cNvSpPr/>
            <p:nvPr/>
          </p:nvSpPr>
          <p:spPr>
            <a:xfrm>
              <a:off x="658069" y="4351353"/>
              <a:ext cx="15565" cy="34626"/>
            </a:xfrm>
            <a:custGeom>
              <a:avLst/>
              <a:gdLst/>
              <a:ahLst/>
              <a:cxnLst/>
              <a:rect l="l" t="t" r="r" b="b"/>
              <a:pathLst>
                <a:path w="472" h="1050" extrusionOk="0">
                  <a:moveTo>
                    <a:pt x="90" y="0"/>
                  </a:moveTo>
                  <a:lnTo>
                    <a:pt x="0" y="33"/>
                  </a:lnTo>
                  <a:lnTo>
                    <a:pt x="383" y="1049"/>
                  </a:lnTo>
                  <a:lnTo>
                    <a:pt x="471" y="1015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6"/>
            <p:cNvSpPr/>
            <p:nvPr/>
          </p:nvSpPr>
          <p:spPr>
            <a:xfrm>
              <a:off x="681649" y="4355145"/>
              <a:ext cx="11047" cy="30537"/>
            </a:xfrm>
            <a:custGeom>
              <a:avLst/>
              <a:gdLst/>
              <a:ahLst/>
              <a:cxnLst/>
              <a:rect l="l" t="t" r="r" b="b"/>
              <a:pathLst>
                <a:path w="335" h="926" extrusionOk="0">
                  <a:moveTo>
                    <a:pt x="93" y="1"/>
                  </a:moveTo>
                  <a:lnTo>
                    <a:pt x="0" y="25"/>
                  </a:lnTo>
                  <a:lnTo>
                    <a:pt x="242" y="926"/>
                  </a:lnTo>
                  <a:lnTo>
                    <a:pt x="335" y="900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6"/>
            <p:cNvSpPr/>
            <p:nvPr/>
          </p:nvSpPr>
          <p:spPr>
            <a:xfrm>
              <a:off x="696719" y="4354914"/>
              <a:ext cx="14906" cy="30108"/>
            </a:xfrm>
            <a:custGeom>
              <a:avLst/>
              <a:gdLst/>
              <a:ahLst/>
              <a:cxnLst/>
              <a:rect l="l" t="t" r="r" b="b"/>
              <a:pathLst>
                <a:path w="452" h="913" extrusionOk="0">
                  <a:moveTo>
                    <a:pt x="89" y="1"/>
                  </a:moveTo>
                  <a:lnTo>
                    <a:pt x="0" y="36"/>
                  </a:lnTo>
                  <a:lnTo>
                    <a:pt x="361" y="913"/>
                  </a:lnTo>
                  <a:lnTo>
                    <a:pt x="451" y="876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6"/>
            <p:cNvSpPr/>
            <p:nvPr/>
          </p:nvSpPr>
          <p:spPr>
            <a:xfrm>
              <a:off x="719408" y="4351583"/>
              <a:ext cx="8739" cy="26283"/>
            </a:xfrm>
            <a:custGeom>
              <a:avLst/>
              <a:gdLst/>
              <a:ahLst/>
              <a:cxnLst/>
              <a:rect l="l" t="t" r="r" b="b"/>
              <a:pathLst>
                <a:path w="265" h="797" extrusionOk="0">
                  <a:moveTo>
                    <a:pt x="95" y="0"/>
                  </a:moveTo>
                  <a:lnTo>
                    <a:pt x="0" y="19"/>
                  </a:lnTo>
                  <a:lnTo>
                    <a:pt x="169" y="797"/>
                  </a:lnTo>
                  <a:lnTo>
                    <a:pt x="264" y="77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6"/>
            <p:cNvSpPr/>
            <p:nvPr/>
          </p:nvSpPr>
          <p:spPr>
            <a:xfrm>
              <a:off x="778109" y="4311482"/>
              <a:ext cx="8277" cy="30240"/>
            </a:xfrm>
            <a:custGeom>
              <a:avLst/>
              <a:gdLst/>
              <a:ahLst/>
              <a:cxnLst/>
              <a:rect l="l" t="t" r="r" b="b"/>
              <a:pathLst>
                <a:path w="251" h="917" extrusionOk="0">
                  <a:moveTo>
                    <a:pt x="95" y="0"/>
                  </a:moveTo>
                  <a:lnTo>
                    <a:pt x="0" y="16"/>
                  </a:lnTo>
                  <a:lnTo>
                    <a:pt x="156" y="917"/>
                  </a:lnTo>
                  <a:lnTo>
                    <a:pt x="250" y="89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6"/>
            <p:cNvSpPr/>
            <p:nvPr/>
          </p:nvSpPr>
          <p:spPr>
            <a:xfrm>
              <a:off x="746615" y="4339579"/>
              <a:ext cx="10388" cy="25591"/>
            </a:xfrm>
            <a:custGeom>
              <a:avLst/>
              <a:gdLst/>
              <a:ahLst/>
              <a:cxnLst/>
              <a:rect l="l" t="t" r="r" b="b"/>
              <a:pathLst>
                <a:path w="315" h="776" extrusionOk="0">
                  <a:moveTo>
                    <a:pt x="93" y="0"/>
                  </a:moveTo>
                  <a:lnTo>
                    <a:pt x="0" y="29"/>
                  </a:lnTo>
                  <a:lnTo>
                    <a:pt x="222" y="775"/>
                  </a:lnTo>
                  <a:lnTo>
                    <a:pt x="314" y="75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6"/>
            <p:cNvSpPr/>
            <p:nvPr/>
          </p:nvSpPr>
          <p:spPr>
            <a:xfrm>
              <a:off x="733523" y="4346439"/>
              <a:ext cx="10718" cy="27404"/>
            </a:xfrm>
            <a:custGeom>
              <a:avLst/>
              <a:gdLst/>
              <a:ahLst/>
              <a:cxnLst/>
              <a:rect l="l" t="t" r="r" b="b"/>
              <a:pathLst>
                <a:path w="325" h="831" extrusionOk="0">
                  <a:moveTo>
                    <a:pt x="91" y="1"/>
                  </a:moveTo>
                  <a:lnTo>
                    <a:pt x="1" y="28"/>
                  </a:lnTo>
                  <a:lnTo>
                    <a:pt x="232" y="830"/>
                  </a:lnTo>
                  <a:lnTo>
                    <a:pt x="325" y="803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6"/>
            <p:cNvSpPr/>
            <p:nvPr/>
          </p:nvSpPr>
          <p:spPr>
            <a:xfrm>
              <a:off x="762016" y="4328433"/>
              <a:ext cx="9300" cy="27635"/>
            </a:xfrm>
            <a:custGeom>
              <a:avLst/>
              <a:gdLst/>
              <a:ahLst/>
              <a:cxnLst/>
              <a:rect l="l" t="t" r="r" b="b"/>
              <a:pathLst>
                <a:path w="282" h="838" extrusionOk="0">
                  <a:moveTo>
                    <a:pt x="93" y="0"/>
                  </a:moveTo>
                  <a:lnTo>
                    <a:pt x="0" y="21"/>
                  </a:lnTo>
                  <a:lnTo>
                    <a:pt x="189" y="838"/>
                  </a:lnTo>
                  <a:lnTo>
                    <a:pt x="281" y="817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6"/>
            <p:cNvSpPr/>
            <p:nvPr/>
          </p:nvSpPr>
          <p:spPr>
            <a:xfrm>
              <a:off x="804624" y="4267819"/>
              <a:ext cx="9662" cy="36242"/>
            </a:xfrm>
            <a:custGeom>
              <a:avLst/>
              <a:gdLst/>
              <a:ahLst/>
              <a:cxnLst/>
              <a:rect l="l" t="t" r="r" b="b"/>
              <a:pathLst>
                <a:path w="293" h="1099" extrusionOk="0">
                  <a:moveTo>
                    <a:pt x="94" y="1"/>
                  </a:moveTo>
                  <a:lnTo>
                    <a:pt x="0" y="18"/>
                  </a:lnTo>
                  <a:lnTo>
                    <a:pt x="197" y="1099"/>
                  </a:lnTo>
                  <a:lnTo>
                    <a:pt x="293" y="108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6"/>
            <p:cNvSpPr/>
            <p:nvPr/>
          </p:nvSpPr>
          <p:spPr>
            <a:xfrm>
              <a:off x="791762" y="4292421"/>
              <a:ext cx="11245" cy="29680"/>
            </a:xfrm>
            <a:custGeom>
              <a:avLst/>
              <a:gdLst/>
              <a:ahLst/>
              <a:cxnLst/>
              <a:rect l="l" t="t" r="r" b="b"/>
              <a:pathLst>
                <a:path w="341" h="900" extrusionOk="0">
                  <a:moveTo>
                    <a:pt x="93" y="0"/>
                  </a:moveTo>
                  <a:lnTo>
                    <a:pt x="0" y="26"/>
                  </a:lnTo>
                  <a:lnTo>
                    <a:pt x="247" y="899"/>
                  </a:lnTo>
                  <a:lnTo>
                    <a:pt x="340" y="875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6"/>
            <p:cNvSpPr/>
            <p:nvPr/>
          </p:nvSpPr>
          <p:spPr>
            <a:xfrm>
              <a:off x="811120" y="4253111"/>
              <a:ext cx="11443" cy="33307"/>
            </a:xfrm>
            <a:custGeom>
              <a:avLst/>
              <a:gdLst/>
              <a:ahLst/>
              <a:cxnLst/>
              <a:rect l="l" t="t" r="r" b="b"/>
              <a:pathLst>
                <a:path w="347" h="1010" extrusionOk="0">
                  <a:moveTo>
                    <a:pt x="93" y="0"/>
                  </a:moveTo>
                  <a:lnTo>
                    <a:pt x="0" y="24"/>
                  </a:lnTo>
                  <a:lnTo>
                    <a:pt x="254" y="1009"/>
                  </a:lnTo>
                  <a:lnTo>
                    <a:pt x="347" y="98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6"/>
            <p:cNvSpPr/>
            <p:nvPr/>
          </p:nvSpPr>
          <p:spPr>
            <a:xfrm>
              <a:off x="816034" y="4237084"/>
              <a:ext cx="13356" cy="25195"/>
            </a:xfrm>
            <a:custGeom>
              <a:avLst/>
              <a:gdLst/>
              <a:ahLst/>
              <a:cxnLst/>
              <a:rect l="l" t="t" r="r" b="b"/>
              <a:pathLst>
                <a:path w="405" h="764" extrusionOk="0">
                  <a:moveTo>
                    <a:pt x="89" y="1"/>
                  </a:moveTo>
                  <a:lnTo>
                    <a:pt x="1" y="39"/>
                  </a:lnTo>
                  <a:lnTo>
                    <a:pt x="315" y="763"/>
                  </a:lnTo>
                  <a:lnTo>
                    <a:pt x="405" y="724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6"/>
            <p:cNvSpPr/>
            <p:nvPr/>
          </p:nvSpPr>
          <p:spPr>
            <a:xfrm>
              <a:off x="670931" y="4220364"/>
              <a:ext cx="131679" cy="123369"/>
            </a:xfrm>
            <a:custGeom>
              <a:avLst/>
              <a:gdLst/>
              <a:ahLst/>
              <a:cxnLst/>
              <a:rect l="l" t="t" r="r" b="b"/>
              <a:pathLst>
                <a:path w="3993" h="3741" extrusionOk="0">
                  <a:moveTo>
                    <a:pt x="2884" y="99"/>
                  </a:moveTo>
                  <a:cubicBezTo>
                    <a:pt x="3095" y="99"/>
                    <a:pt x="3272" y="161"/>
                    <a:pt x="3405" y="276"/>
                  </a:cubicBezTo>
                  <a:cubicBezTo>
                    <a:pt x="3887" y="705"/>
                    <a:pt x="3650" y="1768"/>
                    <a:pt x="2874" y="2648"/>
                  </a:cubicBezTo>
                  <a:cubicBezTo>
                    <a:pt x="2341" y="3253"/>
                    <a:pt x="1646" y="3645"/>
                    <a:pt x="1109" y="3645"/>
                  </a:cubicBezTo>
                  <a:cubicBezTo>
                    <a:pt x="896" y="3645"/>
                    <a:pt x="721" y="3585"/>
                    <a:pt x="588" y="3468"/>
                  </a:cubicBezTo>
                  <a:cubicBezTo>
                    <a:pt x="104" y="3040"/>
                    <a:pt x="343" y="1977"/>
                    <a:pt x="1118" y="1097"/>
                  </a:cubicBezTo>
                  <a:cubicBezTo>
                    <a:pt x="1652" y="492"/>
                    <a:pt x="2345" y="99"/>
                    <a:pt x="2884" y="99"/>
                  </a:cubicBezTo>
                  <a:close/>
                  <a:moveTo>
                    <a:pt x="2882" y="1"/>
                  </a:moveTo>
                  <a:cubicBezTo>
                    <a:pt x="2310" y="1"/>
                    <a:pt x="1605" y="398"/>
                    <a:pt x="1045" y="1033"/>
                  </a:cubicBezTo>
                  <a:cubicBezTo>
                    <a:pt x="233" y="1954"/>
                    <a:pt x="0" y="3077"/>
                    <a:pt x="524" y="3540"/>
                  </a:cubicBezTo>
                  <a:cubicBezTo>
                    <a:pt x="675" y="3674"/>
                    <a:pt x="872" y="3741"/>
                    <a:pt x="1109" y="3741"/>
                  </a:cubicBezTo>
                  <a:cubicBezTo>
                    <a:pt x="1682" y="3741"/>
                    <a:pt x="2387" y="3347"/>
                    <a:pt x="2948" y="2710"/>
                  </a:cubicBezTo>
                  <a:cubicBezTo>
                    <a:pt x="3759" y="1790"/>
                    <a:pt x="3993" y="665"/>
                    <a:pt x="3469" y="204"/>
                  </a:cubicBezTo>
                  <a:cubicBezTo>
                    <a:pt x="3316" y="70"/>
                    <a:pt x="3121" y="1"/>
                    <a:pt x="2882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6"/>
            <p:cNvSpPr/>
            <p:nvPr/>
          </p:nvSpPr>
          <p:spPr>
            <a:xfrm>
              <a:off x="688376" y="4236424"/>
              <a:ext cx="93095" cy="91743"/>
            </a:xfrm>
            <a:custGeom>
              <a:avLst/>
              <a:gdLst/>
              <a:ahLst/>
              <a:cxnLst/>
              <a:rect l="l" t="t" r="r" b="b"/>
              <a:pathLst>
                <a:path w="2823" h="2782" extrusionOk="0">
                  <a:moveTo>
                    <a:pt x="1640" y="0"/>
                  </a:moveTo>
                  <a:cubicBezTo>
                    <a:pt x="1455" y="0"/>
                    <a:pt x="1271" y="55"/>
                    <a:pt x="1110" y="156"/>
                  </a:cubicBezTo>
                  <a:cubicBezTo>
                    <a:pt x="816" y="341"/>
                    <a:pt x="709" y="663"/>
                    <a:pt x="794" y="991"/>
                  </a:cubicBezTo>
                  <a:cubicBezTo>
                    <a:pt x="879" y="1313"/>
                    <a:pt x="1103" y="1580"/>
                    <a:pt x="1283" y="1848"/>
                  </a:cubicBezTo>
                  <a:cubicBezTo>
                    <a:pt x="1374" y="1986"/>
                    <a:pt x="1458" y="2131"/>
                    <a:pt x="1507" y="2288"/>
                  </a:cubicBezTo>
                  <a:cubicBezTo>
                    <a:pt x="1435" y="2288"/>
                    <a:pt x="1365" y="2273"/>
                    <a:pt x="1295" y="2255"/>
                  </a:cubicBezTo>
                  <a:cubicBezTo>
                    <a:pt x="1004" y="2179"/>
                    <a:pt x="781" y="1926"/>
                    <a:pt x="623" y="1687"/>
                  </a:cubicBezTo>
                  <a:cubicBezTo>
                    <a:pt x="572" y="1608"/>
                    <a:pt x="523" y="1512"/>
                    <a:pt x="503" y="1417"/>
                  </a:cubicBezTo>
                  <a:lnTo>
                    <a:pt x="1" y="1762"/>
                  </a:lnTo>
                  <a:cubicBezTo>
                    <a:pt x="63" y="2002"/>
                    <a:pt x="223" y="2223"/>
                    <a:pt x="393" y="2390"/>
                  </a:cubicBezTo>
                  <a:cubicBezTo>
                    <a:pt x="638" y="2634"/>
                    <a:pt x="940" y="2782"/>
                    <a:pt x="1288" y="2782"/>
                  </a:cubicBezTo>
                  <a:cubicBezTo>
                    <a:pt x="1295" y="2782"/>
                    <a:pt x="1302" y="2782"/>
                    <a:pt x="1308" y="2781"/>
                  </a:cubicBezTo>
                  <a:cubicBezTo>
                    <a:pt x="1722" y="2771"/>
                    <a:pt x="2165" y="2476"/>
                    <a:pt x="2049" y="2025"/>
                  </a:cubicBezTo>
                  <a:cubicBezTo>
                    <a:pt x="1948" y="1624"/>
                    <a:pt x="1652" y="1301"/>
                    <a:pt x="1464" y="941"/>
                  </a:cubicBezTo>
                  <a:cubicBezTo>
                    <a:pt x="1408" y="837"/>
                    <a:pt x="1378" y="717"/>
                    <a:pt x="1362" y="602"/>
                  </a:cubicBezTo>
                  <a:cubicBezTo>
                    <a:pt x="1360" y="589"/>
                    <a:pt x="1360" y="575"/>
                    <a:pt x="1362" y="560"/>
                  </a:cubicBezTo>
                  <a:cubicBezTo>
                    <a:pt x="1557" y="562"/>
                    <a:pt x="1795" y="787"/>
                    <a:pt x="1928" y="924"/>
                  </a:cubicBezTo>
                  <a:cubicBezTo>
                    <a:pt x="2043" y="1046"/>
                    <a:pt x="2149" y="1174"/>
                    <a:pt x="2235" y="1318"/>
                  </a:cubicBezTo>
                  <a:cubicBezTo>
                    <a:pt x="2242" y="1330"/>
                    <a:pt x="2246" y="1340"/>
                    <a:pt x="2252" y="1353"/>
                  </a:cubicBezTo>
                  <a:lnTo>
                    <a:pt x="2823" y="819"/>
                  </a:lnTo>
                  <a:cubicBezTo>
                    <a:pt x="2639" y="509"/>
                    <a:pt x="2307" y="232"/>
                    <a:pt x="2056" y="102"/>
                  </a:cubicBezTo>
                  <a:cubicBezTo>
                    <a:pt x="1924" y="33"/>
                    <a:pt x="1781" y="0"/>
                    <a:pt x="1640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6"/>
            <p:cNvSpPr/>
            <p:nvPr/>
          </p:nvSpPr>
          <p:spPr>
            <a:xfrm>
              <a:off x="698368" y="4236523"/>
              <a:ext cx="78981" cy="90358"/>
            </a:xfrm>
            <a:custGeom>
              <a:avLst/>
              <a:gdLst/>
              <a:ahLst/>
              <a:cxnLst/>
              <a:rect l="l" t="t" r="r" b="b"/>
              <a:pathLst>
                <a:path w="2395" h="2740" extrusionOk="0">
                  <a:moveTo>
                    <a:pt x="2146" y="1"/>
                  </a:moveTo>
                  <a:lnTo>
                    <a:pt x="0" y="2611"/>
                  </a:lnTo>
                  <a:lnTo>
                    <a:pt x="183" y="2740"/>
                  </a:lnTo>
                  <a:lnTo>
                    <a:pt x="2394" y="268"/>
                  </a:lnTo>
                  <a:lnTo>
                    <a:pt x="2146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6"/>
            <p:cNvSpPr/>
            <p:nvPr/>
          </p:nvSpPr>
          <p:spPr>
            <a:xfrm>
              <a:off x="737986" y="4409130"/>
              <a:ext cx="242813" cy="128744"/>
            </a:xfrm>
            <a:custGeom>
              <a:avLst/>
              <a:gdLst/>
              <a:ahLst/>
              <a:cxnLst/>
              <a:rect l="l" t="t" r="r" b="b"/>
              <a:pathLst>
                <a:path w="7363" h="3904" extrusionOk="0">
                  <a:moveTo>
                    <a:pt x="3652" y="1"/>
                  </a:moveTo>
                  <a:cubicBezTo>
                    <a:pt x="2118" y="1"/>
                    <a:pt x="679" y="628"/>
                    <a:pt x="679" y="628"/>
                  </a:cubicBezTo>
                  <a:lnTo>
                    <a:pt x="0" y="1576"/>
                  </a:lnTo>
                  <a:cubicBezTo>
                    <a:pt x="691" y="3258"/>
                    <a:pt x="2381" y="3904"/>
                    <a:pt x="3919" y="3904"/>
                  </a:cubicBezTo>
                  <a:cubicBezTo>
                    <a:pt x="5749" y="3904"/>
                    <a:pt x="7362" y="2988"/>
                    <a:pt x="6812" y="1814"/>
                  </a:cubicBezTo>
                  <a:cubicBezTo>
                    <a:pt x="6148" y="396"/>
                    <a:pt x="4870" y="1"/>
                    <a:pt x="3652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6"/>
            <p:cNvSpPr/>
            <p:nvPr/>
          </p:nvSpPr>
          <p:spPr>
            <a:xfrm>
              <a:off x="757377" y="4431357"/>
              <a:ext cx="207824" cy="85115"/>
            </a:xfrm>
            <a:custGeom>
              <a:avLst/>
              <a:gdLst/>
              <a:ahLst/>
              <a:cxnLst/>
              <a:rect l="l" t="t" r="r" b="b"/>
              <a:pathLst>
                <a:path w="6302" h="2581" extrusionOk="0">
                  <a:moveTo>
                    <a:pt x="93" y="1"/>
                  </a:moveTo>
                  <a:lnTo>
                    <a:pt x="1" y="24"/>
                  </a:lnTo>
                  <a:cubicBezTo>
                    <a:pt x="5" y="39"/>
                    <a:pt x="376" y="1486"/>
                    <a:pt x="1769" y="2192"/>
                  </a:cubicBezTo>
                  <a:cubicBezTo>
                    <a:pt x="2280" y="2451"/>
                    <a:pt x="2860" y="2580"/>
                    <a:pt x="3504" y="2580"/>
                  </a:cubicBezTo>
                  <a:cubicBezTo>
                    <a:pt x="4332" y="2580"/>
                    <a:pt x="5268" y="2366"/>
                    <a:pt x="6301" y="1938"/>
                  </a:cubicBezTo>
                  <a:lnTo>
                    <a:pt x="6266" y="1850"/>
                  </a:lnTo>
                  <a:cubicBezTo>
                    <a:pt x="5242" y="2271"/>
                    <a:pt x="4318" y="2483"/>
                    <a:pt x="3502" y="2483"/>
                  </a:cubicBezTo>
                  <a:cubicBezTo>
                    <a:pt x="2873" y="2483"/>
                    <a:pt x="2309" y="2357"/>
                    <a:pt x="1812" y="2106"/>
                  </a:cubicBezTo>
                  <a:cubicBezTo>
                    <a:pt x="457" y="1421"/>
                    <a:pt x="98" y="15"/>
                    <a:pt x="93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6"/>
            <p:cNvSpPr/>
            <p:nvPr/>
          </p:nvSpPr>
          <p:spPr>
            <a:xfrm>
              <a:off x="742460" y="4442438"/>
              <a:ext cx="21699" cy="32054"/>
            </a:xfrm>
            <a:custGeom>
              <a:avLst/>
              <a:gdLst/>
              <a:ahLst/>
              <a:cxnLst/>
              <a:rect l="l" t="t" r="r" b="b"/>
              <a:pathLst>
                <a:path w="658" h="972" extrusionOk="0">
                  <a:moveTo>
                    <a:pt x="576" y="0"/>
                  </a:moveTo>
                  <a:lnTo>
                    <a:pt x="1" y="918"/>
                  </a:lnTo>
                  <a:lnTo>
                    <a:pt x="82" y="971"/>
                  </a:lnTo>
                  <a:lnTo>
                    <a:pt x="657" y="50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6"/>
            <p:cNvSpPr/>
            <p:nvPr/>
          </p:nvSpPr>
          <p:spPr>
            <a:xfrm>
              <a:off x="754134" y="4463478"/>
              <a:ext cx="21369" cy="26316"/>
            </a:xfrm>
            <a:custGeom>
              <a:avLst/>
              <a:gdLst/>
              <a:ahLst/>
              <a:cxnLst/>
              <a:rect l="l" t="t" r="r" b="b"/>
              <a:pathLst>
                <a:path w="648" h="798" extrusionOk="0">
                  <a:moveTo>
                    <a:pt x="570" y="0"/>
                  </a:moveTo>
                  <a:lnTo>
                    <a:pt x="1" y="737"/>
                  </a:lnTo>
                  <a:lnTo>
                    <a:pt x="76" y="797"/>
                  </a:lnTo>
                  <a:lnTo>
                    <a:pt x="647" y="59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6"/>
            <p:cNvSpPr/>
            <p:nvPr/>
          </p:nvSpPr>
          <p:spPr>
            <a:xfrm>
              <a:off x="766138" y="4475515"/>
              <a:ext cx="18500" cy="28657"/>
            </a:xfrm>
            <a:custGeom>
              <a:avLst/>
              <a:gdLst/>
              <a:ahLst/>
              <a:cxnLst/>
              <a:rect l="l" t="t" r="r" b="b"/>
              <a:pathLst>
                <a:path w="561" h="869" extrusionOk="0">
                  <a:moveTo>
                    <a:pt x="478" y="1"/>
                  </a:moveTo>
                  <a:lnTo>
                    <a:pt x="1" y="820"/>
                  </a:lnTo>
                  <a:lnTo>
                    <a:pt x="84" y="869"/>
                  </a:lnTo>
                  <a:lnTo>
                    <a:pt x="560" y="49"/>
                  </a:lnTo>
                  <a:lnTo>
                    <a:pt x="478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6"/>
            <p:cNvSpPr/>
            <p:nvPr/>
          </p:nvSpPr>
          <p:spPr>
            <a:xfrm>
              <a:off x="781671" y="4491048"/>
              <a:ext cx="19424" cy="22128"/>
            </a:xfrm>
            <a:custGeom>
              <a:avLst/>
              <a:gdLst/>
              <a:ahLst/>
              <a:cxnLst/>
              <a:rect l="l" t="t" r="r" b="b"/>
              <a:pathLst>
                <a:path w="589" h="671" extrusionOk="0">
                  <a:moveTo>
                    <a:pt x="515" y="1"/>
                  </a:moveTo>
                  <a:lnTo>
                    <a:pt x="1" y="608"/>
                  </a:lnTo>
                  <a:lnTo>
                    <a:pt x="74" y="670"/>
                  </a:lnTo>
                  <a:lnTo>
                    <a:pt x="589" y="64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6"/>
            <p:cNvSpPr/>
            <p:nvPr/>
          </p:nvSpPr>
          <p:spPr>
            <a:xfrm>
              <a:off x="846319" y="4513605"/>
              <a:ext cx="22787" cy="24271"/>
            </a:xfrm>
            <a:custGeom>
              <a:avLst/>
              <a:gdLst/>
              <a:ahLst/>
              <a:cxnLst/>
              <a:rect l="l" t="t" r="r" b="b"/>
              <a:pathLst>
                <a:path w="691" h="736" extrusionOk="0">
                  <a:moveTo>
                    <a:pt x="621" y="1"/>
                  </a:moveTo>
                  <a:lnTo>
                    <a:pt x="0" y="670"/>
                  </a:lnTo>
                  <a:lnTo>
                    <a:pt x="70" y="736"/>
                  </a:lnTo>
                  <a:lnTo>
                    <a:pt x="691" y="66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6"/>
            <p:cNvSpPr/>
            <p:nvPr/>
          </p:nvSpPr>
          <p:spPr>
            <a:xfrm>
              <a:off x="809471" y="4505624"/>
              <a:ext cx="17808" cy="22623"/>
            </a:xfrm>
            <a:custGeom>
              <a:avLst/>
              <a:gdLst/>
              <a:ahLst/>
              <a:cxnLst/>
              <a:rect l="l" t="t" r="r" b="b"/>
              <a:pathLst>
                <a:path w="540" h="686" extrusionOk="0">
                  <a:moveTo>
                    <a:pt x="461" y="0"/>
                  </a:moveTo>
                  <a:lnTo>
                    <a:pt x="0" y="630"/>
                  </a:lnTo>
                  <a:lnTo>
                    <a:pt x="77" y="685"/>
                  </a:lnTo>
                  <a:lnTo>
                    <a:pt x="540" y="57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6"/>
            <p:cNvSpPr/>
            <p:nvPr/>
          </p:nvSpPr>
          <p:spPr>
            <a:xfrm>
              <a:off x="794829" y="4499259"/>
              <a:ext cx="18995" cy="24074"/>
            </a:xfrm>
            <a:custGeom>
              <a:avLst/>
              <a:gdLst/>
              <a:ahLst/>
              <a:cxnLst/>
              <a:rect l="l" t="t" r="r" b="b"/>
              <a:pathLst>
                <a:path w="576" h="730" extrusionOk="0">
                  <a:moveTo>
                    <a:pt x="498" y="0"/>
                  </a:moveTo>
                  <a:lnTo>
                    <a:pt x="0" y="673"/>
                  </a:lnTo>
                  <a:lnTo>
                    <a:pt x="79" y="730"/>
                  </a:lnTo>
                  <a:lnTo>
                    <a:pt x="575" y="5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6"/>
            <p:cNvSpPr/>
            <p:nvPr/>
          </p:nvSpPr>
          <p:spPr>
            <a:xfrm>
              <a:off x="825641" y="4510702"/>
              <a:ext cx="20116" cy="23315"/>
            </a:xfrm>
            <a:custGeom>
              <a:avLst/>
              <a:gdLst/>
              <a:ahLst/>
              <a:cxnLst/>
              <a:rect l="l" t="t" r="r" b="b"/>
              <a:pathLst>
                <a:path w="610" h="707" extrusionOk="0">
                  <a:moveTo>
                    <a:pt x="536" y="0"/>
                  </a:moveTo>
                  <a:lnTo>
                    <a:pt x="0" y="645"/>
                  </a:lnTo>
                  <a:lnTo>
                    <a:pt x="75" y="707"/>
                  </a:lnTo>
                  <a:lnTo>
                    <a:pt x="610" y="62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6"/>
            <p:cNvSpPr/>
            <p:nvPr/>
          </p:nvSpPr>
          <p:spPr>
            <a:xfrm>
              <a:off x="892917" y="4507965"/>
              <a:ext cx="26778" cy="28921"/>
            </a:xfrm>
            <a:custGeom>
              <a:avLst/>
              <a:gdLst/>
              <a:ahLst/>
              <a:cxnLst/>
              <a:rect l="l" t="t" r="r" b="b"/>
              <a:pathLst>
                <a:path w="812" h="877" extrusionOk="0">
                  <a:moveTo>
                    <a:pt x="740" y="0"/>
                  </a:moveTo>
                  <a:lnTo>
                    <a:pt x="0" y="813"/>
                  </a:lnTo>
                  <a:lnTo>
                    <a:pt x="72" y="877"/>
                  </a:lnTo>
                  <a:lnTo>
                    <a:pt x="811" y="65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6"/>
            <p:cNvSpPr/>
            <p:nvPr/>
          </p:nvSpPr>
          <p:spPr>
            <a:xfrm>
              <a:off x="871778" y="4512846"/>
              <a:ext cx="20512" cy="25887"/>
            </a:xfrm>
            <a:custGeom>
              <a:avLst/>
              <a:gdLst/>
              <a:ahLst/>
              <a:cxnLst/>
              <a:rect l="l" t="t" r="r" b="b"/>
              <a:pathLst>
                <a:path w="622" h="785" extrusionOk="0">
                  <a:moveTo>
                    <a:pt x="544" y="1"/>
                  </a:moveTo>
                  <a:lnTo>
                    <a:pt x="0" y="728"/>
                  </a:lnTo>
                  <a:lnTo>
                    <a:pt x="77" y="785"/>
                  </a:lnTo>
                  <a:lnTo>
                    <a:pt x="621" y="5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6"/>
            <p:cNvSpPr/>
            <p:nvPr/>
          </p:nvSpPr>
          <p:spPr>
            <a:xfrm>
              <a:off x="912011" y="4504371"/>
              <a:ext cx="23315" cy="28295"/>
            </a:xfrm>
            <a:custGeom>
              <a:avLst/>
              <a:gdLst/>
              <a:ahLst/>
              <a:cxnLst/>
              <a:rect l="l" t="t" r="r" b="b"/>
              <a:pathLst>
                <a:path w="707" h="858" extrusionOk="0">
                  <a:moveTo>
                    <a:pt x="632" y="1"/>
                  </a:moveTo>
                  <a:lnTo>
                    <a:pt x="1" y="799"/>
                  </a:lnTo>
                  <a:lnTo>
                    <a:pt x="78" y="857"/>
                  </a:lnTo>
                  <a:lnTo>
                    <a:pt x="706" y="59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6"/>
            <p:cNvSpPr/>
            <p:nvPr/>
          </p:nvSpPr>
          <p:spPr>
            <a:xfrm>
              <a:off x="935458" y="4498830"/>
              <a:ext cx="15466" cy="24370"/>
            </a:xfrm>
            <a:custGeom>
              <a:avLst/>
              <a:gdLst/>
              <a:ahLst/>
              <a:cxnLst/>
              <a:rect l="l" t="t" r="r" b="b"/>
              <a:pathLst>
                <a:path w="469" h="739" extrusionOk="0">
                  <a:moveTo>
                    <a:pt x="386" y="1"/>
                  </a:moveTo>
                  <a:lnTo>
                    <a:pt x="1" y="691"/>
                  </a:lnTo>
                  <a:lnTo>
                    <a:pt x="85" y="739"/>
                  </a:lnTo>
                  <a:lnTo>
                    <a:pt x="469" y="49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6"/>
            <p:cNvSpPr/>
            <p:nvPr/>
          </p:nvSpPr>
          <p:spPr>
            <a:xfrm>
              <a:off x="791278" y="4420310"/>
              <a:ext cx="148893" cy="84093"/>
            </a:xfrm>
            <a:custGeom>
              <a:avLst/>
              <a:gdLst/>
              <a:ahLst/>
              <a:cxnLst/>
              <a:rect l="l" t="t" r="r" b="b"/>
              <a:pathLst>
                <a:path w="4515" h="2550" extrusionOk="0">
                  <a:moveTo>
                    <a:pt x="2053" y="96"/>
                  </a:moveTo>
                  <a:cubicBezTo>
                    <a:pt x="2144" y="96"/>
                    <a:pt x="2237" y="100"/>
                    <a:pt x="2327" y="108"/>
                  </a:cubicBezTo>
                  <a:cubicBezTo>
                    <a:pt x="3498" y="190"/>
                    <a:pt x="4413" y="783"/>
                    <a:pt x="4367" y="1428"/>
                  </a:cubicBezTo>
                  <a:cubicBezTo>
                    <a:pt x="4324" y="2013"/>
                    <a:pt x="3495" y="2453"/>
                    <a:pt x="2434" y="2453"/>
                  </a:cubicBezTo>
                  <a:cubicBezTo>
                    <a:pt x="2344" y="2453"/>
                    <a:pt x="2252" y="2450"/>
                    <a:pt x="2160" y="2443"/>
                  </a:cubicBezTo>
                  <a:cubicBezTo>
                    <a:pt x="1589" y="2402"/>
                    <a:pt x="1061" y="2239"/>
                    <a:pt x="674" y="1985"/>
                  </a:cubicBezTo>
                  <a:cubicBezTo>
                    <a:pt x="296" y="1735"/>
                    <a:pt x="99" y="1429"/>
                    <a:pt x="120" y="1122"/>
                  </a:cubicBezTo>
                  <a:cubicBezTo>
                    <a:pt x="163" y="537"/>
                    <a:pt x="992" y="96"/>
                    <a:pt x="2053" y="96"/>
                  </a:cubicBezTo>
                  <a:close/>
                  <a:moveTo>
                    <a:pt x="2053" y="0"/>
                  </a:moveTo>
                  <a:cubicBezTo>
                    <a:pt x="943" y="0"/>
                    <a:pt x="70" y="479"/>
                    <a:pt x="26" y="1115"/>
                  </a:cubicBezTo>
                  <a:cubicBezTo>
                    <a:pt x="0" y="1458"/>
                    <a:pt x="213" y="1795"/>
                    <a:pt x="621" y="2065"/>
                  </a:cubicBezTo>
                  <a:cubicBezTo>
                    <a:pt x="1021" y="2329"/>
                    <a:pt x="1566" y="2496"/>
                    <a:pt x="2154" y="2539"/>
                  </a:cubicBezTo>
                  <a:cubicBezTo>
                    <a:pt x="2247" y="2546"/>
                    <a:pt x="2341" y="2550"/>
                    <a:pt x="2434" y="2550"/>
                  </a:cubicBezTo>
                  <a:cubicBezTo>
                    <a:pt x="3545" y="2550"/>
                    <a:pt x="4417" y="2070"/>
                    <a:pt x="4464" y="1435"/>
                  </a:cubicBezTo>
                  <a:cubicBezTo>
                    <a:pt x="4514" y="737"/>
                    <a:pt x="3559" y="98"/>
                    <a:pt x="2334" y="10"/>
                  </a:cubicBezTo>
                  <a:cubicBezTo>
                    <a:pt x="2240" y="3"/>
                    <a:pt x="2146" y="0"/>
                    <a:pt x="2053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6"/>
            <p:cNvSpPr/>
            <p:nvPr/>
          </p:nvSpPr>
          <p:spPr>
            <a:xfrm>
              <a:off x="816177" y="4426740"/>
              <a:ext cx="96294" cy="70440"/>
            </a:xfrm>
            <a:custGeom>
              <a:avLst/>
              <a:gdLst/>
              <a:ahLst/>
              <a:cxnLst/>
              <a:rect l="l" t="t" r="r" b="b"/>
              <a:pathLst>
                <a:path w="2920" h="2136" extrusionOk="0">
                  <a:moveTo>
                    <a:pt x="1990" y="0"/>
                  </a:moveTo>
                  <a:cubicBezTo>
                    <a:pt x="1761" y="0"/>
                    <a:pt x="1551" y="111"/>
                    <a:pt x="1399" y="305"/>
                  </a:cubicBezTo>
                  <a:cubicBezTo>
                    <a:pt x="1195" y="565"/>
                    <a:pt x="1121" y="906"/>
                    <a:pt x="1014" y="1213"/>
                  </a:cubicBezTo>
                  <a:cubicBezTo>
                    <a:pt x="960" y="1370"/>
                    <a:pt x="896" y="1523"/>
                    <a:pt x="800" y="1657"/>
                  </a:cubicBezTo>
                  <a:cubicBezTo>
                    <a:pt x="756" y="1600"/>
                    <a:pt x="724" y="1537"/>
                    <a:pt x="699" y="1471"/>
                  </a:cubicBezTo>
                  <a:cubicBezTo>
                    <a:pt x="582" y="1193"/>
                    <a:pt x="646" y="863"/>
                    <a:pt x="743" y="592"/>
                  </a:cubicBezTo>
                  <a:cubicBezTo>
                    <a:pt x="774" y="502"/>
                    <a:pt x="821" y="406"/>
                    <a:pt x="886" y="334"/>
                  </a:cubicBezTo>
                  <a:lnTo>
                    <a:pt x="306" y="144"/>
                  </a:lnTo>
                  <a:cubicBezTo>
                    <a:pt x="153" y="338"/>
                    <a:pt x="75" y="601"/>
                    <a:pt x="45" y="836"/>
                  </a:cubicBezTo>
                  <a:cubicBezTo>
                    <a:pt x="1" y="1186"/>
                    <a:pt x="68" y="1521"/>
                    <a:pt x="289" y="1801"/>
                  </a:cubicBezTo>
                  <a:cubicBezTo>
                    <a:pt x="442" y="1995"/>
                    <a:pt x="686" y="2135"/>
                    <a:pt x="918" y="2135"/>
                  </a:cubicBezTo>
                  <a:cubicBezTo>
                    <a:pt x="1071" y="2135"/>
                    <a:pt x="1219" y="2075"/>
                    <a:pt x="1334" y="1930"/>
                  </a:cubicBezTo>
                  <a:cubicBezTo>
                    <a:pt x="1591" y="1606"/>
                    <a:pt x="1669" y="1176"/>
                    <a:pt x="1841" y="808"/>
                  </a:cubicBezTo>
                  <a:cubicBezTo>
                    <a:pt x="1891" y="701"/>
                    <a:pt x="1968" y="602"/>
                    <a:pt x="2050" y="521"/>
                  </a:cubicBezTo>
                  <a:cubicBezTo>
                    <a:pt x="2059" y="512"/>
                    <a:pt x="2072" y="502"/>
                    <a:pt x="2085" y="495"/>
                  </a:cubicBezTo>
                  <a:cubicBezTo>
                    <a:pt x="2200" y="652"/>
                    <a:pt x="2166" y="977"/>
                    <a:pt x="2137" y="1166"/>
                  </a:cubicBezTo>
                  <a:cubicBezTo>
                    <a:pt x="2113" y="1333"/>
                    <a:pt x="2073" y="1494"/>
                    <a:pt x="2012" y="1650"/>
                  </a:cubicBezTo>
                  <a:cubicBezTo>
                    <a:pt x="2006" y="1661"/>
                    <a:pt x="2000" y="1673"/>
                    <a:pt x="1995" y="1684"/>
                  </a:cubicBezTo>
                  <a:lnTo>
                    <a:pt x="2766" y="1814"/>
                  </a:lnTo>
                  <a:cubicBezTo>
                    <a:pt x="2903" y="1480"/>
                    <a:pt x="2920" y="1049"/>
                    <a:pt x="2871" y="769"/>
                  </a:cubicBezTo>
                  <a:cubicBezTo>
                    <a:pt x="2813" y="429"/>
                    <a:pt x="2570" y="170"/>
                    <a:pt x="2255" y="50"/>
                  </a:cubicBezTo>
                  <a:cubicBezTo>
                    <a:pt x="2165" y="16"/>
                    <a:pt x="2076" y="0"/>
                    <a:pt x="1990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6"/>
            <p:cNvSpPr/>
            <p:nvPr/>
          </p:nvSpPr>
          <p:spPr>
            <a:xfrm>
              <a:off x="809812" y="4456355"/>
              <a:ext cx="111365" cy="15895"/>
            </a:xfrm>
            <a:custGeom>
              <a:avLst/>
              <a:gdLst/>
              <a:ahLst/>
              <a:cxnLst/>
              <a:rect l="l" t="t" r="r" b="b"/>
              <a:pathLst>
                <a:path w="3377" h="482" extrusionOk="0">
                  <a:moveTo>
                    <a:pt x="1" y="1"/>
                  </a:moveTo>
                  <a:lnTo>
                    <a:pt x="8" y="224"/>
                  </a:lnTo>
                  <a:lnTo>
                    <a:pt x="3314" y="482"/>
                  </a:lnTo>
                  <a:lnTo>
                    <a:pt x="3377" y="1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6"/>
            <p:cNvSpPr/>
            <p:nvPr/>
          </p:nvSpPr>
          <p:spPr>
            <a:xfrm>
              <a:off x="715165" y="4603799"/>
              <a:ext cx="239285" cy="163733"/>
            </a:xfrm>
            <a:custGeom>
              <a:avLst/>
              <a:gdLst/>
              <a:ahLst/>
              <a:cxnLst/>
              <a:rect l="l" t="t" r="r" b="b"/>
              <a:pathLst>
                <a:path w="7256" h="4965" extrusionOk="0">
                  <a:moveTo>
                    <a:pt x="4147" y="1"/>
                  </a:moveTo>
                  <a:cubicBezTo>
                    <a:pt x="1605" y="1"/>
                    <a:pt x="0" y="3441"/>
                    <a:pt x="0" y="3441"/>
                  </a:cubicBezTo>
                  <a:lnTo>
                    <a:pt x="120" y="4600"/>
                  </a:lnTo>
                  <a:cubicBezTo>
                    <a:pt x="635" y="4854"/>
                    <a:pt x="1156" y="4964"/>
                    <a:pt x="1665" y="4964"/>
                  </a:cubicBezTo>
                  <a:cubicBezTo>
                    <a:pt x="4683" y="4964"/>
                    <a:pt x="7256" y="1080"/>
                    <a:pt x="5382" y="269"/>
                  </a:cubicBezTo>
                  <a:cubicBezTo>
                    <a:pt x="4950" y="82"/>
                    <a:pt x="4537" y="1"/>
                    <a:pt x="4147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6"/>
            <p:cNvSpPr/>
            <p:nvPr/>
          </p:nvSpPr>
          <p:spPr>
            <a:xfrm>
              <a:off x="714505" y="4629193"/>
              <a:ext cx="197535" cy="110178"/>
            </a:xfrm>
            <a:custGeom>
              <a:avLst/>
              <a:gdLst/>
              <a:ahLst/>
              <a:cxnLst/>
              <a:rect l="l" t="t" r="r" b="b"/>
              <a:pathLst>
                <a:path w="5990" h="3341" extrusionOk="0">
                  <a:moveTo>
                    <a:pt x="5904" y="0"/>
                  </a:moveTo>
                  <a:cubicBezTo>
                    <a:pt x="5041" y="1762"/>
                    <a:pt x="3976" y="2819"/>
                    <a:pt x="2738" y="3142"/>
                  </a:cubicBezTo>
                  <a:cubicBezTo>
                    <a:pt x="2458" y="3215"/>
                    <a:pt x="2188" y="3245"/>
                    <a:pt x="1933" y="3245"/>
                  </a:cubicBezTo>
                  <a:cubicBezTo>
                    <a:pt x="854" y="3245"/>
                    <a:pt x="66" y="2711"/>
                    <a:pt x="56" y="2704"/>
                  </a:cubicBezTo>
                  <a:lnTo>
                    <a:pt x="0" y="2782"/>
                  </a:lnTo>
                  <a:cubicBezTo>
                    <a:pt x="9" y="2790"/>
                    <a:pt x="822" y="3341"/>
                    <a:pt x="1934" y="3341"/>
                  </a:cubicBezTo>
                  <a:cubicBezTo>
                    <a:pt x="2196" y="3341"/>
                    <a:pt x="2471" y="3311"/>
                    <a:pt x="2759" y="3235"/>
                  </a:cubicBezTo>
                  <a:cubicBezTo>
                    <a:pt x="4026" y="2907"/>
                    <a:pt x="5115" y="1832"/>
                    <a:pt x="5990" y="43"/>
                  </a:cubicBezTo>
                  <a:lnTo>
                    <a:pt x="5904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6"/>
            <p:cNvSpPr/>
            <p:nvPr/>
          </p:nvSpPr>
          <p:spPr>
            <a:xfrm>
              <a:off x="724256" y="4725258"/>
              <a:ext cx="8970" cy="35912"/>
            </a:xfrm>
            <a:custGeom>
              <a:avLst/>
              <a:gdLst/>
              <a:ahLst/>
              <a:cxnLst/>
              <a:rect l="l" t="t" r="r" b="b"/>
              <a:pathLst>
                <a:path w="272" h="1089" extrusionOk="0">
                  <a:moveTo>
                    <a:pt x="96" y="1"/>
                  </a:moveTo>
                  <a:lnTo>
                    <a:pt x="0" y="18"/>
                  </a:lnTo>
                  <a:lnTo>
                    <a:pt x="177" y="1088"/>
                  </a:lnTo>
                  <a:lnTo>
                    <a:pt x="272" y="1071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6"/>
            <p:cNvSpPr/>
            <p:nvPr/>
          </p:nvSpPr>
          <p:spPr>
            <a:xfrm>
              <a:off x="746813" y="4733832"/>
              <a:ext cx="5210" cy="30867"/>
            </a:xfrm>
            <a:custGeom>
              <a:avLst/>
              <a:gdLst/>
              <a:ahLst/>
              <a:cxnLst/>
              <a:rect l="l" t="t" r="r" b="b"/>
              <a:pathLst>
                <a:path w="158" h="936" extrusionOk="0">
                  <a:moveTo>
                    <a:pt x="97" y="1"/>
                  </a:moveTo>
                  <a:lnTo>
                    <a:pt x="0" y="5"/>
                  </a:lnTo>
                  <a:lnTo>
                    <a:pt x="63" y="936"/>
                  </a:lnTo>
                  <a:lnTo>
                    <a:pt x="157" y="930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6"/>
            <p:cNvSpPr/>
            <p:nvPr/>
          </p:nvSpPr>
          <p:spPr>
            <a:xfrm>
              <a:off x="761785" y="4736503"/>
              <a:ext cx="9234" cy="31296"/>
            </a:xfrm>
            <a:custGeom>
              <a:avLst/>
              <a:gdLst/>
              <a:ahLst/>
              <a:cxnLst/>
              <a:rect l="l" t="t" r="r" b="b"/>
              <a:pathLst>
                <a:path w="280" h="949" extrusionOk="0">
                  <a:moveTo>
                    <a:pt x="96" y="1"/>
                  </a:moveTo>
                  <a:lnTo>
                    <a:pt x="0" y="19"/>
                  </a:lnTo>
                  <a:lnTo>
                    <a:pt x="186" y="949"/>
                  </a:lnTo>
                  <a:lnTo>
                    <a:pt x="280" y="93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6"/>
            <p:cNvSpPr/>
            <p:nvPr/>
          </p:nvSpPr>
          <p:spPr>
            <a:xfrm>
              <a:off x="784474" y="4737460"/>
              <a:ext cx="3693" cy="26349"/>
            </a:xfrm>
            <a:custGeom>
              <a:avLst/>
              <a:gdLst/>
              <a:ahLst/>
              <a:cxnLst/>
              <a:rect l="l" t="t" r="r" b="b"/>
              <a:pathLst>
                <a:path w="112" h="799" extrusionOk="0">
                  <a:moveTo>
                    <a:pt x="97" y="0"/>
                  </a:moveTo>
                  <a:lnTo>
                    <a:pt x="0" y="2"/>
                  </a:lnTo>
                  <a:lnTo>
                    <a:pt x="14" y="798"/>
                  </a:lnTo>
                  <a:lnTo>
                    <a:pt x="111" y="7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6"/>
            <p:cNvSpPr/>
            <p:nvPr/>
          </p:nvSpPr>
          <p:spPr>
            <a:xfrm>
              <a:off x="849617" y="4709593"/>
              <a:ext cx="3957" cy="30141"/>
            </a:xfrm>
            <a:custGeom>
              <a:avLst/>
              <a:gdLst/>
              <a:ahLst/>
              <a:cxnLst/>
              <a:rect l="l" t="t" r="r" b="b"/>
              <a:pathLst>
                <a:path w="120" h="914" extrusionOk="0">
                  <a:moveTo>
                    <a:pt x="23" y="0"/>
                  </a:moveTo>
                  <a:lnTo>
                    <a:pt x="0" y="911"/>
                  </a:lnTo>
                  <a:lnTo>
                    <a:pt x="97" y="914"/>
                  </a:lnTo>
                  <a:lnTo>
                    <a:pt x="120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6"/>
            <p:cNvSpPr/>
            <p:nvPr/>
          </p:nvSpPr>
          <p:spPr>
            <a:xfrm>
              <a:off x="813462" y="4730996"/>
              <a:ext cx="5573" cy="25986"/>
            </a:xfrm>
            <a:custGeom>
              <a:avLst/>
              <a:gdLst/>
              <a:ahLst/>
              <a:cxnLst/>
              <a:rect l="l" t="t" r="r" b="b"/>
              <a:pathLst>
                <a:path w="169" h="788" extrusionOk="0">
                  <a:moveTo>
                    <a:pt x="98" y="1"/>
                  </a:moveTo>
                  <a:lnTo>
                    <a:pt x="0" y="9"/>
                  </a:lnTo>
                  <a:lnTo>
                    <a:pt x="72" y="787"/>
                  </a:lnTo>
                  <a:lnTo>
                    <a:pt x="169" y="77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6"/>
            <p:cNvSpPr/>
            <p:nvPr/>
          </p:nvSpPr>
          <p:spPr>
            <a:xfrm>
              <a:off x="799248" y="4735151"/>
              <a:ext cx="5540" cy="27800"/>
            </a:xfrm>
            <a:custGeom>
              <a:avLst/>
              <a:gdLst/>
              <a:ahLst/>
              <a:cxnLst/>
              <a:rect l="l" t="t" r="r" b="b"/>
              <a:pathLst>
                <a:path w="168" h="843" extrusionOk="0">
                  <a:moveTo>
                    <a:pt x="96" y="0"/>
                  </a:moveTo>
                  <a:lnTo>
                    <a:pt x="0" y="10"/>
                  </a:lnTo>
                  <a:lnTo>
                    <a:pt x="72" y="843"/>
                  </a:lnTo>
                  <a:lnTo>
                    <a:pt x="167" y="834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6"/>
            <p:cNvSpPr/>
            <p:nvPr/>
          </p:nvSpPr>
          <p:spPr>
            <a:xfrm>
              <a:off x="830874" y="4723279"/>
              <a:ext cx="4122" cy="27734"/>
            </a:xfrm>
            <a:custGeom>
              <a:avLst/>
              <a:gdLst/>
              <a:ahLst/>
              <a:cxnLst/>
              <a:rect l="l" t="t" r="r" b="b"/>
              <a:pathLst>
                <a:path w="125" h="841" extrusionOk="0">
                  <a:moveTo>
                    <a:pt x="98" y="1"/>
                  </a:moveTo>
                  <a:lnTo>
                    <a:pt x="1" y="4"/>
                  </a:lnTo>
                  <a:lnTo>
                    <a:pt x="29" y="840"/>
                  </a:lnTo>
                  <a:lnTo>
                    <a:pt x="125" y="837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6"/>
            <p:cNvSpPr/>
            <p:nvPr/>
          </p:nvSpPr>
          <p:spPr>
            <a:xfrm>
              <a:off x="883881" y="4671965"/>
              <a:ext cx="3693" cy="36242"/>
            </a:xfrm>
            <a:custGeom>
              <a:avLst/>
              <a:gdLst/>
              <a:ahLst/>
              <a:cxnLst/>
              <a:rect l="l" t="t" r="r" b="b"/>
              <a:pathLst>
                <a:path w="112" h="1099" extrusionOk="0">
                  <a:moveTo>
                    <a:pt x="16" y="1"/>
                  </a:moveTo>
                  <a:lnTo>
                    <a:pt x="0" y="1097"/>
                  </a:lnTo>
                  <a:lnTo>
                    <a:pt x="97" y="1099"/>
                  </a:lnTo>
                  <a:lnTo>
                    <a:pt x="112" y="2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6"/>
            <p:cNvSpPr/>
            <p:nvPr/>
          </p:nvSpPr>
          <p:spPr>
            <a:xfrm>
              <a:off x="867062" y="4693500"/>
              <a:ext cx="5606" cy="30141"/>
            </a:xfrm>
            <a:custGeom>
              <a:avLst/>
              <a:gdLst/>
              <a:ahLst/>
              <a:cxnLst/>
              <a:rect l="l" t="t" r="r" b="b"/>
              <a:pathLst>
                <a:path w="170" h="914" extrusionOk="0">
                  <a:moveTo>
                    <a:pt x="98" y="0"/>
                  </a:moveTo>
                  <a:lnTo>
                    <a:pt x="1" y="7"/>
                  </a:lnTo>
                  <a:lnTo>
                    <a:pt x="72" y="914"/>
                  </a:lnTo>
                  <a:lnTo>
                    <a:pt x="169" y="90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6"/>
            <p:cNvSpPr/>
            <p:nvPr/>
          </p:nvSpPr>
          <p:spPr>
            <a:xfrm>
              <a:off x="893774" y="4658741"/>
              <a:ext cx="5046" cy="33604"/>
            </a:xfrm>
            <a:custGeom>
              <a:avLst/>
              <a:gdLst/>
              <a:ahLst/>
              <a:cxnLst/>
              <a:rect l="l" t="t" r="r" b="b"/>
              <a:pathLst>
                <a:path w="153" h="1019" extrusionOk="0">
                  <a:moveTo>
                    <a:pt x="96" y="1"/>
                  </a:moveTo>
                  <a:lnTo>
                    <a:pt x="0" y="5"/>
                  </a:lnTo>
                  <a:lnTo>
                    <a:pt x="56" y="1018"/>
                  </a:lnTo>
                  <a:lnTo>
                    <a:pt x="153" y="1014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6"/>
            <p:cNvSpPr/>
            <p:nvPr/>
          </p:nvSpPr>
          <p:spPr>
            <a:xfrm>
              <a:off x="901623" y="4643967"/>
              <a:ext cx="8640" cy="26118"/>
            </a:xfrm>
            <a:custGeom>
              <a:avLst/>
              <a:gdLst/>
              <a:ahLst/>
              <a:cxnLst/>
              <a:rect l="l" t="t" r="r" b="b"/>
              <a:pathLst>
                <a:path w="262" h="792" extrusionOk="0">
                  <a:moveTo>
                    <a:pt x="93" y="0"/>
                  </a:moveTo>
                  <a:lnTo>
                    <a:pt x="0" y="20"/>
                  </a:lnTo>
                  <a:lnTo>
                    <a:pt x="166" y="791"/>
                  </a:lnTo>
                  <a:lnTo>
                    <a:pt x="262" y="77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6"/>
            <p:cNvSpPr/>
            <p:nvPr/>
          </p:nvSpPr>
          <p:spPr>
            <a:xfrm>
              <a:off x="742966" y="4616463"/>
              <a:ext cx="144606" cy="111332"/>
            </a:xfrm>
            <a:custGeom>
              <a:avLst/>
              <a:gdLst/>
              <a:ahLst/>
              <a:cxnLst/>
              <a:rect l="l" t="t" r="r" b="b"/>
              <a:pathLst>
                <a:path w="4385" h="3376" extrusionOk="0">
                  <a:moveTo>
                    <a:pt x="3150" y="98"/>
                  </a:moveTo>
                  <a:cubicBezTo>
                    <a:pt x="3482" y="98"/>
                    <a:pt x="3735" y="201"/>
                    <a:pt x="3884" y="395"/>
                  </a:cubicBezTo>
                  <a:cubicBezTo>
                    <a:pt x="4276" y="909"/>
                    <a:pt x="3838" y="1906"/>
                    <a:pt x="2904" y="2619"/>
                  </a:cubicBezTo>
                  <a:cubicBezTo>
                    <a:pt x="2363" y="3033"/>
                    <a:pt x="1741" y="3278"/>
                    <a:pt x="1236" y="3278"/>
                  </a:cubicBezTo>
                  <a:cubicBezTo>
                    <a:pt x="906" y="3278"/>
                    <a:pt x="652" y="3177"/>
                    <a:pt x="502" y="2981"/>
                  </a:cubicBezTo>
                  <a:cubicBezTo>
                    <a:pt x="109" y="2467"/>
                    <a:pt x="549" y="1470"/>
                    <a:pt x="1483" y="757"/>
                  </a:cubicBezTo>
                  <a:cubicBezTo>
                    <a:pt x="2022" y="343"/>
                    <a:pt x="2646" y="98"/>
                    <a:pt x="3150" y="98"/>
                  </a:cubicBezTo>
                  <a:close/>
                  <a:moveTo>
                    <a:pt x="3150" y="1"/>
                  </a:moveTo>
                  <a:cubicBezTo>
                    <a:pt x="2626" y="1"/>
                    <a:pt x="1979" y="256"/>
                    <a:pt x="1423" y="680"/>
                  </a:cubicBezTo>
                  <a:cubicBezTo>
                    <a:pt x="449" y="1425"/>
                    <a:pt x="1" y="2483"/>
                    <a:pt x="426" y="3038"/>
                  </a:cubicBezTo>
                  <a:cubicBezTo>
                    <a:pt x="593" y="3260"/>
                    <a:pt x="873" y="3375"/>
                    <a:pt x="1236" y="3375"/>
                  </a:cubicBezTo>
                  <a:cubicBezTo>
                    <a:pt x="1761" y="3375"/>
                    <a:pt x="2406" y="3121"/>
                    <a:pt x="2963" y="2696"/>
                  </a:cubicBezTo>
                  <a:cubicBezTo>
                    <a:pt x="3938" y="1951"/>
                    <a:pt x="4385" y="893"/>
                    <a:pt x="3961" y="338"/>
                  </a:cubicBezTo>
                  <a:cubicBezTo>
                    <a:pt x="3792" y="116"/>
                    <a:pt x="3512" y="1"/>
                    <a:pt x="3150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6"/>
            <p:cNvSpPr/>
            <p:nvPr/>
          </p:nvSpPr>
          <p:spPr>
            <a:xfrm>
              <a:off x="765555" y="4627577"/>
              <a:ext cx="97383" cy="88973"/>
            </a:xfrm>
            <a:custGeom>
              <a:avLst/>
              <a:gdLst/>
              <a:ahLst/>
              <a:cxnLst/>
              <a:rect l="l" t="t" r="r" b="b"/>
              <a:pathLst>
                <a:path w="2953" h="2698" extrusionOk="0">
                  <a:moveTo>
                    <a:pt x="1768" y="1"/>
                  </a:moveTo>
                  <a:cubicBezTo>
                    <a:pt x="1645" y="1"/>
                    <a:pt x="1521" y="24"/>
                    <a:pt x="1401" y="69"/>
                  </a:cubicBezTo>
                  <a:cubicBezTo>
                    <a:pt x="1077" y="192"/>
                    <a:pt x="909" y="489"/>
                    <a:pt x="929" y="826"/>
                  </a:cubicBezTo>
                  <a:cubicBezTo>
                    <a:pt x="949" y="1156"/>
                    <a:pt x="1119" y="1461"/>
                    <a:pt x="1241" y="1761"/>
                  </a:cubicBezTo>
                  <a:cubicBezTo>
                    <a:pt x="1304" y="1914"/>
                    <a:pt x="1359" y="2071"/>
                    <a:pt x="1376" y="2235"/>
                  </a:cubicBezTo>
                  <a:cubicBezTo>
                    <a:pt x="1306" y="2223"/>
                    <a:pt x="1240" y="2195"/>
                    <a:pt x="1176" y="2163"/>
                  </a:cubicBezTo>
                  <a:cubicBezTo>
                    <a:pt x="905" y="2032"/>
                    <a:pt x="735" y="1742"/>
                    <a:pt x="626" y="1474"/>
                  </a:cubicBezTo>
                  <a:cubicBezTo>
                    <a:pt x="591" y="1385"/>
                    <a:pt x="562" y="1284"/>
                    <a:pt x="562" y="1185"/>
                  </a:cubicBezTo>
                  <a:lnTo>
                    <a:pt x="1" y="1427"/>
                  </a:lnTo>
                  <a:cubicBezTo>
                    <a:pt x="15" y="1674"/>
                    <a:pt x="131" y="1921"/>
                    <a:pt x="265" y="2119"/>
                  </a:cubicBezTo>
                  <a:cubicBezTo>
                    <a:pt x="463" y="2410"/>
                    <a:pt x="736" y="2617"/>
                    <a:pt x="1087" y="2681"/>
                  </a:cubicBezTo>
                  <a:cubicBezTo>
                    <a:pt x="1143" y="2692"/>
                    <a:pt x="1200" y="2697"/>
                    <a:pt x="1258" y="2697"/>
                  </a:cubicBezTo>
                  <a:cubicBezTo>
                    <a:pt x="1615" y="2697"/>
                    <a:pt x="1976" y="2491"/>
                    <a:pt x="1955" y="2091"/>
                  </a:cubicBezTo>
                  <a:cubicBezTo>
                    <a:pt x="1934" y="1678"/>
                    <a:pt x="1707" y="1304"/>
                    <a:pt x="1591" y="913"/>
                  </a:cubicBezTo>
                  <a:cubicBezTo>
                    <a:pt x="1557" y="800"/>
                    <a:pt x="1550" y="676"/>
                    <a:pt x="1558" y="557"/>
                  </a:cubicBezTo>
                  <a:cubicBezTo>
                    <a:pt x="1561" y="546"/>
                    <a:pt x="1564" y="532"/>
                    <a:pt x="1568" y="517"/>
                  </a:cubicBezTo>
                  <a:cubicBezTo>
                    <a:pt x="1758" y="556"/>
                    <a:pt x="1949" y="824"/>
                    <a:pt x="2054" y="983"/>
                  </a:cubicBezTo>
                  <a:cubicBezTo>
                    <a:pt x="2144" y="1124"/>
                    <a:pt x="2222" y="1271"/>
                    <a:pt x="2278" y="1431"/>
                  </a:cubicBezTo>
                  <a:cubicBezTo>
                    <a:pt x="2282" y="1442"/>
                    <a:pt x="2285" y="1454"/>
                    <a:pt x="2289" y="1467"/>
                  </a:cubicBezTo>
                  <a:lnTo>
                    <a:pt x="2953" y="1053"/>
                  </a:lnTo>
                  <a:cubicBezTo>
                    <a:pt x="2833" y="712"/>
                    <a:pt x="2560" y="376"/>
                    <a:pt x="2341" y="199"/>
                  </a:cubicBezTo>
                  <a:cubicBezTo>
                    <a:pt x="2173" y="65"/>
                    <a:pt x="1973" y="1"/>
                    <a:pt x="1768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6"/>
            <p:cNvSpPr/>
            <p:nvPr/>
          </p:nvSpPr>
          <p:spPr>
            <a:xfrm>
              <a:off x="769810" y="4633645"/>
              <a:ext cx="92436" cy="76079"/>
            </a:xfrm>
            <a:custGeom>
              <a:avLst/>
              <a:gdLst/>
              <a:ahLst/>
              <a:cxnLst/>
              <a:rect l="l" t="t" r="r" b="b"/>
              <a:pathLst>
                <a:path w="2803" h="2307" extrusionOk="0">
                  <a:moveTo>
                    <a:pt x="2611" y="1"/>
                  </a:moveTo>
                  <a:lnTo>
                    <a:pt x="0" y="2146"/>
                  </a:lnTo>
                  <a:lnTo>
                    <a:pt x="152" y="2306"/>
                  </a:lnTo>
                  <a:lnTo>
                    <a:pt x="2803" y="312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6"/>
            <p:cNvSpPr/>
            <p:nvPr/>
          </p:nvSpPr>
          <p:spPr>
            <a:xfrm>
              <a:off x="876230" y="4529269"/>
              <a:ext cx="252377" cy="131613"/>
            </a:xfrm>
            <a:custGeom>
              <a:avLst/>
              <a:gdLst/>
              <a:ahLst/>
              <a:cxnLst/>
              <a:rect l="l" t="t" r="r" b="b"/>
              <a:pathLst>
                <a:path w="7653" h="3991" extrusionOk="0">
                  <a:moveTo>
                    <a:pt x="4222" y="1"/>
                  </a:moveTo>
                  <a:cubicBezTo>
                    <a:pt x="2343" y="1"/>
                    <a:pt x="463" y="1350"/>
                    <a:pt x="463" y="1350"/>
                  </a:cubicBezTo>
                  <a:lnTo>
                    <a:pt x="1" y="2418"/>
                  </a:lnTo>
                  <a:cubicBezTo>
                    <a:pt x="782" y="3557"/>
                    <a:pt x="2003" y="3990"/>
                    <a:pt x="3204" y="3990"/>
                  </a:cubicBezTo>
                  <a:cubicBezTo>
                    <a:pt x="5464" y="3990"/>
                    <a:pt x="7652" y="2458"/>
                    <a:pt x="6710" y="1219"/>
                  </a:cubicBezTo>
                  <a:cubicBezTo>
                    <a:pt x="6017" y="309"/>
                    <a:pt x="5120" y="1"/>
                    <a:pt x="4222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6"/>
            <p:cNvSpPr/>
            <p:nvPr/>
          </p:nvSpPr>
          <p:spPr>
            <a:xfrm>
              <a:off x="889157" y="4575240"/>
              <a:ext cx="216530" cy="62723"/>
            </a:xfrm>
            <a:custGeom>
              <a:avLst/>
              <a:gdLst/>
              <a:ahLst/>
              <a:cxnLst/>
              <a:rect l="l" t="t" r="r" b="b"/>
              <a:pathLst>
                <a:path w="6566" h="1902" extrusionOk="0">
                  <a:moveTo>
                    <a:pt x="86" y="0"/>
                  </a:moveTo>
                  <a:lnTo>
                    <a:pt x="0" y="43"/>
                  </a:lnTo>
                  <a:cubicBezTo>
                    <a:pt x="7" y="57"/>
                    <a:pt x="672" y="1392"/>
                    <a:pt x="2184" y="1790"/>
                  </a:cubicBezTo>
                  <a:cubicBezTo>
                    <a:pt x="2470" y="1865"/>
                    <a:pt x="2768" y="1902"/>
                    <a:pt x="3075" y="1902"/>
                  </a:cubicBezTo>
                  <a:cubicBezTo>
                    <a:pt x="4126" y="1902"/>
                    <a:pt x="5296" y="1462"/>
                    <a:pt x="6565" y="588"/>
                  </a:cubicBezTo>
                  <a:lnTo>
                    <a:pt x="6509" y="509"/>
                  </a:lnTo>
                  <a:cubicBezTo>
                    <a:pt x="5257" y="1372"/>
                    <a:pt x="4105" y="1807"/>
                    <a:pt x="3073" y="1807"/>
                  </a:cubicBezTo>
                  <a:cubicBezTo>
                    <a:pt x="2775" y="1807"/>
                    <a:pt x="2487" y="1770"/>
                    <a:pt x="2210" y="1698"/>
                  </a:cubicBezTo>
                  <a:cubicBezTo>
                    <a:pt x="741" y="1312"/>
                    <a:pt x="93" y="13"/>
                    <a:pt x="86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6"/>
            <p:cNvSpPr/>
            <p:nvPr/>
          </p:nvSpPr>
          <p:spPr>
            <a:xfrm>
              <a:off x="883254" y="4585793"/>
              <a:ext cx="15137" cy="34725"/>
            </a:xfrm>
            <a:custGeom>
              <a:avLst/>
              <a:gdLst/>
              <a:ahLst/>
              <a:cxnLst/>
              <a:rect l="l" t="t" r="r" b="b"/>
              <a:pathLst>
                <a:path w="459" h="1053" extrusionOk="0">
                  <a:moveTo>
                    <a:pt x="370" y="0"/>
                  </a:moveTo>
                  <a:lnTo>
                    <a:pt x="1" y="1021"/>
                  </a:lnTo>
                  <a:lnTo>
                    <a:pt x="89" y="1052"/>
                  </a:lnTo>
                  <a:lnTo>
                    <a:pt x="459" y="3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6"/>
            <p:cNvSpPr/>
            <p:nvPr/>
          </p:nvSpPr>
          <p:spPr>
            <a:xfrm>
              <a:off x="897863" y="4603964"/>
              <a:ext cx="16060" cy="29152"/>
            </a:xfrm>
            <a:custGeom>
              <a:avLst/>
              <a:gdLst/>
              <a:ahLst/>
              <a:cxnLst/>
              <a:rect l="l" t="t" r="r" b="b"/>
              <a:pathLst>
                <a:path w="487" h="884" extrusionOk="0">
                  <a:moveTo>
                    <a:pt x="401" y="0"/>
                  </a:moveTo>
                  <a:lnTo>
                    <a:pt x="0" y="841"/>
                  </a:lnTo>
                  <a:lnTo>
                    <a:pt x="86" y="884"/>
                  </a:lnTo>
                  <a:lnTo>
                    <a:pt x="487" y="4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6"/>
            <p:cNvSpPr/>
            <p:nvPr/>
          </p:nvSpPr>
          <p:spPr>
            <a:xfrm>
              <a:off x="912769" y="4614056"/>
              <a:ext cx="12762" cy="30735"/>
            </a:xfrm>
            <a:custGeom>
              <a:avLst/>
              <a:gdLst/>
              <a:ahLst/>
              <a:cxnLst/>
              <a:rect l="l" t="t" r="r" b="b"/>
              <a:pathLst>
                <a:path w="387" h="932" extrusionOk="0">
                  <a:moveTo>
                    <a:pt x="293" y="1"/>
                  </a:moveTo>
                  <a:lnTo>
                    <a:pt x="1" y="902"/>
                  </a:lnTo>
                  <a:lnTo>
                    <a:pt x="92" y="932"/>
                  </a:lnTo>
                  <a:lnTo>
                    <a:pt x="386" y="31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6"/>
            <p:cNvSpPr/>
            <p:nvPr/>
          </p:nvSpPr>
          <p:spPr>
            <a:xfrm>
              <a:off x="929720" y="4625466"/>
              <a:ext cx="15302" cy="24667"/>
            </a:xfrm>
            <a:custGeom>
              <a:avLst/>
              <a:gdLst/>
              <a:ahLst/>
              <a:cxnLst/>
              <a:rect l="l" t="t" r="r" b="b"/>
              <a:pathLst>
                <a:path w="464" h="748" extrusionOk="0">
                  <a:moveTo>
                    <a:pt x="377" y="0"/>
                  </a:moveTo>
                  <a:lnTo>
                    <a:pt x="1" y="703"/>
                  </a:lnTo>
                  <a:lnTo>
                    <a:pt x="85" y="747"/>
                  </a:lnTo>
                  <a:lnTo>
                    <a:pt x="463" y="46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6"/>
            <p:cNvSpPr/>
            <p:nvPr/>
          </p:nvSpPr>
          <p:spPr>
            <a:xfrm>
              <a:off x="997853" y="4633216"/>
              <a:ext cx="18105" cy="27602"/>
            </a:xfrm>
            <a:custGeom>
              <a:avLst/>
              <a:gdLst/>
              <a:ahLst/>
              <a:cxnLst/>
              <a:rect l="l" t="t" r="r" b="b"/>
              <a:pathLst>
                <a:path w="549" h="837" extrusionOk="0">
                  <a:moveTo>
                    <a:pt x="466" y="1"/>
                  </a:moveTo>
                  <a:lnTo>
                    <a:pt x="0" y="786"/>
                  </a:lnTo>
                  <a:lnTo>
                    <a:pt x="82" y="836"/>
                  </a:lnTo>
                  <a:lnTo>
                    <a:pt x="548" y="51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6"/>
            <p:cNvSpPr/>
            <p:nvPr/>
          </p:nvSpPr>
          <p:spPr>
            <a:xfrm>
              <a:off x="960027" y="4634271"/>
              <a:ext cx="13422" cy="24799"/>
            </a:xfrm>
            <a:custGeom>
              <a:avLst/>
              <a:gdLst/>
              <a:ahLst/>
              <a:cxnLst/>
              <a:rect l="l" t="t" r="r" b="b"/>
              <a:pathLst>
                <a:path w="407" h="752" extrusionOk="0">
                  <a:moveTo>
                    <a:pt x="319" y="0"/>
                  </a:moveTo>
                  <a:lnTo>
                    <a:pt x="1" y="711"/>
                  </a:lnTo>
                  <a:lnTo>
                    <a:pt x="89" y="751"/>
                  </a:lnTo>
                  <a:lnTo>
                    <a:pt x="406" y="39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6"/>
            <p:cNvSpPr/>
            <p:nvPr/>
          </p:nvSpPr>
          <p:spPr>
            <a:xfrm>
              <a:off x="944692" y="4630874"/>
              <a:ext cx="14312" cy="26481"/>
            </a:xfrm>
            <a:custGeom>
              <a:avLst/>
              <a:gdLst/>
              <a:ahLst/>
              <a:cxnLst/>
              <a:rect l="l" t="t" r="r" b="b"/>
              <a:pathLst>
                <a:path w="434" h="803" extrusionOk="0">
                  <a:moveTo>
                    <a:pt x="345" y="1"/>
                  </a:moveTo>
                  <a:lnTo>
                    <a:pt x="1" y="763"/>
                  </a:lnTo>
                  <a:lnTo>
                    <a:pt x="88" y="803"/>
                  </a:lnTo>
                  <a:lnTo>
                    <a:pt x="433" y="41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6"/>
            <p:cNvSpPr/>
            <p:nvPr/>
          </p:nvSpPr>
          <p:spPr>
            <a:xfrm>
              <a:off x="976813" y="4635590"/>
              <a:ext cx="15499" cy="26019"/>
            </a:xfrm>
            <a:custGeom>
              <a:avLst/>
              <a:gdLst/>
              <a:ahLst/>
              <a:cxnLst/>
              <a:rect l="l" t="t" r="r" b="b"/>
              <a:pathLst>
                <a:path w="470" h="789" extrusionOk="0">
                  <a:moveTo>
                    <a:pt x="387" y="0"/>
                  </a:moveTo>
                  <a:lnTo>
                    <a:pt x="0" y="743"/>
                  </a:lnTo>
                  <a:lnTo>
                    <a:pt x="87" y="788"/>
                  </a:lnTo>
                  <a:lnTo>
                    <a:pt x="470" y="46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6"/>
            <p:cNvSpPr/>
            <p:nvPr/>
          </p:nvSpPr>
          <p:spPr>
            <a:xfrm>
              <a:off x="1043231" y="4617123"/>
              <a:ext cx="20875" cy="32945"/>
            </a:xfrm>
            <a:custGeom>
              <a:avLst/>
              <a:gdLst/>
              <a:ahLst/>
              <a:cxnLst/>
              <a:rect l="l" t="t" r="r" b="b"/>
              <a:pathLst>
                <a:path w="633" h="999" extrusionOk="0">
                  <a:moveTo>
                    <a:pt x="551" y="1"/>
                  </a:moveTo>
                  <a:lnTo>
                    <a:pt x="0" y="950"/>
                  </a:lnTo>
                  <a:lnTo>
                    <a:pt x="82" y="999"/>
                  </a:lnTo>
                  <a:lnTo>
                    <a:pt x="633" y="49"/>
                  </a:lnTo>
                  <a:lnTo>
                    <a:pt x="551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6"/>
            <p:cNvSpPr/>
            <p:nvPr/>
          </p:nvSpPr>
          <p:spPr>
            <a:xfrm>
              <a:off x="1022982" y="4627709"/>
              <a:ext cx="15433" cy="28526"/>
            </a:xfrm>
            <a:custGeom>
              <a:avLst/>
              <a:gdLst/>
              <a:ahLst/>
              <a:cxnLst/>
              <a:rect l="l" t="t" r="r" b="b"/>
              <a:pathLst>
                <a:path w="468" h="865" extrusionOk="0">
                  <a:moveTo>
                    <a:pt x="380" y="1"/>
                  </a:moveTo>
                  <a:lnTo>
                    <a:pt x="0" y="825"/>
                  </a:lnTo>
                  <a:lnTo>
                    <a:pt x="88" y="865"/>
                  </a:lnTo>
                  <a:lnTo>
                    <a:pt x="467" y="40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6"/>
            <p:cNvSpPr/>
            <p:nvPr/>
          </p:nvSpPr>
          <p:spPr>
            <a:xfrm>
              <a:off x="1061006" y="4610362"/>
              <a:ext cx="17643" cy="31526"/>
            </a:xfrm>
            <a:custGeom>
              <a:avLst/>
              <a:gdLst/>
              <a:ahLst/>
              <a:cxnLst/>
              <a:rect l="l" t="t" r="r" b="b"/>
              <a:pathLst>
                <a:path w="535" h="956" extrusionOk="0">
                  <a:moveTo>
                    <a:pt x="449" y="0"/>
                  </a:moveTo>
                  <a:lnTo>
                    <a:pt x="1" y="912"/>
                  </a:lnTo>
                  <a:lnTo>
                    <a:pt x="88" y="955"/>
                  </a:lnTo>
                  <a:lnTo>
                    <a:pt x="535" y="4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6"/>
            <p:cNvSpPr/>
            <p:nvPr/>
          </p:nvSpPr>
          <p:spPr>
            <a:xfrm>
              <a:off x="1082046" y="4601788"/>
              <a:ext cx="10685" cy="25788"/>
            </a:xfrm>
            <a:custGeom>
              <a:avLst/>
              <a:gdLst/>
              <a:ahLst/>
              <a:cxnLst/>
              <a:rect l="l" t="t" r="r" b="b"/>
              <a:pathLst>
                <a:path w="324" h="782" extrusionOk="0">
                  <a:moveTo>
                    <a:pt x="232" y="0"/>
                  </a:moveTo>
                  <a:lnTo>
                    <a:pt x="1" y="753"/>
                  </a:lnTo>
                  <a:lnTo>
                    <a:pt x="91" y="781"/>
                  </a:lnTo>
                  <a:lnTo>
                    <a:pt x="324" y="26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6"/>
            <p:cNvSpPr/>
            <p:nvPr/>
          </p:nvSpPr>
          <p:spPr>
            <a:xfrm>
              <a:off x="925004" y="4540811"/>
              <a:ext cx="151828" cy="85346"/>
            </a:xfrm>
            <a:custGeom>
              <a:avLst/>
              <a:gdLst/>
              <a:ahLst/>
              <a:cxnLst/>
              <a:rect l="l" t="t" r="r" b="b"/>
              <a:pathLst>
                <a:path w="4604" h="2588" extrusionOk="0">
                  <a:moveTo>
                    <a:pt x="2666" y="96"/>
                  </a:moveTo>
                  <a:cubicBezTo>
                    <a:pt x="3618" y="96"/>
                    <a:pt x="4336" y="466"/>
                    <a:pt x="4410" y="996"/>
                  </a:cubicBezTo>
                  <a:cubicBezTo>
                    <a:pt x="4502" y="1635"/>
                    <a:pt x="3630" y="2289"/>
                    <a:pt x="2468" y="2453"/>
                  </a:cubicBezTo>
                  <a:cubicBezTo>
                    <a:pt x="2289" y="2479"/>
                    <a:pt x="2112" y="2492"/>
                    <a:pt x="1939" y="2492"/>
                  </a:cubicBezTo>
                  <a:cubicBezTo>
                    <a:pt x="989" y="2492"/>
                    <a:pt x="271" y="2122"/>
                    <a:pt x="196" y="1592"/>
                  </a:cubicBezTo>
                  <a:cubicBezTo>
                    <a:pt x="105" y="953"/>
                    <a:pt x="977" y="298"/>
                    <a:pt x="2139" y="134"/>
                  </a:cubicBezTo>
                  <a:cubicBezTo>
                    <a:pt x="2316" y="109"/>
                    <a:pt x="2493" y="96"/>
                    <a:pt x="2666" y="96"/>
                  </a:cubicBezTo>
                  <a:close/>
                  <a:moveTo>
                    <a:pt x="2666" y="1"/>
                  </a:moveTo>
                  <a:cubicBezTo>
                    <a:pt x="2488" y="1"/>
                    <a:pt x="2305" y="15"/>
                    <a:pt x="2125" y="39"/>
                  </a:cubicBezTo>
                  <a:cubicBezTo>
                    <a:pt x="910" y="211"/>
                    <a:pt x="1" y="914"/>
                    <a:pt x="99" y="1607"/>
                  </a:cubicBezTo>
                  <a:cubicBezTo>
                    <a:pt x="182" y="2183"/>
                    <a:pt x="939" y="2587"/>
                    <a:pt x="1939" y="2587"/>
                  </a:cubicBezTo>
                  <a:cubicBezTo>
                    <a:pt x="2118" y="2587"/>
                    <a:pt x="2298" y="2575"/>
                    <a:pt x="2480" y="2550"/>
                  </a:cubicBezTo>
                  <a:cubicBezTo>
                    <a:pt x="3695" y="2379"/>
                    <a:pt x="4603" y="1675"/>
                    <a:pt x="4505" y="983"/>
                  </a:cubicBezTo>
                  <a:cubicBezTo>
                    <a:pt x="4423" y="403"/>
                    <a:pt x="3667" y="1"/>
                    <a:pt x="2666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6"/>
            <p:cNvSpPr/>
            <p:nvPr/>
          </p:nvSpPr>
          <p:spPr>
            <a:xfrm>
              <a:off x="952046" y="4544637"/>
              <a:ext cx="97218" cy="77233"/>
            </a:xfrm>
            <a:custGeom>
              <a:avLst/>
              <a:gdLst/>
              <a:ahLst/>
              <a:cxnLst/>
              <a:rect l="l" t="t" r="r" b="b"/>
              <a:pathLst>
                <a:path w="2948" h="2342" extrusionOk="0">
                  <a:moveTo>
                    <a:pt x="1899" y="0"/>
                  </a:moveTo>
                  <a:cubicBezTo>
                    <a:pt x="1606" y="0"/>
                    <a:pt x="1365" y="170"/>
                    <a:pt x="1232" y="437"/>
                  </a:cubicBezTo>
                  <a:cubicBezTo>
                    <a:pt x="1088" y="736"/>
                    <a:pt x="1085" y="1085"/>
                    <a:pt x="1047" y="1407"/>
                  </a:cubicBezTo>
                  <a:cubicBezTo>
                    <a:pt x="1027" y="1571"/>
                    <a:pt x="997" y="1735"/>
                    <a:pt x="931" y="1886"/>
                  </a:cubicBezTo>
                  <a:cubicBezTo>
                    <a:pt x="875" y="1840"/>
                    <a:pt x="832" y="1785"/>
                    <a:pt x="791" y="1726"/>
                  </a:cubicBezTo>
                  <a:cubicBezTo>
                    <a:pt x="620" y="1479"/>
                    <a:pt x="613" y="1142"/>
                    <a:pt x="650" y="856"/>
                  </a:cubicBezTo>
                  <a:cubicBezTo>
                    <a:pt x="663" y="763"/>
                    <a:pt x="688" y="659"/>
                    <a:pt x="735" y="571"/>
                  </a:cubicBezTo>
                  <a:lnTo>
                    <a:pt x="129" y="507"/>
                  </a:lnTo>
                  <a:cubicBezTo>
                    <a:pt x="20" y="728"/>
                    <a:pt x="0" y="1001"/>
                    <a:pt x="20" y="1238"/>
                  </a:cubicBezTo>
                  <a:cubicBezTo>
                    <a:pt x="49" y="1591"/>
                    <a:pt x="189" y="1905"/>
                    <a:pt x="461" y="2130"/>
                  </a:cubicBezTo>
                  <a:cubicBezTo>
                    <a:pt x="616" y="2260"/>
                    <a:pt x="822" y="2341"/>
                    <a:pt x="1017" y="2341"/>
                  </a:cubicBezTo>
                  <a:cubicBezTo>
                    <a:pt x="1218" y="2341"/>
                    <a:pt x="1406" y="2254"/>
                    <a:pt x="1511" y="2042"/>
                  </a:cubicBezTo>
                  <a:cubicBezTo>
                    <a:pt x="1693" y="1671"/>
                    <a:pt x="1679" y="1234"/>
                    <a:pt x="1769" y="837"/>
                  </a:cubicBezTo>
                  <a:cubicBezTo>
                    <a:pt x="1796" y="721"/>
                    <a:pt x="1849" y="610"/>
                    <a:pt x="1913" y="513"/>
                  </a:cubicBezTo>
                  <a:cubicBezTo>
                    <a:pt x="1920" y="502"/>
                    <a:pt x="1932" y="492"/>
                    <a:pt x="1940" y="480"/>
                  </a:cubicBezTo>
                  <a:cubicBezTo>
                    <a:pt x="2087" y="609"/>
                    <a:pt x="2123" y="934"/>
                    <a:pt x="2134" y="1124"/>
                  </a:cubicBezTo>
                  <a:cubicBezTo>
                    <a:pt x="2146" y="1292"/>
                    <a:pt x="2140" y="1458"/>
                    <a:pt x="2111" y="1624"/>
                  </a:cubicBezTo>
                  <a:cubicBezTo>
                    <a:pt x="2110" y="1636"/>
                    <a:pt x="2106" y="1649"/>
                    <a:pt x="2104" y="1662"/>
                  </a:cubicBezTo>
                  <a:lnTo>
                    <a:pt x="2887" y="1626"/>
                  </a:lnTo>
                  <a:cubicBezTo>
                    <a:pt x="2948" y="1271"/>
                    <a:pt x="2875" y="844"/>
                    <a:pt x="2770" y="581"/>
                  </a:cubicBezTo>
                  <a:cubicBezTo>
                    <a:pt x="2641" y="263"/>
                    <a:pt x="2348" y="59"/>
                    <a:pt x="2016" y="9"/>
                  </a:cubicBezTo>
                  <a:cubicBezTo>
                    <a:pt x="1976" y="3"/>
                    <a:pt x="1937" y="0"/>
                    <a:pt x="1899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6"/>
            <p:cNvSpPr/>
            <p:nvPr/>
          </p:nvSpPr>
          <p:spPr>
            <a:xfrm>
              <a:off x="945451" y="4569865"/>
              <a:ext cx="110178" cy="26580"/>
            </a:xfrm>
            <a:custGeom>
              <a:avLst/>
              <a:gdLst/>
              <a:ahLst/>
              <a:cxnLst/>
              <a:rect l="l" t="t" r="r" b="b"/>
              <a:pathLst>
                <a:path w="3341" h="806" extrusionOk="0">
                  <a:moveTo>
                    <a:pt x="3326" y="1"/>
                  </a:moveTo>
                  <a:lnTo>
                    <a:pt x="0" y="590"/>
                  </a:lnTo>
                  <a:lnTo>
                    <a:pt x="56" y="806"/>
                  </a:lnTo>
                  <a:lnTo>
                    <a:pt x="3341" y="363"/>
                  </a:lnTo>
                  <a:lnTo>
                    <a:pt x="3326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6"/>
            <p:cNvSpPr/>
            <p:nvPr/>
          </p:nvSpPr>
          <p:spPr>
            <a:xfrm>
              <a:off x="840416" y="4724466"/>
              <a:ext cx="251585" cy="144244"/>
            </a:xfrm>
            <a:custGeom>
              <a:avLst/>
              <a:gdLst/>
              <a:ahLst/>
              <a:cxnLst/>
              <a:rect l="l" t="t" r="r" b="b"/>
              <a:pathLst>
                <a:path w="7629" h="4374" extrusionOk="0">
                  <a:moveTo>
                    <a:pt x="4335" y="0"/>
                  </a:moveTo>
                  <a:cubicBezTo>
                    <a:pt x="2156" y="0"/>
                    <a:pt x="186" y="2343"/>
                    <a:pt x="186" y="2343"/>
                  </a:cubicBezTo>
                  <a:lnTo>
                    <a:pt x="1" y="3493"/>
                  </a:lnTo>
                  <a:cubicBezTo>
                    <a:pt x="715" y="4121"/>
                    <a:pt x="1548" y="4373"/>
                    <a:pt x="2377" y="4373"/>
                  </a:cubicBezTo>
                  <a:cubicBezTo>
                    <a:pt x="5022" y="4373"/>
                    <a:pt x="7628" y="1809"/>
                    <a:pt x="6206" y="678"/>
                  </a:cubicBezTo>
                  <a:cubicBezTo>
                    <a:pt x="5592" y="190"/>
                    <a:pt x="4955" y="0"/>
                    <a:pt x="4335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6"/>
            <p:cNvSpPr/>
            <p:nvPr/>
          </p:nvSpPr>
          <p:spPr>
            <a:xfrm>
              <a:off x="844934" y="4767074"/>
              <a:ext cx="214387" cy="76145"/>
            </a:xfrm>
            <a:custGeom>
              <a:avLst/>
              <a:gdLst/>
              <a:ahLst/>
              <a:cxnLst/>
              <a:rect l="l" t="t" r="r" b="b"/>
              <a:pathLst>
                <a:path w="6501" h="2309" extrusionOk="0">
                  <a:moveTo>
                    <a:pt x="6426" y="0"/>
                  </a:moveTo>
                  <a:cubicBezTo>
                    <a:pt x="5144" y="1468"/>
                    <a:pt x="3848" y="2213"/>
                    <a:pt x="2576" y="2213"/>
                  </a:cubicBezTo>
                  <a:lnTo>
                    <a:pt x="2552" y="2213"/>
                  </a:lnTo>
                  <a:cubicBezTo>
                    <a:pt x="1033" y="2201"/>
                    <a:pt x="84" y="1102"/>
                    <a:pt x="75" y="1092"/>
                  </a:cubicBezTo>
                  <a:lnTo>
                    <a:pt x="1" y="1154"/>
                  </a:lnTo>
                  <a:cubicBezTo>
                    <a:pt x="11" y="1165"/>
                    <a:pt x="986" y="2296"/>
                    <a:pt x="2547" y="2309"/>
                  </a:cubicBezTo>
                  <a:lnTo>
                    <a:pt x="2574" y="2309"/>
                  </a:lnTo>
                  <a:cubicBezTo>
                    <a:pt x="3875" y="2309"/>
                    <a:pt x="5195" y="1555"/>
                    <a:pt x="6500" y="62"/>
                  </a:cubicBezTo>
                  <a:lnTo>
                    <a:pt x="6426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6"/>
            <p:cNvSpPr/>
            <p:nvPr/>
          </p:nvSpPr>
          <p:spPr>
            <a:xfrm>
              <a:off x="849781" y="4812452"/>
              <a:ext cx="6694" cy="35912"/>
            </a:xfrm>
            <a:custGeom>
              <a:avLst/>
              <a:gdLst/>
              <a:ahLst/>
              <a:cxnLst/>
              <a:rect l="l" t="t" r="r" b="b"/>
              <a:pathLst>
                <a:path w="203" h="1089" extrusionOk="0">
                  <a:moveTo>
                    <a:pt x="106" y="0"/>
                  </a:moveTo>
                  <a:lnTo>
                    <a:pt x="1" y="1080"/>
                  </a:lnTo>
                  <a:lnTo>
                    <a:pt x="95" y="1088"/>
                  </a:lnTo>
                  <a:lnTo>
                    <a:pt x="202" y="9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6"/>
            <p:cNvSpPr/>
            <p:nvPr/>
          </p:nvSpPr>
          <p:spPr>
            <a:xfrm>
              <a:off x="866853" y="4826105"/>
              <a:ext cx="9102" cy="30768"/>
            </a:xfrm>
            <a:custGeom>
              <a:avLst/>
              <a:gdLst/>
              <a:ahLst/>
              <a:cxnLst/>
              <a:rect l="l" t="t" r="r" b="b"/>
              <a:pathLst>
                <a:path w="276" h="933" extrusionOk="0">
                  <a:moveTo>
                    <a:pt x="181" y="0"/>
                  </a:moveTo>
                  <a:lnTo>
                    <a:pt x="0" y="914"/>
                  </a:lnTo>
                  <a:lnTo>
                    <a:pt x="94" y="933"/>
                  </a:lnTo>
                  <a:lnTo>
                    <a:pt x="276" y="19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6"/>
            <p:cNvSpPr/>
            <p:nvPr/>
          </p:nvSpPr>
          <p:spPr>
            <a:xfrm>
              <a:off x="884035" y="4833030"/>
              <a:ext cx="5243" cy="31461"/>
            </a:xfrm>
            <a:custGeom>
              <a:avLst/>
              <a:gdLst/>
              <a:ahLst/>
              <a:cxnLst/>
              <a:rect l="l" t="t" r="r" b="b"/>
              <a:pathLst>
                <a:path w="159" h="954" extrusionOk="0">
                  <a:moveTo>
                    <a:pt x="63" y="0"/>
                  </a:moveTo>
                  <a:lnTo>
                    <a:pt x="0" y="947"/>
                  </a:lnTo>
                  <a:lnTo>
                    <a:pt x="96" y="954"/>
                  </a:lnTo>
                  <a:lnTo>
                    <a:pt x="159" y="7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6"/>
            <p:cNvSpPr/>
            <p:nvPr/>
          </p:nvSpPr>
          <p:spPr>
            <a:xfrm>
              <a:off x="901876" y="4839362"/>
              <a:ext cx="9432" cy="26316"/>
            </a:xfrm>
            <a:custGeom>
              <a:avLst/>
              <a:gdLst/>
              <a:ahLst/>
              <a:cxnLst/>
              <a:rect l="l" t="t" r="r" b="b"/>
              <a:pathLst>
                <a:path w="286" h="798" extrusionOk="0">
                  <a:moveTo>
                    <a:pt x="193" y="1"/>
                  </a:moveTo>
                  <a:lnTo>
                    <a:pt x="0" y="773"/>
                  </a:lnTo>
                  <a:lnTo>
                    <a:pt x="93" y="797"/>
                  </a:lnTo>
                  <a:lnTo>
                    <a:pt x="286" y="24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6"/>
            <p:cNvSpPr/>
            <p:nvPr/>
          </p:nvSpPr>
          <p:spPr>
            <a:xfrm>
              <a:off x="970404" y="4829435"/>
              <a:ext cx="11608" cy="29779"/>
            </a:xfrm>
            <a:custGeom>
              <a:avLst/>
              <a:gdLst/>
              <a:ahLst/>
              <a:cxnLst/>
              <a:rect l="l" t="t" r="r" b="b"/>
              <a:pathLst>
                <a:path w="352" h="903" extrusionOk="0">
                  <a:moveTo>
                    <a:pt x="259" y="1"/>
                  </a:moveTo>
                  <a:lnTo>
                    <a:pt x="1" y="877"/>
                  </a:lnTo>
                  <a:lnTo>
                    <a:pt x="93" y="903"/>
                  </a:lnTo>
                  <a:lnTo>
                    <a:pt x="352" y="28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6"/>
            <p:cNvSpPr/>
            <p:nvPr/>
          </p:nvSpPr>
          <p:spPr>
            <a:xfrm>
              <a:off x="933700" y="4840780"/>
              <a:ext cx="7519" cy="25986"/>
            </a:xfrm>
            <a:custGeom>
              <a:avLst/>
              <a:gdLst/>
              <a:ahLst/>
              <a:cxnLst/>
              <a:rect l="l" t="t" r="r" b="b"/>
              <a:pathLst>
                <a:path w="228" h="788" extrusionOk="0">
                  <a:moveTo>
                    <a:pt x="132" y="1"/>
                  </a:moveTo>
                  <a:lnTo>
                    <a:pt x="0" y="770"/>
                  </a:lnTo>
                  <a:lnTo>
                    <a:pt x="94" y="787"/>
                  </a:lnTo>
                  <a:lnTo>
                    <a:pt x="227" y="1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6"/>
            <p:cNvSpPr/>
            <p:nvPr/>
          </p:nvSpPr>
          <p:spPr>
            <a:xfrm>
              <a:off x="918167" y="4841274"/>
              <a:ext cx="7981" cy="27701"/>
            </a:xfrm>
            <a:custGeom>
              <a:avLst/>
              <a:gdLst/>
              <a:ahLst/>
              <a:cxnLst/>
              <a:rect l="l" t="t" r="r" b="b"/>
              <a:pathLst>
                <a:path w="242" h="840" extrusionOk="0">
                  <a:moveTo>
                    <a:pt x="147" y="0"/>
                  </a:moveTo>
                  <a:lnTo>
                    <a:pt x="0" y="822"/>
                  </a:lnTo>
                  <a:lnTo>
                    <a:pt x="94" y="839"/>
                  </a:lnTo>
                  <a:lnTo>
                    <a:pt x="241" y="1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6"/>
            <p:cNvSpPr/>
            <p:nvPr/>
          </p:nvSpPr>
          <p:spPr>
            <a:xfrm>
              <a:off x="950321" y="4837548"/>
              <a:ext cx="9432" cy="27668"/>
            </a:xfrm>
            <a:custGeom>
              <a:avLst/>
              <a:gdLst/>
              <a:ahLst/>
              <a:cxnLst/>
              <a:rect l="l" t="t" r="r" b="b"/>
              <a:pathLst>
                <a:path w="286" h="839" extrusionOk="0">
                  <a:moveTo>
                    <a:pt x="190" y="0"/>
                  </a:moveTo>
                  <a:lnTo>
                    <a:pt x="0" y="814"/>
                  </a:lnTo>
                  <a:lnTo>
                    <a:pt x="94" y="838"/>
                  </a:lnTo>
                  <a:lnTo>
                    <a:pt x="286" y="22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6"/>
            <p:cNvSpPr/>
            <p:nvPr/>
          </p:nvSpPr>
          <p:spPr>
            <a:xfrm>
              <a:off x="1012165" y="4801998"/>
              <a:ext cx="13026" cy="35715"/>
            </a:xfrm>
            <a:custGeom>
              <a:avLst/>
              <a:gdLst/>
              <a:ahLst/>
              <a:cxnLst/>
              <a:rect l="l" t="t" r="r" b="b"/>
              <a:pathLst>
                <a:path w="395" h="1083" extrusionOk="0">
                  <a:moveTo>
                    <a:pt x="301" y="0"/>
                  </a:moveTo>
                  <a:lnTo>
                    <a:pt x="0" y="1057"/>
                  </a:lnTo>
                  <a:lnTo>
                    <a:pt x="93" y="1083"/>
                  </a:lnTo>
                  <a:lnTo>
                    <a:pt x="394" y="2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6"/>
            <p:cNvSpPr/>
            <p:nvPr/>
          </p:nvSpPr>
          <p:spPr>
            <a:xfrm>
              <a:off x="993720" y="4818553"/>
              <a:ext cx="8640" cy="30043"/>
            </a:xfrm>
            <a:custGeom>
              <a:avLst/>
              <a:gdLst/>
              <a:ahLst/>
              <a:cxnLst/>
              <a:rect l="l" t="t" r="r" b="b"/>
              <a:pathLst>
                <a:path w="262" h="911" extrusionOk="0">
                  <a:moveTo>
                    <a:pt x="166" y="1"/>
                  </a:moveTo>
                  <a:lnTo>
                    <a:pt x="0" y="893"/>
                  </a:lnTo>
                  <a:lnTo>
                    <a:pt x="94" y="910"/>
                  </a:lnTo>
                  <a:lnTo>
                    <a:pt x="261" y="18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6"/>
            <p:cNvSpPr/>
            <p:nvPr/>
          </p:nvSpPr>
          <p:spPr>
            <a:xfrm>
              <a:off x="1027632" y="4791939"/>
              <a:ext cx="10025" cy="33439"/>
            </a:xfrm>
            <a:custGeom>
              <a:avLst/>
              <a:gdLst/>
              <a:ahLst/>
              <a:cxnLst/>
              <a:rect l="l" t="t" r="r" b="b"/>
              <a:pathLst>
                <a:path w="304" h="1014" extrusionOk="0">
                  <a:moveTo>
                    <a:pt x="209" y="0"/>
                  </a:moveTo>
                  <a:lnTo>
                    <a:pt x="1" y="994"/>
                  </a:lnTo>
                  <a:lnTo>
                    <a:pt x="95" y="1014"/>
                  </a:lnTo>
                  <a:lnTo>
                    <a:pt x="303" y="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6"/>
            <p:cNvSpPr/>
            <p:nvPr/>
          </p:nvSpPr>
          <p:spPr>
            <a:xfrm>
              <a:off x="1044220" y="4780067"/>
              <a:ext cx="4386" cy="26151"/>
            </a:xfrm>
            <a:custGeom>
              <a:avLst/>
              <a:gdLst/>
              <a:ahLst/>
              <a:cxnLst/>
              <a:rect l="l" t="t" r="r" b="b"/>
              <a:pathLst>
                <a:path w="133" h="793" extrusionOk="0">
                  <a:moveTo>
                    <a:pt x="39" y="0"/>
                  </a:moveTo>
                  <a:lnTo>
                    <a:pt x="0" y="790"/>
                  </a:lnTo>
                  <a:lnTo>
                    <a:pt x="96" y="793"/>
                  </a:lnTo>
                  <a:lnTo>
                    <a:pt x="133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6"/>
            <p:cNvSpPr/>
            <p:nvPr/>
          </p:nvSpPr>
          <p:spPr>
            <a:xfrm>
              <a:off x="878307" y="4736470"/>
              <a:ext cx="153279" cy="95437"/>
            </a:xfrm>
            <a:custGeom>
              <a:avLst/>
              <a:gdLst/>
              <a:ahLst/>
              <a:cxnLst/>
              <a:rect l="l" t="t" r="r" b="b"/>
              <a:pathLst>
                <a:path w="4648" h="2894" extrusionOk="0">
                  <a:moveTo>
                    <a:pt x="3140" y="96"/>
                  </a:moveTo>
                  <a:cubicBezTo>
                    <a:pt x="3724" y="96"/>
                    <a:pt x="4155" y="300"/>
                    <a:pt x="4295" y="639"/>
                  </a:cubicBezTo>
                  <a:cubicBezTo>
                    <a:pt x="4540" y="1235"/>
                    <a:pt x="3855" y="2085"/>
                    <a:pt x="2770" y="2530"/>
                  </a:cubicBezTo>
                  <a:cubicBezTo>
                    <a:pt x="2345" y="2706"/>
                    <a:pt x="1911" y="2798"/>
                    <a:pt x="1511" y="2798"/>
                  </a:cubicBezTo>
                  <a:cubicBezTo>
                    <a:pt x="927" y="2798"/>
                    <a:pt x="495" y="2594"/>
                    <a:pt x="356" y="2256"/>
                  </a:cubicBezTo>
                  <a:cubicBezTo>
                    <a:pt x="109" y="1659"/>
                    <a:pt x="794" y="810"/>
                    <a:pt x="1879" y="364"/>
                  </a:cubicBezTo>
                  <a:cubicBezTo>
                    <a:pt x="2305" y="189"/>
                    <a:pt x="2740" y="96"/>
                    <a:pt x="3140" y="96"/>
                  </a:cubicBezTo>
                  <a:close/>
                  <a:moveTo>
                    <a:pt x="3137" y="0"/>
                  </a:moveTo>
                  <a:cubicBezTo>
                    <a:pt x="2727" y="0"/>
                    <a:pt x="2279" y="96"/>
                    <a:pt x="1842" y="275"/>
                  </a:cubicBezTo>
                  <a:cubicBezTo>
                    <a:pt x="707" y="743"/>
                    <a:pt x="1" y="1648"/>
                    <a:pt x="266" y="2293"/>
                  </a:cubicBezTo>
                  <a:cubicBezTo>
                    <a:pt x="422" y="2670"/>
                    <a:pt x="887" y="2894"/>
                    <a:pt x="1511" y="2894"/>
                  </a:cubicBezTo>
                  <a:cubicBezTo>
                    <a:pt x="1921" y="2894"/>
                    <a:pt x="2369" y="2800"/>
                    <a:pt x="2804" y="2620"/>
                  </a:cubicBezTo>
                  <a:cubicBezTo>
                    <a:pt x="3939" y="2153"/>
                    <a:pt x="4647" y="1247"/>
                    <a:pt x="4382" y="601"/>
                  </a:cubicBezTo>
                  <a:cubicBezTo>
                    <a:pt x="4226" y="225"/>
                    <a:pt x="3761" y="0"/>
                    <a:pt x="3137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6"/>
            <p:cNvSpPr/>
            <p:nvPr/>
          </p:nvSpPr>
          <p:spPr>
            <a:xfrm>
              <a:off x="904591" y="4742274"/>
              <a:ext cx="98900" cy="83763"/>
            </a:xfrm>
            <a:custGeom>
              <a:avLst/>
              <a:gdLst/>
              <a:ahLst/>
              <a:cxnLst/>
              <a:rect l="l" t="t" r="r" b="b"/>
              <a:pathLst>
                <a:path w="2999" h="2540" extrusionOk="0">
                  <a:moveTo>
                    <a:pt x="1861" y="1"/>
                  </a:moveTo>
                  <a:cubicBezTo>
                    <a:pt x="1826" y="1"/>
                    <a:pt x="1791" y="2"/>
                    <a:pt x="1756" y="6"/>
                  </a:cubicBezTo>
                  <a:cubicBezTo>
                    <a:pt x="1409" y="41"/>
                    <a:pt x="1172" y="283"/>
                    <a:pt x="1102" y="615"/>
                  </a:cubicBezTo>
                  <a:cubicBezTo>
                    <a:pt x="1035" y="939"/>
                    <a:pt x="1119" y="1279"/>
                    <a:pt x="1161" y="1600"/>
                  </a:cubicBezTo>
                  <a:cubicBezTo>
                    <a:pt x="1182" y="1764"/>
                    <a:pt x="1195" y="1930"/>
                    <a:pt x="1167" y="2094"/>
                  </a:cubicBezTo>
                  <a:cubicBezTo>
                    <a:pt x="1102" y="2064"/>
                    <a:pt x="1047" y="2018"/>
                    <a:pt x="991" y="1973"/>
                  </a:cubicBezTo>
                  <a:cubicBezTo>
                    <a:pt x="763" y="1774"/>
                    <a:pt x="676" y="1452"/>
                    <a:pt x="640" y="1165"/>
                  </a:cubicBezTo>
                  <a:cubicBezTo>
                    <a:pt x="630" y="1072"/>
                    <a:pt x="627" y="965"/>
                    <a:pt x="653" y="869"/>
                  </a:cubicBezTo>
                  <a:lnTo>
                    <a:pt x="653" y="869"/>
                  </a:lnTo>
                  <a:lnTo>
                    <a:pt x="49" y="958"/>
                  </a:lnTo>
                  <a:cubicBezTo>
                    <a:pt x="0" y="1198"/>
                    <a:pt x="46" y="1467"/>
                    <a:pt x="125" y="1694"/>
                  </a:cubicBezTo>
                  <a:cubicBezTo>
                    <a:pt x="240" y="2028"/>
                    <a:pt x="451" y="2297"/>
                    <a:pt x="773" y="2451"/>
                  </a:cubicBezTo>
                  <a:cubicBezTo>
                    <a:pt x="894" y="2508"/>
                    <a:pt x="1033" y="2539"/>
                    <a:pt x="1167" y="2539"/>
                  </a:cubicBezTo>
                  <a:cubicBezTo>
                    <a:pt x="1443" y="2539"/>
                    <a:pt x="1702" y="2409"/>
                    <a:pt x="1766" y="2103"/>
                  </a:cubicBezTo>
                  <a:cubicBezTo>
                    <a:pt x="1852" y="1697"/>
                    <a:pt x="1730" y="1279"/>
                    <a:pt x="1720" y="872"/>
                  </a:cubicBezTo>
                  <a:cubicBezTo>
                    <a:pt x="1716" y="754"/>
                    <a:pt x="1743" y="632"/>
                    <a:pt x="1780" y="520"/>
                  </a:cubicBezTo>
                  <a:cubicBezTo>
                    <a:pt x="1786" y="508"/>
                    <a:pt x="1792" y="495"/>
                    <a:pt x="1798" y="483"/>
                  </a:cubicBezTo>
                  <a:cubicBezTo>
                    <a:pt x="1973" y="570"/>
                    <a:pt x="2087" y="876"/>
                    <a:pt x="2146" y="1059"/>
                  </a:cubicBezTo>
                  <a:cubicBezTo>
                    <a:pt x="2197" y="1218"/>
                    <a:pt x="2236" y="1382"/>
                    <a:pt x="2249" y="1547"/>
                  </a:cubicBezTo>
                  <a:cubicBezTo>
                    <a:pt x="2250" y="1560"/>
                    <a:pt x="2250" y="1573"/>
                    <a:pt x="2250" y="1586"/>
                  </a:cubicBezTo>
                  <a:lnTo>
                    <a:pt x="2998" y="1359"/>
                  </a:lnTo>
                  <a:cubicBezTo>
                    <a:pt x="2971" y="998"/>
                    <a:pt x="2794" y="604"/>
                    <a:pt x="2628" y="375"/>
                  </a:cubicBezTo>
                  <a:cubicBezTo>
                    <a:pt x="2446" y="126"/>
                    <a:pt x="2159" y="1"/>
                    <a:pt x="1861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6"/>
            <p:cNvSpPr/>
            <p:nvPr/>
          </p:nvSpPr>
          <p:spPr>
            <a:xfrm>
              <a:off x="902612" y="4757642"/>
              <a:ext cx="105000" cy="52335"/>
            </a:xfrm>
            <a:custGeom>
              <a:avLst/>
              <a:gdLst/>
              <a:ahLst/>
              <a:cxnLst/>
              <a:rect l="l" t="t" r="r" b="b"/>
              <a:pathLst>
                <a:path w="3184" h="1587" extrusionOk="0">
                  <a:moveTo>
                    <a:pt x="3081" y="1"/>
                  </a:moveTo>
                  <a:lnTo>
                    <a:pt x="0" y="1393"/>
                  </a:lnTo>
                  <a:lnTo>
                    <a:pt x="107" y="1587"/>
                  </a:lnTo>
                  <a:lnTo>
                    <a:pt x="3184" y="349"/>
                  </a:lnTo>
                  <a:lnTo>
                    <a:pt x="3081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6"/>
            <p:cNvSpPr/>
            <p:nvPr/>
          </p:nvSpPr>
          <p:spPr>
            <a:xfrm>
              <a:off x="953860" y="4258091"/>
              <a:ext cx="227512" cy="177584"/>
            </a:xfrm>
            <a:custGeom>
              <a:avLst/>
              <a:gdLst/>
              <a:ahLst/>
              <a:cxnLst/>
              <a:rect l="l" t="t" r="r" b="b"/>
              <a:pathLst>
                <a:path w="6899" h="5385" extrusionOk="0">
                  <a:moveTo>
                    <a:pt x="4001" y="1"/>
                  </a:moveTo>
                  <a:cubicBezTo>
                    <a:pt x="1152" y="1"/>
                    <a:pt x="1" y="4106"/>
                    <a:pt x="1" y="4106"/>
                  </a:cubicBezTo>
                  <a:lnTo>
                    <a:pt x="306" y="5229"/>
                  </a:lnTo>
                  <a:cubicBezTo>
                    <a:pt x="656" y="5336"/>
                    <a:pt x="1000" y="5385"/>
                    <a:pt x="1332" y="5385"/>
                  </a:cubicBezTo>
                  <a:cubicBezTo>
                    <a:pt x="4622" y="5385"/>
                    <a:pt x="6899" y="631"/>
                    <a:pt x="4799" y="103"/>
                  </a:cubicBezTo>
                  <a:cubicBezTo>
                    <a:pt x="4519" y="33"/>
                    <a:pt x="4253" y="1"/>
                    <a:pt x="4001" y="1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6"/>
            <p:cNvSpPr/>
            <p:nvPr/>
          </p:nvSpPr>
          <p:spPr>
            <a:xfrm>
              <a:off x="953794" y="4275140"/>
              <a:ext cx="180354" cy="131448"/>
            </a:xfrm>
            <a:custGeom>
              <a:avLst/>
              <a:gdLst/>
              <a:ahLst/>
              <a:cxnLst/>
              <a:rect l="l" t="t" r="r" b="b"/>
              <a:pathLst>
                <a:path w="5469" h="3986" extrusionOk="0">
                  <a:moveTo>
                    <a:pt x="5376" y="0"/>
                  </a:moveTo>
                  <a:cubicBezTo>
                    <a:pt x="4808" y="1877"/>
                    <a:pt x="3928" y="3093"/>
                    <a:pt x="2758" y="3613"/>
                  </a:cubicBezTo>
                  <a:cubicBezTo>
                    <a:pt x="2293" y="3821"/>
                    <a:pt x="1835" y="3890"/>
                    <a:pt x="1431" y="3890"/>
                  </a:cubicBezTo>
                  <a:cubicBezTo>
                    <a:pt x="633" y="3890"/>
                    <a:pt x="49" y="3619"/>
                    <a:pt x="40" y="3615"/>
                  </a:cubicBezTo>
                  <a:lnTo>
                    <a:pt x="0" y="3703"/>
                  </a:lnTo>
                  <a:cubicBezTo>
                    <a:pt x="9" y="3707"/>
                    <a:pt x="611" y="3986"/>
                    <a:pt x="1435" y="3986"/>
                  </a:cubicBezTo>
                  <a:cubicBezTo>
                    <a:pt x="1850" y="3986"/>
                    <a:pt x="2320" y="3914"/>
                    <a:pt x="2798" y="3703"/>
                  </a:cubicBezTo>
                  <a:cubicBezTo>
                    <a:pt x="3994" y="3172"/>
                    <a:pt x="4893" y="1936"/>
                    <a:pt x="5469" y="29"/>
                  </a:cubicBezTo>
                  <a:lnTo>
                    <a:pt x="5376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6"/>
            <p:cNvSpPr/>
            <p:nvPr/>
          </p:nvSpPr>
          <p:spPr>
            <a:xfrm>
              <a:off x="964413" y="4399402"/>
              <a:ext cx="14477" cy="34923"/>
            </a:xfrm>
            <a:custGeom>
              <a:avLst/>
              <a:gdLst/>
              <a:ahLst/>
              <a:cxnLst/>
              <a:rect l="l" t="t" r="r" b="b"/>
              <a:pathLst>
                <a:path w="439" h="1059" extrusionOk="0">
                  <a:moveTo>
                    <a:pt x="91" y="1"/>
                  </a:moveTo>
                  <a:lnTo>
                    <a:pt x="1" y="32"/>
                  </a:lnTo>
                  <a:lnTo>
                    <a:pt x="349" y="1058"/>
                  </a:lnTo>
                  <a:lnTo>
                    <a:pt x="439" y="1028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6"/>
            <p:cNvSpPr/>
            <p:nvPr/>
          </p:nvSpPr>
          <p:spPr>
            <a:xfrm>
              <a:off x="988487" y="4404117"/>
              <a:ext cx="10091" cy="30669"/>
            </a:xfrm>
            <a:custGeom>
              <a:avLst/>
              <a:gdLst/>
              <a:ahLst/>
              <a:cxnLst/>
              <a:rect l="l" t="t" r="r" b="b"/>
              <a:pathLst>
                <a:path w="306" h="930" extrusionOk="0">
                  <a:moveTo>
                    <a:pt x="94" y="0"/>
                  </a:moveTo>
                  <a:lnTo>
                    <a:pt x="0" y="22"/>
                  </a:lnTo>
                  <a:lnTo>
                    <a:pt x="211" y="930"/>
                  </a:lnTo>
                  <a:lnTo>
                    <a:pt x="306" y="90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6"/>
            <p:cNvSpPr/>
            <p:nvPr/>
          </p:nvSpPr>
          <p:spPr>
            <a:xfrm>
              <a:off x="1003030" y="4404447"/>
              <a:ext cx="13949" cy="30405"/>
            </a:xfrm>
            <a:custGeom>
              <a:avLst/>
              <a:gdLst/>
              <a:ahLst/>
              <a:cxnLst/>
              <a:rect l="l" t="t" r="r" b="b"/>
              <a:pathLst>
                <a:path w="423" h="922" extrusionOk="0">
                  <a:moveTo>
                    <a:pt x="89" y="0"/>
                  </a:moveTo>
                  <a:lnTo>
                    <a:pt x="0" y="35"/>
                  </a:lnTo>
                  <a:lnTo>
                    <a:pt x="331" y="921"/>
                  </a:lnTo>
                  <a:lnTo>
                    <a:pt x="423" y="888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6"/>
            <p:cNvSpPr/>
            <p:nvPr/>
          </p:nvSpPr>
          <p:spPr>
            <a:xfrm>
              <a:off x="1025851" y="4401479"/>
              <a:ext cx="7882" cy="26382"/>
            </a:xfrm>
            <a:custGeom>
              <a:avLst/>
              <a:gdLst/>
              <a:ahLst/>
              <a:cxnLst/>
              <a:rect l="l" t="t" r="r" b="b"/>
              <a:pathLst>
                <a:path w="239" h="800" extrusionOk="0">
                  <a:moveTo>
                    <a:pt x="95" y="1"/>
                  </a:moveTo>
                  <a:lnTo>
                    <a:pt x="1" y="18"/>
                  </a:lnTo>
                  <a:lnTo>
                    <a:pt x="145" y="800"/>
                  </a:lnTo>
                  <a:lnTo>
                    <a:pt x="239" y="783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6"/>
            <p:cNvSpPr/>
            <p:nvPr/>
          </p:nvSpPr>
          <p:spPr>
            <a:xfrm>
              <a:off x="1086069" y="4363719"/>
              <a:ext cx="7321" cy="30306"/>
            </a:xfrm>
            <a:custGeom>
              <a:avLst/>
              <a:gdLst/>
              <a:ahLst/>
              <a:cxnLst/>
              <a:rect l="l" t="t" r="r" b="b"/>
              <a:pathLst>
                <a:path w="222" h="919" extrusionOk="0">
                  <a:moveTo>
                    <a:pt x="96" y="1"/>
                  </a:moveTo>
                  <a:lnTo>
                    <a:pt x="0" y="14"/>
                  </a:lnTo>
                  <a:lnTo>
                    <a:pt x="126" y="919"/>
                  </a:lnTo>
                  <a:lnTo>
                    <a:pt x="222" y="906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6"/>
            <p:cNvSpPr/>
            <p:nvPr/>
          </p:nvSpPr>
          <p:spPr>
            <a:xfrm>
              <a:off x="1053289" y="4390563"/>
              <a:ext cx="9629" cy="25788"/>
            </a:xfrm>
            <a:custGeom>
              <a:avLst/>
              <a:gdLst/>
              <a:ahLst/>
              <a:cxnLst/>
              <a:rect l="l" t="t" r="r" b="b"/>
              <a:pathLst>
                <a:path w="292" h="782" extrusionOk="0">
                  <a:moveTo>
                    <a:pt x="96" y="0"/>
                  </a:moveTo>
                  <a:lnTo>
                    <a:pt x="1" y="26"/>
                  </a:lnTo>
                  <a:lnTo>
                    <a:pt x="199" y="781"/>
                  </a:lnTo>
                  <a:lnTo>
                    <a:pt x="292" y="757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6"/>
            <p:cNvSpPr/>
            <p:nvPr/>
          </p:nvSpPr>
          <p:spPr>
            <a:xfrm>
              <a:off x="1039801" y="4396763"/>
              <a:ext cx="9860" cy="27470"/>
            </a:xfrm>
            <a:custGeom>
              <a:avLst/>
              <a:gdLst/>
              <a:ahLst/>
              <a:cxnLst/>
              <a:rect l="l" t="t" r="r" b="b"/>
              <a:pathLst>
                <a:path w="299" h="833" extrusionOk="0">
                  <a:moveTo>
                    <a:pt x="93" y="1"/>
                  </a:moveTo>
                  <a:lnTo>
                    <a:pt x="0" y="24"/>
                  </a:lnTo>
                  <a:lnTo>
                    <a:pt x="206" y="833"/>
                  </a:lnTo>
                  <a:lnTo>
                    <a:pt x="298" y="810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6"/>
            <p:cNvSpPr/>
            <p:nvPr/>
          </p:nvSpPr>
          <p:spPr>
            <a:xfrm>
              <a:off x="1069019" y="4379977"/>
              <a:ext cx="8508" cy="27701"/>
            </a:xfrm>
            <a:custGeom>
              <a:avLst/>
              <a:gdLst/>
              <a:ahLst/>
              <a:cxnLst/>
              <a:rect l="l" t="t" r="r" b="b"/>
              <a:pathLst>
                <a:path w="258" h="840" extrusionOk="0">
                  <a:moveTo>
                    <a:pt x="95" y="0"/>
                  </a:moveTo>
                  <a:lnTo>
                    <a:pt x="1" y="20"/>
                  </a:lnTo>
                  <a:lnTo>
                    <a:pt x="163" y="840"/>
                  </a:lnTo>
                  <a:lnTo>
                    <a:pt x="257" y="821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6"/>
            <p:cNvSpPr/>
            <p:nvPr/>
          </p:nvSpPr>
          <p:spPr>
            <a:xfrm>
              <a:off x="1113639" y="4320782"/>
              <a:ext cx="8508" cy="36341"/>
            </a:xfrm>
            <a:custGeom>
              <a:avLst/>
              <a:gdLst/>
              <a:ahLst/>
              <a:cxnLst/>
              <a:rect l="l" t="t" r="r" b="b"/>
              <a:pathLst>
                <a:path w="258" h="1102" extrusionOk="0">
                  <a:moveTo>
                    <a:pt x="95" y="1"/>
                  </a:moveTo>
                  <a:lnTo>
                    <a:pt x="1" y="17"/>
                  </a:lnTo>
                  <a:lnTo>
                    <a:pt x="164" y="1101"/>
                  </a:lnTo>
                  <a:lnTo>
                    <a:pt x="258" y="1087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6"/>
            <p:cNvSpPr/>
            <p:nvPr/>
          </p:nvSpPr>
          <p:spPr>
            <a:xfrm>
              <a:off x="1099986" y="4344889"/>
              <a:ext cx="10355" cy="29878"/>
            </a:xfrm>
            <a:custGeom>
              <a:avLst/>
              <a:gdLst/>
              <a:ahLst/>
              <a:cxnLst/>
              <a:rect l="l" t="t" r="r" b="b"/>
              <a:pathLst>
                <a:path w="314" h="906" extrusionOk="0">
                  <a:moveTo>
                    <a:pt x="95" y="1"/>
                  </a:moveTo>
                  <a:lnTo>
                    <a:pt x="1" y="25"/>
                  </a:lnTo>
                  <a:lnTo>
                    <a:pt x="218" y="906"/>
                  </a:lnTo>
                  <a:lnTo>
                    <a:pt x="313" y="884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6"/>
            <p:cNvSpPr/>
            <p:nvPr/>
          </p:nvSpPr>
          <p:spPr>
            <a:xfrm>
              <a:off x="1120630" y="4306667"/>
              <a:ext cx="10421" cy="33406"/>
            </a:xfrm>
            <a:custGeom>
              <a:avLst/>
              <a:gdLst/>
              <a:ahLst/>
              <a:cxnLst/>
              <a:rect l="l" t="t" r="r" b="b"/>
              <a:pathLst>
                <a:path w="316" h="1013" extrusionOk="0">
                  <a:moveTo>
                    <a:pt x="94" y="1"/>
                  </a:moveTo>
                  <a:lnTo>
                    <a:pt x="0" y="22"/>
                  </a:lnTo>
                  <a:lnTo>
                    <a:pt x="221" y="1013"/>
                  </a:lnTo>
                  <a:lnTo>
                    <a:pt x="316" y="993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6"/>
            <p:cNvSpPr/>
            <p:nvPr/>
          </p:nvSpPr>
          <p:spPr>
            <a:xfrm>
              <a:off x="1126137" y="4290442"/>
              <a:ext cx="12531" cy="25426"/>
            </a:xfrm>
            <a:custGeom>
              <a:avLst/>
              <a:gdLst/>
              <a:ahLst/>
              <a:cxnLst/>
              <a:rect l="l" t="t" r="r" b="b"/>
              <a:pathLst>
                <a:path w="380" h="771" extrusionOk="0">
                  <a:moveTo>
                    <a:pt x="89" y="0"/>
                  </a:moveTo>
                  <a:lnTo>
                    <a:pt x="0" y="36"/>
                  </a:lnTo>
                  <a:lnTo>
                    <a:pt x="288" y="771"/>
                  </a:lnTo>
                  <a:lnTo>
                    <a:pt x="380" y="73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6"/>
            <p:cNvSpPr/>
            <p:nvPr/>
          </p:nvSpPr>
          <p:spPr>
            <a:xfrm>
              <a:off x="978297" y="4272073"/>
              <a:ext cx="128085" cy="121324"/>
            </a:xfrm>
            <a:custGeom>
              <a:avLst/>
              <a:gdLst/>
              <a:ahLst/>
              <a:cxnLst/>
              <a:rect l="l" t="t" r="r" b="b"/>
              <a:pathLst>
                <a:path w="3884" h="3679" extrusionOk="0">
                  <a:moveTo>
                    <a:pt x="2941" y="96"/>
                  </a:moveTo>
                  <a:cubicBezTo>
                    <a:pt x="3171" y="96"/>
                    <a:pt x="3357" y="163"/>
                    <a:pt x="3494" y="292"/>
                  </a:cubicBezTo>
                  <a:cubicBezTo>
                    <a:pt x="3718" y="501"/>
                    <a:pt x="3782" y="860"/>
                    <a:pt x="3671" y="1299"/>
                  </a:cubicBezTo>
                  <a:cubicBezTo>
                    <a:pt x="3558" y="1749"/>
                    <a:pt x="3280" y="2226"/>
                    <a:pt x="2887" y="2643"/>
                  </a:cubicBezTo>
                  <a:cubicBezTo>
                    <a:pt x="2342" y="3222"/>
                    <a:pt x="1667" y="3583"/>
                    <a:pt x="1128" y="3583"/>
                  </a:cubicBezTo>
                  <a:cubicBezTo>
                    <a:pt x="899" y="3583"/>
                    <a:pt x="713" y="3518"/>
                    <a:pt x="575" y="3389"/>
                  </a:cubicBezTo>
                  <a:cubicBezTo>
                    <a:pt x="104" y="2947"/>
                    <a:pt x="378" y="1892"/>
                    <a:pt x="1181" y="1037"/>
                  </a:cubicBezTo>
                  <a:cubicBezTo>
                    <a:pt x="1728" y="457"/>
                    <a:pt x="2402" y="96"/>
                    <a:pt x="2941" y="96"/>
                  </a:cubicBezTo>
                  <a:close/>
                  <a:moveTo>
                    <a:pt x="2941" y="0"/>
                  </a:moveTo>
                  <a:cubicBezTo>
                    <a:pt x="2378" y="0"/>
                    <a:pt x="1675" y="373"/>
                    <a:pt x="1111" y="971"/>
                  </a:cubicBezTo>
                  <a:cubicBezTo>
                    <a:pt x="272" y="1863"/>
                    <a:pt x="1" y="2978"/>
                    <a:pt x="509" y="3458"/>
                  </a:cubicBezTo>
                  <a:cubicBezTo>
                    <a:pt x="663" y="3603"/>
                    <a:pt x="877" y="3679"/>
                    <a:pt x="1128" y="3679"/>
                  </a:cubicBezTo>
                  <a:cubicBezTo>
                    <a:pt x="1692" y="3679"/>
                    <a:pt x="2393" y="3308"/>
                    <a:pt x="2957" y="2711"/>
                  </a:cubicBezTo>
                  <a:cubicBezTo>
                    <a:pt x="3360" y="2280"/>
                    <a:pt x="3648" y="1790"/>
                    <a:pt x="3764" y="1324"/>
                  </a:cubicBezTo>
                  <a:cubicBezTo>
                    <a:pt x="3884" y="848"/>
                    <a:pt x="3809" y="457"/>
                    <a:pt x="3559" y="222"/>
                  </a:cubicBezTo>
                  <a:cubicBezTo>
                    <a:pt x="3407" y="77"/>
                    <a:pt x="3193" y="0"/>
                    <a:pt x="294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6"/>
            <p:cNvSpPr/>
            <p:nvPr/>
          </p:nvSpPr>
          <p:spPr>
            <a:xfrm>
              <a:off x="996699" y="4287144"/>
              <a:ext cx="94019" cy="91348"/>
            </a:xfrm>
            <a:custGeom>
              <a:avLst/>
              <a:gdLst/>
              <a:ahLst/>
              <a:cxnLst/>
              <a:rect l="l" t="t" r="r" b="b"/>
              <a:pathLst>
                <a:path w="2851" h="2770" extrusionOk="0">
                  <a:moveTo>
                    <a:pt x="1668" y="0"/>
                  </a:moveTo>
                  <a:cubicBezTo>
                    <a:pt x="1493" y="0"/>
                    <a:pt x="1319" y="50"/>
                    <a:pt x="1161" y="140"/>
                  </a:cubicBezTo>
                  <a:cubicBezTo>
                    <a:pt x="862" y="316"/>
                    <a:pt x="743" y="635"/>
                    <a:pt x="819" y="964"/>
                  </a:cubicBezTo>
                  <a:cubicBezTo>
                    <a:pt x="892" y="1286"/>
                    <a:pt x="1107" y="1559"/>
                    <a:pt x="1279" y="1836"/>
                  </a:cubicBezTo>
                  <a:cubicBezTo>
                    <a:pt x="1366" y="1977"/>
                    <a:pt x="1444" y="2123"/>
                    <a:pt x="1487" y="2284"/>
                  </a:cubicBezTo>
                  <a:cubicBezTo>
                    <a:pt x="1416" y="2281"/>
                    <a:pt x="1348" y="2266"/>
                    <a:pt x="1279" y="2244"/>
                  </a:cubicBezTo>
                  <a:cubicBezTo>
                    <a:pt x="989" y="2159"/>
                    <a:pt x="775" y="1900"/>
                    <a:pt x="625" y="1652"/>
                  </a:cubicBezTo>
                  <a:cubicBezTo>
                    <a:pt x="575" y="1572"/>
                    <a:pt x="531" y="1475"/>
                    <a:pt x="515" y="1378"/>
                  </a:cubicBezTo>
                  <a:lnTo>
                    <a:pt x="1" y="1707"/>
                  </a:lnTo>
                  <a:cubicBezTo>
                    <a:pt x="54" y="1949"/>
                    <a:pt x="209" y="2173"/>
                    <a:pt x="373" y="2348"/>
                  </a:cubicBezTo>
                  <a:cubicBezTo>
                    <a:pt x="616" y="2602"/>
                    <a:pt x="920" y="2762"/>
                    <a:pt x="1274" y="2769"/>
                  </a:cubicBezTo>
                  <a:cubicBezTo>
                    <a:pt x="1278" y="2770"/>
                    <a:pt x="1283" y="2770"/>
                    <a:pt x="1287" y="2770"/>
                  </a:cubicBezTo>
                  <a:cubicBezTo>
                    <a:pt x="1694" y="2770"/>
                    <a:pt x="2138" y="2492"/>
                    <a:pt x="2036" y="2041"/>
                  </a:cubicBezTo>
                  <a:cubicBezTo>
                    <a:pt x="1948" y="1637"/>
                    <a:pt x="1664" y="1305"/>
                    <a:pt x="1487" y="938"/>
                  </a:cubicBezTo>
                  <a:cubicBezTo>
                    <a:pt x="1436" y="831"/>
                    <a:pt x="1408" y="710"/>
                    <a:pt x="1398" y="594"/>
                  </a:cubicBezTo>
                  <a:cubicBezTo>
                    <a:pt x="1397" y="580"/>
                    <a:pt x="1398" y="567"/>
                    <a:pt x="1400" y="553"/>
                  </a:cubicBezTo>
                  <a:cubicBezTo>
                    <a:pt x="1594" y="561"/>
                    <a:pt x="1827" y="794"/>
                    <a:pt x="1954" y="935"/>
                  </a:cubicBezTo>
                  <a:cubicBezTo>
                    <a:pt x="2065" y="1059"/>
                    <a:pt x="2168" y="1192"/>
                    <a:pt x="2248" y="1339"/>
                  </a:cubicBezTo>
                  <a:cubicBezTo>
                    <a:pt x="2253" y="1351"/>
                    <a:pt x="2261" y="1361"/>
                    <a:pt x="2263" y="1373"/>
                  </a:cubicBezTo>
                  <a:lnTo>
                    <a:pt x="2850" y="858"/>
                  </a:lnTo>
                  <a:cubicBezTo>
                    <a:pt x="2677" y="543"/>
                    <a:pt x="2355" y="254"/>
                    <a:pt x="2108" y="116"/>
                  </a:cubicBezTo>
                  <a:cubicBezTo>
                    <a:pt x="1969" y="37"/>
                    <a:pt x="1818" y="0"/>
                    <a:pt x="1668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6"/>
            <p:cNvSpPr/>
            <p:nvPr/>
          </p:nvSpPr>
          <p:spPr>
            <a:xfrm>
              <a:off x="1005702" y="4288266"/>
              <a:ext cx="81421" cy="88116"/>
            </a:xfrm>
            <a:custGeom>
              <a:avLst/>
              <a:gdLst/>
              <a:ahLst/>
              <a:cxnLst/>
              <a:rect l="l" t="t" r="r" b="b"/>
              <a:pathLst>
                <a:path w="2469" h="2672" extrusionOk="0">
                  <a:moveTo>
                    <a:pt x="2232" y="0"/>
                  </a:moveTo>
                  <a:lnTo>
                    <a:pt x="1" y="2537"/>
                  </a:lnTo>
                  <a:lnTo>
                    <a:pt x="178" y="2671"/>
                  </a:lnTo>
                  <a:lnTo>
                    <a:pt x="2469" y="274"/>
                  </a:lnTo>
                  <a:lnTo>
                    <a:pt x="2232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6"/>
            <p:cNvSpPr/>
            <p:nvPr/>
          </p:nvSpPr>
          <p:spPr>
            <a:xfrm>
              <a:off x="791432" y="4110250"/>
              <a:ext cx="251387" cy="144606"/>
            </a:xfrm>
            <a:custGeom>
              <a:avLst/>
              <a:gdLst/>
              <a:ahLst/>
              <a:cxnLst/>
              <a:rect l="l" t="t" r="r" b="b"/>
              <a:pathLst>
                <a:path w="7623" h="4385" extrusionOk="0">
                  <a:moveTo>
                    <a:pt x="4331" y="0"/>
                  </a:moveTo>
                  <a:cubicBezTo>
                    <a:pt x="2144" y="0"/>
                    <a:pt x="179" y="2369"/>
                    <a:pt x="179" y="2369"/>
                  </a:cubicBezTo>
                  <a:lnTo>
                    <a:pt x="0" y="3521"/>
                  </a:lnTo>
                  <a:cubicBezTo>
                    <a:pt x="710" y="4137"/>
                    <a:pt x="1534" y="4385"/>
                    <a:pt x="2354" y="4385"/>
                  </a:cubicBezTo>
                  <a:cubicBezTo>
                    <a:pt x="5009" y="4385"/>
                    <a:pt x="7622" y="1790"/>
                    <a:pt x="6187" y="666"/>
                  </a:cubicBezTo>
                  <a:cubicBezTo>
                    <a:pt x="5577" y="187"/>
                    <a:pt x="4945" y="0"/>
                    <a:pt x="4331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6"/>
            <p:cNvSpPr/>
            <p:nvPr/>
          </p:nvSpPr>
          <p:spPr>
            <a:xfrm>
              <a:off x="795654" y="4152363"/>
              <a:ext cx="214090" cy="76937"/>
            </a:xfrm>
            <a:custGeom>
              <a:avLst/>
              <a:gdLst/>
              <a:ahLst/>
              <a:cxnLst/>
              <a:rect l="l" t="t" r="r" b="b"/>
              <a:pathLst>
                <a:path w="6492" h="2333" extrusionOk="0">
                  <a:moveTo>
                    <a:pt x="6419" y="0"/>
                  </a:moveTo>
                  <a:cubicBezTo>
                    <a:pt x="5137" y="1483"/>
                    <a:pt x="3841" y="2237"/>
                    <a:pt x="2560" y="2237"/>
                  </a:cubicBezTo>
                  <a:lnTo>
                    <a:pt x="2557" y="2237"/>
                  </a:lnTo>
                  <a:cubicBezTo>
                    <a:pt x="1039" y="2234"/>
                    <a:pt x="82" y="1142"/>
                    <a:pt x="74" y="1132"/>
                  </a:cubicBezTo>
                  <a:lnTo>
                    <a:pt x="1" y="1195"/>
                  </a:lnTo>
                  <a:cubicBezTo>
                    <a:pt x="11" y="1205"/>
                    <a:pt x="994" y="2331"/>
                    <a:pt x="2556" y="2333"/>
                  </a:cubicBezTo>
                  <a:lnTo>
                    <a:pt x="2560" y="2333"/>
                  </a:lnTo>
                  <a:cubicBezTo>
                    <a:pt x="3869" y="2333"/>
                    <a:pt x="5191" y="1569"/>
                    <a:pt x="6492" y="63"/>
                  </a:cubicBezTo>
                  <a:lnTo>
                    <a:pt x="6419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6"/>
            <p:cNvSpPr/>
            <p:nvPr/>
          </p:nvSpPr>
          <p:spPr>
            <a:xfrm>
              <a:off x="800897" y="4198862"/>
              <a:ext cx="6464" cy="35945"/>
            </a:xfrm>
            <a:custGeom>
              <a:avLst/>
              <a:gdLst/>
              <a:ahLst/>
              <a:cxnLst/>
              <a:rect l="l" t="t" r="r" b="b"/>
              <a:pathLst>
                <a:path w="196" h="1090" extrusionOk="0">
                  <a:moveTo>
                    <a:pt x="100" y="1"/>
                  </a:moveTo>
                  <a:lnTo>
                    <a:pt x="0" y="1081"/>
                  </a:lnTo>
                  <a:lnTo>
                    <a:pt x="97" y="1090"/>
                  </a:lnTo>
                  <a:lnTo>
                    <a:pt x="196" y="1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6"/>
            <p:cNvSpPr/>
            <p:nvPr/>
          </p:nvSpPr>
          <p:spPr>
            <a:xfrm>
              <a:off x="818013" y="4212614"/>
              <a:ext cx="9003" cy="30834"/>
            </a:xfrm>
            <a:custGeom>
              <a:avLst/>
              <a:gdLst/>
              <a:ahLst/>
              <a:cxnLst/>
              <a:rect l="l" t="t" r="r" b="b"/>
              <a:pathLst>
                <a:path w="273" h="935" extrusionOk="0">
                  <a:moveTo>
                    <a:pt x="176" y="0"/>
                  </a:moveTo>
                  <a:lnTo>
                    <a:pt x="1" y="917"/>
                  </a:lnTo>
                  <a:lnTo>
                    <a:pt x="95" y="934"/>
                  </a:lnTo>
                  <a:lnTo>
                    <a:pt x="272" y="2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6"/>
            <p:cNvSpPr/>
            <p:nvPr/>
          </p:nvSpPr>
          <p:spPr>
            <a:xfrm>
              <a:off x="835194" y="4219473"/>
              <a:ext cx="5144" cy="31428"/>
            </a:xfrm>
            <a:custGeom>
              <a:avLst/>
              <a:gdLst/>
              <a:ahLst/>
              <a:cxnLst/>
              <a:rect l="l" t="t" r="r" b="b"/>
              <a:pathLst>
                <a:path w="156" h="953" extrusionOk="0">
                  <a:moveTo>
                    <a:pt x="59" y="1"/>
                  </a:moveTo>
                  <a:lnTo>
                    <a:pt x="1" y="947"/>
                  </a:lnTo>
                  <a:lnTo>
                    <a:pt x="97" y="953"/>
                  </a:lnTo>
                  <a:lnTo>
                    <a:pt x="155" y="7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6"/>
            <p:cNvSpPr/>
            <p:nvPr/>
          </p:nvSpPr>
          <p:spPr>
            <a:xfrm>
              <a:off x="853134" y="4225574"/>
              <a:ext cx="9333" cy="26316"/>
            </a:xfrm>
            <a:custGeom>
              <a:avLst/>
              <a:gdLst/>
              <a:ahLst/>
              <a:cxnLst/>
              <a:rect l="l" t="t" r="r" b="b"/>
              <a:pathLst>
                <a:path w="283" h="798" extrusionOk="0">
                  <a:moveTo>
                    <a:pt x="189" y="0"/>
                  </a:moveTo>
                  <a:lnTo>
                    <a:pt x="1" y="775"/>
                  </a:lnTo>
                  <a:lnTo>
                    <a:pt x="95" y="798"/>
                  </a:lnTo>
                  <a:lnTo>
                    <a:pt x="282" y="2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6"/>
            <p:cNvSpPr/>
            <p:nvPr/>
          </p:nvSpPr>
          <p:spPr>
            <a:xfrm>
              <a:off x="921366" y="4215153"/>
              <a:ext cx="11410" cy="29878"/>
            </a:xfrm>
            <a:custGeom>
              <a:avLst/>
              <a:gdLst/>
              <a:ahLst/>
              <a:cxnLst/>
              <a:rect l="l" t="t" r="r" b="b"/>
              <a:pathLst>
                <a:path w="346" h="906" extrusionOk="0">
                  <a:moveTo>
                    <a:pt x="253" y="1"/>
                  </a:moveTo>
                  <a:lnTo>
                    <a:pt x="0" y="878"/>
                  </a:lnTo>
                  <a:lnTo>
                    <a:pt x="93" y="906"/>
                  </a:lnTo>
                  <a:lnTo>
                    <a:pt x="346" y="28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6"/>
            <p:cNvSpPr/>
            <p:nvPr/>
          </p:nvSpPr>
          <p:spPr>
            <a:xfrm>
              <a:off x="884793" y="4226926"/>
              <a:ext cx="7420" cy="25920"/>
            </a:xfrm>
            <a:custGeom>
              <a:avLst/>
              <a:gdLst/>
              <a:ahLst/>
              <a:cxnLst/>
              <a:rect l="l" t="t" r="r" b="b"/>
              <a:pathLst>
                <a:path w="225" h="786" extrusionOk="0">
                  <a:moveTo>
                    <a:pt x="127" y="0"/>
                  </a:moveTo>
                  <a:lnTo>
                    <a:pt x="0" y="771"/>
                  </a:lnTo>
                  <a:lnTo>
                    <a:pt x="96" y="786"/>
                  </a:lnTo>
                  <a:lnTo>
                    <a:pt x="224" y="16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6"/>
            <p:cNvSpPr/>
            <p:nvPr/>
          </p:nvSpPr>
          <p:spPr>
            <a:xfrm>
              <a:off x="869491" y="4227355"/>
              <a:ext cx="7783" cy="27767"/>
            </a:xfrm>
            <a:custGeom>
              <a:avLst/>
              <a:gdLst/>
              <a:ahLst/>
              <a:cxnLst/>
              <a:rect l="l" t="t" r="r" b="b"/>
              <a:pathLst>
                <a:path w="236" h="842" extrusionOk="0">
                  <a:moveTo>
                    <a:pt x="141" y="0"/>
                  </a:moveTo>
                  <a:lnTo>
                    <a:pt x="0" y="824"/>
                  </a:lnTo>
                  <a:lnTo>
                    <a:pt x="96" y="841"/>
                  </a:lnTo>
                  <a:lnTo>
                    <a:pt x="236" y="1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6"/>
            <p:cNvSpPr/>
            <p:nvPr/>
          </p:nvSpPr>
          <p:spPr>
            <a:xfrm>
              <a:off x="901645" y="4223431"/>
              <a:ext cx="9201" cy="27668"/>
            </a:xfrm>
            <a:custGeom>
              <a:avLst/>
              <a:gdLst/>
              <a:ahLst/>
              <a:cxnLst/>
              <a:rect l="l" t="t" r="r" b="b"/>
              <a:pathLst>
                <a:path w="279" h="839" extrusionOk="0">
                  <a:moveTo>
                    <a:pt x="186" y="1"/>
                  </a:moveTo>
                  <a:lnTo>
                    <a:pt x="0" y="817"/>
                  </a:lnTo>
                  <a:lnTo>
                    <a:pt x="93" y="839"/>
                  </a:lnTo>
                  <a:lnTo>
                    <a:pt x="278" y="22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6"/>
            <p:cNvSpPr/>
            <p:nvPr/>
          </p:nvSpPr>
          <p:spPr>
            <a:xfrm>
              <a:off x="962885" y="4187386"/>
              <a:ext cx="12795" cy="35814"/>
            </a:xfrm>
            <a:custGeom>
              <a:avLst/>
              <a:gdLst/>
              <a:ahLst/>
              <a:cxnLst/>
              <a:rect l="l" t="t" r="r" b="b"/>
              <a:pathLst>
                <a:path w="388" h="1086" extrusionOk="0">
                  <a:moveTo>
                    <a:pt x="294" y="0"/>
                  </a:moveTo>
                  <a:lnTo>
                    <a:pt x="0" y="1058"/>
                  </a:lnTo>
                  <a:lnTo>
                    <a:pt x="93" y="1085"/>
                  </a:lnTo>
                  <a:lnTo>
                    <a:pt x="387" y="27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6"/>
            <p:cNvSpPr/>
            <p:nvPr/>
          </p:nvSpPr>
          <p:spPr>
            <a:xfrm>
              <a:off x="944945" y="4204139"/>
              <a:ext cx="8442" cy="30108"/>
            </a:xfrm>
            <a:custGeom>
              <a:avLst/>
              <a:gdLst/>
              <a:ahLst/>
              <a:cxnLst/>
              <a:rect l="l" t="t" r="r" b="b"/>
              <a:pathLst>
                <a:path w="256" h="913" extrusionOk="0">
                  <a:moveTo>
                    <a:pt x="159" y="1"/>
                  </a:moveTo>
                  <a:lnTo>
                    <a:pt x="0" y="896"/>
                  </a:lnTo>
                  <a:lnTo>
                    <a:pt x="95" y="913"/>
                  </a:lnTo>
                  <a:lnTo>
                    <a:pt x="256" y="1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6"/>
            <p:cNvSpPr/>
            <p:nvPr/>
          </p:nvSpPr>
          <p:spPr>
            <a:xfrm>
              <a:off x="978187" y="4177195"/>
              <a:ext cx="9728" cy="33505"/>
            </a:xfrm>
            <a:custGeom>
              <a:avLst/>
              <a:gdLst/>
              <a:ahLst/>
              <a:cxnLst/>
              <a:rect l="l" t="t" r="r" b="b"/>
              <a:pathLst>
                <a:path w="295" h="1016" extrusionOk="0">
                  <a:moveTo>
                    <a:pt x="201" y="1"/>
                  </a:moveTo>
                  <a:lnTo>
                    <a:pt x="0" y="996"/>
                  </a:lnTo>
                  <a:lnTo>
                    <a:pt x="93" y="1016"/>
                  </a:lnTo>
                  <a:lnTo>
                    <a:pt x="294" y="2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6"/>
            <p:cNvSpPr/>
            <p:nvPr/>
          </p:nvSpPr>
          <p:spPr>
            <a:xfrm>
              <a:off x="994940" y="4165389"/>
              <a:ext cx="4353" cy="26151"/>
            </a:xfrm>
            <a:custGeom>
              <a:avLst/>
              <a:gdLst/>
              <a:ahLst/>
              <a:cxnLst/>
              <a:rect l="l" t="t" r="r" b="b"/>
              <a:pathLst>
                <a:path w="132" h="793" extrusionOk="0">
                  <a:moveTo>
                    <a:pt x="35" y="1"/>
                  </a:moveTo>
                  <a:lnTo>
                    <a:pt x="0" y="789"/>
                  </a:lnTo>
                  <a:lnTo>
                    <a:pt x="97" y="793"/>
                  </a:lnTo>
                  <a:lnTo>
                    <a:pt x="132" y="4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6"/>
            <p:cNvSpPr/>
            <p:nvPr/>
          </p:nvSpPr>
          <p:spPr>
            <a:xfrm>
              <a:off x="828994" y="4122221"/>
              <a:ext cx="148663" cy="95800"/>
            </a:xfrm>
            <a:custGeom>
              <a:avLst/>
              <a:gdLst/>
              <a:ahLst/>
              <a:cxnLst/>
              <a:rect l="l" t="t" r="r" b="b"/>
              <a:pathLst>
                <a:path w="4508" h="2905" extrusionOk="0">
                  <a:moveTo>
                    <a:pt x="3145" y="98"/>
                  </a:moveTo>
                  <a:cubicBezTo>
                    <a:pt x="3719" y="98"/>
                    <a:pt x="4146" y="298"/>
                    <a:pt x="4287" y="633"/>
                  </a:cubicBezTo>
                  <a:cubicBezTo>
                    <a:pt x="4406" y="917"/>
                    <a:pt x="4317" y="1270"/>
                    <a:pt x="4039" y="1627"/>
                  </a:cubicBezTo>
                  <a:cubicBezTo>
                    <a:pt x="3753" y="1991"/>
                    <a:pt x="3304" y="2313"/>
                    <a:pt x="2776" y="2534"/>
                  </a:cubicBezTo>
                  <a:cubicBezTo>
                    <a:pt x="2346" y="2716"/>
                    <a:pt x="1905" y="2810"/>
                    <a:pt x="1502" y="2810"/>
                  </a:cubicBezTo>
                  <a:cubicBezTo>
                    <a:pt x="927" y="2810"/>
                    <a:pt x="499" y="2610"/>
                    <a:pt x="360" y="2275"/>
                  </a:cubicBezTo>
                  <a:cubicBezTo>
                    <a:pt x="110" y="1678"/>
                    <a:pt x="788" y="826"/>
                    <a:pt x="1871" y="372"/>
                  </a:cubicBezTo>
                  <a:cubicBezTo>
                    <a:pt x="2302" y="192"/>
                    <a:pt x="2741" y="98"/>
                    <a:pt x="3145" y="98"/>
                  </a:cubicBezTo>
                  <a:close/>
                  <a:moveTo>
                    <a:pt x="3145" y="1"/>
                  </a:moveTo>
                  <a:cubicBezTo>
                    <a:pt x="2730" y="1"/>
                    <a:pt x="2276" y="98"/>
                    <a:pt x="1833" y="283"/>
                  </a:cubicBezTo>
                  <a:cubicBezTo>
                    <a:pt x="703" y="756"/>
                    <a:pt x="1" y="1667"/>
                    <a:pt x="270" y="2310"/>
                  </a:cubicBezTo>
                  <a:cubicBezTo>
                    <a:pt x="427" y="2689"/>
                    <a:pt x="876" y="2904"/>
                    <a:pt x="1499" y="2904"/>
                  </a:cubicBezTo>
                  <a:cubicBezTo>
                    <a:pt x="1916" y="2904"/>
                    <a:pt x="2369" y="2806"/>
                    <a:pt x="2811" y="2624"/>
                  </a:cubicBezTo>
                  <a:cubicBezTo>
                    <a:pt x="3354" y="2396"/>
                    <a:pt x="3816" y="2063"/>
                    <a:pt x="4112" y="1685"/>
                  </a:cubicBezTo>
                  <a:cubicBezTo>
                    <a:pt x="4414" y="1300"/>
                    <a:pt x="4507" y="913"/>
                    <a:pt x="4374" y="596"/>
                  </a:cubicBezTo>
                  <a:cubicBezTo>
                    <a:pt x="4217" y="218"/>
                    <a:pt x="3769" y="1"/>
                    <a:pt x="3145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6"/>
            <p:cNvSpPr/>
            <p:nvPr/>
          </p:nvSpPr>
          <p:spPr>
            <a:xfrm>
              <a:off x="855113" y="4128124"/>
              <a:ext cx="98998" cy="83862"/>
            </a:xfrm>
            <a:custGeom>
              <a:avLst/>
              <a:gdLst/>
              <a:ahLst/>
              <a:cxnLst/>
              <a:rect l="l" t="t" r="r" b="b"/>
              <a:pathLst>
                <a:path w="3002" h="2543" extrusionOk="0">
                  <a:moveTo>
                    <a:pt x="1866" y="1"/>
                  </a:moveTo>
                  <a:cubicBezTo>
                    <a:pt x="1827" y="1"/>
                    <a:pt x="1788" y="3"/>
                    <a:pt x="1749" y="7"/>
                  </a:cubicBezTo>
                  <a:cubicBezTo>
                    <a:pt x="1404" y="46"/>
                    <a:pt x="1168" y="287"/>
                    <a:pt x="1100" y="620"/>
                  </a:cubicBezTo>
                  <a:cubicBezTo>
                    <a:pt x="1034" y="944"/>
                    <a:pt x="1121" y="1283"/>
                    <a:pt x="1167" y="1603"/>
                  </a:cubicBezTo>
                  <a:cubicBezTo>
                    <a:pt x="1188" y="1767"/>
                    <a:pt x="1203" y="1933"/>
                    <a:pt x="1176" y="2096"/>
                  </a:cubicBezTo>
                  <a:cubicBezTo>
                    <a:pt x="1111" y="2066"/>
                    <a:pt x="1056" y="2023"/>
                    <a:pt x="1000" y="1976"/>
                  </a:cubicBezTo>
                  <a:cubicBezTo>
                    <a:pt x="772" y="1780"/>
                    <a:pt x="682" y="1456"/>
                    <a:pt x="643" y="1169"/>
                  </a:cubicBezTo>
                  <a:cubicBezTo>
                    <a:pt x="632" y="1076"/>
                    <a:pt x="629" y="969"/>
                    <a:pt x="655" y="874"/>
                  </a:cubicBezTo>
                  <a:lnTo>
                    <a:pt x="655" y="874"/>
                  </a:lnTo>
                  <a:lnTo>
                    <a:pt x="51" y="964"/>
                  </a:lnTo>
                  <a:cubicBezTo>
                    <a:pt x="1" y="1205"/>
                    <a:pt x="51" y="1475"/>
                    <a:pt x="132" y="1699"/>
                  </a:cubicBezTo>
                  <a:cubicBezTo>
                    <a:pt x="249" y="2031"/>
                    <a:pt x="462" y="2301"/>
                    <a:pt x="784" y="2451"/>
                  </a:cubicBezTo>
                  <a:cubicBezTo>
                    <a:pt x="907" y="2510"/>
                    <a:pt x="1046" y="2542"/>
                    <a:pt x="1180" y="2542"/>
                  </a:cubicBezTo>
                  <a:cubicBezTo>
                    <a:pt x="1455" y="2542"/>
                    <a:pt x="1713" y="2409"/>
                    <a:pt x="1775" y="2103"/>
                  </a:cubicBezTo>
                  <a:cubicBezTo>
                    <a:pt x="1859" y="1697"/>
                    <a:pt x="1734" y="1278"/>
                    <a:pt x="1721" y="871"/>
                  </a:cubicBezTo>
                  <a:cubicBezTo>
                    <a:pt x="1718" y="754"/>
                    <a:pt x="1742" y="633"/>
                    <a:pt x="1781" y="520"/>
                  </a:cubicBezTo>
                  <a:cubicBezTo>
                    <a:pt x="1784" y="507"/>
                    <a:pt x="1791" y="495"/>
                    <a:pt x="1798" y="483"/>
                  </a:cubicBezTo>
                  <a:cubicBezTo>
                    <a:pt x="1972" y="570"/>
                    <a:pt x="2089" y="875"/>
                    <a:pt x="2149" y="1056"/>
                  </a:cubicBezTo>
                  <a:cubicBezTo>
                    <a:pt x="2202" y="1215"/>
                    <a:pt x="2240" y="1378"/>
                    <a:pt x="2253" y="1546"/>
                  </a:cubicBezTo>
                  <a:cubicBezTo>
                    <a:pt x="2255" y="1558"/>
                    <a:pt x="2255" y="1570"/>
                    <a:pt x="2255" y="1583"/>
                  </a:cubicBezTo>
                  <a:lnTo>
                    <a:pt x="3001" y="1351"/>
                  </a:lnTo>
                  <a:cubicBezTo>
                    <a:pt x="2970" y="991"/>
                    <a:pt x="2793" y="598"/>
                    <a:pt x="2624" y="370"/>
                  </a:cubicBezTo>
                  <a:cubicBezTo>
                    <a:pt x="2443" y="125"/>
                    <a:pt x="2161" y="1"/>
                    <a:pt x="1866" y="1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6"/>
            <p:cNvSpPr/>
            <p:nvPr/>
          </p:nvSpPr>
          <p:spPr>
            <a:xfrm>
              <a:off x="853365" y="4143261"/>
              <a:ext cx="104802" cy="52995"/>
            </a:xfrm>
            <a:custGeom>
              <a:avLst/>
              <a:gdLst/>
              <a:ahLst/>
              <a:cxnLst/>
              <a:rect l="l" t="t" r="r" b="b"/>
              <a:pathLst>
                <a:path w="3178" h="1607" extrusionOk="0">
                  <a:moveTo>
                    <a:pt x="3071" y="1"/>
                  </a:moveTo>
                  <a:lnTo>
                    <a:pt x="1" y="1411"/>
                  </a:lnTo>
                  <a:lnTo>
                    <a:pt x="108" y="1607"/>
                  </a:lnTo>
                  <a:lnTo>
                    <a:pt x="3177" y="348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A164829-5ED9-445D-B21E-EE7C7B14941A}"/>
              </a:ext>
            </a:extLst>
          </p:cNvPr>
          <p:cNvSpPr/>
          <p:nvPr/>
        </p:nvSpPr>
        <p:spPr>
          <a:xfrm>
            <a:off x="7848601" y="0"/>
            <a:ext cx="1295400" cy="457200"/>
          </a:xfrm>
          <a:prstGeom prst="rect">
            <a:avLst/>
          </a:prstGeom>
          <a:solidFill>
            <a:srgbClr val="79CC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accent5"/>
                </a:solidFill>
              </a:rPr>
              <a:t>Team Leo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D5EE54C-4A20-374C-7CEE-172992721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07" y="3438282"/>
            <a:ext cx="8635907" cy="13099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Google Shape;2775;p37"/>
          <p:cNvSpPr txBox="1">
            <a:spLocks noGrp="1"/>
          </p:cNvSpPr>
          <p:nvPr>
            <p:ph type="title"/>
          </p:nvPr>
        </p:nvSpPr>
        <p:spPr>
          <a:xfrm>
            <a:off x="931750" y="1529580"/>
            <a:ext cx="7526450" cy="16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Than</a:t>
            </a:r>
            <a:r>
              <a:rPr lang="en" dirty="0"/>
              <a:t>k You!</a:t>
            </a:r>
            <a:endParaRPr dirty="0"/>
          </a:p>
        </p:txBody>
      </p:sp>
      <p:sp>
        <p:nvSpPr>
          <p:cNvPr id="2776" name="Google Shape;2776;p37"/>
          <p:cNvSpPr txBox="1">
            <a:spLocks noGrp="1"/>
          </p:cNvSpPr>
          <p:nvPr>
            <p:ph type="subTitle" idx="1"/>
          </p:nvPr>
        </p:nvSpPr>
        <p:spPr>
          <a:xfrm>
            <a:off x="1846600" y="3002088"/>
            <a:ext cx="54507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77" name="Google Shape;2777;p37"/>
          <p:cNvGrpSpPr/>
          <p:nvPr/>
        </p:nvGrpSpPr>
        <p:grpSpPr>
          <a:xfrm rot="366457">
            <a:off x="7376621" y="2580337"/>
            <a:ext cx="1480119" cy="2286597"/>
            <a:chOff x="2135550" y="2805110"/>
            <a:chExt cx="1169979" cy="1798897"/>
          </a:xfrm>
        </p:grpSpPr>
        <p:sp>
          <p:nvSpPr>
            <p:cNvPr id="2778" name="Google Shape;2778;p37"/>
            <p:cNvSpPr/>
            <p:nvPr/>
          </p:nvSpPr>
          <p:spPr>
            <a:xfrm>
              <a:off x="2159903" y="2805110"/>
              <a:ext cx="1145627" cy="1798897"/>
            </a:xfrm>
            <a:custGeom>
              <a:avLst/>
              <a:gdLst/>
              <a:ahLst/>
              <a:cxnLst/>
              <a:rect l="l" t="t" r="r" b="b"/>
              <a:pathLst>
                <a:path w="18582" h="29178" extrusionOk="0">
                  <a:moveTo>
                    <a:pt x="8000" y="18532"/>
                  </a:moveTo>
                  <a:lnTo>
                    <a:pt x="8000" y="18532"/>
                  </a:lnTo>
                  <a:cubicBezTo>
                    <a:pt x="8787" y="18615"/>
                    <a:pt x="9562" y="18675"/>
                    <a:pt x="10097" y="18709"/>
                  </a:cubicBezTo>
                  <a:cubicBezTo>
                    <a:pt x="10057" y="18807"/>
                    <a:pt x="10033" y="18907"/>
                    <a:pt x="10034" y="19003"/>
                  </a:cubicBezTo>
                  <a:cubicBezTo>
                    <a:pt x="10037" y="19146"/>
                    <a:pt x="10099" y="19266"/>
                    <a:pt x="10214" y="19358"/>
                  </a:cubicBezTo>
                  <a:cubicBezTo>
                    <a:pt x="10340" y="19458"/>
                    <a:pt x="10476" y="19508"/>
                    <a:pt x="10621" y="19508"/>
                  </a:cubicBezTo>
                  <a:cubicBezTo>
                    <a:pt x="10646" y="19508"/>
                    <a:pt x="10671" y="19507"/>
                    <a:pt x="10697" y="19504"/>
                  </a:cubicBezTo>
                  <a:cubicBezTo>
                    <a:pt x="11012" y="19468"/>
                    <a:pt x="11279" y="19216"/>
                    <a:pt x="11389" y="19097"/>
                  </a:cubicBezTo>
                  <a:lnTo>
                    <a:pt x="11555" y="19588"/>
                  </a:lnTo>
                  <a:lnTo>
                    <a:pt x="11071" y="19715"/>
                  </a:lnTo>
                  <a:lnTo>
                    <a:pt x="11720" y="20644"/>
                  </a:lnTo>
                  <a:lnTo>
                    <a:pt x="10505" y="20742"/>
                  </a:lnTo>
                  <a:lnTo>
                    <a:pt x="10467" y="20717"/>
                  </a:lnTo>
                  <a:lnTo>
                    <a:pt x="10450" y="20746"/>
                  </a:lnTo>
                  <a:lnTo>
                    <a:pt x="9353" y="20834"/>
                  </a:lnTo>
                  <a:lnTo>
                    <a:pt x="9301" y="19592"/>
                  </a:lnTo>
                  <a:lnTo>
                    <a:pt x="9335" y="19564"/>
                  </a:lnTo>
                  <a:cubicBezTo>
                    <a:pt x="9011" y="19173"/>
                    <a:pt x="8535" y="18826"/>
                    <a:pt x="8000" y="18532"/>
                  </a:cubicBezTo>
                  <a:close/>
                  <a:moveTo>
                    <a:pt x="5386" y="18488"/>
                  </a:moveTo>
                  <a:cubicBezTo>
                    <a:pt x="6230" y="18850"/>
                    <a:pt x="7286" y="19187"/>
                    <a:pt x="7696" y="19311"/>
                  </a:cubicBezTo>
                  <a:lnTo>
                    <a:pt x="6311" y="19311"/>
                  </a:lnTo>
                  <a:cubicBezTo>
                    <a:pt x="6311" y="19311"/>
                    <a:pt x="6143" y="19817"/>
                    <a:pt x="6100" y="20350"/>
                  </a:cubicBezTo>
                  <a:cubicBezTo>
                    <a:pt x="6073" y="20380"/>
                    <a:pt x="6059" y="20400"/>
                    <a:pt x="6057" y="20400"/>
                  </a:cubicBezTo>
                  <a:lnTo>
                    <a:pt x="6094" y="20428"/>
                  </a:lnTo>
                  <a:cubicBezTo>
                    <a:pt x="6076" y="20732"/>
                    <a:pt x="6104" y="21037"/>
                    <a:pt x="6233" y="21260"/>
                  </a:cubicBezTo>
                  <a:cubicBezTo>
                    <a:pt x="6226" y="21277"/>
                    <a:pt x="6222" y="21287"/>
                    <a:pt x="6222" y="21288"/>
                  </a:cubicBezTo>
                  <a:lnTo>
                    <a:pt x="6267" y="21308"/>
                  </a:lnTo>
                  <a:cubicBezTo>
                    <a:pt x="6281" y="21330"/>
                    <a:pt x="6296" y="21353"/>
                    <a:pt x="6314" y="21373"/>
                  </a:cubicBezTo>
                  <a:cubicBezTo>
                    <a:pt x="6496" y="21579"/>
                    <a:pt x="6775" y="21645"/>
                    <a:pt x="7056" y="21645"/>
                  </a:cubicBezTo>
                  <a:cubicBezTo>
                    <a:pt x="7553" y="21645"/>
                    <a:pt x="8058" y="21440"/>
                    <a:pt x="8060" y="21438"/>
                  </a:cubicBezTo>
                  <a:lnTo>
                    <a:pt x="8186" y="21834"/>
                  </a:lnTo>
                  <a:lnTo>
                    <a:pt x="7852" y="21965"/>
                  </a:lnTo>
                  <a:lnTo>
                    <a:pt x="8117" y="22659"/>
                  </a:lnTo>
                  <a:lnTo>
                    <a:pt x="7489" y="22963"/>
                  </a:lnTo>
                  <a:cubicBezTo>
                    <a:pt x="7489" y="22963"/>
                    <a:pt x="7693" y="23835"/>
                    <a:pt x="8092" y="24926"/>
                  </a:cubicBezTo>
                  <a:lnTo>
                    <a:pt x="5189" y="23481"/>
                  </a:lnTo>
                  <a:lnTo>
                    <a:pt x="4667" y="23220"/>
                  </a:lnTo>
                  <a:lnTo>
                    <a:pt x="4604" y="23347"/>
                  </a:lnTo>
                  <a:lnTo>
                    <a:pt x="4410" y="23131"/>
                  </a:lnTo>
                  <a:cubicBezTo>
                    <a:pt x="4410" y="23131"/>
                    <a:pt x="4847" y="21842"/>
                    <a:pt x="4102" y="21210"/>
                  </a:cubicBezTo>
                  <a:cubicBezTo>
                    <a:pt x="4446" y="19859"/>
                    <a:pt x="5098" y="18874"/>
                    <a:pt x="5386" y="18488"/>
                  </a:cubicBezTo>
                  <a:close/>
                  <a:moveTo>
                    <a:pt x="11604" y="1"/>
                  </a:moveTo>
                  <a:cubicBezTo>
                    <a:pt x="11424" y="1"/>
                    <a:pt x="11244" y="18"/>
                    <a:pt x="11071" y="52"/>
                  </a:cubicBezTo>
                  <a:cubicBezTo>
                    <a:pt x="10073" y="243"/>
                    <a:pt x="9178" y="1002"/>
                    <a:pt x="8955" y="2012"/>
                  </a:cubicBezTo>
                  <a:cubicBezTo>
                    <a:pt x="8948" y="2043"/>
                    <a:pt x="8942" y="2186"/>
                    <a:pt x="8949" y="2354"/>
                  </a:cubicBezTo>
                  <a:cubicBezTo>
                    <a:pt x="8881" y="2294"/>
                    <a:pt x="8824" y="2250"/>
                    <a:pt x="8800" y="2236"/>
                  </a:cubicBezTo>
                  <a:cubicBezTo>
                    <a:pt x="8544" y="2098"/>
                    <a:pt x="8205" y="1973"/>
                    <a:pt x="7887" y="1973"/>
                  </a:cubicBezTo>
                  <a:cubicBezTo>
                    <a:pt x="7660" y="1973"/>
                    <a:pt x="7445" y="2036"/>
                    <a:pt x="7278" y="2204"/>
                  </a:cubicBezTo>
                  <a:cubicBezTo>
                    <a:pt x="6942" y="2523"/>
                    <a:pt x="7059" y="2968"/>
                    <a:pt x="7265" y="3332"/>
                  </a:cubicBezTo>
                  <a:cubicBezTo>
                    <a:pt x="7248" y="3332"/>
                    <a:pt x="7230" y="3331"/>
                    <a:pt x="7213" y="3331"/>
                  </a:cubicBezTo>
                  <a:cubicBezTo>
                    <a:pt x="7032" y="3331"/>
                    <a:pt x="6848" y="3352"/>
                    <a:pt x="6660" y="3391"/>
                  </a:cubicBezTo>
                  <a:cubicBezTo>
                    <a:pt x="5876" y="3548"/>
                    <a:pt x="5248" y="4106"/>
                    <a:pt x="5351" y="4959"/>
                  </a:cubicBezTo>
                  <a:cubicBezTo>
                    <a:pt x="5439" y="5619"/>
                    <a:pt x="5953" y="6237"/>
                    <a:pt x="6626" y="6337"/>
                  </a:cubicBezTo>
                  <a:cubicBezTo>
                    <a:pt x="6631" y="6337"/>
                    <a:pt x="6638" y="6338"/>
                    <a:pt x="6647" y="6338"/>
                  </a:cubicBezTo>
                  <a:cubicBezTo>
                    <a:pt x="6401" y="6560"/>
                    <a:pt x="6337" y="6901"/>
                    <a:pt x="6594" y="7209"/>
                  </a:cubicBezTo>
                  <a:cubicBezTo>
                    <a:pt x="6724" y="7368"/>
                    <a:pt x="6911" y="7422"/>
                    <a:pt x="7107" y="7422"/>
                  </a:cubicBezTo>
                  <a:cubicBezTo>
                    <a:pt x="7248" y="7422"/>
                    <a:pt x="7393" y="7394"/>
                    <a:pt x="7525" y="7358"/>
                  </a:cubicBezTo>
                  <a:lnTo>
                    <a:pt x="7525" y="7358"/>
                  </a:lnTo>
                  <a:cubicBezTo>
                    <a:pt x="7436" y="7593"/>
                    <a:pt x="7403" y="7846"/>
                    <a:pt x="7468" y="8093"/>
                  </a:cubicBezTo>
                  <a:cubicBezTo>
                    <a:pt x="7492" y="8183"/>
                    <a:pt x="7528" y="8260"/>
                    <a:pt x="7572" y="8325"/>
                  </a:cubicBezTo>
                  <a:cubicBezTo>
                    <a:pt x="7197" y="8738"/>
                    <a:pt x="6867" y="9150"/>
                    <a:pt x="6574" y="9559"/>
                  </a:cubicBezTo>
                  <a:lnTo>
                    <a:pt x="5937" y="9593"/>
                  </a:lnTo>
                  <a:lnTo>
                    <a:pt x="5976" y="10308"/>
                  </a:lnTo>
                  <a:lnTo>
                    <a:pt x="6076" y="10302"/>
                  </a:lnTo>
                  <a:lnTo>
                    <a:pt x="6076" y="10302"/>
                  </a:lnTo>
                  <a:cubicBezTo>
                    <a:pt x="4601" y="12672"/>
                    <a:pt x="4370" y="14673"/>
                    <a:pt x="4367" y="14705"/>
                  </a:cubicBezTo>
                  <a:lnTo>
                    <a:pt x="4366" y="14730"/>
                  </a:lnTo>
                  <a:lnTo>
                    <a:pt x="4384" y="14746"/>
                  </a:lnTo>
                  <a:cubicBezTo>
                    <a:pt x="4647" y="14945"/>
                    <a:pt x="4904" y="15112"/>
                    <a:pt x="5154" y="15251"/>
                  </a:cubicBezTo>
                  <a:cubicBezTo>
                    <a:pt x="5015" y="15954"/>
                    <a:pt x="4858" y="16924"/>
                    <a:pt x="4923" y="17510"/>
                  </a:cubicBezTo>
                  <a:cubicBezTo>
                    <a:pt x="4822" y="17499"/>
                    <a:pt x="4730" y="17494"/>
                    <a:pt x="4649" y="17494"/>
                  </a:cubicBezTo>
                  <a:cubicBezTo>
                    <a:pt x="4518" y="17494"/>
                    <a:pt x="4415" y="17508"/>
                    <a:pt x="4346" y="17537"/>
                  </a:cubicBezTo>
                  <a:cubicBezTo>
                    <a:pt x="4274" y="17565"/>
                    <a:pt x="4242" y="17608"/>
                    <a:pt x="4230" y="17645"/>
                  </a:cubicBezTo>
                  <a:lnTo>
                    <a:pt x="1926" y="16481"/>
                  </a:lnTo>
                  <a:cubicBezTo>
                    <a:pt x="873" y="17824"/>
                    <a:pt x="544" y="19445"/>
                    <a:pt x="499" y="20819"/>
                  </a:cubicBezTo>
                  <a:lnTo>
                    <a:pt x="91" y="20723"/>
                  </a:lnTo>
                  <a:lnTo>
                    <a:pt x="56" y="21441"/>
                  </a:lnTo>
                  <a:lnTo>
                    <a:pt x="23" y="22850"/>
                  </a:lnTo>
                  <a:lnTo>
                    <a:pt x="1" y="23624"/>
                  </a:lnTo>
                  <a:cubicBezTo>
                    <a:pt x="354" y="23829"/>
                    <a:pt x="654" y="23915"/>
                    <a:pt x="910" y="23915"/>
                  </a:cubicBezTo>
                  <a:cubicBezTo>
                    <a:pt x="1108" y="23915"/>
                    <a:pt x="1279" y="23863"/>
                    <a:pt x="1428" y="23775"/>
                  </a:cubicBezTo>
                  <a:lnTo>
                    <a:pt x="2110" y="23805"/>
                  </a:lnTo>
                  <a:lnTo>
                    <a:pt x="2210" y="23823"/>
                  </a:lnTo>
                  <a:lnTo>
                    <a:pt x="4026" y="24509"/>
                  </a:lnTo>
                  <a:lnTo>
                    <a:pt x="3628" y="25304"/>
                  </a:lnTo>
                  <a:lnTo>
                    <a:pt x="4059" y="25404"/>
                  </a:lnTo>
                  <a:lnTo>
                    <a:pt x="3888" y="25695"/>
                  </a:lnTo>
                  <a:cubicBezTo>
                    <a:pt x="5092" y="26463"/>
                    <a:pt x="6586" y="26632"/>
                    <a:pt x="7672" y="26632"/>
                  </a:cubicBezTo>
                  <a:cubicBezTo>
                    <a:pt x="8143" y="26632"/>
                    <a:pt x="8537" y="26600"/>
                    <a:pt x="8798" y="26571"/>
                  </a:cubicBezTo>
                  <a:cubicBezTo>
                    <a:pt x="9491" y="27941"/>
                    <a:pt x="10456" y="29177"/>
                    <a:pt x="11679" y="29177"/>
                  </a:cubicBezTo>
                  <a:cubicBezTo>
                    <a:pt x="11875" y="29177"/>
                    <a:pt x="12077" y="29146"/>
                    <a:pt x="12285" y="29078"/>
                  </a:cubicBezTo>
                  <a:cubicBezTo>
                    <a:pt x="15422" y="28059"/>
                    <a:pt x="17225" y="20086"/>
                    <a:pt x="17225" y="20086"/>
                  </a:cubicBezTo>
                  <a:cubicBezTo>
                    <a:pt x="16664" y="19907"/>
                    <a:pt x="16108" y="19848"/>
                    <a:pt x="15615" y="19848"/>
                  </a:cubicBezTo>
                  <a:cubicBezTo>
                    <a:pt x="15419" y="19848"/>
                    <a:pt x="15234" y="19857"/>
                    <a:pt x="15062" y="19872"/>
                  </a:cubicBezTo>
                  <a:lnTo>
                    <a:pt x="15060" y="19867"/>
                  </a:lnTo>
                  <a:lnTo>
                    <a:pt x="15012" y="19878"/>
                  </a:lnTo>
                  <a:cubicBezTo>
                    <a:pt x="14574" y="19919"/>
                    <a:pt x="14230" y="19998"/>
                    <a:pt x="14046" y="20044"/>
                  </a:cubicBezTo>
                  <a:cubicBezTo>
                    <a:pt x="13951" y="20069"/>
                    <a:pt x="13899" y="20086"/>
                    <a:pt x="13899" y="20086"/>
                  </a:cubicBezTo>
                  <a:lnTo>
                    <a:pt x="14134" y="18910"/>
                  </a:lnTo>
                  <a:lnTo>
                    <a:pt x="13342" y="19120"/>
                  </a:lnTo>
                  <a:lnTo>
                    <a:pt x="13632" y="15069"/>
                  </a:lnTo>
                  <a:cubicBezTo>
                    <a:pt x="13983" y="15144"/>
                    <a:pt x="14318" y="15179"/>
                    <a:pt x="14636" y="15179"/>
                  </a:cubicBezTo>
                  <a:cubicBezTo>
                    <a:pt x="17185" y="15179"/>
                    <a:pt x="18582" y="12974"/>
                    <a:pt x="17846" y="12257"/>
                  </a:cubicBezTo>
                  <a:cubicBezTo>
                    <a:pt x="17660" y="12076"/>
                    <a:pt x="17410" y="12006"/>
                    <a:pt x="17132" y="12006"/>
                  </a:cubicBezTo>
                  <a:cubicBezTo>
                    <a:pt x="16655" y="12006"/>
                    <a:pt x="16098" y="12214"/>
                    <a:pt x="15657" y="12422"/>
                  </a:cubicBezTo>
                  <a:lnTo>
                    <a:pt x="16031" y="7252"/>
                  </a:lnTo>
                  <a:cubicBezTo>
                    <a:pt x="16031" y="7252"/>
                    <a:pt x="15654" y="6418"/>
                    <a:pt x="14711" y="5969"/>
                  </a:cubicBezTo>
                  <a:cubicBezTo>
                    <a:pt x="14968" y="5830"/>
                    <a:pt x="15173" y="5609"/>
                    <a:pt x="15260" y="5292"/>
                  </a:cubicBezTo>
                  <a:cubicBezTo>
                    <a:pt x="15387" y="4818"/>
                    <a:pt x="15032" y="4547"/>
                    <a:pt x="14619" y="4498"/>
                  </a:cubicBezTo>
                  <a:cubicBezTo>
                    <a:pt x="14731" y="4427"/>
                    <a:pt x="14822" y="4361"/>
                    <a:pt x="14881" y="4318"/>
                  </a:cubicBezTo>
                  <a:cubicBezTo>
                    <a:pt x="15283" y="3983"/>
                    <a:pt x="15744" y="3378"/>
                    <a:pt x="15664" y="2818"/>
                  </a:cubicBezTo>
                  <a:cubicBezTo>
                    <a:pt x="15574" y="2169"/>
                    <a:pt x="14946" y="1865"/>
                    <a:pt x="14354" y="1820"/>
                  </a:cubicBezTo>
                  <a:cubicBezTo>
                    <a:pt x="14305" y="1818"/>
                    <a:pt x="14257" y="1816"/>
                    <a:pt x="14210" y="1816"/>
                  </a:cubicBezTo>
                  <a:cubicBezTo>
                    <a:pt x="13936" y="1816"/>
                    <a:pt x="13677" y="1861"/>
                    <a:pt x="13430" y="1937"/>
                  </a:cubicBezTo>
                  <a:cubicBezTo>
                    <a:pt x="13466" y="1652"/>
                    <a:pt x="13442" y="1359"/>
                    <a:pt x="13345" y="1058"/>
                  </a:cubicBezTo>
                  <a:cubicBezTo>
                    <a:pt x="13092" y="301"/>
                    <a:pt x="12347" y="1"/>
                    <a:pt x="11604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miter lim="1427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7"/>
            <p:cNvSpPr/>
            <p:nvPr/>
          </p:nvSpPr>
          <p:spPr>
            <a:xfrm>
              <a:off x="2431789" y="3155726"/>
              <a:ext cx="873739" cy="936132"/>
            </a:xfrm>
            <a:custGeom>
              <a:avLst/>
              <a:gdLst/>
              <a:ahLst/>
              <a:cxnLst/>
              <a:rect l="l" t="t" r="r" b="b"/>
              <a:pathLst>
                <a:path w="14172" h="15184" extrusionOk="0">
                  <a:moveTo>
                    <a:pt x="6795" y="0"/>
                  </a:moveTo>
                  <a:lnTo>
                    <a:pt x="5711" y="471"/>
                  </a:lnTo>
                  <a:cubicBezTo>
                    <a:pt x="508" y="4076"/>
                    <a:pt x="0" y="9025"/>
                    <a:pt x="0" y="9025"/>
                  </a:cubicBezTo>
                  <a:cubicBezTo>
                    <a:pt x="256" y="9219"/>
                    <a:pt x="507" y="9383"/>
                    <a:pt x="749" y="9522"/>
                  </a:cubicBezTo>
                  <a:cubicBezTo>
                    <a:pt x="560" y="10460"/>
                    <a:pt x="331" y="11924"/>
                    <a:pt x="660" y="12260"/>
                  </a:cubicBezTo>
                  <a:cubicBezTo>
                    <a:pt x="1044" y="12652"/>
                    <a:pt x="4312" y="12936"/>
                    <a:pt x="5733" y="13028"/>
                  </a:cubicBezTo>
                  <a:cubicBezTo>
                    <a:pt x="5639" y="13250"/>
                    <a:pt x="5630" y="13474"/>
                    <a:pt x="5833" y="13637"/>
                  </a:cubicBezTo>
                  <a:cubicBezTo>
                    <a:pt x="5960" y="13739"/>
                    <a:pt x="6090" y="13778"/>
                    <a:pt x="6214" y="13778"/>
                  </a:cubicBezTo>
                  <a:cubicBezTo>
                    <a:pt x="6637" y="13778"/>
                    <a:pt x="6998" y="13323"/>
                    <a:pt x="6998" y="13323"/>
                  </a:cubicBezTo>
                  <a:lnTo>
                    <a:pt x="7624" y="15183"/>
                  </a:lnTo>
                  <a:lnTo>
                    <a:pt x="8810" y="15036"/>
                  </a:lnTo>
                  <a:lnTo>
                    <a:pt x="9214" y="9382"/>
                  </a:lnTo>
                  <a:cubicBezTo>
                    <a:pt x="9567" y="9457"/>
                    <a:pt x="9903" y="9492"/>
                    <a:pt x="10221" y="9492"/>
                  </a:cubicBezTo>
                  <a:cubicBezTo>
                    <a:pt x="12775" y="9492"/>
                    <a:pt x="14172" y="7287"/>
                    <a:pt x="13434" y="6571"/>
                  </a:cubicBezTo>
                  <a:cubicBezTo>
                    <a:pt x="13249" y="6391"/>
                    <a:pt x="12998" y="6321"/>
                    <a:pt x="12721" y="6321"/>
                  </a:cubicBezTo>
                  <a:cubicBezTo>
                    <a:pt x="11756" y="6321"/>
                    <a:pt x="10466" y="7166"/>
                    <a:pt x="10466" y="7166"/>
                  </a:cubicBezTo>
                  <a:lnTo>
                    <a:pt x="10466" y="1870"/>
                  </a:lnTo>
                  <a:lnTo>
                    <a:pt x="6795" y="0"/>
                  </a:lnTo>
                  <a:close/>
                </a:path>
              </a:pathLst>
            </a:custGeom>
            <a:solidFill>
              <a:srgbClr val="FF9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7"/>
            <p:cNvSpPr/>
            <p:nvPr/>
          </p:nvSpPr>
          <p:spPr>
            <a:xfrm>
              <a:off x="2543441" y="3474777"/>
              <a:ext cx="143095" cy="106536"/>
            </a:xfrm>
            <a:custGeom>
              <a:avLst/>
              <a:gdLst/>
              <a:ahLst/>
              <a:cxnLst/>
              <a:rect l="l" t="t" r="r" b="b"/>
              <a:pathLst>
                <a:path w="2321" h="1728" extrusionOk="0">
                  <a:moveTo>
                    <a:pt x="392" y="1"/>
                  </a:moveTo>
                  <a:cubicBezTo>
                    <a:pt x="386" y="1"/>
                    <a:pt x="380" y="4"/>
                    <a:pt x="375" y="13"/>
                  </a:cubicBezTo>
                  <a:cubicBezTo>
                    <a:pt x="36" y="531"/>
                    <a:pt x="1" y="1674"/>
                    <a:pt x="828" y="1726"/>
                  </a:cubicBezTo>
                  <a:cubicBezTo>
                    <a:pt x="842" y="1727"/>
                    <a:pt x="855" y="1727"/>
                    <a:pt x="868" y="1727"/>
                  </a:cubicBezTo>
                  <a:cubicBezTo>
                    <a:pt x="1477" y="1727"/>
                    <a:pt x="2208" y="835"/>
                    <a:pt x="2314" y="295"/>
                  </a:cubicBezTo>
                  <a:cubicBezTo>
                    <a:pt x="2320" y="268"/>
                    <a:pt x="2297" y="194"/>
                    <a:pt x="2263" y="194"/>
                  </a:cubicBezTo>
                  <a:cubicBezTo>
                    <a:pt x="2254" y="194"/>
                    <a:pt x="2245" y="198"/>
                    <a:pt x="2236" y="208"/>
                  </a:cubicBezTo>
                  <a:cubicBezTo>
                    <a:pt x="1911" y="561"/>
                    <a:pt x="1702" y="974"/>
                    <a:pt x="1307" y="1270"/>
                  </a:cubicBezTo>
                  <a:cubicBezTo>
                    <a:pt x="1161" y="1380"/>
                    <a:pt x="996" y="1450"/>
                    <a:pt x="832" y="1450"/>
                  </a:cubicBezTo>
                  <a:cubicBezTo>
                    <a:pt x="715" y="1450"/>
                    <a:pt x="598" y="1414"/>
                    <a:pt x="489" y="1330"/>
                  </a:cubicBezTo>
                  <a:cubicBezTo>
                    <a:pt x="160" y="1078"/>
                    <a:pt x="198" y="368"/>
                    <a:pt x="410" y="67"/>
                  </a:cubicBezTo>
                  <a:cubicBezTo>
                    <a:pt x="427" y="46"/>
                    <a:pt x="412" y="1"/>
                    <a:pt x="392" y="1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7"/>
            <p:cNvSpPr/>
            <p:nvPr/>
          </p:nvSpPr>
          <p:spPr>
            <a:xfrm>
              <a:off x="2700778" y="3501102"/>
              <a:ext cx="143095" cy="106474"/>
            </a:xfrm>
            <a:custGeom>
              <a:avLst/>
              <a:gdLst/>
              <a:ahLst/>
              <a:cxnLst/>
              <a:rect l="l" t="t" r="r" b="b"/>
              <a:pathLst>
                <a:path w="2321" h="1727" extrusionOk="0">
                  <a:moveTo>
                    <a:pt x="394" y="0"/>
                  </a:moveTo>
                  <a:cubicBezTo>
                    <a:pt x="388" y="0"/>
                    <a:pt x="382" y="4"/>
                    <a:pt x="376" y="13"/>
                  </a:cubicBezTo>
                  <a:cubicBezTo>
                    <a:pt x="37" y="531"/>
                    <a:pt x="1" y="1674"/>
                    <a:pt x="829" y="1726"/>
                  </a:cubicBezTo>
                  <a:cubicBezTo>
                    <a:pt x="842" y="1726"/>
                    <a:pt x="855" y="1727"/>
                    <a:pt x="868" y="1727"/>
                  </a:cubicBezTo>
                  <a:cubicBezTo>
                    <a:pt x="1479" y="1727"/>
                    <a:pt x="2209" y="835"/>
                    <a:pt x="2315" y="295"/>
                  </a:cubicBezTo>
                  <a:cubicBezTo>
                    <a:pt x="2321" y="268"/>
                    <a:pt x="2298" y="194"/>
                    <a:pt x="2263" y="194"/>
                  </a:cubicBezTo>
                  <a:cubicBezTo>
                    <a:pt x="2255" y="194"/>
                    <a:pt x="2246" y="198"/>
                    <a:pt x="2236" y="208"/>
                  </a:cubicBezTo>
                  <a:cubicBezTo>
                    <a:pt x="1912" y="561"/>
                    <a:pt x="1704" y="973"/>
                    <a:pt x="1307" y="1269"/>
                  </a:cubicBezTo>
                  <a:cubicBezTo>
                    <a:pt x="1162" y="1379"/>
                    <a:pt x="997" y="1450"/>
                    <a:pt x="833" y="1450"/>
                  </a:cubicBezTo>
                  <a:cubicBezTo>
                    <a:pt x="716" y="1450"/>
                    <a:pt x="599" y="1414"/>
                    <a:pt x="490" y="1330"/>
                  </a:cubicBezTo>
                  <a:cubicBezTo>
                    <a:pt x="162" y="1076"/>
                    <a:pt x="199" y="368"/>
                    <a:pt x="413" y="67"/>
                  </a:cubicBezTo>
                  <a:cubicBezTo>
                    <a:pt x="429" y="46"/>
                    <a:pt x="414" y="0"/>
                    <a:pt x="394" y="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7"/>
            <p:cNvSpPr/>
            <p:nvPr/>
          </p:nvSpPr>
          <p:spPr>
            <a:xfrm>
              <a:off x="2525871" y="3386922"/>
              <a:ext cx="181135" cy="53761"/>
            </a:xfrm>
            <a:custGeom>
              <a:avLst/>
              <a:gdLst/>
              <a:ahLst/>
              <a:cxnLst/>
              <a:rect l="l" t="t" r="r" b="b"/>
              <a:pathLst>
                <a:path w="2938" h="872" extrusionOk="0">
                  <a:moveTo>
                    <a:pt x="2899" y="0"/>
                  </a:moveTo>
                  <a:lnTo>
                    <a:pt x="0" y="156"/>
                  </a:lnTo>
                  <a:lnTo>
                    <a:pt x="39" y="871"/>
                  </a:lnTo>
                  <a:lnTo>
                    <a:pt x="2938" y="716"/>
                  </a:lnTo>
                  <a:lnTo>
                    <a:pt x="2899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7"/>
            <p:cNvSpPr/>
            <p:nvPr/>
          </p:nvSpPr>
          <p:spPr>
            <a:xfrm>
              <a:off x="2723774" y="3354987"/>
              <a:ext cx="194884" cy="135327"/>
            </a:xfrm>
            <a:custGeom>
              <a:avLst/>
              <a:gdLst/>
              <a:ahLst/>
              <a:cxnLst/>
              <a:rect l="l" t="t" r="r" b="b"/>
              <a:pathLst>
                <a:path w="3161" h="2195" extrusionOk="0">
                  <a:moveTo>
                    <a:pt x="349" y="0"/>
                  </a:moveTo>
                  <a:lnTo>
                    <a:pt x="0" y="627"/>
                  </a:lnTo>
                  <a:lnTo>
                    <a:pt x="2811" y="2194"/>
                  </a:lnTo>
                  <a:lnTo>
                    <a:pt x="3161" y="156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7"/>
            <p:cNvSpPr/>
            <p:nvPr/>
          </p:nvSpPr>
          <p:spPr>
            <a:xfrm>
              <a:off x="2798374" y="3651287"/>
              <a:ext cx="150494" cy="219113"/>
            </a:xfrm>
            <a:custGeom>
              <a:avLst/>
              <a:gdLst/>
              <a:ahLst/>
              <a:cxnLst/>
              <a:rect l="l" t="t" r="r" b="b"/>
              <a:pathLst>
                <a:path w="2441" h="3554" extrusionOk="0">
                  <a:moveTo>
                    <a:pt x="942" y="1"/>
                  </a:moveTo>
                  <a:cubicBezTo>
                    <a:pt x="942" y="1"/>
                    <a:pt x="942" y="1"/>
                    <a:pt x="942" y="1"/>
                  </a:cubicBezTo>
                  <a:lnTo>
                    <a:pt x="942" y="1"/>
                  </a:lnTo>
                  <a:lnTo>
                    <a:pt x="942" y="1"/>
                  </a:lnTo>
                  <a:close/>
                  <a:moveTo>
                    <a:pt x="942" y="1"/>
                  </a:moveTo>
                  <a:lnTo>
                    <a:pt x="1" y="968"/>
                  </a:lnTo>
                  <a:cubicBezTo>
                    <a:pt x="241" y="1442"/>
                    <a:pt x="693" y="2429"/>
                    <a:pt x="936" y="3553"/>
                  </a:cubicBezTo>
                  <a:cubicBezTo>
                    <a:pt x="1276" y="3491"/>
                    <a:pt x="1628" y="3279"/>
                    <a:pt x="1858" y="2753"/>
                  </a:cubicBezTo>
                  <a:cubicBezTo>
                    <a:pt x="2440" y="1433"/>
                    <a:pt x="942" y="2"/>
                    <a:pt x="9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7"/>
            <p:cNvSpPr/>
            <p:nvPr/>
          </p:nvSpPr>
          <p:spPr>
            <a:xfrm>
              <a:off x="2777782" y="3647403"/>
              <a:ext cx="174168" cy="445193"/>
            </a:xfrm>
            <a:custGeom>
              <a:avLst/>
              <a:gdLst/>
              <a:ahLst/>
              <a:cxnLst/>
              <a:rect l="l" t="t" r="r" b="b"/>
              <a:pathLst>
                <a:path w="2825" h="7221" extrusionOk="0">
                  <a:moveTo>
                    <a:pt x="1276" y="1"/>
                  </a:moveTo>
                  <a:lnTo>
                    <a:pt x="28" y="1287"/>
                  </a:lnTo>
                  <a:lnTo>
                    <a:pt x="92" y="1350"/>
                  </a:lnTo>
                  <a:lnTo>
                    <a:pt x="1277" y="128"/>
                  </a:lnTo>
                  <a:cubicBezTo>
                    <a:pt x="1488" y="343"/>
                    <a:pt x="2669" y="1629"/>
                    <a:pt x="2154" y="2800"/>
                  </a:cubicBezTo>
                  <a:cubicBezTo>
                    <a:pt x="1991" y="3168"/>
                    <a:pt x="1754" y="3412"/>
                    <a:pt x="1446" y="3524"/>
                  </a:cubicBezTo>
                  <a:cubicBezTo>
                    <a:pt x="1305" y="3574"/>
                    <a:pt x="1161" y="3593"/>
                    <a:pt x="1025" y="3593"/>
                  </a:cubicBezTo>
                  <a:cubicBezTo>
                    <a:pt x="626" y="3593"/>
                    <a:pt x="292" y="3430"/>
                    <a:pt x="289" y="3427"/>
                  </a:cubicBezTo>
                  <a:lnTo>
                    <a:pt x="158" y="3362"/>
                  </a:lnTo>
                  <a:lnTo>
                    <a:pt x="158" y="3362"/>
                  </a:lnTo>
                  <a:lnTo>
                    <a:pt x="660" y="4263"/>
                  </a:lnTo>
                  <a:cubicBezTo>
                    <a:pt x="532" y="4383"/>
                    <a:pt x="1" y="4906"/>
                    <a:pt x="14" y="5341"/>
                  </a:cubicBezTo>
                  <a:cubicBezTo>
                    <a:pt x="18" y="5484"/>
                    <a:pt x="78" y="5604"/>
                    <a:pt x="194" y="5696"/>
                  </a:cubicBezTo>
                  <a:cubicBezTo>
                    <a:pt x="321" y="5796"/>
                    <a:pt x="459" y="5847"/>
                    <a:pt x="606" y="5847"/>
                  </a:cubicBezTo>
                  <a:cubicBezTo>
                    <a:pt x="629" y="5847"/>
                    <a:pt x="653" y="5846"/>
                    <a:pt x="676" y="5843"/>
                  </a:cubicBezTo>
                  <a:cubicBezTo>
                    <a:pt x="992" y="5808"/>
                    <a:pt x="1260" y="5555"/>
                    <a:pt x="1368" y="5437"/>
                  </a:cubicBezTo>
                  <a:lnTo>
                    <a:pt x="1969" y="7221"/>
                  </a:lnTo>
                  <a:lnTo>
                    <a:pt x="2056" y="7192"/>
                  </a:lnTo>
                  <a:lnTo>
                    <a:pt x="1404" y="5255"/>
                  </a:lnTo>
                  <a:lnTo>
                    <a:pt x="1351" y="5319"/>
                  </a:lnTo>
                  <a:cubicBezTo>
                    <a:pt x="1348" y="5324"/>
                    <a:pt x="1036" y="5712"/>
                    <a:pt x="666" y="5753"/>
                  </a:cubicBezTo>
                  <a:cubicBezTo>
                    <a:pt x="644" y="5756"/>
                    <a:pt x="622" y="5758"/>
                    <a:pt x="600" y="5758"/>
                  </a:cubicBezTo>
                  <a:cubicBezTo>
                    <a:pt x="477" y="5758"/>
                    <a:pt x="359" y="5714"/>
                    <a:pt x="251" y="5626"/>
                  </a:cubicBezTo>
                  <a:cubicBezTo>
                    <a:pt x="155" y="5551"/>
                    <a:pt x="107" y="5455"/>
                    <a:pt x="102" y="5339"/>
                  </a:cubicBezTo>
                  <a:cubicBezTo>
                    <a:pt x="92" y="4897"/>
                    <a:pt x="737" y="4312"/>
                    <a:pt x="745" y="4306"/>
                  </a:cubicBezTo>
                  <a:lnTo>
                    <a:pt x="772" y="4283"/>
                  </a:lnTo>
                  <a:lnTo>
                    <a:pt x="371" y="3559"/>
                  </a:lnTo>
                  <a:lnTo>
                    <a:pt x="371" y="3559"/>
                  </a:lnTo>
                  <a:cubicBezTo>
                    <a:pt x="507" y="3611"/>
                    <a:pt x="747" y="3683"/>
                    <a:pt x="1018" y="3683"/>
                  </a:cubicBezTo>
                  <a:cubicBezTo>
                    <a:pt x="1164" y="3683"/>
                    <a:pt x="1319" y="3662"/>
                    <a:pt x="1473" y="3607"/>
                  </a:cubicBezTo>
                  <a:cubicBezTo>
                    <a:pt x="1807" y="3488"/>
                    <a:pt x="2062" y="3228"/>
                    <a:pt x="2235" y="2836"/>
                  </a:cubicBezTo>
                  <a:cubicBezTo>
                    <a:pt x="2824" y="1501"/>
                    <a:pt x="1323" y="45"/>
                    <a:pt x="1307" y="31"/>
                  </a:cubicBezTo>
                  <a:lnTo>
                    <a:pt x="1276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7"/>
            <p:cNvSpPr/>
            <p:nvPr/>
          </p:nvSpPr>
          <p:spPr>
            <a:xfrm>
              <a:off x="2807621" y="3699438"/>
              <a:ext cx="78422" cy="159187"/>
            </a:xfrm>
            <a:custGeom>
              <a:avLst/>
              <a:gdLst/>
              <a:ahLst/>
              <a:cxnLst/>
              <a:rect l="l" t="t" r="r" b="b"/>
              <a:pathLst>
                <a:path w="1272" h="2582" extrusionOk="0">
                  <a:moveTo>
                    <a:pt x="42" y="0"/>
                  </a:moveTo>
                  <a:lnTo>
                    <a:pt x="1" y="20"/>
                  </a:lnTo>
                  <a:lnTo>
                    <a:pt x="1233" y="2581"/>
                  </a:lnTo>
                  <a:lnTo>
                    <a:pt x="1271" y="256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7"/>
            <p:cNvSpPr/>
            <p:nvPr/>
          </p:nvSpPr>
          <p:spPr>
            <a:xfrm>
              <a:off x="2830494" y="3675393"/>
              <a:ext cx="72503" cy="165537"/>
            </a:xfrm>
            <a:custGeom>
              <a:avLst/>
              <a:gdLst/>
              <a:ahLst/>
              <a:cxnLst/>
              <a:rect l="l" t="t" r="r" b="b"/>
              <a:pathLst>
                <a:path w="1176" h="2685" extrusionOk="0">
                  <a:moveTo>
                    <a:pt x="41" y="1"/>
                  </a:moveTo>
                  <a:lnTo>
                    <a:pt x="1" y="18"/>
                  </a:lnTo>
                  <a:lnTo>
                    <a:pt x="1134" y="2684"/>
                  </a:lnTo>
                  <a:lnTo>
                    <a:pt x="1176" y="2667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7"/>
            <p:cNvSpPr/>
            <p:nvPr/>
          </p:nvSpPr>
          <p:spPr>
            <a:xfrm>
              <a:off x="2839249" y="3666885"/>
              <a:ext cx="80950" cy="136437"/>
            </a:xfrm>
            <a:custGeom>
              <a:avLst/>
              <a:gdLst/>
              <a:ahLst/>
              <a:cxnLst/>
              <a:rect l="l" t="t" r="r" b="b"/>
              <a:pathLst>
                <a:path w="1313" h="2213" extrusionOk="0">
                  <a:moveTo>
                    <a:pt x="39" y="0"/>
                  </a:moveTo>
                  <a:lnTo>
                    <a:pt x="0" y="24"/>
                  </a:lnTo>
                  <a:lnTo>
                    <a:pt x="1272" y="2213"/>
                  </a:lnTo>
                  <a:lnTo>
                    <a:pt x="1312" y="219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7"/>
            <p:cNvSpPr/>
            <p:nvPr/>
          </p:nvSpPr>
          <p:spPr>
            <a:xfrm>
              <a:off x="2830803" y="3706405"/>
              <a:ext cx="69297" cy="82676"/>
            </a:xfrm>
            <a:custGeom>
              <a:avLst/>
              <a:gdLst/>
              <a:ahLst/>
              <a:cxnLst/>
              <a:rect l="l" t="t" r="r" b="b"/>
              <a:pathLst>
                <a:path w="1124" h="1341" extrusionOk="0">
                  <a:moveTo>
                    <a:pt x="1089" y="0"/>
                  </a:moveTo>
                  <a:lnTo>
                    <a:pt x="0" y="1312"/>
                  </a:lnTo>
                  <a:lnTo>
                    <a:pt x="33" y="1341"/>
                  </a:lnTo>
                  <a:lnTo>
                    <a:pt x="1124" y="29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7"/>
            <p:cNvSpPr/>
            <p:nvPr/>
          </p:nvSpPr>
          <p:spPr>
            <a:xfrm>
              <a:off x="2428830" y="3182237"/>
              <a:ext cx="363133" cy="600002"/>
            </a:xfrm>
            <a:custGeom>
              <a:avLst/>
              <a:gdLst/>
              <a:ahLst/>
              <a:cxnLst/>
              <a:rect l="l" t="t" r="r" b="b"/>
              <a:pathLst>
                <a:path w="5890" h="9732" extrusionOk="0">
                  <a:moveTo>
                    <a:pt x="5737" y="0"/>
                  </a:moveTo>
                  <a:cubicBezTo>
                    <a:pt x="575" y="3576"/>
                    <a:pt x="8" y="8536"/>
                    <a:pt x="4" y="8586"/>
                  </a:cubicBezTo>
                  <a:lnTo>
                    <a:pt x="1" y="8611"/>
                  </a:lnTo>
                  <a:lnTo>
                    <a:pt x="21" y="8628"/>
                  </a:lnTo>
                  <a:cubicBezTo>
                    <a:pt x="1089" y="9437"/>
                    <a:pt x="2057" y="9731"/>
                    <a:pt x="2883" y="9731"/>
                  </a:cubicBezTo>
                  <a:cubicBezTo>
                    <a:pt x="4095" y="9731"/>
                    <a:pt x="5001" y="9096"/>
                    <a:pt x="5468" y="8511"/>
                  </a:cubicBezTo>
                  <a:cubicBezTo>
                    <a:pt x="5774" y="8128"/>
                    <a:pt x="5889" y="7778"/>
                    <a:pt x="5749" y="7660"/>
                  </a:cubicBezTo>
                  <a:cubicBezTo>
                    <a:pt x="5679" y="7601"/>
                    <a:pt x="5595" y="7577"/>
                    <a:pt x="5504" y="7577"/>
                  </a:cubicBezTo>
                  <a:cubicBezTo>
                    <a:pt x="5037" y="7577"/>
                    <a:pt x="4374" y="8213"/>
                    <a:pt x="4341" y="8245"/>
                  </a:cubicBezTo>
                  <a:lnTo>
                    <a:pt x="4403" y="8309"/>
                  </a:lnTo>
                  <a:cubicBezTo>
                    <a:pt x="4616" y="8104"/>
                    <a:pt x="5153" y="7667"/>
                    <a:pt x="5503" y="7667"/>
                  </a:cubicBezTo>
                  <a:cubicBezTo>
                    <a:pt x="5576" y="7667"/>
                    <a:pt x="5640" y="7686"/>
                    <a:pt x="5692" y="7730"/>
                  </a:cubicBezTo>
                  <a:cubicBezTo>
                    <a:pt x="5764" y="7790"/>
                    <a:pt x="5702" y="8078"/>
                    <a:pt x="5400" y="8456"/>
                  </a:cubicBezTo>
                  <a:cubicBezTo>
                    <a:pt x="4947" y="9023"/>
                    <a:pt x="4066" y="9639"/>
                    <a:pt x="2886" y="9639"/>
                  </a:cubicBezTo>
                  <a:cubicBezTo>
                    <a:pt x="2082" y="9639"/>
                    <a:pt x="1139" y="9353"/>
                    <a:pt x="98" y="8571"/>
                  </a:cubicBezTo>
                  <a:cubicBezTo>
                    <a:pt x="147" y="8187"/>
                    <a:pt x="850" y="3493"/>
                    <a:pt x="5788" y="73"/>
                  </a:cubicBezTo>
                  <a:lnTo>
                    <a:pt x="5737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7"/>
            <p:cNvSpPr/>
            <p:nvPr/>
          </p:nvSpPr>
          <p:spPr>
            <a:xfrm>
              <a:off x="2728707" y="3619043"/>
              <a:ext cx="193835" cy="188287"/>
            </a:xfrm>
            <a:custGeom>
              <a:avLst/>
              <a:gdLst/>
              <a:ahLst/>
              <a:cxnLst/>
              <a:rect l="l" t="t" r="r" b="b"/>
              <a:pathLst>
                <a:path w="3144" h="3054" extrusionOk="0">
                  <a:moveTo>
                    <a:pt x="1836" y="1"/>
                  </a:moveTo>
                  <a:cubicBezTo>
                    <a:pt x="1486" y="1"/>
                    <a:pt x="1061" y="146"/>
                    <a:pt x="559" y="543"/>
                  </a:cubicBezTo>
                  <a:cubicBezTo>
                    <a:pt x="585" y="539"/>
                    <a:pt x="611" y="537"/>
                    <a:pt x="637" y="537"/>
                  </a:cubicBezTo>
                  <a:cubicBezTo>
                    <a:pt x="719" y="537"/>
                    <a:pt x="793" y="559"/>
                    <a:pt x="854" y="611"/>
                  </a:cubicBezTo>
                  <a:cubicBezTo>
                    <a:pt x="1022" y="752"/>
                    <a:pt x="701" y="1421"/>
                    <a:pt x="0" y="1947"/>
                  </a:cubicBezTo>
                  <a:cubicBezTo>
                    <a:pt x="224" y="2368"/>
                    <a:pt x="626" y="3054"/>
                    <a:pt x="872" y="3054"/>
                  </a:cubicBezTo>
                  <a:cubicBezTo>
                    <a:pt x="880" y="3054"/>
                    <a:pt x="888" y="3053"/>
                    <a:pt x="895" y="3052"/>
                  </a:cubicBezTo>
                  <a:cubicBezTo>
                    <a:pt x="1219" y="2989"/>
                    <a:pt x="942" y="2365"/>
                    <a:pt x="901" y="2277"/>
                  </a:cubicBezTo>
                  <a:lnTo>
                    <a:pt x="901" y="2277"/>
                  </a:lnTo>
                  <a:cubicBezTo>
                    <a:pt x="933" y="2345"/>
                    <a:pt x="1126" y="2719"/>
                    <a:pt x="1268" y="2719"/>
                  </a:cubicBezTo>
                  <a:cubicBezTo>
                    <a:pt x="1282" y="2719"/>
                    <a:pt x="1296" y="2715"/>
                    <a:pt x="1309" y="2706"/>
                  </a:cubicBezTo>
                  <a:cubicBezTo>
                    <a:pt x="1466" y="2606"/>
                    <a:pt x="1309" y="2124"/>
                    <a:pt x="1309" y="2124"/>
                  </a:cubicBezTo>
                  <a:lnTo>
                    <a:pt x="1309" y="2124"/>
                  </a:lnTo>
                  <a:cubicBezTo>
                    <a:pt x="1309" y="2124"/>
                    <a:pt x="1572" y="2355"/>
                    <a:pt x="1728" y="2355"/>
                  </a:cubicBezTo>
                  <a:cubicBezTo>
                    <a:pt x="1751" y="2355"/>
                    <a:pt x="1772" y="2350"/>
                    <a:pt x="1789" y="2338"/>
                  </a:cubicBezTo>
                  <a:cubicBezTo>
                    <a:pt x="1920" y="2251"/>
                    <a:pt x="1649" y="1707"/>
                    <a:pt x="1635" y="1678"/>
                  </a:cubicBezTo>
                  <a:lnTo>
                    <a:pt x="1635" y="1678"/>
                  </a:lnTo>
                  <a:cubicBezTo>
                    <a:pt x="1653" y="1687"/>
                    <a:pt x="1939" y="1842"/>
                    <a:pt x="2135" y="1842"/>
                  </a:cubicBezTo>
                  <a:cubicBezTo>
                    <a:pt x="2196" y="1842"/>
                    <a:pt x="2248" y="1827"/>
                    <a:pt x="2281" y="1788"/>
                  </a:cubicBezTo>
                  <a:cubicBezTo>
                    <a:pt x="2421" y="1628"/>
                    <a:pt x="2113" y="1233"/>
                    <a:pt x="2085" y="1197"/>
                  </a:cubicBezTo>
                  <a:lnTo>
                    <a:pt x="2085" y="1197"/>
                  </a:lnTo>
                  <a:cubicBezTo>
                    <a:pt x="2113" y="1225"/>
                    <a:pt x="2350" y="1444"/>
                    <a:pt x="2504" y="1444"/>
                  </a:cubicBezTo>
                  <a:cubicBezTo>
                    <a:pt x="2525" y="1444"/>
                    <a:pt x="2545" y="1440"/>
                    <a:pt x="2563" y="1430"/>
                  </a:cubicBezTo>
                  <a:cubicBezTo>
                    <a:pt x="2620" y="1401"/>
                    <a:pt x="2620" y="1290"/>
                    <a:pt x="2596" y="1164"/>
                  </a:cubicBezTo>
                  <a:cubicBezTo>
                    <a:pt x="2594" y="1164"/>
                    <a:pt x="2594" y="1164"/>
                    <a:pt x="2596" y="1162"/>
                  </a:cubicBezTo>
                  <a:cubicBezTo>
                    <a:pt x="2558" y="950"/>
                    <a:pt x="2459" y="688"/>
                    <a:pt x="2451" y="668"/>
                  </a:cubicBezTo>
                  <a:lnTo>
                    <a:pt x="2451" y="668"/>
                  </a:lnTo>
                  <a:cubicBezTo>
                    <a:pt x="2476" y="692"/>
                    <a:pt x="2870" y="1064"/>
                    <a:pt x="3026" y="1064"/>
                  </a:cubicBezTo>
                  <a:cubicBezTo>
                    <a:pt x="3042" y="1064"/>
                    <a:pt x="3056" y="1060"/>
                    <a:pt x="3067" y="1050"/>
                  </a:cubicBezTo>
                  <a:cubicBezTo>
                    <a:pt x="3144" y="979"/>
                    <a:pt x="2744" y="1"/>
                    <a:pt x="1836" y="1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7"/>
            <p:cNvSpPr/>
            <p:nvPr/>
          </p:nvSpPr>
          <p:spPr>
            <a:xfrm>
              <a:off x="3065081" y="3599191"/>
              <a:ext cx="168126" cy="87916"/>
            </a:xfrm>
            <a:custGeom>
              <a:avLst/>
              <a:gdLst/>
              <a:ahLst/>
              <a:cxnLst/>
              <a:rect l="l" t="t" r="r" b="b"/>
              <a:pathLst>
                <a:path w="2727" h="1426" extrusionOk="0">
                  <a:moveTo>
                    <a:pt x="1403" y="0"/>
                  </a:moveTo>
                  <a:cubicBezTo>
                    <a:pt x="624" y="0"/>
                    <a:pt x="58" y="382"/>
                    <a:pt x="112" y="870"/>
                  </a:cubicBezTo>
                  <a:cubicBezTo>
                    <a:pt x="145" y="1173"/>
                    <a:pt x="651" y="1426"/>
                    <a:pt x="1035" y="1426"/>
                  </a:cubicBezTo>
                  <a:cubicBezTo>
                    <a:pt x="1341" y="1426"/>
                    <a:pt x="1568" y="1265"/>
                    <a:pt x="1415" y="841"/>
                  </a:cubicBezTo>
                  <a:lnTo>
                    <a:pt x="1415" y="841"/>
                  </a:lnTo>
                  <a:lnTo>
                    <a:pt x="1906" y="907"/>
                  </a:lnTo>
                  <a:lnTo>
                    <a:pt x="1906" y="907"/>
                  </a:lnTo>
                  <a:lnTo>
                    <a:pt x="1244" y="711"/>
                  </a:lnTo>
                  <a:lnTo>
                    <a:pt x="1244" y="711"/>
                  </a:lnTo>
                  <a:cubicBezTo>
                    <a:pt x="1244" y="711"/>
                    <a:pt x="1624" y="1330"/>
                    <a:pt x="949" y="1330"/>
                  </a:cubicBezTo>
                  <a:cubicBezTo>
                    <a:pt x="945" y="1330"/>
                    <a:pt x="940" y="1329"/>
                    <a:pt x="935" y="1329"/>
                  </a:cubicBezTo>
                  <a:cubicBezTo>
                    <a:pt x="240" y="1319"/>
                    <a:pt x="0" y="677"/>
                    <a:pt x="441" y="370"/>
                  </a:cubicBezTo>
                  <a:cubicBezTo>
                    <a:pt x="634" y="235"/>
                    <a:pt x="975" y="102"/>
                    <a:pt x="1351" y="102"/>
                  </a:cubicBezTo>
                  <a:cubicBezTo>
                    <a:pt x="1828" y="102"/>
                    <a:pt x="2363" y="316"/>
                    <a:pt x="2727" y="1013"/>
                  </a:cubicBezTo>
                  <a:cubicBezTo>
                    <a:pt x="2727" y="1013"/>
                    <a:pt x="2598" y="117"/>
                    <a:pt x="1682" y="16"/>
                  </a:cubicBezTo>
                  <a:cubicBezTo>
                    <a:pt x="1587" y="5"/>
                    <a:pt x="1494" y="0"/>
                    <a:pt x="1403" y="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7"/>
            <p:cNvSpPr/>
            <p:nvPr/>
          </p:nvSpPr>
          <p:spPr>
            <a:xfrm>
              <a:off x="2483330" y="2805172"/>
              <a:ext cx="664984" cy="855059"/>
            </a:xfrm>
            <a:custGeom>
              <a:avLst/>
              <a:gdLst/>
              <a:ahLst/>
              <a:cxnLst/>
              <a:rect l="l" t="t" r="r" b="b"/>
              <a:pathLst>
                <a:path w="10786" h="13869" extrusionOk="0">
                  <a:moveTo>
                    <a:pt x="6355" y="0"/>
                  </a:moveTo>
                  <a:cubicBezTo>
                    <a:pt x="6175" y="0"/>
                    <a:pt x="5996" y="18"/>
                    <a:pt x="5823" y="51"/>
                  </a:cubicBezTo>
                  <a:cubicBezTo>
                    <a:pt x="4827" y="242"/>
                    <a:pt x="3932" y="1001"/>
                    <a:pt x="3706" y="2011"/>
                  </a:cubicBezTo>
                  <a:cubicBezTo>
                    <a:pt x="3699" y="2043"/>
                    <a:pt x="3693" y="2185"/>
                    <a:pt x="3701" y="2353"/>
                  </a:cubicBezTo>
                  <a:cubicBezTo>
                    <a:pt x="3634" y="2293"/>
                    <a:pt x="3578" y="2250"/>
                    <a:pt x="3551" y="2235"/>
                  </a:cubicBezTo>
                  <a:cubicBezTo>
                    <a:pt x="3295" y="2098"/>
                    <a:pt x="2956" y="1972"/>
                    <a:pt x="2637" y="1972"/>
                  </a:cubicBezTo>
                  <a:cubicBezTo>
                    <a:pt x="2412" y="1972"/>
                    <a:pt x="2197" y="2035"/>
                    <a:pt x="2029" y="2202"/>
                  </a:cubicBezTo>
                  <a:cubicBezTo>
                    <a:pt x="1692" y="2522"/>
                    <a:pt x="1809" y="2966"/>
                    <a:pt x="2016" y="3330"/>
                  </a:cubicBezTo>
                  <a:cubicBezTo>
                    <a:pt x="2004" y="3329"/>
                    <a:pt x="1992" y="3329"/>
                    <a:pt x="1979" y="3329"/>
                  </a:cubicBezTo>
                  <a:cubicBezTo>
                    <a:pt x="1795" y="3329"/>
                    <a:pt x="1605" y="3349"/>
                    <a:pt x="1412" y="3390"/>
                  </a:cubicBezTo>
                  <a:cubicBezTo>
                    <a:pt x="629" y="3548"/>
                    <a:pt x="1" y="4106"/>
                    <a:pt x="102" y="4957"/>
                  </a:cubicBezTo>
                  <a:cubicBezTo>
                    <a:pt x="192" y="5618"/>
                    <a:pt x="706" y="6235"/>
                    <a:pt x="1378" y="6334"/>
                  </a:cubicBezTo>
                  <a:cubicBezTo>
                    <a:pt x="1384" y="6334"/>
                    <a:pt x="1391" y="6334"/>
                    <a:pt x="1400" y="6337"/>
                  </a:cubicBezTo>
                  <a:cubicBezTo>
                    <a:pt x="1154" y="6559"/>
                    <a:pt x="1090" y="6898"/>
                    <a:pt x="1347" y="7208"/>
                  </a:cubicBezTo>
                  <a:cubicBezTo>
                    <a:pt x="1478" y="7367"/>
                    <a:pt x="1664" y="7420"/>
                    <a:pt x="1859" y="7420"/>
                  </a:cubicBezTo>
                  <a:cubicBezTo>
                    <a:pt x="2000" y="7420"/>
                    <a:pt x="2146" y="7392"/>
                    <a:pt x="2277" y="7357"/>
                  </a:cubicBezTo>
                  <a:lnTo>
                    <a:pt x="2277" y="7357"/>
                  </a:lnTo>
                  <a:cubicBezTo>
                    <a:pt x="2189" y="7591"/>
                    <a:pt x="2156" y="7845"/>
                    <a:pt x="2220" y="8090"/>
                  </a:cubicBezTo>
                  <a:cubicBezTo>
                    <a:pt x="2325" y="8508"/>
                    <a:pt x="2684" y="8648"/>
                    <a:pt x="3064" y="8648"/>
                  </a:cubicBezTo>
                  <a:cubicBezTo>
                    <a:pt x="3254" y="8648"/>
                    <a:pt x="3448" y="8613"/>
                    <a:pt x="3619" y="8561"/>
                  </a:cubicBezTo>
                  <a:cubicBezTo>
                    <a:pt x="4003" y="8440"/>
                    <a:pt x="4332" y="8196"/>
                    <a:pt x="4569" y="7879"/>
                  </a:cubicBezTo>
                  <a:cubicBezTo>
                    <a:pt x="4596" y="7947"/>
                    <a:pt x="4631" y="8009"/>
                    <a:pt x="4674" y="8057"/>
                  </a:cubicBezTo>
                  <a:cubicBezTo>
                    <a:pt x="4786" y="8183"/>
                    <a:pt x="4919" y="8234"/>
                    <a:pt x="5056" y="8234"/>
                  </a:cubicBezTo>
                  <a:cubicBezTo>
                    <a:pt x="5371" y="8234"/>
                    <a:pt x="5711" y="7967"/>
                    <a:pt x="5883" y="7732"/>
                  </a:cubicBezTo>
                  <a:cubicBezTo>
                    <a:pt x="5966" y="7616"/>
                    <a:pt x="6036" y="7491"/>
                    <a:pt x="6087" y="7359"/>
                  </a:cubicBezTo>
                  <a:cubicBezTo>
                    <a:pt x="6246" y="7726"/>
                    <a:pt x="6520" y="8079"/>
                    <a:pt x="6734" y="8193"/>
                  </a:cubicBezTo>
                  <a:cubicBezTo>
                    <a:pt x="6841" y="8254"/>
                    <a:pt x="6948" y="8281"/>
                    <a:pt x="7050" y="8281"/>
                  </a:cubicBezTo>
                  <a:cubicBezTo>
                    <a:pt x="7345" y="8281"/>
                    <a:pt x="7604" y="8055"/>
                    <a:pt x="7720" y="7755"/>
                  </a:cubicBezTo>
                  <a:cubicBezTo>
                    <a:pt x="7802" y="7538"/>
                    <a:pt x="7829" y="7301"/>
                    <a:pt x="7813" y="7062"/>
                  </a:cubicBezTo>
                  <a:lnTo>
                    <a:pt x="7813" y="7062"/>
                  </a:lnTo>
                  <a:lnTo>
                    <a:pt x="8828" y="7776"/>
                  </a:lnTo>
                  <a:cubicBezTo>
                    <a:pt x="6759" y="11821"/>
                    <a:pt x="8267" y="12213"/>
                    <a:pt x="8929" y="12213"/>
                  </a:cubicBezTo>
                  <a:cubicBezTo>
                    <a:pt x="9088" y="12213"/>
                    <a:pt x="9198" y="12190"/>
                    <a:pt x="9198" y="12190"/>
                  </a:cubicBezTo>
                  <a:lnTo>
                    <a:pt x="9198" y="12190"/>
                  </a:lnTo>
                  <a:lnTo>
                    <a:pt x="8558" y="13869"/>
                  </a:lnTo>
                  <a:lnTo>
                    <a:pt x="10316" y="13725"/>
                  </a:lnTo>
                  <a:lnTo>
                    <a:pt x="10785" y="7252"/>
                  </a:lnTo>
                  <a:cubicBezTo>
                    <a:pt x="10785" y="7252"/>
                    <a:pt x="10408" y="6419"/>
                    <a:pt x="9463" y="5968"/>
                  </a:cubicBezTo>
                  <a:cubicBezTo>
                    <a:pt x="9722" y="5829"/>
                    <a:pt x="9924" y="5605"/>
                    <a:pt x="10013" y="5291"/>
                  </a:cubicBezTo>
                  <a:cubicBezTo>
                    <a:pt x="10141" y="4817"/>
                    <a:pt x="9786" y="4547"/>
                    <a:pt x="9372" y="4497"/>
                  </a:cubicBezTo>
                  <a:cubicBezTo>
                    <a:pt x="9482" y="4426"/>
                    <a:pt x="9573" y="4360"/>
                    <a:pt x="9632" y="4317"/>
                  </a:cubicBezTo>
                  <a:cubicBezTo>
                    <a:pt x="10036" y="3982"/>
                    <a:pt x="10494" y="3377"/>
                    <a:pt x="10415" y="2817"/>
                  </a:cubicBezTo>
                  <a:cubicBezTo>
                    <a:pt x="10327" y="2168"/>
                    <a:pt x="9699" y="1864"/>
                    <a:pt x="9106" y="1819"/>
                  </a:cubicBezTo>
                  <a:cubicBezTo>
                    <a:pt x="9054" y="1816"/>
                    <a:pt x="9003" y="1815"/>
                    <a:pt x="8952" y="1815"/>
                  </a:cubicBezTo>
                  <a:cubicBezTo>
                    <a:pt x="8681" y="1815"/>
                    <a:pt x="8425" y="1858"/>
                    <a:pt x="8181" y="1936"/>
                  </a:cubicBezTo>
                  <a:cubicBezTo>
                    <a:pt x="8216" y="1651"/>
                    <a:pt x="8194" y="1358"/>
                    <a:pt x="8096" y="1057"/>
                  </a:cubicBezTo>
                  <a:cubicBezTo>
                    <a:pt x="7843" y="300"/>
                    <a:pt x="7098" y="0"/>
                    <a:pt x="6355" y="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7"/>
            <p:cNvSpPr/>
            <p:nvPr/>
          </p:nvSpPr>
          <p:spPr>
            <a:xfrm>
              <a:off x="2597572" y="3130942"/>
              <a:ext cx="341555" cy="146671"/>
            </a:xfrm>
            <a:custGeom>
              <a:avLst/>
              <a:gdLst/>
              <a:ahLst/>
              <a:cxnLst/>
              <a:rect l="l" t="t" r="r" b="b"/>
              <a:pathLst>
                <a:path w="5540" h="2379" extrusionOk="0">
                  <a:moveTo>
                    <a:pt x="3294" y="261"/>
                  </a:moveTo>
                  <a:cubicBezTo>
                    <a:pt x="3415" y="397"/>
                    <a:pt x="3409" y="594"/>
                    <a:pt x="3374" y="769"/>
                  </a:cubicBezTo>
                  <a:cubicBezTo>
                    <a:pt x="3362" y="761"/>
                    <a:pt x="3351" y="754"/>
                    <a:pt x="3338" y="745"/>
                  </a:cubicBezTo>
                  <a:cubicBezTo>
                    <a:pt x="3291" y="664"/>
                    <a:pt x="3242" y="582"/>
                    <a:pt x="3195" y="502"/>
                  </a:cubicBezTo>
                  <a:cubicBezTo>
                    <a:pt x="3129" y="364"/>
                    <a:pt x="3162" y="284"/>
                    <a:pt x="3294" y="261"/>
                  </a:cubicBezTo>
                  <a:close/>
                  <a:moveTo>
                    <a:pt x="1608" y="281"/>
                  </a:moveTo>
                  <a:cubicBezTo>
                    <a:pt x="1687" y="281"/>
                    <a:pt x="1716" y="423"/>
                    <a:pt x="1636" y="517"/>
                  </a:cubicBezTo>
                  <a:cubicBezTo>
                    <a:pt x="1524" y="646"/>
                    <a:pt x="1379" y="749"/>
                    <a:pt x="1242" y="852"/>
                  </a:cubicBezTo>
                  <a:cubicBezTo>
                    <a:pt x="1222" y="866"/>
                    <a:pt x="1201" y="881"/>
                    <a:pt x="1181" y="896"/>
                  </a:cubicBezTo>
                  <a:cubicBezTo>
                    <a:pt x="1232" y="775"/>
                    <a:pt x="1295" y="656"/>
                    <a:pt x="1357" y="548"/>
                  </a:cubicBezTo>
                  <a:cubicBezTo>
                    <a:pt x="1401" y="468"/>
                    <a:pt x="1454" y="397"/>
                    <a:pt x="1518" y="331"/>
                  </a:cubicBezTo>
                  <a:cubicBezTo>
                    <a:pt x="1552" y="296"/>
                    <a:pt x="1583" y="281"/>
                    <a:pt x="1608" y="281"/>
                  </a:cubicBezTo>
                  <a:close/>
                  <a:moveTo>
                    <a:pt x="3251" y="0"/>
                  </a:moveTo>
                  <a:cubicBezTo>
                    <a:pt x="3176" y="0"/>
                    <a:pt x="3104" y="74"/>
                    <a:pt x="3065" y="168"/>
                  </a:cubicBezTo>
                  <a:cubicBezTo>
                    <a:pt x="2920" y="524"/>
                    <a:pt x="3064" y="789"/>
                    <a:pt x="3315" y="973"/>
                  </a:cubicBezTo>
                  <a:cubicBezTo>
                    <a:pt x="3149" y="1442"/>
                    <a:pt x="2694" y="1863"/>
                    <a:pt x="2250" y="2058"/>
                  </a:cubicBezTo>
                  <a:cubicBezTo>
                    <a:pt x="2118" y="2116"/>
                    <a:pt x="1959" y="2146"/>
                    <a:pt x="1800" y="2146"/>
                  </a:cubicBezTo>
                  <a:cubicBezTo>
                    <a:pt x="1360" y="2146"/>
                    <a:pt x="916" y="1915"/>
                    <a:pt x="1017" y="1383"/>
                  </a:cubicBezTo>
                  <a:cubicBezTo>
                    <a:pt x="1037" y="1280"/>
                    <a:pt x="1068" y="1175"/>
                    <a:pt x="1108" y="1069"/>
                  </a:cubicBezTo>
                  <a:cubicBezTo>
                    <a:pt x="1142" y="1049"/>
                    <a:pt x="1175" y="1030"/>
                    <a:pt x="1204" y="1010"/>
                  </a:cubicBezTo>
                  <a:cubicBezTo>
                    <a:pt x="1295" y="949"/>
                    <a:pt x="2182" y="310"/>
                    <a:pt x="1725" y="150"/>
                  </a:cubicBezTo>
                  <a:cubicBezTo>
                    <a:pt x="1694" y="139"/>
                    <a:pt x="1664" y="134"/>
                    <a:pt x="1635" y="134"/>
                  </a:cubicBezTo>
                  <a:cubicBezTo>
                    <a:pt x="1334" y="134"/>
                    <a:pt x="1114" y="669"/>
                    <a:pt x="997" y="1013"/>
                  </a:cubicBezTo>
                  <a:cubicBezTo>
                    <a:pt x="851" y="1098"/>
                    <a:pt x="688" y="1166"/>
                    <a:pt x="529" y="1166"/>
                  </a:cubicBezTo>
                  <a:cubicBezTo>
                    <a:pt x="436" y="1166"/>
                    <a:pt x="344" y="1143"/>
                    <a:pt x="257" y="1088"/>
                  </a:cubicBezTo>
                  <a:cubicBezTo>
                    <a:pt x="19" y="933"/>
                    <a:pt x="239" y="571"/>
                    <a:pt x="364" y="428"/>
                  </a:cubicBezTo>
                  <a:cubicBezTo>
                    <a:pt x="500" y="275"/>
                    <a:pt x="687" y="211"/>
                    <a:pt x="885" y="204"/>
                  </a:cubicBezTo>
                  <a:cubicBezTo>
                    <a:pt x="893" y="204"/>
                    <a:pt x="890" y="190"/>
                    <a:pt x="885" y="190"/>
                  </a:cubicBezTo>
                  <a:cubicBezTo>
                    <a:pt x="516" y="195"/>
                    <a:pt x="0" y="534"/>
                    <a:pt x="112" y="973"/>
                  </a:cubicBezTo>
                  <a:cubicBezTo>
                    <a:pt x="169" y="1195"/>
                    <a:pt x="317" y="1272"/>
                    <a:pt x="492" y="1272"/>
                  </a:cubicBezTo>
                  <a:cubicBezTo>
                    <a:pt x="640" y="1272"/>
                    <a:pt x="806" y="1217"/>
                    <a:pt x="953" y="1149"/>
                  </a:cubicBezTo>
                  <a:lnTo>
                    <a:pt x="953" y="1149"/>
                  </a:lnTo>
                  <a:cubicBezTo>
                    <a:pt x="943" y="1180"/>
                    <a:pt x="933" y="1209"/>
                    <a:pt x="925" y="1232"/>
                  </a:cubicBezTo>
                  <a:cubicBezTo>
                    <a:pt x="731" y="1838"/>
                    <a:pt x="1154" y="2341"/>
                    <a:pt x="1752" y="2377"/>
                  </a:cubicBezTo>
                  <a:cubicBezTo>
                    <a:pt x="1776" y="2378"/>
                    <a:pt x="1799" y="2379"/>
                    <a:pt x="1823" y="2379"/>
                  </a:cubicBezTo>
                  <a:cubicBezTo>
                    <a:pt x="2551" y="2379"/>
                    <a:pt x="3199" y="1709"/>
                    <a:pt x="3451" y="1060"/>
                  </a:cubicBezTo>
                  <a:cubicBezTo>
                    <a:pt x="3708" y="1200"/>
                    <a:pt x="4026" y="1275"/>
                    <a:pt x="4263" y="1280"/>
                  </a:cubicBezTo>
                  <a:cubicBezTo>
                    <a:pt x="4277" y="1281"/>
                    <a:pt x="4292" y="1281"/>
                    <a:pt x="4306" y="1281"/>
                  </a:cubicBezTo>
                  <a:cubicBezTo>
                    <a:pt x="4734" y="1281"/>
                    <a:pt x="5172" y="1137"/>
                    <a:pt x="5505" y="871"/>
                  </a:cubicBezTo>
                  <a:cubicBezTo>
                    <a:pt x="5540" y="841"/>
                    <a:pt x="5529" y="722"/>
                    <a:pt x="5476" y="722"/>
                  </a:cubicBezTo>
                  <a:cubicBezTo>
                    <a:pt x="5471" y="722"/>
                    <a:pt x="5464" y="723"/>
                    <a:pt x="5458" y="726"/>
                  </a:cubicBezTo>
                  <a:cubicBezTo>
                    <a:pt x="5054" y="919"/>
                    <a:pt x="4631" y="1032"/>
                    <a:pt x="4183" y="1032"/>
                  </a:cubicBezTo>
                  <a:cubicBezTo>
                    <a:pt x="4167" y="1032"/>
                    <a:pt x="4151" y="1032"/>
                    <a:pt x="4134" y="1032"/>
                  </a:cubicBezTo>
                  <a:cubicBezTo>
                    <a:pt x="3910" y="1026"/>
                    <a:pt x="3700" y="969"/>
                    <a:pt x="3513" y="861"/>
                  </a:cubicBezTo>
                  <a:cubicBezTo>
                    <a:pt x="3572" y="599"/>
                    <a:pt x="3528" y="334"/>
                    <a:pt x="3392" y="104"/>
                  </a:cubicBezTo>
                  <a:cubicBezTo>
                    <a:pt x="3348" y="30"/>
                    <a:pt x="3299" y="0"/>
                    <a:pt x="3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7"/>
            <p:cNvSpPr/>
            <p:nvPr/>
          </p:nvSpPr>
          <p:spPr>
            <a:xfrm>
              <a:off x="2667794" y="2839943"/>
              <a:ext cx="233478" cy="248090"/>
            </a:xfrm>
            <a:custGeom>
              <a:avLst/>
              <a:gdLst/>
              <a:ahLst/>
              <a:cxnLst/>
              <a:rect l="l" t="t" r="r" b="b"/>
              <a:pathLst>
                <a:path w="3787" h="4024" extrusionOk="0">
                  <a:moveTo>
                    <a:pt x="1148" y="2802"/>
                  </a:moveTo>
                  <a:cubicBezTo>
                    <a:pt x="1275" y="2802"/>
                    <a:pt x="1402" y="2824"/>
                    <a:pt x="1518" y="2874"/>
                  </a:cubicBezTo>
                  <a:cubicBezTo>
                    <a:pt x="1699" y="2953"/>
                    <a:pt x="1736" y="3154"/>
                    <a:pt x="1525" y="3188"/>
                  </a:cubicBezTo>
                  <a:cubicBezTo>
                    <a:pt x="1510" y="3190"/>
                    <a:pt x="1495" y="3191"/>
                    <a:pt x="1480" y="3191"/>
                  </a:cubicBezTo>
                  <a:cubicBezTo>
                    <a:pt x="1326" y="3191"/>
                    <a:pt x="1202" y="3076"/>
                    <a:pt x="1135" y="2945"/>
                  </a:cubicBezTo>
                  <a:cubicBezTo>
                    <a:pt x="1113" y="2900"/>
                    <a:pt x="1095" y="2853"/>
                    <a:pt x="1083" y="2804"/>
                  </a:cubicBezTo>
                  <a:cubicBezTo>
                    <a:pt x="1104" y="2803"/>
                    <a:pt x="1126" y="2802"/>
                    <a:pt x="1148" y="2802"/>
                  </a:cubicBezTo>
                  <a:close/>
                  <a:moveTo>
                    <a:pt x="3137" y="0"/>
                  </a:moveTo>
                  <a:cubicBezTo>
                    <a:pt x="2285" y="0"/>
                    <a:pt x="1435" y="1017"/>
                    <a:pt x="1140" y="1696"/>
                  </a:cubicBezTo>
                  <a:cubicBezTo>
                    <a:pt x="1024" y="1962"/>
                    <a:pt x="906" y="2307"/>
                    <a:pt x="911" y="2631"/>
                  </a:cubicBezTo>
                  <a:cubicBezTo>
                    <a:pt x="714" y="2677"/>
                    <a:pt x="527" y="2771"/>
                    <a:pt x="372" y="2896"/>
                  </a:cubicBezTo>
                  <a:cubicBezTo>
                    <a:pt x="82" y="3127"/>
                    <a:pt x="32" y="3502"/>
                    <a:pt x="225" y="3806"/>
                  </a:cubicBezTo>
                  <a:cubicBezTo>
                    <a:pt x="326" y="3970"/>
                    <a:pt x="532" y="4023"/>
                    <a:pt x="758" y="4023"/>
                  </a:cubicBezTo>
                  <a:cubicBezTo>
                    <a:pt x="1042" y="4023"/>
                    <a:pt x="1358" y="3939"/>
                    <a:pt x="1539" y="3883"/>
                  </a:cubicBezTo>
                  <a:cubicBezTo>
                    <a:pt x="1553" y="3878"/>
                    <a:pt x="1549" y="3847"/>
                    <a:pt x="1536" y="3847"/>
                  </a:cubicBezTo>
                  <a:cubicBezTo>
                    <a:pt x="1535" y="3847"/>
                    <a:pt x="1533" y="3847"/>
                    <a:pt x="1532" y="3848"/>
                  </a:cubicBezTo>
                  <a:cubicBezTo>
                    <a:pt x="1345" y="3905"/>
                    <a:pt x="1152" y="3943"/>
                    <a:pt x="958" y="3943"/>
                  </a:cubicBezTo>
                  <a:cubicBezTo>
                    <a:pt x="848" y="3943"/>
                    <a:pt x="738" y="3931"/>
                    <a:pt x="629" y="3903"/>
                  </a:cubicBezTo>
                  <a:cubicBezTo>
                    <a:pt x="1" y="3742"/>
                    <a:pt x="219" y="3164"/>
                    <a:pt x="642" y="2933"/>
                  </a:cubicBezTo>
                  <a:cubicBezTo>
                    <a:pt x="731" y="2884"/>
                    <a:pt x="827" y="2848"/>
                    <a:pt x="928" y="2827"/>
                  </a:cubicBezTo>
                  <a:cubicBezTo>
                    <a:pt x="947" y="2918"/>
                    <a:pt x="977" y="3005"/>
                    <a:pt x="1021" y="3085"/>
                  </a:cubicBezTo>
                  <a:cubicBezTo>
                    <a:pt x="1122" y="3262"/>
                    <a:pt x="1297" y="3385"/>
                    <a:pt x="1481" y="3385"/>
                  </a:cubicBezTo>
                  <a:cubicBezTo>
                    <a:pt x="1567" y="3385"/>
                    <a:pt x="1655" y="3358"/>
                    <a:pt x="1739" y="3297"/>
                  </a:cubicBezTo>
                  <a:cubicBezTo>
                    <a:pt x="1952" y="3140"/>
                    <a:pt x="1789" y="2827"/>
                    <a:pt x="1616" y="2724"/>
                  </a:cubicBezTo>
                  <a:cubicBezTo>
                    <a:pt x="1473" y="2639"/>
                    <a:pt x="1317" y="2602"/>
                    <a:pt x="1159" y="2602"/>
                  </a:cubicBezTo>
                  <a:cubicBezTo>
                    <a:pt x="1124" y="2602"/>
                    <a:pt x="1090" y="2604"/>
                    <a:pt x="1055" y="2607"/>
                  </a:cubicBezTo>
                  <a:cubicBezTo>
                    <a:pt x="1045" y="2025"/>
                    <a:pt x="1582" y="1318"/>
                    <a:pt x="1906" y="971"/>
                  </a:cubicBezTo>
                  <a:cubicBezTo>
                    <a:pt x="2343" y="506"/>
                    <a:pt x="2839" y="309"/>
                    <a:pt x="3423" y="309"/>
                  </a:cubicBezTo>
                  <a:cubicBezTo>
                    <a:pt x="3523" y="309"/>
                    <a:pt x="3626" y="315"/>
                    <a:pt x="3732" y="326"/>
                  </a:cubicBezTo>
                  <a:cubicBezTo>
                    <a:pt x="3733" y="326"/>
                    <a:pt x="3734" y="326"/>
                    <a:pt x="3735" y="326"/>
                  </a:cubicBezTo>
                  <a:cubicBezTo>
                    <a:pt x="3786" y="326"/>
                    <a:pt x="3781" y="223"/>
                    <a:pt x="3752" y="200"/>
                  </a:cubicBezTo>
                  <a:cubicBezTo>
                    <a:pt x="3552" y="60"/>
                    <a:pt x="3345" y="0"/>
                    <a:pt x="3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7"/>
            <p:cNvSpPr/>
            <p:nvPr/>
          </p:nvSpPr>
          <p:spPr>
            <a:xfrm>
              <a:off x="2817979" y="2960289"/>
              <a:ext cx="282368" cy="172750"/>
            </a:xfrm>
            <a:custGeom>
              <a:avLst/>
              <a:gdLst/>
              <a:ahLst/>
              <a:cxnLst/>
              <a:rect l="l" t="t" r="r" b="b"/>
              <a:pathLst>
                <a:path w="4580" h="2802" extrusionOk="0">
                  <a:moveTo>
                    <a:pt x="2924" y="1028"/>
                  </a:moveTo>
                  <a:cubicBezTo>
                    <a:pt x="2963" y="1028"/>
                    <a:pt x="3008" y="1030"/>
                    <a:pt x="3059" y="1032"/>
                  </a:cubicBezTo>
                  <a:cubicBezTo>
                    <a:pt x="3039" y="1096"/>
                    <a:pt x="3018" y="1159"/>
                    <a:pt x="2992" y="1222"/>
                  </a:cubicBezTo>
                  <a:cubicBezTo>
                    <a:pt x="2936" y="1202"/>
                    <a:pt x="2882" y="1180"/>
                    <a:pt x="2836" y="1159"/>
                  </a:cubicBezTo>
                  <a:cubicBezTo>
                    <a:pt x="2659" y="1072"/>
                    <a:pt x="2688" y="1028"/>
                    <a:pt x="2924" y="1028"/>
                  </a:cubicBezTo>
                  <a:close/>
                  <a:moveTo>
                    <a:pt x="1079" y="757"/>
                  </a:moveTo>
                  <a:cubicBezTo>
                    <a:pt x="1163" y="757"/>
                    <a:pt x="1147" y="946"/>
                    <a:pt x="1045" y="1109"/>
                  </a:cubicBezTo>
                  <a:cubicBezTo>
                    <a:pt x="986" y="1202"/>
                    <a:pt x="833" y="1346"/>
                    <a:pt x="668" y="1445"/>
                  </a:cubicBezTo>
                  <a:cubicBezTo>
                    <a:pt x="691" y="1246"/>
                    <a:pt x="768" y="1058"/>
                    <a:pt x="891" y="905"/>
                  </a:cubicBezTo>
                  <a:cubicBezTo>
                    <a:pt x="977" y="799"/>
                    <a:pt x="1039" y="757"/>
                    <a:pt x="1079" y="757"/>
                  </a:cubicBezTo>
                  <a:close/>
                  <a:moveTo>
                    <a:pt x="4157" y="1"/>
                  </a:moveTo>
                  <a:cubicBezTo>
                    <a:pt x="4138" y="1"/>
                    <a:pt x="4138" y="49"/>
                    <a:pt x="4151" y="61"/>
                  </a:cubicBezTo>
                  <a:cubicBezTo>
                    <a:pt x="4579" y="441"/>
                    <a:pt x="4081" y="1033"/>
                    <a:pt x="3731" y="1233"/>
                  </a:cubicBezTo>
                  <a:cubicBezTo>
                    <a:pt x="3645" y="1283"/>
                    <a:pt x="3539" y="1303"/>
                    <a:pt x="3429" y="1303"/>
                  </a:cubicBezTo>
                  <a:cubicBezTo>
                    <a:pt x="3337" y="1303"/>
                    <a:pt x="3242" y="1290"/>
                    <a:pt x="3150" y="1268"/>
                  </a:cubicBezTo>
                  <a:cubicBezTo>
                    <a:pt x="3196" y="1132"/>
                    <a:pt x="3225" y="995"/>
                    <a:pt x="3223" y="866"/>
                  </a:cubicBezTo>
                  <a:cubicBezTo>
                    <a:pt x="3222" y="738"/>
                    <a:pt x="3129" y="349"/>
                    <a:pt x="2935" y="349"/>
                  </a:cubicBezTo>
                  <a:cubicBezTo>
                    <a:pt x="2902" y="349"/>
                    <a:pt x="2867" y="360"/>
                    <a:pt x="2829" y="384"/>
                  </a:cubicBezTo>
                  <a:cubicBezTo>
                    <a:pt x="2325" y="702"/>
                    <a:pt x="2454" y="1209"/>
                    <a:pt x="2899" y="1429"/>
                  </a:cubicBezTo>
                  <a:cubicBezTo>
                    <a:pt x="2839" y="1540"/>
                    <a:pt x="2772" y="1647"/>
                    <a:pt x="2699" y="1753"/>
                  </a:cubicBezTo>
                  <a:cubicBezTo>
                    <a:pt x="2429" y="2134"/>
                    <a:pt x="2035" y="2495"/>
                    <a:pt x="1559" y="2561"/>
                  </a:cubicBezTo>
                  <a:cubicBezTo>
                    <a:pt x="1525" y="2566"/>
                    <a:pt x="1492" y="2568"/>
                    <a:pt x="1459" y="2568"/>
                  </a:cubicBezTo>
                  <a:cubicBezTo>
                    <a:pt x="1026" y="2568"/>
                    <a:pt x="752" y="2155"/>
                    <a:pt x="676" y="1766"/>
                  </a:cubicBezTo>
                  <a:cubicBezTo>
                    <a:pt x="666" y="1711"/>
                    <a:pt x="662" y="1656"/>
                    <a:pt x="661" y="1603"/>
                  </a:cubicBezTo>
                  <a:cubicBezTo>
                    <a:pt x="845" y="1524"/>
                    <a:pt x="982" y="1352"/>
                    <a:pt x="1093" y="1180"/>
                  </a:cubicBezTo>
                  <a:cubicBezTo>
                    <a:pt x="1265" y="914"/>
                    <a:pt x="1254" y="688"/>
                    <a:pt x="1111" y="688"/>
                  </a:cubicBezTo>
                  <a:cubicBezTo>
                    <a:pt x="1038" y="688"/>
                    <a:pt x="930" y="747"/>
                    <a:pt x="795" y="891"/>
                  </a:cubicBezTo>
                  <a:cubicBezTo>
                    <a:pt x="644" y="1053"/>
                    <a:pt x="565" y="1273"/>
                    <a:pt x="548" y="1506"/>
                  </a:cubicBezTo>
                  <a:cubicBezTo>
                    <a:pt x="480" y="1536"/>
                    <a:pt x="412" y="1554"/>
                    <a:pt x="352" y="1554"/>
                  </a:cubicBezTo>
                  <a:cubicBezTo>
                    <a:pt x="235" y="1554"/>
                    <a:pt x="144" y="1484"/>
                    <a:pt x="125" y="1292"/>
                  </a:cubicBezTo>
                  <a:cubicBezTo>
                    <a:pt x="94" y="971"/>
                    <a:pt x="397" y="634"/>
                    <a:pt x="712" y="632"/>
                  </a:cubicBezTo>
                  <a:cubicBezTo>
                    <a:pt x="726" y="632"/>
                    <a:pt x="725" y="602"/>
                    <a:pt x="712" y="599"/>
                  </a:cubicBezTo>
                  <a:cubicBezTo>
                    <a:pt x="701" y="599"/>
                    <a:pt x="690" y="598"/>
                    <a:pt x="680" y="598"/>
                  </a:cubicBezTo>
                  <a:cubicBezTo>
                    <a:pt x="289" y="598"/>
                    <a:pt x="1" y="1045"/>
                    <a:pt x="81" y="1412"/>
                  </a:cubicBezTo>
                  <a:cubicBezTo>
                    <a:pt x="117" y="1576"/>
                    <a:pt x="272" y="1634"/>
                    <a:pt x="422" y="1644"/>
                  </a:cubicBezTo>
                  <a:cubicBezTo>
                    <a:pt x="432" y="1645"/>
                    <a:pt x="442" y="1645"/>
                    <a:pt x="452" y="1645"/>
                  </a:cubicBezTo>
                  <a:cubicBezTo>
                    <a:pt x="485" y="1645"/>
                    <a:pt x="517" y="1643"/>
                    <a:pt x="547" y="1637"/>
                  </a:cubicBezTo>
                  <a:cubicBezTo>
                    <a:pt x="554" y="1981"/>
                    <a:pt x="686" y="2335"/>
                    <a:pt x="903" y="2549"/>
                  </a:cubicBezTo>
                  <a:cubicBezTo>
                    <a:pt x="1086" y="2729"/>
                    <a:pt x="1282" y="2802"/>
                    <a:pt x="1480" y="2802"/>
                  </a:cubicBezTo>
                  <a:cubicBezTo>
                    <a:pt x="2028" y="2802"/>
                    <a:pt x="2586" y="2241"/>
                    <a:pt x="2873" y="1819"/>
                  </a:cubicBezTo>
                  <a:cubicBezTo>
                    <a:pt x="2939" y="1723"/>
                    <a:pt x="3006" y="1610"/>
                    <a:pt x="3060" y="1493"/>
                  </a:cubicBezTo>
                  <a:cubicBezTo>
                    <a:pt x="3164" y="1523"/>
                    <a:pt x="3266" y="1537"/>
                    <a:pt x="3363" y="1537"/>
                  </a:cubicBezTo>
                  <a:cubicBezTo>
                    <a:pt x="3881" y="1537"/>
                    <a:pt x="4291" y="1138"/>
                    <a:pt x="4426" y="604"/>
                  </a:cubicBezTo>
                  <a:cubicBezTo>
                    <a:pt x="4491" y="345"/>
                    <a:pt x="4394" y="118"/>
                    <a:pt x="4165" y="3"/>
                  </a:cubicBezTo>
                  <a:cubicBezTo>
                    <a:pt x="4162" y="1"/>
                    <a:pt x="4160" y="1"/>
                    <a:pt x="4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7"/>
            <p:cNvSpPr/>
            <p:nvPr/>
          </p:nvSpPr>
          <p:spPr>
            <a:xfrm>
              <a:off x="2135550" y="3820954"/>
              <a:ext cx="365291" cy="464058"/>
            </a:xfrm>
            <a:custGeom>
              <a:avLst/>
              <a:gdLst/>
              <a:ahLst/>
              <a:cxnLst/>
              <a:rect l="l" t="t" r="r" b="b"/>
              <a:pathLst>
                <a:path w="5925" h="7527" extrusionOk="0">
                  <a:moveTo>
                    <a:pt x="2317" y="1"/>
                  </a:moveTo>
                  <a:cubicBezTo>
                    <a:pt x="0" y="2958"/>
                    <a:pt x="1188" y="7269"/>
                    <a:pt x="1188" y="7269"/>
                  </a:cubicBezTo>
                  <a:lnTo>
                    <a:pt x="2501" y="7327"/>
                  </a:lnTo>
                  <a:lnTo>
                    <a:pt x="3629" y="7526"/>
                  </a:lnTo>
                  <a:lnTo>
                    <a:pt x="4413" y="7439"/>
                  </a:lnTo>
                  <a:lnTo>
                    <a:pt x="4497" y="4733"/>
                  </a:lnTo>
                  <a:cubicBezTo>
                    <a:pt x="4946" y="2970"/>
                    <a:pt x="5924" y="1826"/>
                    <a:pt x="5924" y="1826"/>
                  </a:cubicBezTo>
                  <a:lnTo>
                    <a:pt x="2317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7"/>
            <p:cNvSpPr/>
            <p:nvPr/>
          </p:nvSpPr>
          <p:spPr>
            <a:xfrm>
              <a:off x="2337585" y="3911522"/>
              <a:ext cx="115783" cy="363441"/>
            </a:xfrm>
            <a:custGeom>
              <a:avLst/>
              <a:gdLst/>
              <a:ahLst/>
              <a:cxnLst/>
              <a:rect l="l" t="t" r="r" b="b"/>
              <a:pathLst>
                <a:path w="1878" h="5895" extrusionOk="0">
                  <a:moveTo>
                    <a:pt x="1828" y="1"/>
                  </a:moveTo>
                  <a:cubicBezTo>
                    <a:pt x="111" y="1140"/>
                    <a:pt x="4" y="5699"/>
                    <a:pt x="1" y="5893"/>
                  </a:cubicBezTo>
                  <a:lnTo>
                    <a:pt x="89" y="5895"/>
                  </a:lnTo>
                  <a:cubicBezTo>
                    <a:pt x="89" y="5846"/>
                    <a:pt x="199" y="1188"/>
                    <a:pt x="1878" y="76"/>
                  </a:cubicBezTo>
                  <a:lnTo>
                    <a:pt x="1828" y="1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7"/>
            <p:cNvSpPr/>
            <p:nvPr/>
          </p:nvSpPr>
          <p:spPr>
            <a:xfrm>
              <a:off x="2372356" y="3930264"/>
              <a:ext cx="118619" cy="344822"/>
            </a:xfrm>
            <a:custGeom>
              <a:avLst/>
              <a:gdLst/>
              <a:ahLst/>
              <a:cxnLst/>
              <a:rect l="l" t="t" r="r" b="b"/>
              <a:pathLst>
                <a:path w="1924" h="5593" extrusionOk="0">
                  <a:moveTo>
                    <a:pt x="1862" y="1"/>
                  </a:moveTo>
                  <a:cubicBezTo>
                    <a:pt x="267" y="1551"/>
                    <a:pt x="2" y="5548"/>
                    <a:pt x="1" y="5588"/>
                  </a:cubicBezTo>
                  <a:lnTo>
                    <a:pt x="89" y="5592"/>
                  </a:lnTo>
                  <a:cubicBezTo>
                    <a:pt x="93" y="5554"/>
                    <a:pt x="356" y="1591"/>
                    <a:pt x="1923" y="65"/>
                  </a:cubicBezTo>
                  <a:lnTo>
                    <a:pt x="1862" y="1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7"/>
            <p:cNvSpPr/>
            <p:nvPr/>
          </p:nvSpPr>
          <p:spPr>
            <a:xfrm>
              <a:off x="2350347" y="3937231"/>
              <a:ext cx="95561" cy="328485"/>
            </a:xfrm>
            <a:custGeom>
              <a:avLst/>
              <a:gdLst/>
              <a:ahLst/>
              <a:cxnLst/>
              <a:rect l="l" t="t" r="r" b="b"/>
              <a:pathLst>
                <a:path w="1550" h="5328" extrusionOk="0">
                  <a:moveTo>
                    <a:pt x="1484" y="0"/>
                  </a:moveTo>
                  <a:cubicBezTo>
                    <a:pt x="103" y="1495"/>
                    <a:pt x="2" y="5288"/>
                    <a:pt x="1" y="5326"/>
                  </a:cubicBezTo>
                  <a:lnTo>
                    <a:pt x="89" y="5328"/>
                  </a:lnTo>
                  <a:cubicBezTo>
                    <a:pt x="89" y="5291"/>
                    <a:pt x="192" y="1532"/>
                    <a:pt x="1549" y="60"/>
                  </a:cubicBezTo>
                  <a:lnTo>
                    <a:pt x="1484" y="0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7"/>
            <p:cNvSpPr/>
            <p:nvPr/>
          </p:nvSpPr>
          <p:spPr>
            <a:xfrm>
              <a:off x="2361382" y="3937046"/>
              <a:ext cx="105672" cy="318065"/>
            </a:xfrm>
            <a:custGeom>
              <a:avLst/>
              <a:gdLst/>
              <a:ahLst/>
              <a:cxnLst/>
              <a:rect l="l" t="t" r="r" b="b"/>
              <a:pathLst>
                <a:path w="1714" h="5159" extrusionOk="0">
                  <a:moveTo>
                    <a:pt x="1649" y="1"/>
                  </a:moveTo>
                  <a:cubicBezTo>
                    <a:pt x="220" y="1441"/>
                    <a:pt x="2" y="5115"/>
                    <a:pt x="0" y="5152"/>
                  </a:cubicBezTo>
                  <a:lnTo>
                    <a:pt x="89" y="5158"/>
                  </a:lnTo>
                  <a:cubicBezTo>
                    <a:pt x="91" y="5122"/>
                    <a:pt x="306" y="1482"/>
                    <a:pt x="1713" y="63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7"/>
            <p:cNvSpPr/>
            <p:nvPr/>
          </p:nvSpPr>
          <p:spPr>
            <a:xfrm>
              <a:off x="2154107" y="3837169"/>
              <a:ext cx="272874" cy="425279"/>
            </a:xfrm>
            <a:custGeom>
              <a:avLst/>
              <a:gdLst/>
              <a:ahLst/>
              <a:cxnLst/>
              <a:rect l="l" t="t" r="r" b="b"/>
              <a:pathLst>
                <a:path w="4426" h="6898" extrusionOk="0">
                  <a:moveTo>
                    <a:pt x="2072" y="122"/>
                  </a:moveTo>
                  <a:lnTo>
                    <a:pt x="4291" y="1299"/>
                  </a:lnTo>
                  <a:cubicBezTo>
                    <a:pt x="4070" y="1611"/>
                    <a:pt x="2764" y="3576"/>
                    <a:pt x="2691" y="6802"/>
                  </a:cubicBezTo>
                  <a:lnTo>
                    <a:pt x="1001" y="6697"/>
                  </a:lnTo>
                  <a:cubicBezTo>
                    <a:pt x="910" y="6414"/>
                    <a:pt x="213" y="3946"/>
                    <a:pt x="2072" y="122"/>
                  </a:cubicBezTo>
                  <a:close/>
                  <a:moveTo>
                    <a:pt x="2030" y="0"/>
                  </a:moveTo>
                  <a:lnTo>
                    <a:pt x="2010" y="42"/>
                  </a:lnTo>
                  <a:cubicBezTo>
                    <a:pt x="0" y="4151"/>
                    <a:pt x="917" y="6731"/>
                    <a:pt x="925" y="6757"/>
                  </a:cubicBezTo>
                  <a:lnTo>
                    <a:pt x="937" y="6784"/>
                  </a:lnTo>
                  <a:lnTo>
                    <a:pt x="2778" y="6898"/>
                  </a:lnTo>
                  <a:lnTo>
                    <a:pt x="2778" y="6852"/>
                  </a:lnTo>
                  <a:cubicBezTo>
                    <a:pt x="2844" y="3351"/>
                    <a:pt x="4377" y="1334"/>
                    <a:pt x="4393" y="1314"/>
                  </a:cubicBezTo>
                  <a:lnTo>
                    <a:pt x="4426" y="1271"/>
                  </a:lnTo>
                  <a:lnTo>
                    <a:pt x="2030" y="0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7"/>
            <p:cNvSpPr/>
            <p:nvPr/>
          </p:nvSpPr>
          <p:spPr>
            <a:xfrm>
              <a:off x="2209163" y="3958192"/>
              <a:ext cx="138287" cy="193096"/>
            </a:xfrm>
            <a:custGeom>
              <a:avLst/>
              <a:gdLst/>
              <a:ahLst/>
              <a:cxnLst/>
              <a:rect l="l" t="t" r="r" b="b"/>
              <a:pathLst>
                <a:path w="2243" h="3132" extrusionOk="0">
                  <a:moveTo>
                    <a:pt x="1290" y="0"/>
                  </a:moveTo>
                  <a:cubicBezTo>
                    <a:pt x="794" y="0"/>
                    <a:pt x="301" y="592"/>
                    <a:pt x="157" y="1392"/>
                  </a:cubicBezTo>
                  <a:cubicBezTo>
                    <a:pt x="1" y="2251"/>
                    <a:pt x="308" y="3025"/>
                    <a:pt x="842" y="3122"/>
                  </a:cubicBezTo>
                  <a:cubicBezTo>
                    <a:pt x="878" y="3129"/>
                    <a:pt x="915" y="3132"/>
                    <a:pt x="952" y="3132"/>
                  </a:cubicBezTo>
                  <a:cubicBezTo>
                    <a:pt x="1450" y="3132"/>
                    <a:pt x="1942" y="2539"/>
                    <a:pt x="2087" y="1739"/>
                  </a:cubicBezTo>
                  <a:cubicBezTo>
                    <a:pt x="2242" y="879"/>
                    <a:pt x="1935" y="106"/>
                    <a:pt x="1401" y="10"/>
                  </a:cubicBezTo>
                  <a:cubicBezTo>
                    <a:pt x="1364" y="3"/>
                    <a:pt x="1327" y="0"/>
                    <a:pt x="1290" y="0"/>
                  </a:cubicBez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7"/>
            <p:cNvSpPr/>
            <p:nvPr/>
          </p:nvSpPr>
          <p:spPr>
            <a:xfrm>
              <a:off x="2231296" y="4022311"/>
              <a:ext cx="92355" cy="71825"/>
            </a:xfrm>
            <a:custGeom>
              <a:avLst/>
              <a:gdLst/>
              <a:ahLst/>
              <a:cxnLst/>
              <a:rect l="l" t="t" r="r" b="b"/>
              <a:pathLst>
                <a:path w="1498" h="1165" extrusionOk="0">
                  <a:moveTo>
                    <a:pt x="310" y="1"/>
                  </a:moveTo>
                  <a:cubicBezTo>
                    <a:pt x="207" y="74"/>
                    <a:pt x="133" y="192"/>
                    <a:pt x="84" y="305"/>
                  </a:cubicBezTo>
                  <a:cubicBezTo>
                    <a:pt x="13" y="469"/>
                    <a:pt x="0" y="643"/>
                    <a:pt x="70" y="812"/>
                  </a:cubicBezTo>
                  <a:cubicBezTo>
                    <a:pt x="128" y="955"/>
                    <a:pt x="262" y="1077"/>
                    <a:pt x="405" y="1077"/>
                  </a:cubicBezTo>
                  <a:cubicBezTo>
                    <a:pt x="457" y="1077"/>
                    <a:pt x="511" y="1060"/>
                    <a:pt x="563" y="1023"/>
                  </a:cubicBezTo>
                  <a:cubicBezTo>
                    <a:pt x="734" y="900"/>
                    <a:pt x="832" y="700"/>
                    <a:pt x="968" y="543"/>
                  </a:cubicBezTo>
                  <a:cubicBezTo>
                    <a:pt x="1007" y="498"/>
                    <a:pt x="1059" y="462"/>
                    <a:pt x="1111" y="430"/>
                  </a:cubicBezTo>
                  <a:cubicBezTo>
                    <a:pt x="1117" y="428"/>
                    <a:pt x="1124" y="426"/>
                    <a:pt x="1131" y="423"/>
                  </a:cubicBezTo>
                  <a:lnTo>
                    <a:pt x="1131" y="423"/>
                  </a:lnTo>
                  <a:cubicBezTo>
                    <a:pt x="1167" y="516"/>
                    <a:pt x="1104" y="672"/>
                    <a:pt x="1064" y="759"/>
                  </a:cubicBezTo>
                  <a:cubicBezTo>
                    <a:pt x="1028" y="837"/>
                    <a:pt x="988" y="911"/>
                    <a:pt x="934" y="979"/>
                  </a:cubicBezTo>
                  <a:cubicBezTo>
                    <a:pt x="931" y="984"/>
                    <a:pt x="927" y="990"/>
                    <a:pt x="921" y="993"/>
                  </a:cubicBezTo>
                  <a:lnTo>
                    <a:pt x="1282" y="1164"/>
                  </a:lnTo>
                  <a:cubicBezTo>
                    <a:pt x="1395" y="1020"/>
                    <a:pt x="1463" y="812"/>
                    <a:pt x="1481" y="666"/>
                  </a:cubicBezTo>
                  <a:cubicBezTo>
                    <a:pt x="1498" y="492"/>
                    <a:pt x="1416" y="331"/>
                    <a:pt x="1276" y="228"/>
                  </a:cubicBezTo>
                  <a:cubicBezTo>
                    <a:pt x="1208" y="177"/>
                    <a:pt x="1133" y="153"/>
                    <a:pt x="1057" y="153"/>
                  </a:cubicBezTo>
                  <a:cubicBezTo>
                    <a:pt x="976" y="153"/>
                    <a:pt x="894" y="181"/>
                    <a:pt x="821" y="233"/>
                  </a:cubicBezTo>
                  <a:cubicBezTo>
                    <a:pt x="685" y="333"/>
                    <a:pt x="600" y="488"/>
                    <a:pt x="507" y="623"/>
                  </a:cubicBezTo>
                  <a:cubicBezTo>
                    <a:pt x="460" y="693"/>
                    <a:pt x="407" y="759"/>
                    <a:pt x="341" y="812"/>
                  </a:cubicBezTo>
                  <a:cubicBezTo>
                    <a:pt x="327" y="777"/>
                    <a:pt x="321" y="742"/>
                    <a:pt x="317" y="706"/>
                  </a:cubicBezTo>
                  <a:cubicBezTo>
                    <a:pt x="299" y="555"/>
                    <a:pt x="376" y="400"/>
                    <a:pt x="461" y="281"/>
                  </a:cubicBezTo>
                  <a:cubicBezTo>
                    <a:pt x="488" y="242"/>
                    <a:pt x="526" y="201"/>
                    <a:pt x="567" y="173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7"/>
            <p:cNvSpPr/>
            <p:nvPr/>
          </p:nvSpPr>
          <p:spPr>
            <a:xfrm>
              <a:off x="2227042" y="4041176"/>
              <a:ext cx="102713" cy="43095"/>
            </a:xfrm>
            <a:custGeom>
              <a:avLst/>
              <a:gdLst/>
              <a:ahLst/>
              <a:cxnLst/>
              <a:rect l="l" t="t" r="r" b="b"/>
              <a:pathLst>
                <a:path w="1666" h="699" extrusionOk="0">
                  <a:moveTo>
                    <a:pt x="26" y="0"/>
                  </a:moveTo>
                  <a:lnTo>
                    <a:pt x="1" y="110"/>
                  </a:lnTo>
                  <a:lnTo>
                    <a:pt x="1585" y="698"/>
                  </a:lnTo>
                  <a:lnTo>
                    <a:pt x="1665" y="53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7"/>
            <p:cNvSpPr/>
            <p:nvPr/>
          </p:nvSpPr>
          <p:spPr>
            <a:xfrm>
              <a:off x="2293318" y="4091670"/>
              <a:ext cx="165352" cy="227806"/>
            </a:xfrm>
            <a:custGeom>
              <a:avLst/>
              <a:gdLst/>
              <a:ahLst/>
              <a:cxnLst/>
              <a:rect l="l" t="t" r="r" b="b"/>
              <a:pathLst>
                <a:path w="2682" h="3695" extrusionOk="0">
                  <a:moveTo>
                    <a:pt x="800" y="1"/>
                  </a:moveTo>
                  <a:cubicBezTo>
                    <a:pt x="800" y="1"/>
                    <a:pt x="218" y="2407"/>
                    <a:pt x="846" y="2509"/>
                  </a:cubicBezTo>
                  <a:cubicBezTo>
                    <a:pt x="861" y="2511"/>
                    <a:pt x="876" y="2512"/>
                    <a:pt x="890" y="2512"/>
                  </a:cubicBezTo>
                  <a:cubicBezTo>
                    <a:pt x="1476" y="2512"/>
                    <a:pt x="1528" y="550"/>
                    <a:pt x="1528" y="550"/>
                  </a:cubicBezTo>
                  <a:lnTo>
                    <a:pt x="1635" y="3010"/>
                  </a:lnTo>
                  <a:lnTo>
                    <a:pt x="1" y="2938"/>
                  </a:lnTo>
                  <a:lnTo>
                    <a:pt x="1" y="2938"/>
                  </a:lnTo>
                  <a:lnTo>
                    <a:pt x="2011" y="3695"/>
                  </a:lnTo>
                  <a:lnTo>
                    <a:pt x="2596" y="2650"/>
                  </a:lnTo>
                  <a:lnTo>
                    <a:pt x="2246" y="2263"/>
                  </a:lnTo>
                  <a:cubicBezTo>
                    <a:pt x="2246" y="2263"/>
                    <a:pt x="2681" y="973"/>
                    <a:pt x="1938" y="343"/>
                  </a:cubicBezTo>
                  <a:cubicBezTo>
                    <a:pt x="1698" y="138"/>
                    <a:pt x="1338" y="3"/>
                    <a:pt x="800" y="1"/>
                  </a:cubicBezTo>
                  <a:close/>
                </a:path>
              </a:pathLst>
            </a:custGeom>
            <a:solidFill>
              <a:srgbClr val="FF9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7"/>
            <p:cNvSpPr/>
            <p:nvPr/>
          </p:nvSpPr>
          <p:spPr>
            <a:xfrm>
              <a:off x="2159718" y="4082730"/>
              <a:ext cx="146363" cy="196918"/>
            </a:xfrm>
            <a:custGeom>
              <a:avLst/>
              <a:gdLst/>
              <a:ahLst/>
              <a:cxnLst/>
              <a:rect l="l" t="t" r="r" b="b"/>
              <a:pathLst>
                <a:path w="2374" h="3194" extrusionOk="0">
                  <a:moveTo>
                    <a:pt x="89" y="0"/>
                  </a:moveTo>
                  <a:lnTo>
                    <a:pt x="1" y="2901"/>
                  </a:lnTo>
                  <a:cubicBezTo>
                    <a:pt x="355" y="3106"/>
                    <a:pt x="657" y="3193"/>
                    <a:pt x="913" y="3193"/>
                  </a:cubicBezTo>
                  <a:cubicBezTo>
                    <a:pt x="2333" y="3193"/>
                    <a:pt x="2373" y="527"/>
                    <a:pt x="2373" y="527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FF9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7"/>
            <p:cNvSpPr/>
            <p:nvPr/>
          </p:nvSpPr>
          <p:spPr>
            <a:xfrm>
              <a:off x="2162924" y="4121139"/>
              <a:ext cx="134896" cy="46794"/>
            </a:xfrm>
            <a:custGeom>
              <a:avLst/>
              <a:gdLst/>
              <a:ahLst/>
              <a:cxnLst/>
              <a:rect l="l" t="t" r="r" b="b"/>
              <a:pathLst>
                <a:path w="2188" h="759" extrusionOk="0">
                  <a:moveTo>
                    <a:pt x="26" y="1"/>
                  </a:moveTo>
                  <a:lnTo>
                    <a:pt x="0" y="86"/>
                  </a:lnTo>
                  <a:lnTo>
                    <a:pt x="2160" y="759"/>
                  </a:lnTo>
                  <a:lnTo>
                    <a:pt x="2187" y="673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7"/>
            <p:cNvSpPr/>
            <p:nvPr/>
          </p:nvSpPr>
          <p:spPr>
            <a:xfrm>
              <a:off x="2162985" y="4166947"/>
              <a:ext cx="127744" cy="55302"/>
            </a:xfrm>
            <a:custGeom>
              <a:avLst/>
              <a:gdLst/>
              <a:ahLst/>
              <a:cxnLst/>
              <a:rect l="l" t="t" r="r" b="b"/>
              <a:pathLst>
                <a:path w="2072" h="897" extrusionOk="0">
                  <a:moveTo>
                    <a:pt x="33" y="0"/>
                  </a:moveTo>
                  <a:lnTo>
                    <a:pt x="1" y="83"/>
                  </a:lnTo>
                  <a:lnTo>
                    <a:pt x="2040" y="897"/>
                  </a:lnTo>
                  <a:lnTo>
                    <a:pt x="2072" y="81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7"/>
            <p:cNvSpPr/>
            <p:nvPr/>
          </p:nvSpPr>
          <p:spPr>
            <a:xfrm>
              <a:off x="2160273" y="4208192"/>
              <a:ext cx="107090" cy="49260"/>
            </a:xfrm>
            <a:custGeom>
              <a:avLst/>
              <a:gdLst/>
              <a:ahLst/>
              <a:cxnLst/>
              <a:rect l="l" t="t" r="r" b="b"/>
              <a:pathLst>
                <a:path w="1737" h="799" extrusionOk="0">
                  <a:moveTo>
                    <a:pt x="33" y="1"/>
                  </a:moveTo>
                  <a:lnTo>
                    <a:pt x="0" y="85"/>
                  </a:lnTo>
                  <a:lnTo>
                    <a:pt x="1700" y="799"/>
                  </a:lnTo>
                  <a:lnTo>
                    <a:pt x="1736" y="717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7"/>
            <p:cNvSpPr/>
            <p:nvPr/>
          </p:nvSpPr>
          <p:spPr>
            <a:xfrm>
              <a:off x="2383330" y="4236614"/>
              <a:ext cx="96548" cy="142972"/>
            </a:xfrm>
            <a:custGeom>
              <a:avLst/>
              <a:gdLst/>
              <a:ahLst/>
              <a:cxnLst/>
              <a:rect l="l" t="t" r="r" b="b"/>
              <a:pathLst>
                <a:path w="1566" h="2319" extrusionOk="0">
                  <a:moveTo>
                    <a:pt x="1043" y="1"/>
                  </a:moveTo>
                  <a:lnTo>
                    <a:pt x="980" y="128"/>
                  </a:lnTo>
                  <a:lnTo>
                    <a:pt x="408" y="1273"/>
                  </a:lnTo>
                  <a:lnTo>
                    <a:pt x="1" y="2083"/>
                  </a:lnTo>
                  <a:lnTo>
                    <a:pt x="1013" y="2319"/>
                  </a:lnTo>
                  <a:lnTo>
                    <a:pt x="1565" y="262"/>
                  </a:lnTo>
                  <a:lnTo>
                    <a:pt x="1043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7"/>
            <p:cNvSpPr/>
            <p:nvPr/>
          </p:nvSpPr>
          <p:spPr>
            <a:xfrm>
              <a:off x="2399298" y="4252582"/>
              <a:ext cx="323861" cy="194390"/>
            </a:xfrm>
            <a:custGeom>
              <a:avLst/>
              <a:gdLst/>
              <a:ahLst/>
              <a:cxnLst/>
              <a:rect l="l" t="t" r="r" b="b"/>
              <a:pathLst>
                <a:path w="5253" h="3153" extrusionOk="0">
                  <a:moveTo>
                    <a:pt x="1306" y="0"/>
                  </a:moveTo>
                  <a:lnTo>
                    <a:pt x="184" y="1903"/>
                  </a:lnTo>
                  <a:lnTo>
                    <a:pt x="0" y="2215"/>
                  </a:lnTo>
                  <a:cubicBezTo>
                    <a:pt x="1204" y="2983"/>
                    <a:pt x="2695" y="3153"/>
                    <a:pt x="3781" y="3153"/>
                  </a:cubicBezTo>
                  <a:cubicBezTo>
                    <a:pt x="4645" y="3153"/>
                    <a:pt x="5252" y="3045"/>
                    <a:pt x="5252" y="3045"/>
                  </a:cubicBezTo>
                  <a:lnTo>
                    <a:pt x="4490" y="1589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7"/>
            <p:cNvSpPr/>
            <p:nvPr/>
          </p:nvSpPr>
          <p:spPr>
            <a:xfrm>
              <a:off x="2752751" y="3970831"/>
              <a:ext cx="334650" cy="477930"/>
            </a:xfrm>
            <a:custGeom>
              <a:avLst/>
              <a:gdLst/>
              <a:ahLst/>
              <a:cxnLst/>
              <a:rect l="l" t="t" r="r" b="b"/>
              <a:pathLst>
                <a:path w="5428" h="7752" extrusionOk="0">
                  <a:moveTo>
                    <a:pt x="4514" y="1"/>
                  </a:moveTo>
                  <a:lnTo>
                    <a:pt x="1456" y="807"/>
                  </a:lnTo>
                  <a:lnTo>
                    <a:pt x="2106" y="1736"/>
                  </a:lnTo>
                  <a:lnTo>
                    <a:pt x="0" y="4432"/>
                  </a:lnTo>
                  <a:lnTo>
                    <a:pt x="377" y="7335"/>
                  </a:lnTo>
                  <a:lnTo>
                    <a:pt x="2738" y="7752"/>
                  </a:lnTo>
                  <a:lnTo>
                    <a:pt x="5427" y="2542"/>
                  </a:lnTo>
                  <a:lnTo>
                    <a:pt x="4424" y="1134"/>
                  </a:lnTo>
                  <a:cubicBezTo>
                    <a:pt x="4330" y="1158"/>
                    <a:pt x="4278" y="1177"/>
                    <a:pt x="4278" y="1177"/>
                  </a:cubicBezTo>
                  <a:lnTo>
                    <a:pt x="4514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7"/>
            <p:cNvSpPr/>
            <p:nvPr/>
          </p:nvSpPr>
          <p:spPr>
            <a:xfrm>
              <a:off x="2807621" y="4006035"/>
              <a:ext cx="165475" cy="376573"/>
            </a:xfrm>
            <a:custGeom>
              <a:avLst/>
              <a:gdLst/>
              <a:ahLst/>
              <a:cxnLst/>
              <a:rect l="l" t="t" r="r" b="b"/>
              <a:pathLst>
                <a:path w="2684" h="6108" extrusionOk="0">
                  <a:moveTo>
                    <a:pt x="2683" y="1"/>
                  </a:moveTo>
                  <a:lnTo>
                    <a:pt x="1130" y="206"/>
                  </a:lnTo>
                  <a:lnTo>
                    <a:pt x="1725" y="1020"/>
                  </a:lnTo>
                  <a:lnTo>
                    <a:pt x="1" y="4606"/>
                  </a:lnTo>
                  <a:lnTo>
                    <a:pt x="448" y="6107"/>
                  </a:lnTo>
                  <a:lnTo>
                    <a:pt x="1348" y="4490"/>
                  </a:lnTo>
                  <a:lnTo>
                    <a:pt x="1976" y="1030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rgbClr val="FF5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7"/>
            <p:cNvSpPr/>
            <p:nvPr/>
          </p:nvSpPr>
          <p:spPr>
            <a:xfrm>
              <a:off x="2621617" y="4028661"/>
              <a:ext cx="600064" cy="575341"/>
            </a:xfrm>
            <a:custGeom>
              <a:avLst/>
              <a:gdLst/>
              <a:ahLst/>
              <a:cxnLst/>
              <a:rect l="l" t="t" r="r" b="b"/>
              <a:pathLst>
                <a:path w="9733" h="9332" extrusionOk="0">
                  <a:moveTo>
                    <a:pt x="8118" y="1"/>
                  </a:moveTo>
                  <a:cubicBezTo>
                    <a:pt x="7397" y="1"/>
                    <a:pt x="6812" y="128"/>
                    <a:pt x="6551" y="196"/>
                  </a:cubicBezTo>
                  <a:lnTo>
                    <a:pt x="3465" y="5740"/>
                  </a:lnTo>
                  <a:lnTo>
                    <a:pt x="2844" y="3653"/>
                  </a:lnTo>
                  <a:lnTo>
                    <a:pt x="4233" y="798"/>
                  </a:lnTo>
                  <a:lnTo>
                    <a:pt x="1433" y="1023"/>
                  </a:lnTo>
                  <a:lnTo>
                    <a:pt x="628" y="2814"/>
                  </a:lnTo>
                  <a:lnTo>
                    <a:pt x="0" y="3117"/>
                  </a:lnTo>
                  <a:cubicBezTo>
                    <a:pt x="0" y="3117"/>
                    <a:pt x="1446" y="9331"/>
                    <a:pt x="4188" y="9331"/>
                  </a:cubicBezTo>
                  <a:cubicBezTo>
                    <a:pt x="4383" y="9331"/>
                    <a:pt x="4585" y="9300"/>
                    <a:pt x="4794" y="9232"/>
                  </a:cubicBezTo>
                  <a:cubicBezTo>
                    <a:pt x="7928" y="8213"/>
                    <a:pt x="9733" y="240"/>
                    <a:pt x="9733" y="240"/>
                  </a:cubicBezTo>
                  <a:cubicBezTo>
                    <a:pt x="9171" y="61"/>
                    <a:pt x="8612" y="1"/>
                    <a:pt x="8118" y="1"/>
                  </a:cubicBez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7"/>
            <p:cNvSpPr/>
            <p:nvPr/>
          </p:nvSpPr>
          <p:spPr>
            <a:xfrm>
              <a:off x="2775932" y="4082422"/>
              <a:ext cx="59865" cy="154255"/>
            </a:xfrm>
            <a:custGeom>
              <a:avLst/>
              <a:gdLst/>
              <a:ahLst/>
              <a:cxnLst/>
              <a:rect l="l" t="t" r="r" b="b"/>
              <a:pathLst>
                <a:path w="971" h="2502" extrusionOk="0">
                  <a:moveTo>
                    <a:pt x="476" y="1"/>
                  </a:moveTo>
                  <a:lnTo>
                    <a:pt x="88" y="619"/>
                  </a:lnTo>
                  <a:lnTo>
                    <a:pt x="698" y="739"/>
                  </a:lnTo>
                  <a:lnTo>
                    <a:pt x="1" y="1087"/>
                  </a:lnTo>
                  <a:lnTo>
                    <a:pt x="172" y="2295"/>
                  </a:lnTo>
                  <a:lnTo>
                    <a:pt x="269" y="2502"/>
                  </a:lnTo>
                  <a:lnTo>
                    <a:pt x="99" y="1138"/>
                  </a:lnTo>
                  <a:lnTo>
                    <a:pt x="970" y="703"/>
                  </a:lnTo>
                  <a:lnTo>
                    <a:pt x="291" y="468"/>
                  </a:lnTo>
                  <a:lnTo>
                    <a:pt x="552" y="48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7"/>
            <p:cNvSpPr/>
            <p:nvPr/>
          </p:nvSpPr>
          <p:spPr>
            <a:xfrm>
              <a:off x="2859903" y="4029832"/>
              <a:ext cx="242726" cy="311653"/>
            </a:xfrm>
            <a:custGeom>
              <a:avLst/>
              <a:gdLst/>
              <a:ahLst/>
              <a:cxnLst/>
              <a:rect l="l" t="t" r="r" b="b"/>
              <a:pathLst>
                <a:path w="3937" h="5055" extrusionOk="0">
                  <a:moveTo>
                    <a:pt x="3701" y="0"/>
                  </a:moveTo>
                  <a:lnTo>
                    <a:pt x="3614" y="20"/>
                  </a:lnTo>
                  <a:lnTo>
                    <a:pt x="3742" y="939"/>
                  </a:lnTo>
                  <a:lnTo>
                    <a:pt x="2719" y="1208"/>
                  </a:lnTo>
                  <a:lnTo>
                    <a:pt x="3736" y="1465"/>
                  </a:lnTo>
                  <a:lnTo>
                    <a:pt x="1" y="4991"/>
                  </a:lnTo>
                  <a:lnTo>
                    <a:pt x="61" y="5055"/>
                  </a:lnTo>
                  <a:lnTo>
                    <a:pt x="3918" y="1418"/>
                  </a:lnTo>
                  <a:lnTo>
                    <a:pt x="3144" y="1225"/>
                  </a:lnTo>
                  <a:lnTo>
                    <a:pt x="3936" y="1084"/>
                  </a:lnTo>
                  <a:lnTo>
                    <a:pt x="3701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7"/>
            <p:cNvSpPr/>
            <p:nvPr/>
          </p:nvSpPr>
          <p:spPr>
            <a:xfrm>
              <a:off x="2643873" y="4115159"/>
              <a:ext cx="122380" cy="87053"/>
            </a:xfrm>
            <a:custGeom>
              <a:avLst/>
              <a:gdLst/>
              <a:ahLst/>
              <a:cxnLst/>
              <a:rect l="l" t="t" r="r" b="b"/>
              <a:pathLst>
                <a:path w="1985" h="1412" extrusionOk="0">
                  <a:moveTo>
                    <a:pt x="1812" y="1"/>
                  </a:moveTo>
                  <a:lnTo>
                    <a:pt x="1188" y="248"/>
                  </a:lnTo>
                  <a:lnTo>
                    <a:pt x="0" y="716"/>
                  </a:lnTo>
                  <a:lnTo>
                    <a:pt x="267" y="1411"/>
                  </a:lnTo>
                  <a:lnTo>
                    <a:pt x="1312" y="907"/>
                  </a:lnTo>
                  <a:lnTo>
                    <a:pt x="1984" y="580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7"/>
            <p:cNvSpPr/>
            <p:nvPr/>
          </p:nvSpPr>
          <p:spPr>
            <a:xfrm>
              <a:off x="2422171" y="3886244"/>
              <a:ext cx="315907" cy="264982"/>
            </a:xfrm>
            <a:custGeom>
              <a:avLst/>
              <a:gdLst/>
              <a:ahLst/>
              <a:cxnLst/>
              <a:rect l="l" t="t" r="r" b="b"/>
              <a:pathLst>
                <a:path w="5124" h="4298" extrusionOk="0">
                  <a:moveTo>
                    <a:pt x="399" y="1"/>
                  </a:moveTo>
                  <a:cubicBezTo>
                    <a:pt x="147" y="1"/>
                    <a:pt x="0" y="53"/>
                    <a:pt x="9" y="164"/>
                  </a:cubicBezTo>
                  <a:cubicBezTo>
                    <a:pt x="55" y="712"/>
                    <a:pt x="3596" y="1777"/>
                    <a:pt x="3596" y="1777"/>
                  </a:cubicBezTo>
                  <a:lnTo>
                    <a:pt x="2057" y="1777"/>
                  </a:lnTo>
                  <a:cubicBezTo>
                    <a:pt x="2057" y="1777"/>
                    <a:pt x="1555" y="3266"/>
                    <a:pt x="2057" y="3837"/>
                  </a:cubicBezTo>
                  <a:cubicBezTo>
                    <a:pt x="2240" y="4043"/>
                    <a:pt x="2518" y="4109"/>
                    <a:pt x="2800" y="4109"/>
                  </a:cubicBezTo>
                  <a:cubicBezTo>
                    <a:pt x="3298" y="4109"/>
                    <a:pt x="3805" y="3902"/>
                    <a:pt x="3805" y="3902"/>
                  </a:cubicBezTo>
                  <a:lnTo>
                    <a:pt x="3930" y="4298"/>
                  </a:lnTo>
                  <a:lnTo>
                    <a:pt x="5124" y="3825"/>
                  </a:lnTo>
                  <a:lnTo>
                    <a:pt x="5102" y="3297"/>
                  </a:lnTo>
                  <a:lnTo>
                    <a:pt x="5048" y="2055"/>
                  </a:lnTo>
                  <a:cubicBezTo>
                    <a:pt x="4028" y="820"/>
                    <a:pt x="1395" y="1"/>
                    <a:pt x="399" y="1"/>
                  </a:cubicBezTo>
                  <a:close/>
                </a:path>
              </a:pathLst>
            </a:custGeom>
            <a:solidFill>
              <a:srgbClr val="FF9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7"/>
            <p:cNvSpPr/>
            <p:nvPr/>
          </p:nvSpPr>
          <p:spPr>
            <a:xfrm>
              <a:off x="2419767" y="3883655"/>
              <a:ext cx="315784" cy="131135"/>
            </a:xfrm>
            <a:custGeom>
              <a:avLst/>
              <a:gdLst/>
              <a:ahLst/>
              <a:cxnLst/>
              <a:rect l="l" t="t" r="r" b="b"/>
              <a:pathLst>
                <a:path w="5122" h="2127" extrusionOk="0">
                  <a:moveTo>
                    <a:pt x="434" y="0"/>
                  </a:moveTo>
                  <a:cubicBezTo>
                    <a:pt x="302" y="0"/>
                    <a:pt x="197" y="14"/>
                    <a:pt x="127" y="43"/>
                  </a:cubicBezTo>
                  <a:cubicBezTo>
                    <a:pt x="12" y="90"/>
                    <a:pt x="1" y="167"/>
                    <a:pt x="4" y="210"/>
                  </a:cubicBezTo>
                  <a:cubicBezTo>
                    <a:pt x="51" y="774"/>
                    <a:pt x="3257" y="1752"/>
                    <a:pt x="3622" y="1863"/>
                  </a:cubicBezTo>
                  <a:lnTo>
                    <a:pt x="3648" y="1777"/>
                  </a:lnTo>
                  <a:cubicBezTo>
                    <a:pt x="2236" y="1352"/>
                    <a:pt x="124" y="584"/>
                    <a:pt x="94" y="203"/>
                  </a:cubicBezTo>
                  <a:cubicBezTo>
                    <a:pt x="91" y="191"/>
                    <a:pt x="89" y="156"/>
                    <a:pt x="161" y="126"/>
                  </a:cubicBezTo>
                  <a:cubicBezTo>
                    <a:pt x="223" y="100"/>
                    <a:pt x="317" y="88"/>
                    <a:pt x="435" y="88"/>
                  </a:cubicBezTo>
                  <a:cubicBezTo>
                    <a:pt x="1406" y="88"/>
                    <a:pt x="4050" y="912"/>
                    <a:pt x="5054" y="2127"/>
                  </a:cubicBezTo>
                  <a:lnTo>
                    <a:pt x="5121" y="2070"/>
                  </a:lnTo>
                  <a:cubicBezTo>
                    <a:pt x="4084" y="811"/>
                    <a:pt x="1449" y="0"/>
                    <a:pt x="434" y="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7"/>
            <p:cNvSpPr/>
            <p:nvPr/>
          </p:nvSpPr>
          <p:spPr>
            <a:xfrm>
              <a:off x="2609039" y="4076072"/>
              <a:ext cx="64735" cy="51603"/>
            </a:xfrm>
            <a:custGeom>
              <a:avLst/>
              <a:gdLst/>
              <a:ahLst/>
              <a:cxnLst/>
              <a:rect l="l" t="t" r="r" b="b"/>
              <a:pathLst>
                <a:path w="1050" h="837" extrusionOk="0">
                  <a:moveTo>
                    <a:pt x="1049" y="1"/>
                  </a:moveTo>
                  <a:lnTo>
                    <a:pt x="0" y="635"/>
                  </a:lnTo>
                  <a:lnTo>
                    <a:pt x="7" y="819"/>
                  </a:lnTo>
                  <a:lnTo>
                    <a:pt x="896" y="214"/>
                  </a:lnTo>
                  <a:lnTo>
                    <a:pt x="731" y="812"/>
                  </a:lnTo>
                  <a:lnTo>
                    <a:pt x="817" y="836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7"/>
            <p:cNvSpPr/>
            <p:nvPr/>
          </p:nvSpPr>
          <p:spPr>
            <a:xfrm>
              <a:off x="2543441" y="4055603"/>
              <a:ext cx="136129" cy="64119"/>
            </a:xfrm>
            <a:custGeom>
              <a:avLst/>
              <a:gdLst/>
              <a:ahLst/>
              <a:cxnLst/>
              <a:rect l="l" t="t" r="r" b="b"/>
              <a:pathLst>
                <a:path w="2208" h="1040" extrusionOk="0">
                  <a:moveTo>
                    <a:pt x="1812" y="1"/>
                  </a:moveTo>
                  <a:cubicBezTo>
                    <a:pt x="427" y="1"/>
                    <a:pt x="4" y="995"/>
                    <a:pt x="1" y="1007"/>
                  </a:cubicBezTo>
                  <a:lnTo>
                    <a:pt x="82" y="1040"/>
                  </a:lnTo>
                  <a:cubicBezTo>
                    <a:pt x="100" y="998"/>
                    <a:pt x="488" y="90"/>
                    <a:pt x="1800" y="90"/>
                  </a:cubicBezTo>
                  <a:cubicBezTo>
                    <a:pt x="1924" y="90"/>
                    <a:pt x="2056" y="98"/>
                    <a:pt x="2196" y="116"/>
                  </a:cubicBezTo>
                  <a:lnTo>
                    <a:pt x="2207" y="26"/>
                  </a:lnTo>
                  <a:cubicBezTo>
                    <a:pt x="2068" y="9"/>
                    <a:pt x="1936" y="1"/>
                    <a:pt x="1812" y="1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7"/>
            <p:cNvSpPr/>
            <p:nvPr/>
          </p:nvSpPr>
          <p:spPr>
            <a:xfrm>
              <a:off x="2533330" y="4021571"/>
              <a:ext cx="151234" cy="44636"/>
            </a:xfrm>
            <a:custGeom>
              <a:avLst/>
              <a:gdLst/>
              <a:ahLst/>
              <a:cxnLst/>
              <a:rect l="l" t="t" r="r" b="b"/>
              <a:pathLst>
                <a:path w="2453" h="724" extrusionOk="0">
                  <a:moveTo>
                    <a:pt x="1530" y="1"/>
                  </a:moveTo>
                  <a:cubicBezTo>
                    <a:pt x="503" y="1"/>
                    <a:pt x="6" y="663"/>
                    <a:pt x="0" y="671"/>
                  </a:cubicBezTo>
                  <a:lnTo>
                    <a:pt x="73" y="724"/>
                  </a:lnTo>
                  <a:cubicBezTo>
                    <a:pt x="79" y="715"/>
                    <a:pt x="549" y="89"/>
                    <a:pt x="1529" y="89"/>
                  </a:cubicBezTo>
                  <a:cubicBezTo>
                    <a:pt x="1791" y="89"/>
                    <a:pt x="2089" y="134"/>
                    <a:pt x="2424" y="247"/>
                  </a:cubicBezTo>
                  <a:lnTo>
                    <a:pt x="2453" y="163"/>
                  </a:lnTo>
                  <a:cubicBezTo>
                    <a:pt x="2108" y="47"/>
                    <a:pt x="1801" y="1"/>
                    <a:pt x="1530" y="1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7"/>
            <p:cNvSpPr/>
            <p:nvPr/>
          </p:nvSpPr>
          <p:spPr>
            <a:xfrm>
              <a:off x="2755525" y="4144999"/>
              <a:ext cx="382554" cy="353762"/>
            </a:xfrm>
            <a:custGeom>
              <a:avLst/>
              <a:gdLst/>
              <a:ahLst/>
              <a:cxnLst/>
              <a:rect l="l" t="t" r="r" b="b"/>
              <a:pathLst>
                <a:path w="6205" h="5738" extrusionOk="0">
                  <a:moveTo>
                    <a:pt x="6069" y="1"/>
                  </a:moveTo>
                  <a:lnTo>
                    <a:pt x="1844" y="5546"/>
                  </a:lnTo>
                  <a:lnTo>
                    <a:pt x="216" y="85"/>
                  </a:lnTo>
                  <a:lnTo>
                    <a:pt x="1" y="182"/>
                  </a:lnTo>
                  <a:lnTo>
                    <a:pt x="1808" y="5738"/>
                  </a:lnTo>
                  <a:lnTo>
                    <a:pt x="6205" y="205"/>
                  </a:lnTo>
                  <a:lnTo>
                    <a:pt x="6069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5" name="Google Shape;2825;p37"/>
          <p:cNvGrpSpPr/>
          <p:nvPr/>
        </p:nvGrpSpPr>
        <p:grpSpPr>
          <a:xfrm>
            <a:off x="6978249" y="813715"/>
            <a:ext cx="870352" cy="867448"/>
            <a:chOff x="325148" y="4004802"/>
            <a:chExt cx="870352" cy="867448"/>
          </a:xfrm>
        </p:grpSpPr>
        <p:sp>
          <p:nvSpPr>
            <p:cNvPr id="2826" name="Google Shape;2826;p37"/>
            <p:cNvSpPr/>
            <p:nvPr/>
          </p:nvSpPr>
          <p:spPr>
            <a:xfrm rot="1255702" flipH="1">
              <a:off x="422600" y="4103324"/>
              <a:ext cx="675449" cy="670403"/>
            </a:xfrm>
            <a:custGeom>
              <a:avLst/>
              <a:gdLst/>
              <a:ahLst/>
              <a:cxnLst/>
              <a:rect l="l" t="t" r="r" b="b"/>
              <a:pathLst>
                <a:path w="5027" h="5026" extrusionOk="0">
                  <a:moveTo>
                    <a:pt x="2514" y="0"/>
                  </a:moveTo>
                  <a:cubicBezTo>
                    <a:pt x="1125" y="0"/>
                    <a:pt x="2" y="1124"/>
                    <a:pt x="2" y="2513"/>
                  </a:cubicBezTo>
                  <a:cubicBezTo>
                    <a:pt x="0" y="3900"/>
                    <a:pt x="1125" y="5025"/>
                    <a:pt x="2514" y="5025"/>
                  </a:cubicBezTo>
                  <a:cubicBezTo>
                    <a:pt x="3901" y="5025"/>
                    <a:pt x="5026" y="3899"/>
                    <a:pt x="5026" y="2513"/>
                  </a:cubicBezTo>
                  <a:cubicBezTo>
                    <a:pt x="5026" y="1124"/>
                    <a:pt x="3901" y="0"/>
                    <a:pt x="2514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miter lim="1427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7"/>
            <p:cNvSpPr/>
            <p:nvPr/>
          </p:nvSpPr>
          <p:spPr>
            <a:xfrm rot="1255702" flipH="1">
              <a:off x="422604" y="4103300"/>
              <a:ext cx="675315" cy="670403"/>
            </a:xfrm>
            <a:custGeom>
              <a:avLst/>
              <a:gdLst/>
              <a:ahLst/>
              <a:cxnLst/>
              <a:rect l="l" t="t" r="r" b="b"/>
              <a:pathLst>
                <a:path w="5026" h="5026" extrusionOk="0">
                  <a:moveTo>
                    <a:pt x="2513" y="0"/>
                  </a:moveTo>
                  <a:cubicBezTo>
                    <a:pt x="1124" y="0"/>
                    <a:pt x="1" y="1124"/>
                    <a:pt x="1" y="2513"/>
                  </a:cubicBezTo>
                  <a:cubicBezTo>
                    <a:pt x="1" y="3899"/>
                    <a:pt x="1124" y="5025"/>
                    <a:pt x="2513" y="5025"/>
                  </a:cubicBezTo>
                  <a:cubicBezTo>
                    <a:pt x="3900" y="5025"/>
                    <a:pt x="5025" y="3900"/>
                    <a:pt x="5025" y="2513"/>
                  </a:cubicBezTo>
                  <a:cubicBezTo>
                    <a:pt x="5025" y="1124"/>
                    <a:pt x="3900" y="0"/>
                    <a:pt x="251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 rot="1255702" flipH="1">
              <a:off x="721909" y="4176513"/>
              <a:ext cx="308232" cy="640791"/>
            </a:xfrm>
            <a:custGeom>
              <a:avLst/>
              <a:gdLst/>
              <a:ahLst/>
              <a:cxnLst/>
              <a:rect l="l" t="t" r="r" b="b"/>
              <a:pathLst>
                <a:path w="2294" h="4804" extrusionOk="0">
                  <a:moveTo>
                    <a:pt x="1165" y="0"/>
                  </a:moveTo>
                  <a:cubicBezTo>
                    <a:pt x="434" y="493"/>
                    <a:pt x="0" y="1312"/>
                    <a:pt x="0" y="2190"/>
                  </a:cubicBezTo>
                  <a:cubicBezTo>
                    <a:pt x="0" y="3493"/>
                    <a:pt x="969" y="4617"/>
                    <a:pt x="2257" y="4804"/>
                  </a:cubicBezTo>
                  <a:lnTo>
                    <a:pt x="2294" y="4550"/>
                  </a:lnTo>
                  <a:cubicBezTo>
                    <a:pt x="1132" y="4380"/>
                    <a:pt x="257" y="3366"/>
                    <a:pt x="257" y="2190"/>
                  </a:cubicBezTo>
                  <a:cubicBezTo>
                    <a:pt x="257" y="1396"/>
                    <a:pt x="650" y="657"/>
                    <a:pt x="1308" y="213"/>
                  </a:cubicBezTo>
                  <a:lnTo>
                    <a:pt x="1165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 rot="1255702" flipH="1">
              <a:off x="480615" y="4142005"/>
              <a:ext cx="491773" cy="567162"/>
            </a:xfrm>
            <a:custGeom>
              <a:avLst/>
              <a:gdLst/>
              <a:ahLst/>
              <a:cxnLst/>
              <a:rect l="l" t="t" r="r" b="b"/>
              <a:pathLst>
                <a:path w="3660" h="4252" extrusionOk="0">
                  <a:moveTo>
                    <a:pt x="1831" y="257"/>
                  </a:moveTo>
                  <a:cubicBezTo>
                    <a:pt x="2697" y="257"/>
                    <a:pt x="3402" y="1096"/>
                    <a:pt x="3404" y="2126"/>
                  </a:cubicBezTo>
                  <a:cubicBezTo>
                    <a:pt x="3404" y="3155"/>
                    <a:pt x="2697" y="3993"/>
                    <a:pt x="1831" y="3993"/>
                  </a:cubicBezTo>
                  <a:cubicBezTo>
                    <a:pt x="963" y="3993"/>
                    <a:pt x="258" y="3155"/>
                    <a:pt x="258" y="2126"/>
                  </a:cubicBezTo>
                  <a:cubicBezTo>
                    <a:pt x="258" y="1096"/>
                    <a:pt x="963" y="257"/>
                    <a:pt x="1831" y="257"/>
                  </a:cubicBezTo>
                  <a:close/>
                  <a:moveTo>
                    <a:pt x="1831" y="0"/>
                  </a:moveTo>
                  <a:cubicBezTo>
                    <a:pt x="822" y="0"/>
                    <a:pt x="1" y="954"/>
                    <a:pt x="1" y="2126"/>
                  </a:cubicBezTo>
                  <a:cubicBezTo>
                    <a:pt x="1" y="3298"/>
                    <a:pt x="822" y="4251"/>
                    <a:pt x="1831" y="4251"/>
                  </a:cubicBezTo>
                  <a:cubicBezTo>
                    <a:pt x="2839" y="4251"/>
                    <a:pt x="3659" y="3298"/>
                    <a:pt x="3659" y="2126"/>
                  </a:cubicBezTo>
                  <a:cubicBezTo>
                    <a:pt x="3659" y="954"/>
                    <a:pt x="2839" y="0"/>
                    <a:pt x="183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 rot="2600844">
              <a:off x="563903" y="4247452"/>
              <a:ext cx="313739" cy="360274"/>
            </a:xfrm>
            <a:custGeom>
              <a:avLst/>
              <a:gdLst/>
              <a:ahLst/>
              <a:cxnLst/>
              <a:rect l="l" t="t" r="r" b="b"/>
              <a:pathLst>
                <a:path w="2335" h="2701" extrusionOk="0">
                  <a:moveTo>
                    <a:pt x="1291" y="0"/>
                  </a:moveTo>
                  <a:cubicBezTo>
                    <a:pt x="1029" y="0"/>
                    <a:pt x="762" y="57"/>
                    <a:pt x="580" y="130"/>
                  </a:cubicBezTo>
                  <a:cubicBezTo>
                    <a:pt x="282" y="250"/>
                    <a:pt x="93" y="524"/>
                    <a:pt x="46" y="835"/>
                  </a:cubicBezTo>
                  <a:cubicBezTo>
                    <a:pt x="0" y="1157"/>
                    <a:pt x="165" y="1428"/>
                    <a:pt x="449" y="1565"/>
                  </a:cubicBezTo>
                  <a:cubicBezTo>
                    <a:pt x="727" y="1700"/>
                    <a:pt x="1052" y="1700"/>
                    <a:pt x="1352" y="1736"/>
                  </a:cubicBezTo>
                  <a:cubicBezTo>
                    <a:pt x="1506" y="1755"/>
                    <a:pt x="1659" y="1783"/>
                    <a:pt x="1800" y="1843"/>
                  </a:cubicBezTo>
                  <a:cubicBezTo>
                    <a:pt x="1758" y="1895"/>
                    <a:pt x="1706" y="1934"/>
                    <a:pt x="1651" y="1973"/>
                  </a:cubicBezTo>
                  <a:cubicBezTo>
                    <a:pt x="1489" y="2086"/>
                    <a:pt x="1287" y="2123"/>
                    <a:pt x="1088" y="2123"/>
                  </a:cubicBezTo>
                  <a:cubicBezTo>
                    <a:pt x="1003" y="2123"/>
                    <a:pt x="919" y="2116"/>
                    <a:pt x="838" y="2106"/>
                  </a:cubicBezTo>
                  <a:cubicBezTo>
                    <a:pt x="751" y="2094"/>
                    <a:pt x="656" y="2072"/>
                    <a:pt x="574" y="2027"/>
                  </a:cubicBezTo>
                  <a:lnTo>
                    <a:pt x="516" y="2593"/>
                  </a:lnTo>
                  <a:cubicBezTo>
                    <a:pt x="677" y="2672"/>
                    <a:pt x="868" y="2700"/>
                    <a:pt x="1049" y="2700"/>
                  </a:cubicBezTo>
                  <a:cubicBezTo>
                    <a:pt x="1100" y="2700"/>
                    <a:pt x="1151" y="2698"/>
                    <a:pt x="1199" y="2694"/>
                  </a:cubicBezTo>
                  <a:cubicBezTo>
                    <a:pt x="1528" y="2668"/>
                    <a:pt x="1820" y="2537"/>
                    <a:pt x="2033" y="2283"/>
                  </a:cubicBezTo>
                  <a:cubicBezTo>
                    <a:pt x="2276" y="1990"/>
                    <a:pt x="2334" y="1498"/>
                    <a:pt x="1943" y="1305"/>
                  </a:cubicBezTo>
                  <a:cubicBezTo>
                    <a:pt x="1598" y="1135"/>
                    <a:pt x="1188" y="1148"/>
                    <a:pt x="820" y="1064"/>
                  </a:cubicBezTo>
                  <a:cubicBezTo>
                    <a:pt x="713" y="1038"/>
                    <a:pt x="607" y="988"/>
                    <a:pt x="516" y="928"/>
                  </a:cubicBezTo>
                  <a:cubicBezTo>
                    <a:pt x="506" y="921"/>
                    <a:pt x="496" y="912"/>
                    <a:pt x="487" y="902"/>
                  </a:cubicBezTo>
                  <a:cubicBezTo>
                    <a:pt x="607" y="765"/>
                    <a:pt x="910" y="731"/>
                    <a:pt x="1088" y="721"/>
                  </a:cubicBezTo>
                  <a:cubicBezTo>
                    <a:pt x="1140" y="717"/>
                    <a:pt x="1192" y="715"/>
                    <a:pt x="1244" y="715"/>
                  </a:cubicBezTo>
                  <a:cubicBezTo>
                    <a:pt x="1348" y="715"/>
                    <a:pt x="1452" y="724"/>
                    <a:pt x="1555" y="743"/>
                  </a:cubicBezTo>
                  <a:cubicBezTo>
                    <a:pt x="1566" y="744"/>
                    <a:pt x="1578" y="748"/>
                    <a:pt x="1588" y="750"/>
                  </a:cubicBezTo>
                  <a:lnTo>
                    <a:pt x="1555" y="22"/>
                  </a:lnTo>
                  <a:cubicBezTo>
                    <a:pt x="1470" y="7"/>
                    <a:pt x="1381" y="0"/>
                    <a:pt x="129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 rot="1255702" flipH="1">
              <a:off x="675545" y="4220231"/>
              <a:ext cx="101311" cy="416034"/>
            </a:xfrm>
            <a:custGeom>
              <a:avLst/>
              <a:gdLst/>
              <a:ahLst/>
              <a:cxnLst/>
              <a:rect l="l" t="t" r="r" b="b"/>
              <a:pathLst>
                <a:path w="754" h="3119" extrusionOk="0">
                  <a:moveTo>
                    <a:pt x="340" y="1"/>
                  </a:moveTo>
                  <a:lnTo>
                    <a:pt x="0" y="15"/>
                  </a:lnTo>
                  <a:lnTo>
                    <a:pt x="554" y="3118"/>
                  </a:lnTo>
                  <a:lnTo>
                    <a:pt x="754" y="306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2" name="Google Shape;2832;p37"/>
          <p:cNvGrpSpPr/>
          <p:nvPr/>
        </p:nvGrpSpPr>
        <p:grpSpPr>
          <a:xfrm>
            <a:off x="8597300" y="457200"/>
            <a:ext cx="546700" cy="545383"/>
            <a:chOff x="1220942" y="3429475"/>
            <a:chExt cx="546700" cy="545383"/>
          </a:xfrm>
        </p:grpSpPr>
        <p:sp>
          <p:nvSpPr>
            <p:cNvPr id="2833" name="Google Shape;2833;p37"/>
            <p:cNvSpPr/>
            <p:nvPr/>
          </p:nvSpPr>
          <p:spPr>
            <a:xfrm rot="-1624071" flipH="1">
              <a:off x="1290622" y="3500013"/>
              <a:ext cx="407340" cy="404309"/>
            </a:xfrm>
            <a:custGeom>
              <a:avLst/>
              <a:gdLst/>
              <a:ahLst/>
              <a:cxnLst/>
              <a:rect l="l" t="t" r="r" b="b"/>
              <a:pathLst>
                <a:path w="5027" h="5026" extrusionOk="0">
                  <a:moveTo>
                    <a:pt x="2514" y="0"/>
                  </a:moveTo>
                  <a:cubicBezTo>
                    <a:pt x="1125" y="0"/>
                    <a:pt x="2" y="1124"/>
                    <a:pt x="2" y="2513"/>
                  </a:cubicBezTo>
                  <a:cubicBezTo>
                    <a:pt x="0" y="3900"/>
                    <a:pt x="1125" y="5025"/>
                    <a:pt x="2514" y="5025"/>
                  </a:cubicBezTo>
                  <a:cubicBezTo>
                    <a:pt x="3901" y="5025"/>
                    <a:pt x="5026" y="3899"/>
                    <a:pt x="5026" y="2513"/>
                  </a:cubicBezTo>
                  <a:cubicBezTo>
                    <a:pt x="5026" y="1124"/>
                    <a:pt x="3901" y="0"/>
                    <a:pt x="2514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miter lim="1427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7"/>
            <p:cNvSpPr/>
            <p:nvPr/>
          </p:nvSpPr>
          <p:spPr>
            <a:xfrm rot="-1624071" flipH="1">
              <a:off x="1290626" y="3500031"/>
              <a:ext cx="407259" cy="404309"/>
            </a:xfrm>
            <a:custGeom>
              <a:avLst/>
              <a:gdLst/>
              <a:ahLst/>
              <a:cxnLst/>
              <a:rect l="l" t="t" r="r" b="b"/>
              <a:pathLst>
                <a:path w="5026" h="5026" extrusionOk="0">
                  <a:moveTo>
                    <a:pt x="2513" y="0"/>
                  </a:moveTo>
                  <a:cubicBezTo>
                    <a:pt x="1124" y="0"/>
                    <a:pt x="1" y="1124"/>
                    <a:pt x="1" y="2513"/>
                  </a:cubicBezTo>
                  <a:cubicBezTo>
                    <a:pt x="1" y="3899"/>
                    <a:pt x="1124" y="5025"/>
                    <a:pt x="2513" y="5025"/>
                  </a:cubicBezTo>
                  <a:cubicBezTo>
                    <a:pt x="3900" y="5025"/>
                    <a:pt x="5025" y="3900"/>
                    <a:pt x="5025" y="2513"/>
                  </a:cubicBezTo>
                  <a:cubicBezTo>
                    <a:pt x="5025" y="1124"/>
                    <a:pt x="3900" y="0"/>
                    <a:pt x="251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7"/>
            <p:cNvSpPr/>
            <p:nvPr/>
          </p:nvSpPr>
          <p:spPr>
            <a:xfrm rot="-1624071" flipH="1">
              <a:off x="1474205" y="3480654"/>
              <a:ext cx="185884" cy="386450"/>
            </a:xfrm>
            <a:custGeom>
              <a:avLst/>
              <a:gdLst/>
              <a:ahLst/>
              <a:cxnLst/>
              <a:rect l="l" t="t" r="r" b="b"/>
              <a:pathLst>
                <a:path w="2294" h="4804" extrusionOk="0">
                  <a:moveTo>
                    <a:pt x="1165" y="0"/>
                  </a:moveTo>
                  <a:cubicBezTo>
                    <a:pt x="434" y="493"/>
                    <a:pt x="0" y="1312"/>
                    <a:pt x="0" y="2190"/>
                  </a:cubicBezTo>
                  <a:cubicBezTo>
                    <a:pt x="0" y="3493"/>
                    <a:pt x="969" y="4617"/>
                    <a:pt x="2257" y="4804"/>
                  </a:cubicBezTo>
                  <a:lnTo>
                    <a:pt x="2294" y="4550"/>
                  </a:lnTo>
                  <a:cubicBezTo>
                    <a:pt x="1132" y="4380"/>
                    <a:pt x="257" y="3366"/>
                    <a:pt x="257" y="2190"/>
                  </a:cubicBezTo>
                  <a:cubicBezTo>
                    <a:pt x="257" y="1396"/>
                    <a:pt x="650" y="657"/>
                    <a:pt x="1308" y="213"/>
                  </a:cubicBezTo>
                  <a:lnTo>
                    <a:pt x="1165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 rot="-1624071" flipH="1">
              <a:off x="1326556" y="3541080"/>
              <a:ext cx="296571" cy="342045"/>
            </a:xfrm>
            <a:custGeom>
              <a:avLst/>
              <a:gdLst/>
              <a:ahLst/>
              <a:cxnLst/>
              <a:rect l="l" t="t" r="r" b="b"/>
              <a:pathLst>
                <a:path w="3660" h="4252" extrusionOk="0">
                  <a:moveTo>
                    <a:pt x="1831" y="257"/>
                  </a:moveTo>
                  <a:cubicBezTo>
                    <a:pt x="2697" y="257"/>
                    <a:pt x="3402" y="1096"/>
                    <a:pt x="3404" y="2126"/>
                  </a:cubicBezTo>
                  <a:cubicBezTo>
                    <a:pt x="3404" y="3155"/>
                    <a:pt x="2697" y="3993"/>
                    <a:pt x="1831" y="3993"/>
                  </a:cubicBezTo>
                  <a:cubicBezTo>
                    <a:pt x="963" y="3993"/>
                    <a:pt x="258" y="3155"/>
                    <a:pt x="258" y="2126"/>
                  </a:cubicBezTo>
                  <a:cubicBezTo>
                    <a:pt x="258" y="1096"/>
                    <a:pt x="963" y="257"/>
                    <a:pt x="1831" y="257"/>
                  </a:cubicBezTo>
                  <a:close/>
                  <a:moveTo>
                    <a:pt x="1831" y="0"/>
                  </a:moveTo>
                  <a:cubicBezTo>
                    <a:pt x="822" y="0"/>
                    <a:pt x="1" y="954"/>
                    <a:pt x="1" y="2126"/>
                  </a:cubicBezTo>
                  <a:cubicBezTo>
                    <a:pt x="1" y="3298"/>
                    <a:pt x="822" y="4251"/>
                    <a:pt x="1831" y="4251"/>
                  </a:cubicBezTo>
                  <a:cubicBezTo>
                    <a:pt x="2839" y="4251"/>
                    <a:pt x="3659" y="3298"/>
                    <a:pt x="3659" y="2126"/>
                  </a:cubicBezTo>
                  <a:cubicBezTo>
                    <a:pt x="3659" y="954"/>
                    <a:pt x="2839" y="0"/>
                    <a:pt x="183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 rot="-278931">
              <a:off x="1378820" y="3606842"/>
              <a:ext cx="189209" cy="217273"/>
            </a:xfrm>
            <a:custGeom>
              <a:avLst/>
              <a:gdLst/>
              <a:ahLst/>
              <a:cxnLst/>
              <a:rect l="l" t="t" r="r" b="b"/>
              <a:pathLst>
                <a:path w="2335" h="2701" extrusionOk="0">
                  <a:moveTo>
                    <a:pt x="1291" y="0"/>
                  </a:moveTo>
                  <a:cubicBezTo>
                    <a:pt x="1029" y="0"/>
                    <a:pt x="762" y="57"/>
                    <a:pt x="580" y="130"/>
                  </a:cubicBezTo>
                  <a:cubicBezTo>
                    <a:pt x="282" y="250"/>
                    <a:pt x="93" y="524"/>
                    <a:pt x="46" y="835"/>
                  </a:cubicBezTo>
                  <a:cubicBezTo>
                    <a:pt x="0" y="1157"/>
                    <a:pt x="165" y="1428"/>
                    <a:pt x="449" y="1565"/>
                  </a:cubicBezTo>
                  <a:cubicBezTo>
                    <a:pt x="727" y="1700"/>
                    <a:pt x="1052" y="1700"/>
                    <a:pt x="1352" y="1736"/>
                  </a:cubicBezTo>
                  <a:cubicBezTo>
                    <a:pt x="1506" y="1755"/>
                    <a:pt x="1659" y="1783"/>
                    <a:pt x="1800" y="1843"/>
                  </a:cubicBezTo>
                  <a:cubicBezTo>
                    <a:pt x="1758" y="1895"/>
                    <a:pt x="1706" y="1934"/>
                    <a:pt x="1651" y="1973"/>
                  </a:cubicBezTo>
                  <a:cubicBezTo>
                    <a:pt x="1489" y="2086"/>
                    <a:pt x="1287" y="2123"/>
                    <a:pt x="1088" y="2123"/>
                  </a:cubicBezTo>
                  <a:cubicBezTo>
                    <a:pt x="1003" y="2123"/>
                    <a:pt x="919" y="2116"/>
                    <a:pt x="838" y="2106"/>
                  </a:cubicBezTo>
                  <a:cubicBezTo>
                    <a:pt x="751" y="2094"/>
                    <a:pt x="656" y="2072"/>
                    <a:pt x="574" y="2027"/>
                  </a:cubicBezTo>
                  <a:lnTo>
                    <a:pt x="516" y="2593"/>
                  </a:lnTo>
                  <a:cubicBezTo>
                    <a:pt x="677" y="2672"/>
                    <a:pt x="868" y="2700"/>
                    <a:pt x="1049" y="2700"/>
                  </a:cubicBezTo>
                  <a:cubicBezTo>
                    <a:pt x="1100" y="2700"/>
                    <a:pt x="1151" y="2698"/>
                    <a:pt x="1199" y="2694"/>
                  </a:cubicBezTo>
                  <a:cubicBezTo>
                    <a:pt x="1528" y="2668"/>
                    <a:pt x="1820" y="2537"/>
                    <a:pt x="2033" y="2283"/>
                  </a:cubicBezTo>
                  <a:cubicBezTo>
                    <a:pt x="2276" y="1990"/>
                    <a:pt x="2334" y="1498"/>
                    <a:pt x="1943" y="1305"/>
                  </a:cubicBezTo>
                  <a:cubicBezTo>
                    <a:pt x="1598" y="1135"/>
                    <a:pt x="1188" y="1148"/>
                    <a:pt x="820" y="1064"/>
                  </a:cubicBezTo>
                  <a:cubicBezTo>
                    <a:pt x="713" y="1038"/>
                    <a:pt x="607" y="988"/>
                    <a:pt x="516" y="928"/>
                  </a:cubicBezTo>
                  <a:cubicBezTo>
                    <a:pt x="506" y="921"/>
                    <a:pt x="496" y="912"/>
                    <a:pt x="487" y="902"/>
                  </a:cubicBezTo>
                  <a:cubicBezTo>
                    <a:pt x="607" y="765"/>
                    <a:pt x="910" y="731"/>
                    <a:pt x="1088" y="721"/>
                  </a:cubicBezTo>
                  <a:cubicBezTo>
                    <a:pt x="1140" y="717"/>
                    <a:pt x="1192" y="715"/>
                    <a:pt x="1244" y="715"/>
                  </a:cubicBezTo>
                  <a:cubicBezTo>
                    <a:pt x="1348" y="715"/>
                    <a:pt x="1452" y="724"/>
                    <a:pt x="1555" y="743"/>
                  </a:cubicBezTo>
                  <a:cubicBezTo>
                    <a:pt x="1566" y="744"/>
                    <a:pt x="1578" y="748"/>
                    <a:pt x="1588" y="750"/>
                  </a:cubicBezTo>
                  <a:lnTo>
                    <a:pt x="1555" y="22"/>
                  </a:lnTo>
                  <a:cubicBezTo>
                    <a:pt x="1470" y="7"/>
                    <a:pt x="1381" y="0"/>
                    <a:pt x="129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 rot="-1624071" flipH="1">
              <a:off x="1445363" y="3587862"/>
              <a:ext cx="61097" cy="250903"/>
            </a:xfrm>
            <a:custGeom>
              <a:avLst/>
              <a:gdLst/>
              <a:ahLst/>
              <a:cxnLst/>
              <a:rect l="l" t="t" r="r" b="b"/>
              <a:pathLst>
                <a:path w="754" h="3119" extrusionOk="0">
                  <a:moveTo>
                    <a:pt x="340" y="1"/>
                  </a:moveTo>
                  <a:lnTo>
                    <a:pt x="0" y="15"/>
                  </a:lnTo>
                  <a:lnTo>
                    <a:pt x="554" y="3118"/>
                  </a:lnTo>
                  <a:lnTo>
                    <a:pt x="754" y="306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9" name="Google Shape;2839;p37"/>
          <p:cNvGrpSpPr/>
          <p:nvPr/>
        </p:nvGrpSpPr>
        <p:grpSpPr>
          <a:xfrm rot="970186">
            <a:off x="497908" y="4112776"/>
            <a:ext cx="868683" cy="868681"/>
            <a:chOff x="1220942" y="3429475"/>
            <a:chExt cx="546700" cy="545383"/>
          </a:xfrm>
        </p:grpSpPr>
        <p:sp>
          <p:nvSpPr>
            <p:cNvPr id="2840" name="Google Shape;2840;p37"/>
            <p:cNvSpPr/>
            <p:nvPr/>
          </p:nvSpPr>
          <p:spPr>
            <a:xfrm rot="-1624071" flipH="1">
              <a:off x="1290622" y="3500013"/>
              <a:ext cx="407340" cy="404309"/>
            </a:xfrm>
            <a:custGeom>
              <a:avLst/>
              <a:gdLst/>
              <a:ahLst/>
              <a:cxnLst/>
              <a:rect l="l" t="t" r="r" b="b"/>
              <a:pathLst>
                <a:path w="5027" h="5026" extrusionOk="0">
                  <a:moveTo>
                    <a:pt x="2514" y="0"/>
                  </a:moveTo>
                  <a:cubicBezTo>
                    <a:pt x="1125" y="0"/>
                    <a:pt x="2" y="1124"/>
                    <a:pt x="2" y="2513"/>
                  </a:cubicBezTo>
                  <a:cubicBezTo>
                    <a:pt x="0" y="3900"/>
                    <a:pt x="1125" y="5025"/>
                    <a:pt x="2514" y="5025"/>
                  </a:cubicBezTo>
                  <a:cubicBezTo>
                    <a:pt x="3901" y="5025"/>
                    <a:pt x="5026" y="3899"/>
                    <a:pt x="5026" y="2513"/>
                  </a:cubicBezTo>
                  <a:cubicBezTo>
                    <a:pt x="5026" y="1124"/>
                    <a:pt x="3901" y="0"/>
                    <a:pt x="2514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miter lim="1427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 rot="-1624071" flipH="1">
              <a:off x="1290626" y="3500031"/>
              <a:ext cx="407259" cy="404309"/>
            </a:xfrm>
            <a:custGeom>
              <a:avLst/>
              <a:gdLst/>
              <a:ahLst/>
              <a:cxnLst/>
              <a:rect l="l" t="t" r="r" b="b"/>
              <a:pathLst>
                <a:path w="5026" h="5026" extrusionOk="0">
                  <a:moveTo>
                    <a:pt x="2513" y="0"/>
                  </a:moveTo>
                  <a:cubicBezTo>
                    <a:pt x="1124" y="0"/>
                    <a:pt x="1" y="1124"/>
                    <a:pt x="1" y="2513"/>
                  </a:cubicBezTo>
                  <a:cubicBezTo>
                    <a:pt x="1" y="3899"/>
                    <a:pt x="1124" y="5025"/>
                    <a:pt x="2513" y="5025"/>
                  </a:cubicBezTo>
                  <a:cubicBezTo>
                    <a:pt x="3900" y="5025"/>
                    <a:pt x="5025" y="3900"/>
                    <a:pt x="5025" y="2513"/>
                  </a:cubicBezTo>
                  <a:cubicBezTo>
                    <a:pt x="5025" y="1124"/>
                    <a:pt x="3900" y="0"/>
                    <a:pt x="251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 rot="-1624071" flipH="1">
              <a:off x="1474205" y="3480654"/>
              <a:ext cx="185884" cy="386450"/>
            </a:xfrm>
            <a:custGeom>
              <a:avLst/>
              <a:gdLst/>
              <a:ahLst/>
              <a:cxnLst/>
              <a:rect l="l" t="t" r="r" b="b"/>
              <a:pathLst>
                <a:path w="2294" h="4804" extrusionOk="0">
                  <a:moveTo>
                    <a:pt x="1165" y="0"/>
                  </a:moveTo>
                  <a:cubicBezTo>
                    <a:pt x="434" y="493"/>
                    <a:pt x="0" y="1312"/>
                    <a:pt x="0" y="2190"/>
                  </a:cubicBezTo>
                  <a:cubicBezTo>
                    <a:pt x="0" y="3493"/>
                    <a:pt x="969" y="4617"/>
                    <a:pt x="2257" y="4804"/>
                  </a:cubicBezTo>
                  <a:lnTo>
                    <a:pt x="2294" y="4550"/>
                  </a:lnTo>
                  <a:cubicBezTo>
                    <a:pt x="1132" y="4380"/>
                    <a:pt x="257" y="3366"/>
                    <a:pt x="257" y="2190"/>
                  </a:cubicBezTo>
                  <a:cubicBezTo>
                    <a:pt x="257" y="1396"/>
                    <a:pt x="650" y="657"/>
                    <a:pt x="1308" y="213"/>
                  </a:cubicBezTo>
                  <a:lnTo>
                    <a:pt x="1165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 rot="-1624071" flipH="1">
              <a:off x="1326556" y="3541080"/>
              <a:ext cx="296571" cy="342045"/>
            </a:xfrm>
            <a:custGeom>
              <a:avLst/>
              <a:gdLst/>
              <a:ahLst/>
              <a:cxnLst/>
              <a:rect l="l" t="t" r="r" b="b"/>
              <a:pathLst>
                <a:path w="3660" h="4252" extrusionOk="0">
                  <a:moveTo>
                    <a:pt x="1831" y="257"/>
                  </a:moveTo>
                  <a:cubicBezTo>
                    <a:pt x="2697" y="257"/>
                    <a:pt x="3402" y="1096"/>
                    <a:pt x="3404" y="2126"/>
                  </a:cubicBezTo>
                  <a:cubicBezTo>
                    <a:pt x="3404" y="3155"/>
                    <a:pt x="2697" y="3993"/>
                    <a:pt x="1831" y="3993"/>
                  </a:cubicBezTo>
                  <a:cubicBezTo>
                    <a:pt x="963" y="3993"/>
                    <a:pt x="258" y="3155"/>
                    <a:pt x="258" y="2126"/>
                  </a:cubicBezTo>
                  <a:cubicBezTo>
                    <a:pt x="258" y="1096"/>
                    <a:pt x="963" y="257"/>
                    <a:pt x="1831" y="257"/>
                  </a:cubicBezTo>
                  <a:close/>
                  <a:moveTo>
                    <a:pt x="1831" y="0"/>
                  </a:moveTo>
                  <a:cubicBezTo>
                    <a:pt x="822" y="0"/>
                    <a:pt x="1" y="954"/>
                    <a:pt x="1" y="2126"/>
                  </a:cubicBezTo>
                  <a:cubicBezTo>
                    <a:pt x="1" y="3298"/>
                    <a:pt x="822" y="4251"/>
                    <a:pt x="1831" y="4251"/>
                  </a:cubicBezTo>
                  <a:cubicBezTo>
                    <a:pt x="2839" y="4251"/>
                    <a:pt x="3659" y="3298"/>
                    <a:pt x="3659" y="2126"/>
                  </a:cubicBezTo>
                  <a:cubicBezTo>
                    <a:pt x="3659" y="954"/>
                    <a:pt x="2839" y="0"/>
                    <a:pt x="183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 rot="-278931">
              <a:off x="1378820" y="3606842"/>
              <a:ext cx="189209" cy="217273"/>
            </a:xfrm>
            <a:custGeom>
              <a:avLst/>
              <a:gdLst/>
              <a:ahLst/>
              <a:cxnLst/>
              <a:rect l="l" t="t" r="r" b="b"/>
              <a:pathLst>
                <a:path w="2335" h="2701" extrusionOk="0">
                  <a:moveTo>
                    <a:pt x="1291" y="0"/>
                  </a:moveTo>
                  <a:cubicBezTo>
                    <a:pt x="1029" y="0"/>
                    <a:pt x="762" y="57"/>
                    <a:pt x="580" y="130"/>
                  </a:cubicBezTo>
                  <a:cubicBezTo>
                    <a:pt x="282" y="250"/>
                    <a:pt x="93" y="524"/>
                    <a:pt x="46" y="835"/>
                  </a:cubicBezTo>
                  <a:cubicBezTo>
                    <a:pt x="0" y="1157"/>
                    <a:pt x="165" y="1428"/>
                    <a:pt x="449" y="1565"/>
                  </a:cubicBezTo>
                  <a:cubicBezTo>
                    <a:pt x="727" y="1700"/>
                    <a:pt x="1052" y="1700"/>
                    <a:pt x="1352" y="1736"/>
                  </a:cubicBezTo>
                  <a:cubicBezTo>
                    <a:pt x="1506" y="1755"/>
                    <a:pt x="1659" y="1783"/>
                    <a:pt x="1800" y="1843"/>
                  </a:cubicBezTo>
                  <a:cubicBezTo>
                    <a:pt x="1758" y="1895"/>
                    <a:pt x="1706" y="1934"/>
                    <a:pt x="1651" y="1973"/>
                  </a:cubicBezTo>
                  <a:cubicBezTo>
                    <a:pt x="1489" y="2086"/>
                    <a:pt x="1287" y="2123"/>
                    <a:pt x="1088" y="2123"/>
                  </a:cubicBezTo>
                  <a:cubicBezTo>
                    <a:pt x="1003" y="2123"/>
                    <a:pt x="919" y="2116"/>
                    <a:pt x="838" y="2106"/>
                  </a:cubicBezTo>
                  <a:cubicBezTo>
                    <a:pt x="751" y="2094"/>
                    <a:pt x="656" y="2072"/>
                    <a:pt x="574" y="2027"/>
                  </a:cubicBezTo>
                  <a:lnTo>
                    <a:pt x="516" y="2593"/>
                  </a:lnTo>
                  <a:cubicBezTo>
                    <a:pt x="677" y="2672"/>
                    <a:pt x="868" y="2700"/>
                    <a:pt x="1049" y="2700"/>
                  </a:cubicBezTo>
                  <a:cubicBezTo>
                    <a:pt x="1100" y="2700"/>
                    <a:pt x="1151" y="2698"/>
                    <a:pt x="1199" y="2694"/>
                  </a:cubicBezTo>
                  <a:cubicBezTo>
                    <a:pt x="1528" y="2668"/>
                    <a:pt x="1820" y="2537"/>
                    <a:pt x="2033" y="2283"/>
                  </a:cubicBezTo>
                  <a:cubicBezTo>
                    <a:pt x="2276" y="1990"/>
                    <a:pt x="2334" y="1498"/>
                    <a:pt x="1943" y="1305"/>
                  </a:cubicBezTo>
                  <a:cubicBezTo>
                    <a:pt x="1598" y="1135"/>
                    <a:pt x="1188" y="1148"/>
                    <a:pt x="820" y="1064"/>
                  </a:cubicBezTo>
                  <a:cubicBezTo>
                    <a:pt x="713" y="1038"/>
                    <a:pt x="607" y="988"/>
                    <a:pt x="516" y="928"/>
                  </a:cubicBezTo>
                  <a:cubicBezTo>
                    <a:pt x="506" y="921"/>
                    <a:pt x="496" y="912"/>
                    <a:pt x="487" y="902"/>
                  </a:cubicBezTo>
                  <a:cubicBezTo>
                    <a:pt x="607" y="765"/>
                    <a:pt x="910" y="731"/>
                    <a:pt x="1088" y="721"/>
                  </a:cubicBezTo>
                  <a:cubicBezTo>
                    <a:pt x="1140" y="717"/>
                    <a:pt x="1192" y="715"/>
                    <a:pt x="1244" y="715"/>
                  </a:cubicBezTo>
                  <a:cubicBezTo>
                    <a:pt x="1348" y="715"/>
                    <a:pt x="1452" y="724"/>
                    <a:pt x="1555" y="743"/>
                  </a:cubicBezTo>
                  <a:cubicBezTo>
                    <a:pt x="1566" y="744"/>
                    <a:pt x="1578" y="748"/>
                    <a:pt x="1588" y="750"/>
                  </a:cubicBezTo>
                  <a:lnTo>
                    <a:pt x="1555" y="22"/>
                  </a:lnTo>
                  <a:cubicBezTo>
                    <a:pt x="1470" y="7"/>
                    <a:pt x="1381" y="0"/>
                    <a:pt x="129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 rot="-1624071" flipH="1">
              <a:off x="1445363" y="3587862"/>
              <a:ext cx="61097" cy="250903"/>
            </a:xfrm>
            <a:custGeom>
              <a:avLst/>
              <a:gdLst/>
              <a:ahLst/>
              <a:cxnLst/>
              <a:rect l="l" t="t" r="r" b="b"/>
              <a:pathLst>
                <a:path w="754" h="3119" extrusionOk="0">
                  <a:moveTo>
                    <a:pt x="340" y="1"/>
                  </a:moveTo>
                  <a:lnTo>
                    <a:pt x="0" y="15"/>
                  </a:lnTo>
                  <a:lnTo>
                    <a:pt x="554" y="3118"/>
                  </a:lnTo>
                  <a:lnTo>
                    <a:pt x="754" y="306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6" name="Google Shape;2846;p37"/>
          <p:cNvGrpSpPr/>
          <p:nvPr/>
        </p:nvGrpSpPr>
        <p:grpSpPr>
          <a:xfrm rot="-1117926">
            <a:off x="187740" y="3599695"/>
            <a:ext cx="457223" cy="457208"/>
            <a:chOff x="1220942" y="3429475"/>
            <a:chExt cx="546700" cy="545383"/>
          </a:xfrm>
        </p:grpSpPr>
        <p:sp>
          <p:nvSpPr>
            <p:cNvPr id="2847" name="Google Shape;2847;p37"/>
            <p:cNvSpPr/>
            <p:nvPr/>
          </p:nvSpPr>
          <p:spPr>
            <a:xfrm rot="-1624071" flipH="1">
              <a:off x="1290622" y="3500013"/>
              <a:ext cx="407340" cy="404309"/>
            </a:xfrm>
            <a:custGeom>
              <a:avLst/>
              <a:gdLst/>
              <a:ahLst/>
              <a:cxnLst/>
              <a:rect l="l" t="t" r="r" b="b"/>
              <a:pathLst>
                <a:path w="5027" h="5026" extrusionOk="0">
                  <a:moveTo>
                    <a:pt x="2514" y="0"/>
                  </a:moveTo>
                  <a:cubicBezTo>
                    <a:pt x="1125" y="0"/>
                    <a:pt x="2" y="1124"/>
                    <a:pt x="2" y="2513"/>
                  </a:cubicBezTo>
                  <a:cubicBezTo>
                    <a:pt x="0" y="3900"/>
                    <a:pt x="1125" y="5025"/>
                    <a:pt x="2514" y="5025"/>
                  </a:cubicBezTo>
                  <a:cubicBezTo>
                    <a:pt x="3901" y="5025"/>
                    <a:pt x="5026" y="3899"/>
                    <a:pt x="5026" y="2513"/>
                  </a:cubicBezTo>
                  <a:cubicBezTo>
                    <a:pt x="5026" y="1124"/>
                    <a:pt x="3901" y="0"/>
                    <a:pt x="2514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miter lim="1427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 rot="-1624071" flipH="1">
              <a:off x="1290626" y="3500031"/>
              <a:ext cx="407259" cy="404309"/>
            </a:xfrm>
            <a:custGeom>
              <a:avLst/>
              <a:gdLst/>
              <a:ahLst/>
              <a:cxnLst/>
              <a:rect l="l" t="t" r="r" b="b"/>
              <a:pathLst>
                <a:path w="5026" h="5026" extrusionOk="0">
                  <a:moveTo>
                    <a:pt x="2513" y="0"/>
                  </a:moveTo>
                  <a:cubicBezTo>
                    <a:pt x="1124" y="0"/>
                    <a:pt x="1" y="1124"/>
                    <a:pt x="1" y="2513"/>
                  </a:cubicBezTo>
                  <a:cubicBezTo>
                    <a:pt x="1" y="3899"/>
                    <a:pt x="1124" y="5025"/>
                    <a:pt x="2513" y="5025"/>
                  </a:cubicBezTo>
                  <a:cubicBezTo>
                    <a:pt x="3900" y="5025"/>
                    <a:pt x="5025" y="3900"/>
                    <a:pt x="5025" y="2513"/>
                  </a:cubicBezTo>
                  <a:cubicBezTo>
                    <a:pt x="5025" y="1124"/>
                    <a:pt x="3900" y="0"/>
                    <a:pt x="2513" y="0"/>
                  </a:cubicBezTo>
                  <a:close/>
                </a:path>
              </a:pathLst>
            </a:custGeom>
            <a:solidFill>
              <a:srgbClr val="FFD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7"/>
            <p:cNvSpPr/>
            <p:nvPr/>
          </p:nvSpPr>
          <p:spPr>
            <a:xfrm rot="-1624071" flipH="1">
              <a:off x="1474205" y="3480654"/>
              <a:ext cx="185884" cy="386450"/>
            </a:xfrm>
            <a:custGeom>
              <a:avLst/>
              <a:gdLst/>
              <a:ahLst/>
              <a:cxnLst/>
              <a:rect l="l" t="t" r="r" b="b"/>
              <a:pathLst>
                <a:path w="2294" h="4804" extrusionOk="0">
                  <a:moveTo>
                    <a:pt x="1165" y="0"/>
                  </a:moveTo>
                  <a:cubicBezTo>
                    <a:pt x="434" y="493"/>
                    <a:pt x="0" y="1312"/>
                    <a:pt x="0" y="2190"/>
                  </a:cubicBezTo>
                  <a:cubicBezTo>
                    <a:pt x="0" y="3493"/>
                    <a:pt x="969" y="4617"/>
                    <a:pt x="2257" y="4804"/>
                  </a:cubicBezTo>
                  <a:lnTo>
                    <a:pt x="2294" y="4550"/>
                  </a:lnTo>
                  <a:cubicBezTo>
                    <a:pt x="1132" y="4380"/>
                    <a:pt x="257" y="3366"/>
                    <a:pt x="257" y="2190"/>
                  </a:cubicBezTo>
                  <a:cubicBezTo>
                    <a:pt x="257" y="1396"/>
                    <a:pt x="650" y="657"/>
                    <a:pt x="1308" y="213"/>
                  </a:cubicBezTo>
                  <a:lnTo>
                    <a:pt x="1165" y="0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7"/>
            <p:cNvSpPr/>
            <p:nvPr/>
          </p:nvSpPr>
          <p:spPr>
            <a:xfrm rot="-1624071" flipH="1">
              <a:off x="1326556" y="3541080"/>
              <a:ext cx="296571" cy="342045"/>
            </a:xfrm>
            <a:custGeom>
              <a:avLst/>
              <a:gdLst/>
              <a:ahLst/>
              <a:cxnLst/>
              <a:rect l="l" t="t" r="r" b="b"/>
              <a:pathLst>
                <a:path w="3660" h="4252" extrusionOk="0">
                  <a:moveTo>
                    <a:pt x="1831" y="257"/>
                  </a:moveTo>
                  <a:cubicBezTo>
                    <a:pt x="2697" y="257"/>
                    <a:pt x="3402" y="1096"/>
                    <a:pt x="3404" y="2126"/>
                  </a:cubicBezTo>
                  <a:cubicBezTo>
                    <a:pt x="3404" y="3155"/>
                    <a:pt x="2697" y="3993"/>
                    <a:pt x="1831" y="3993"/>
                  </a:cubicBezTo>
                  <a:cubicBezTo>
                    <a:pt x="963" y="3993"/>
                    <a:pt x="258" y="3155"/>
                    <a:pt x="258" y="2126"/>
                  </a:cubicBezTo>
                  <a:cubicBezTo>
                    <a:pt x="258" y="1096"/>
                    <a:pt x="963" y="257"/>
                    <a:pt x="1831" y="257"/>
                  </a:cubicBezTo>
                  <a:close/>
                  <a:moveTo>
                    <a:pt x="1831" y="0"/>
                  </a:moveTo>
                  <a:cubicBezTo>
                    <a:pt x="822" y="0"/>
                    <a:pt x="1" y="954"/>
                    <a:pt x="1" y="2126"/>
                  </a:cubicBezTo>
                  <a:cubicBezTo>
                    <a:pt x="1" y="3298"/>
                    <a:pt x="822" y="4251"/>
                    <a:pt x="1831" y="4251"/>
                  </a:cubicBezTo>
                  <a:cubicBezTo>
                    <a:pt x="2839" y="4251"/>
                    <a:pt x="3659" y="3298"/>
                    <a:pt x="3659" y="2126"/>
                  </a:cubicBezTo>
                  <a:cubicBezTo>
                    <a:pt x="3659" y="954"/>
                    <a:pt x="2839" y="0"/>
                    <a:pt x="183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 rot="-278931">
              <a:off x="1378820" y="3606842"/>
              <a:ext cx="189209" cy="217273"/>
            </a:xfrm>
            <a:custGeom>
              <a:avLst/>
              <a:gdLst/>
              <a:ahLst/>
              <a:cxnLst/>
              <a:rect l="l" t="t" r="r" b="b"/>
              <a:pathLst>
                <a:path w="2335" h="2701" extrusionOk="0">
                  <a:moveTo>
                    <a:pt x="1291" y="0"/>
                  </a:moveTo>
                  <a:cubicBezTo>
                    <a:pt x="1029" y="0"/>
                    <a:pt x="762" y="57"/>
                    <a:pt x="580" y="130"/>
                  </a:cubicBezTo>
                  <a:cubicBezTo>
                    <a:pt x="282" y="250"/>
                    <a:pt x="93" y="524"/>
                    <a:pt x="46" y="835"/>
                  </a:cubicBezTo>
                  <a:cubicBezTo>
                    <a:pt x="0" y="1157"/>
                    <a:pt x="165" y="1428"/>
                    <a:pt x="449" y="1565"/>
                  </a:cubicBezTo>
                  <a:cubicBezTo>
                    <a:pt x="727" y="1700"/>
                    <a:pt x="1052" y="1700"/>
                    <a:pt x="1352" y="1736"/>
                  </a:cubicBezTo>
                  <a:cubicBezTo>
                    <a:pt x="1506" y="1755"/>
                    <a:pt x="1659" y="1783"/>
                    <a:pt x="1800" y="1843"/>
                  </a:cubicBezTo>
                  <a:cubicBezTo>
                    <a:pt x="1758" y="1895"/>
                    <a:pt x="1706" y="1934"/>
                    <a:pt x="1651" y="1973"/>
                  </a:cubicBezTo>
                  <a:cubicBezTo>
                    <a:pt x="1489" y="2086"/>
                    <a:pt x="1287" y="2123"/>
                    <a:pt x="1088" y="2123"/>
                  </a:cubicBezTo>
                  <a:cubicBezTo>
                    <a:pt x="1003" y="2123"/>
                    <a:pt x="919" y="2116"/>
                    <a:pt x="838" y="2106"/>
                  </a:cubicBezTo>
                  <a:cubicBezTo>
                    <a:pt x="751" y="2094"/>
                    <a:pt x="656" y="2072"/>
                    <a:pt x="574" y="2027"/>
                  </a:cubicBezTo>
                  <a:lnTo>
                    <a:pt x="516" y="2593"/>
                  </a:lnTo>
                  <a:cubicBezTo>
                    <a:pt x="677" y="2672"/>
                    <a:pt x="868" y="2700"/>
                    <a:pt x="1049" y="2700"/>
                  </a:cubicBezTo>
                  <a:cubicBezTo>
                    <a:pt x="1100" y="2700"/>
                    <a:pt x="1151" y="2698"/>
                    <a:pt x="1199" y="2694"/>
                  </a:cubicBezTo>
                  <a:cubicBezTo>
                    <a:pt x="1528" y="2668"/>
                    <a:pt x="1820" y="2537"/>
                    <a:pt x="2033" y="2283"/>
                  </a:cubicBezTo>
                  <a:cubicBezTo>
                    <a:pt x="2276" y="1990"/>
                    <a:pt x="2334" y="1498"/>
                    <a:pt x="1943" y="1305"/>
                  </a:cubicBezTo>
                  <a:cubicBezTo>
                    <a:pt x="1598" y="1135"/>
                    <a:pt x="1188" y="1148"/>
                    <a:pt x="820" y="1064"/>
                  </a:cubicBezTo>
                  <a:cubicBezTo>
                    <a:pt x="713" y="1038"/>
                    <a:pt x="607" y="988"/>
                    <a:pt x="516" y="928"/>
                  </a:cubicBezTo>
                  <a:cubicBezTo>
                    <a:pt x="506" y="921"/>
                    <a:pt x="496" y="912"/>
                    <a:pt x="487" y="902"/>
                  </a:cubicBezTo>
                  <a:cubicBezTo>
                    <a:pt x="607" y="765"/>
                    <a:pt x="910" y="731"/>
                    <a:pt x="1088" y="721"/>
                  </a:cubicBezTo>
                  <a:cubicBezTo>
                    <a:pt x="1140" y="717"/>
                    <a:pt x="1192" y="715"/>
                    <a:pt x="1244" y="715"/>
                  </a:cubicBezTo>
                  <a:cubicBezTo>
                    <a:pt x="1348" y="715"/>
                    <a:pt x="1452" y="724"/>
                    <a:pt x="1555" y="743"/>
                  </a:cubicBezTo>
                  <a:cubicBezTo>
                    <a:pt x="1566" y="744"/>
                    <a:pt x="1578" y="748"/>
                    <a:pt x="1588" y="750"/>
                  </a:cubicBezTo>
                  <a:lnTo>
                    <a:pt x="1555" y="22"/>
                  </a:lnTo>
                  <a:cubicBezTo>
                    <a:pt x="1470" y="7"/>
                    <a:pt x="1381" y="0"/>
                    <a:pt x="1291" y="0"/>
                  </a:cubicBez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 rot="-1624071" flipH="1">
              <a:off x="1445363" y="3587862"/>
              <a:ext cx="61097" cy="250903"/>
            </a:xfrm>
            <a:custGeom>
              <a:avLst/>
              <a:gdLst/>
              <a:ahLst/>
              <a:cxnLst/>
              <a:rect l="l" t="t" r="r" b="b"/>
              <a:pathLst>
                <a:path w="754" h="3119" extrusionOk="0">
                  <a:moveTo>
                    <a:pt x="340" y="1"/>
                  </a:moveTo>
                  <a:lnTo>
                    <a:pt x="0" y="15"/>
                  </a:lnTo>
                  <a:lnTo>
                    <a:pt x="554" y="3118"/>
                  </a:lnTo>
                  <a:lnTo>
                    <a:pt x="754" y="306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3" name="Google Shape;2853;p37"/>
          <p:cNvGrpSpPr/>
          <p:nvPr/>
        </p:nvGrpSpPr>
        <p:grpSpPr>
          <a:xfrm rot="-645422">
            <a:off x="427119" y="461484"/>
            <a:ext cx="1674732" cy="1088523"/>
            <a:chOff x="2816450" y="2759550"/>
            <a:chExt cx="2504648" cy="1648493"/>
          </a:xfrm>
        </p:grpSpPr>
        <p:sp>
          <p:nvSpPr>
            <p:cNvPr id="2854" name="Google Shape;2854;p37"/>
            <p:cNvSpPr/>
            <p:nvPr/>
          </p:nvSpPr>
          <p:spPr>
            <a:xfrm>
              <a:off x="2816640" y="2759550"/>
              <a:ext cx="2504458" cy="1648475"/>
            </a:xfrm>
            <a:custGeom>
              <a:avLst/>
              <a:gdLst/>
              <a:ahLst/>
              <a:cxnLst/>
              <a:rect l="l" t="t" r="r" b="b"/>
              <a:pathLst>
                <a:path w="39604" h="26068" extrusionOk="0">
                  <a:moveTo>
                    <a:pt x="3951" y="16167"/>
                  </a:moveTo>
                  <a:cubicBezTo>
                    <a:pt x="4116" y="16601"/>
                    <a:pt x="4342" y="17002"/>
                    <a:pt x="4611" y="17373"/>
                  </a:cubicBezTo>
                  <a:lnTo>
                    <a:pt x="1201" y="18221"/>
                  </a:lnTo>
                  <a:cubicBezTo>
                    <a:pt x="1725" y="17143"/>
                    <a:pt x="2974" y="16511"/>
                    <a:pt x="3951" y="16167"/>
                  </a:cubicBezTo>
                  <a:close/>
                  <a:moveTo>
                    <a:pt x="32923" y="1"/>
                  </a:moveTo>
                  <a:cubicBezTo>
                    <a:pt x="32923" y="1"/>
                    <a:pt x="31258" y="3011"/>
                    <a:pt x="31154" y="7681"/>
                  </a:cubicBezTo>
                  <a:cubicBezTo>
                    <a:pt x="30993" y="7617"/>
                    <a:pt x="30827" y="7584"/>
                    <a:pt x="30671" y="7584"/>
                  </a:cubicBezTo>
                  <a:cubicBezTo>
                    <a:pt x="30324" y="7584"/>
                    <a:pt x="30025" y="7747"/>
                    <a:pt x="29929" y="8099"/>
                  </a:cubicBezTo>
                  <a:cubicBezTo>
                    <a:pt x="29677" y="9018"/>
                    <a:pt x="31151" y="10443"/>
                    <a:pt x="31151" y="10443"/>
                  </a:cubicBezTo>
                  <a:lnTo>
                    <a:pt x="31551" y="15091"/>
                  </a:lnTo>
                  <a:lnTo>
                    <a:pt x="27545" y="11887"/>
                  </a:lnTo>
                  <a:cubicBezTo>
                    <a:pt x="27929" y="11037"/>
                    <a:pt x="28201" y="10146"/>
                    <a:pt x="28323" y="9225"/>
                  </a:cubicBezTo>
                  <a:cubicBezTo>
                    <a:pt x="28754" y="5892"/>
                    <a:pt x="27124" y="3133"/>
                    <a:pt x="23830" y="2844"/>
                  </a:cubicBezTo>
                  <a:cubicBezTo>
                    <a:pt x="23627" y="2830"/>
                    <a:pt x="23421" y="2823"/>
                    <a:pt x="23214" y="2823"/>
                  </a:cubicBezTo>
                  <a:cubicBezTo>
                    <a:pt x="20767" y="2823"/>
                    <a:pt x="18046" y="3817"/>
                    <a:pt x="16253" y="5646"/>
                  </a:cubicBezTo>
                  <a:lnTo>
                    <a:pt x="16228" y="5305"/>
                  </a:lnTo>
                  <a:lnTo>
                    <a:pt x="16243" y="5300"/>
                  </a:lnTo>
                  <a:lnTo>
                    <a:pt x="16205" y="5207"/>
                  </a:lnTo>
                  <a:lnTo>
                    <a:pt x="16193" y="5212"/>
                  </a:lnTo>
                  <a:lnTo>
                    <a:pt x="17613" y="2293"/>
                  </a:lnTo>
                  <a:cubicBezTo>
                    <a:pt x="17017" y="1671"/>
                    <a:pt x="16528" y="1430"/>
                    <a:pt x="16114" y="1430"/>
                  </a:cubicBezTo>
                  <a:cubicBezTo>
                    <a:pt x="14971" y="1430"/>
                    <a:pt x="14404" y="3266"/>
                    <a:pt x="13766" y="3966"/>
                  </a:cubicBezTo>
                  <a:cubicBezTo>
                    <a:pt x="13560" y="4191"/>
                    <a:pt x="13368" y="4276"/>
                    <a:pt x="13179" y="4276"/>
                  </a:cubicBezTo>
                  <a:cubicBezTo>
                    <a:pt x="12612" y="4276"/>
                    <a:pt x="12076" y="3516"/>
                    <a:pt x="11310" y="3516"/>
                  </a:cubicBezTo>
                  <a:cubicBezTo>
                    <a:pt x="11249" y="3516"/>
                    <a:pt x="11187" y="3521"/>
                    <a:pt x="11124" y="3531"/>
                  </a:cubicBezTo>
                  <a:cubicBezTo>
                    <a:pt x="9986" y="3715"/>
                    <a:pt x="10521" y="4954"/>
                    <a:pt x="10521" y="4954"/>
                  </a:cubicBezTo>
                  <a:lnTo>
                    <a:pt x="13870" y="5832"/>
                  </a:lnTo>
                  <a:lnTo>
                    <a:pt x="13766" y="5856"/>
                  </a:lnTo>
                  <a:lnTo>
                    <a:pt x="14090" y="6332"/>
                  </a:lnTo>
                  <a:lnTo>
                    <a:pt x="14101" y="6380"/>
                  </a:lnTo>
                  <a:lnTo>
                    <a:pt x="14120" y="6376"/>
                  </a:lnTo>
                  <a:lnTo>
                    <a:pt x="14136" y="6399"/>
                  </a:lnTo>
                  <a:cubicBezTo>
                    <a:pt x="12164" y="6444"/>
                    <a:pt x="10053" y="6890"/>
                    <a:pt x="8356" y="7902"/>
                  </a:cubicBezTo>
                  <a:cubicBezTo>
                    <a:pt x="6326" y="9157"/>
                    <a:pt x="3963" y="11199"/>
                    <a:pt x="3664" y="13889"/>
                  </a:cubicBezTo>
                  <a:cubicBezTo>
                    <a:pt x="3589" y="14585"/>
                    <a:pt x="3658" y="15231"/>
                    <a:pt x="3835" y="15820"/>
                  </a:cubicBezTo>
                  <a:cubicBezTo>
                    <a:pt x="389" y="16655"/>
                    <a:pt x="1" y="19088"/>
                    <a:pt x="1" y="19088"/>
                  </a:cubicBezTo>
                  <a:lnTo>
                    <a:pt x="5232" y="18095"/>
                  </a:lnTo>
                  <a:cubicBezTo>
                    <a:pt x="5344" y="18210"/>
                    <a:pt x="5462" y="18321"/>
                    <a:pt x="5584" y="18428"/>
                  </a:cubicBezTo>
                  <a:cubicBezTo>
                    <a:pt x="5414" y="18963"/>
                    <a:pt x="5240" y="19860"/>
                    <a:pt x="5646" y="20598"/>
                  </a:cubicBezTo>
                  <a:lnTo>
                    <a:pt x="5442" y="20625"/>
                  </a:lnTo>
                  <a:lnTo>
                    <a:pt x="5421" y="20581"/>
                  </a:lnTo>
                  <a:lnTo>
                    <a:pt x="5271" y="20651"/>
                  </a:lnTo>
                  <a:lnTo>
                    <a:pt x="3298" y="20933"/>
                  </a:lnTo>
                  <a:lnTo>
                    <a:pt x="4216" y="22386"/>
                  </a:lnTo>
                  <a:lnTo>
                    <a:pt x="4386" y="22655"/>
                  </a:lnTo>
                  <a:lnTo>
                    <a:pt x="7648" y="20813"/>
                  </a:lnTo>
                  <a:lnTo>
                    <a:pt x="7696" y="20799"/>
                  </a:lnTo>
                  <a:lnTo>
                    <a:pt x="7338" y="19621"/>
                  </a:lnTo>
                  <a:lnTo>
                    <a:pt x="7338" y="19621"/>
                  </a:lnTo>
                  <a:cubicBezTo>
                    <a:pt x="7675" y="19798"/>
                    <a:pt x="8017" y="19955"/>
                    <a:pt x="8360" y="20088"/>
                  </a:cubicBezTo>
                  <a:cubicBezTo>
                    <a:pt x="9833" y="20667"/>
                    <a:pt x="11423" y="20932"/>
                    <a:pt x="13029" y="20932"/>
                  </a:cubicBezTo>
                  <a:cubicBezTo>
                    <a:pt x="13951" y="20932"/>
                    <a:pt x="14879" y="20845"/>
                    <a:pt x="15791" y="20678"/>
                  </a:cubicBezTo>
                  <a:lnTo>
                    <a:pt x="15791" y="20678"/>
                  </a:lnTo>
                  <a:cubicBezTo>
                    <a:pt x="15763" y="21893"/>
                    <a:pt x="15599" y="24626"/>
                    <a:pt x="14692" y="25079"/>
                  </a:cubicBezTo>
                  <a:cubicBezTo>
                    <a:pt x="14604" y="25123"/>
                    <a:pt x="14524" y="25144"/>
                    <a:pt x="14453" y="25144"/>
                  </a:cubicBezTo>
                  <a:cubicBezTo>
                    <a:pt x="13588" y="25144"/>
                    <a:pt x="13973" y="22085"/>
                    <a:pt x="13973" y="22085"/>
                  </a:cubicBezTo>
                  <a:lnTo>
                    <a:pt x="13973" y="22085"/>
                  </a:lnTo>
                  <a:cubicBezTo>
                    <a:pt x="13973" y="22085"/>
                    <a:pt x="11932" y="23037"/>
                    <a:pt x="11129" y="24796"/>
                  </a:cubicBezTo>
                  <a:cubicBezTo>
                    <a:pt x="10902" y="25293"/>
                    <a:pt x="10894" y="25499"/>
                    <a:pt x="11027" y="25499"/>
                  </a:cubicBezTo>
                  <a:cubicBezTo>
                    <a:pt x="11363" y="25499"/>
                    <a:pt x="12605" y="24167"/>
                    <a:pt x="13463" y="22872"/>
                  </a:cubicBezTo>
                  <a:lnTo>
                    <a:pt x="13463" y="22872"/>
                  </a:lnTo>
                  <a:cubicBezTo>
                    <a:pt x="13463" y="22872"/>
                    <a:pt x="13271" y="25667"/>
                    <a:pt x="14558" y="25700"/>
                  </a:cubicBezTo>
                  <a:cubicBezTo>
                    <a:pt x="14564" y="25700"/>
                    <a:pt x="14570" y="25700"/>
                    <a:pt x="14576" y="25700"/>
                  </a:cubicBezTo>
                  <a:cubicBezTo>
                    <a:pt x="15745" y="25700"/>
                    <a:pt x="16223" y="22660"/>
                    <a:pt x="16074" y="20624"/>
                  </a:cubicBezTo>
                  <a:cubicBezTo>
                    <a:pt x="17396" y="20359"/>
                    <a:pt x="18682" y="19930"/>
                    <a:pt x="19874" y="19366"/>
                  </a:cubicBezTo>
                  <a:lnTo>
                    <a:pt x="26235" y="26068"/>
                  </a:lnTo>
                  <a:cubicBezTo>
                    <a:pt x="26235" y="26068"/>
                    <a:pt x="27474" y="24612"/>
                    <a:pt x="28142" y="22405"/>
                  </a:cubicBezTo>
                  <a:cubicBezTo>
                    <a:pt x="28330" y="21785"/>
                    <a:pt x="28310" y="21515"/>
                    <a:pt x="28169" y="21515"/>
                  </a:cubicBezTo>
                  <a:cubicBezTo>
                    <a:pt x="27842" y="21515"/>
                    <a:pt x="26857" y="22996"/>
                    <a:pt x="26339" y="24962"/>
                  </a:cubicBezTo>
                  <a:cubicBezTo>
                    <a:pt x="26302" y="25100"/>
                    <a:pt x="26180" y="25178"/>
                    <a:pt x="26056" y="25178"/>
                  </a:cubicBezTo>
                  <a:cubicBezTo>
                    <a:pt x="25973" y="25178"/>
                    <a:pt x="25889" y="25143"/>
                    <a:pt x="25830" y="25067"/>
                  </a:cubicBezTo>
                  <a:cubicBezTo>
                    <a:pt x="24829" y="23784"/>
                    <a:pt x="22015" y="20318"/>
                    <a:pt x="20047" y="19283"/>
                  </a:cubicBezTo>
                  <a:cubicBezTo>
                    <a:pt x="20269" y="19175"/>
                    <a:pt x="20489" y="19060"/>
                    <a:pt x="20705" y="18943"/>
                  </a:cubicBezTo>
                  <a:cubicBezTo>
                    <a:pt x="23194" y="17563"/>
                    <a:pt x="25864" y="15219"/>
                    <a:pt x="27313" y="12380"/>
                  </a:cubicBezTo>
                  <a:lnTo>
                    <a:pt x="31873" y="16114"/>
                  </a:lnTo>
                  <a:lnTo>
                    <a:pt x="31824" y="10376"/>
                  </a:lnTo>
                  <a:lnTo>
                    <a:pt x="31824" y="10376"/>
                  </a:lnTo>
                  <a:cubicBezTo>
                    <a:pt x="31824" y="10376"/>
                    <a:pt x="31994" y="10546"/>
                    <a:pt x="32290" y="10546"/>
                  </a:cubicBezTo>
                  <a:cubicBezTo>
                    <a:pt x="32405" y="10546"/>
                    <a:pt x="32538" y="10521"/>
                    <a:pt x="32687" y="10450"/>
                  </a:cubicBezTo>
                  <a:lnTo>
                    <a:pt x="33064" y="10671"/>
                  </a:lnTo>
                  <a:cubicBezTo>
                    <a:pt x="33064" y="10673"/>
                    <a:pt x="33063" y="10675"/>
                    <a:pt x="33060" y="10678"/>
                  </a:cubicBezTo>
                  <a:lnTo>
                    <a:pt x="33107" y="10697"/>
                  </a:lnTo>
                  <a:lnTo>
                    <a:pt x="33848" y="11131"/>
                  </a:lnTo>
                  <a:cubicBezTo>
                    <a:pt x="33848" y="11131"/>
                    <a:pt x="35872" y="7618"/>
                    <a:pt x="39603" y="5308"/>
                  </a:cubicBezTo>
                  <a:cubicBezTo>
                    <a:pt x="39599" y="5304"/>
                    <a:pt x="39135" y="1007"/>
                    <a:pt x="32923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miter lim="1427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7"/>
            <p:cNvSpPr/>
            <p:nvPr/>
          </p:nvSpPr>
          <p:spPr>
            <a:xfrm>
              <a:off x="3505117" y="4030200"/>
              <a:ext cx="342115" cy="354699"/>
            </a:xfrm>
            <a:custGeom>
              <a:avLst/>
              <a:gdLst/>
              <a:ahLst/>
              <a:cxnLst/>
              <a:rect l="l" t="t" r="r" b="b"/>
              <a:pathLst>
                <a:path w="5410" h="5609" extrusionOk="0">
                  <a:moveTo>
                    <a:pt x="4903" y="1"/>
                  </a:moveTo>
                  <a:lnTo>
                    <a:pt x="4903" y="2"/>
                  </a:lnTo>
                  <a:lnTo>
                    <a:pt x="4903" y="2"/>
                  </a:lnTo>
                  <a:cubicBezTo>
                    <a:pt x="4903" y="1"/>
                    <a:pt x="4903" y="1"/>
                    <a:pt x="4903" y="1"/>
                  </a:cubicBezTo>
                  <a:close/>
                  <a:moveTo>
                    <a:pt x="4903" y="2"/>
                  </a:moveTo>
                  <a:cubicBezTo>
                    <a:pt x="4904" y="92"/>
                    <a:pt x="4957" y="4408"/>
                    <a:pt x="3798" y="4987"/>
                  </a:cubicBezTo>
                  <a:cubicBezTo>
                    <a:pt x="3710" y="5031"/>
                    <a:pt x="3631" y="5052"/>
                    <a:pt x="3560" y="5052"/>
                  </a:cubicBezTo>
                  <a:cubicBezTo>
                    <a:pt x="2693" y="5052"/>
                    <a:pt x="3079" y="1992"/>
                    <a:pt x="3079" y="1992"/>
                  </a:cubicBezTo>
                  <a:lnTo>
                    <a:pt x="3079" y="1992"/>
                  </a:lnTo>
                  <a:cubicBezTo>
                    <a:pt x="3079" y="1992"/>
                    <a:pt x="1037" y="2946"/>
                    <a:pt x="235" y="4703"/>
                  </a:cubicBezTo>
                  <a:cubicBezTo>
                    <a:pt x="8" y="5200"/>
                    <a:pt x="0" y="5406"/>
                    <a:pt x="133" y="5406"/>
                  </a:cubicBezTo>
                  <a:cubicBezTo>
                    <a:pt x="469" y="5406"/>
                    <a:pt x="1711" y="4074"/>
                    <a:pt x="2569" y="2779"/>
                  </a:cubicBezTo>
                  <a:lnTo>
                    <a:pt x="2569" y="2779"/>
                  </a:lnTo>
                  <a:cubicBezTo>
                    <a:pt x="2569" y="2779"/>
                    <a:pt x="2376" y="5574"/>
                    <a:pt x="3664" y="5608"/>
                  </a:cubicBezTo>
                  <a:cubicBezTo>
                    <a:pt x="3670" y="5608"/>
                    <a:pt x="3676" y="5608"/>
                    <a:pt x="3681" y="5608"/>
                  </a:cubicBezTo>
                  <a:cubicBezTo>
                    <a:pt x="4957" y="5608"/>
                    <a:pt x="5410" y="1986"/>
                    <a:pt x="5123" y="2"/>
                  </a:cubicBez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7"/>
            <p:cNvSpPr/>
            <p:nvPr/>
          </p:nvSpPr>
          <p:spPr>
            <a:xfrm>
              <a:off x="4056366" y="3966582"/>
              <a:ext cx="551557" cy="441461"/>
            </a:xfrm>
            <a:custGeom>
              <a:avLst/>
              <a:gdLst/>
              <a:ahLst/>
              <a:cxnLst/>
              <a:rect l="l" t="t" r="r" b="b"/>
              <a:pathLst>
                <a:path w="8722" h="6981" extrusionOk="0">
                  <a:moveTo>
                    <a:pt x="0" y="1"/>
                  </a:moveTo>
                  <a:lnTo>
                    <a:pt x="6627" y="6981"/>
                  </a:lnTo>
                  <a:cubicBezTo>
                    <a:pt x="6627" y="6981"/>
                    <a:pt x="7864" y="5525"/>
                    <a:pt x="8534" y="3318"/>
                  </a:cubicBezTo>
                  <a:cubicBezTo>
                    <a:pt x="8722" y="2698"/>
                    <a:pt x="8701" y="2427"/>
                    <a:pt x="8561" y="2427"/>
                  </a:cubicBezTo>
                  <a:cubicBezTo>
                    <a:pt x="8201" y="2427"/>
                    <a:pt x="7051" y="4211"/>
                    <a:pt x="6592" y="6463"/>
                  </a:cubicBezTo>
                  <a:cubicBezTo>
                    <a:pt x="6592" y="6460"/>
                    <a:pt x="2394" y="834"/>
                    <a:pt x="0" y="1"/>
                  </a:cubicBez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7"/>
            <p:cNvSpPr/>
            <p:nvPr/>
          </p:nvSpPr>
          <p:spPr>
            <a:xfrm>
              <a:off x="4757871" y="2759550"/>
              <a:ext cx="562940" cy="703580"/>
            </a:xfrm>
            <a:custGeom>
              <a:avLst/>
              <a:gdLst/>
              <a:ahLst/>
              <a:cxnLst/>
              <a:rect l="l" t="t" r="r" b="b"/>
              <a:pathLst>
                <a:path w="8902" h="11126" extrusionOk="0">
                  <a:moveTo>
                    <a:pt x="2226" y="1"/>
                  </a:moveTo>
                  <a:cubicBezTo>
                    <a:pt x="2226" y="1"/>
                    <a:pt x="561" y="3011"/>
                    <a:pt x="457" y="7681"/>
                  </a:cubicBezTo>
                  <a:lnTo>
                    <a:pt x="0" y="8651"/>
                  </a:lnTo>
                  <a:lnTo>
                    <a:pt x="603" y="10107"/>
                  </a:lnTo>
                  <a:lnTo>
                    <a:pt x="1984" y="10446"/>
                  </a:lnTo>
                  <a:lnTo>
                    <a:pt x="3145" y="11125"/>
                  </a:lnTo>
                  <a:cubicBezTo>
                    <a:pt x="3145" y="11125"/>
                    <a:pt x="5171" y="7612"/>
                    <a:pt x="8901" y="5304"/>
                  </a:cubicBezTo>
                  <a:cubicBezTo>
                    <a:pt x="8902" y="5304"/>
                    <a:pt x="8499" y="1106"/>
                    <a:pt x="2226" y="1"/>
                  </a:cubicBez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7"/>
            <p:cNvSpPr/>
            <p:nvPr/>
          </p:nvSpPr>
          <p:spPr>
            <a:xfrm>
              <a:off x="4907050" y="2964948"/>
              <a:ext cx="363046" cy="471878"/>
            </a:xfrm>
            <a:custGeom>
              <a:avLst/>
              <a:gdLst/>
              <a:ahLst/>
              <a:cxnLst/>
              <a:rect l="l" t="t" r="r" b="b"/>
              <a:pathLst>
                <a:path w="5741" h="7462" extrusionOk="0">
                  <a:moveTo>
                    <a:pt x="5695" y="0"/>
                  </a:moveTo>
                  <a:cubicBezTo>
                    <a:pt x="2368" y="1743"/>
                    <a:pt x="24" y="7367"/>
                    <a:pt x="1" y="7425"/>
                  </a:cubicBezTo>
                  <a:lnTo>
                    <a:pt x="94" y="7462"/>
                  </a:lnTo>
                  <a:cubicBezTo>
                    <a:pt x="116" y="7407"/>
                    <a:pt x="2446" y="1815"/>
                    <a:pt x="5741" y="89"/>
                  </a:cubicBezTo>
                  <a:lnTo>
                    <a:pt x="5695" y="0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7"/>
            <p:cNvSpPr/>
            <p:nvPr/>
          </p:nvSpPr>
          <p:spPr>
            <a:xfrm>
              <a:off x="4932725" y="3027744"/>
              <a:ext cx="306259" cy="398649"/>
            </a:xfrm>
            <a:custGeom>
              <a:avLst/>
              <a:gdLst/>
              <a:ahLst/>
              <a:cxnLst/>
              <a:rect l="l" t="t" r="r" b="b"/>
              <a:pathLst>
                <a:path w="4843" h="6304" extrusionOk="0">
                  <a:moveTo>
                    <a:pt x="4785" y="1"/>
                  </a:moveTo>
                  <a:cubicBezTo>
                    <a:pt x="1979" y="1961"/>
                    <a:pt x="20" y="6219"/>
                    <a:pt x="0" y="6262"/>
                  </a:cubicBezTo>
                  <a:lnTo>
                    <a:pt x="92" y="6303"/>
                  </a:lnTo>
                  <a:cubicBezTo>
                    <a:pt x="110" y="6260"/>
                    <a:pt x="2059" y="2028"/>
                    <a:pt x="4842" y="82"/>
                  </a:cubicBezTo>
                  <a:lnTo>
                    <a:pt x="4785" y="1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7"/>
            <p:cNvSpPr/>
            <p:nvPr/>
          </p:nvSpPr>
          <p:spPr>
            <a:xfrm>
              <a:off x="4976106" y="3034827"/>
              <a:ext cx="330479" cy="338827"/>
            </a:xfrm>
            <a:custGeom>
              <a:avLst/>
              <a:gdLst/>
              <a:ahLst/>
              <a:cxnLst/>
              <a:rect l="l" t="t" r="r" b="b"/>
              <a:pathLst>
                <a:path w="5226" h="5358" extrusionOk="0">
                  <a:moveTo>
                    <a:pt x="5184" y="0"/>
                  </a:moveTo>
                  <a:cubicBezTo>
                    <a:pt x="2068" y="1393"/>
                    <a:pt x="21" y="5272"/>
                    <a:pt x="1" y="5312"/>
                  </a:cubicBezTo>
                  <a:lnTo>
                    <a:pt x="91" y="5357"/>
                  </a:lnTo>
                  <a:cubicBezTo>
                    <a:pt x="112" y="5319"/>
                    <a:pt x="2141" y="1470"/>
                    <a:pt x="5225" y="90"/>
                  </a:cubicBezTo>
                  <a:lnTo>
                    <a:pt x="5184" y="0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7"/>
            <p:cNvSpPr/>
            <p:nvPr/>
          </p:nvSpPr>
          <p:spPr>
            <a:xfrm>
              <a:off x="4948598" y="3099457"/>
              <a:ext cx="329088" cy="348122"/>
            </a:xfrm>
            <a:custGeom>
              <a:avLst/>
              <a:gdLst/>
              <a:ahLst/>
              <a:cxnLst/>
              <a:rect l="l" t="t" r="r" b="b"/>
              <a:pathLst>
                <a:path w="5204" h="5505" extrusionOk="0">
                  <a:moveTo>
                    <a:pt x="5162" y="0"/>
                  </a:moveTo>
                  <a:cubicBezTo>
                    <a:pt x="1969" y="1398"/>
                    <a:pt x="20" y="5420"/>
                    <a:pt x="0" y="5462"/>
                  </a:cubicBezTo>
                  <a:lnTo>
                    <a:pt x="92" y="5505"/>
                  </a:lnTo>
                  <a:cubicBezTo>
                    <a:pt x="112" y="5466"/>
                    <a:pt x="2043" y="1473"/>
                    <a:pt x="5204" y="92"/>
                  </a:cubicBezTo>
                  <a:lnTo>
                    <a:pt x="5162" y="0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7"/>
            <p:cNvSpPr/>
            <p:nvPr/>
          </p:nvSpPr>
          <p:spPr>
            <a:xfrm>
              <a:off x="5006904" y="2983794"/>
              <a:ext cx="274957" cy="280079"/>
            </a:xfrm>
            <a:custGeom>
              <a:avLst/>
              <a:gdLst/>
              <a:ahLst/>
              <a:cxnLst/>
              <a:rect l="l" t="t" r="r" b="b"/>
              <a:pathLst>
                <a:path w="4348" h="4429" extrusionOk="0">
                  <a:moveTo>
                    <a:pt x="4304" y="1"/>
                  </a:moveTo>
                  <a:cubicBezTo>
                    <a:pt x="2042" y="1058"/>
                    <a:pt x="21" y="4344"/>
                    <a:pt x="1" y="4377"/>
                  </a:cubicBezTo>
                  <a:lnTo>
                    <a:pt x="86" y="4429"/>
                  </a:lnTo>
                  <a:cubicBezTo>
                    <a:pt x="106" y="4397"/>
                    <a:pt x="2113" y="1134"/>
                    <a:pt x="4347" y="91"/>
                  </a:cubicBezTo>
                  <a:lnTo>
                    <a:pt x="4304" y="1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7"/>
            <p:cNvSpPr/>
            <p:nvPr/>
          </p:nvSpPr>
          <p:spPr>
            <a:xfrm>
              <a:off x="5129080" y="3016678"/>
              <a:ext cx="169856" cy="126032"/>
            </a:xfrm>
            <a:custGeom>
              <a:avLst/>
              <a:gdLst/>
              <a:ahLst/>
              <a:cxnLst/>
              <a:rect l="l" t="t" r="r" b="b"/>
              <a:pathLst>
                <a:path w="2686" h="1993" extrusionOk="0">
                  <a:moveTo>
                    <a:pt x="2651" y="0"/>
                  </a:moveTo>
                  <a:cubicBezTo>
                    <a:pt x="1420" y="433"/>
                    <a:pt x="14" y="1909"/>
                    <a:pt x="0" y="1923"/>
                  </a:cubicBezTo>
                  <a:lnTo>
                    <a:pt x="73" y="1993"/>
                  </a:lnTo>
                  <a:cubicBezTo>
                    <a:pt x="87" y="1976"/>
                    <a:pt x="1477" y="518"/>
                    <a:pt x="2685" y="96"/>
                  </a:cubicBezTo>
                  <a:lnTo>
                    <a:pt x="2651" y="0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7"/>
            <p:cNvSpPr/>
            <p:nvPr/>
          </p:nvSpPr>
          <p:spPr>
            <a:xfrm>
              <a:off x="5119468" y="3062399"/>
              <a:ext cx="195783" cy="136150"/>
            </a:xfrm>
            <a:custGeom>
              <a:avLst/>
              <a:gdLst/>
              <a:ahLst/>
              <a:cxnLst/>
              <a:rect l="l" t="t" r="r" b="b"/>
              <a:pathLst>
                <a:path w="3096" h="2153" extrusionOk="0">
                  <a:moveTo>
                    <a:pt x="3078" y="1"/>
                  </a:moveTo>
                  <a:cubicBezTo>
                    <a:pt x="1497" y="296"/>
                    <a:pt x="15" y="2071"/>
                    <a:pt x="1" y="2088"/>
                  </a:cubicBezTo>
                  <a:lnTo>
                    <a:pt x="76" y="2152"/>
                  </a:lnTo>
                  <a:cubicBezTo>
                    <a:pt x="91" y="2135"/>
                    <a:pt x="1550" y="389"/>
                    <a:pt x="3095" y="99"/>
                  </a:cubicBezTo>
                  <a:lnTo>
                    <a:pt x="3078" y="1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7"/>
            <p:cNvSpPr/>
            <p:nvPr/>
          </p:nvSpPr>
          <p:spPr>
            <a:xfrm>
              <a:off x="4777158" y="2782506"/>
              <a:ext cx="465049" cy="628518"/>
            </a:xfrm>
            <a:custGeom>
              <a:avLst/>
              <a:gdLst/>
              <a:ahLst/>
              <a:cxnLst/>
              <a:rect l="l" t="t" r="r" b="b"/>
              <a:pathLst>
                <a:path w="7354" h="9939" extrusionOk="0">
                  <a:moveTo>
                    <a:pt x="2021" y="110"/>
                  </a:moveTo>
                  <a:cubicBezTo>
                    <a:pt x="4719" y="503"/>
                    <a:pt x="6861" y="2401"/>
                    <a:pt x="7194" y="2708"/>
                  </a:cubicBezTo>
                  <a:cubicBezTo>
                    <a:pt x="3852" y="5019"/>
                    <a:pt x="2073" y="9223"/>
                    <a:pt x="1848" y="9780"/>
                  </a:cubicBezTo>
                  <a:lnTo>
                    <a:pt x="396" y="8711"/>
                  </a:lnTo>
                  <a:cubicBezTo>
                    <a:pt x="122" y="5640"/>
                    <a:pt x="1849" y="603"/>
                    <a:pt x="2021" y="110"/>
                  </a:cubicBezTo>
                  <a:close/>
                  <a:moveTo>
                    <a:pt x="1955" y="0"/>
                  </a:moveTo>
                  <a:lnTo>
                    <a:pt x="1941" y="37"/>
                  </a:lnTo>
                  <a:cubicBezTo>
                    <a:pt x="1922" y="90"/>
                    <a:pt x="1" y="5505"/>
                    <a:pt x="299" y="8741"/>
                  </a:cubicBezTo>
                  <a:lnTo>
                    <a:pt x="300" y="8765"/>
                  </a:lnTo>
                  <a:lnTo>
                    <a:pt x="1895" y="9938"/>
                  </a:lnTo>
                  <a:lnTo>
                    <a:pt x="1919" y="9876"/>
                  </a:lnTo>
                  <a:cubicBezTo>
                    <a:pt x="1936" y="9830"/>
                    <a:pt x="3728" y="5196"/>
                    <a:pt x="7304" y="2757"/>
                  </a:cubicBezTo>
                  <a:lnTo>
                    <a:pt x="7354" y="2723"/>
                  </a:lnTo>
                  <a:lnTo>
                    <a:pt x="7311" y="2680"/>
                  </a:lnTo>
                  <a:cubicBezTo>
                    <a:pt x="7288" y="2657"/>
                    <a:pt x="4973" y="421"/>
                    <a:pt x="1996" y="5"/>
                  </a:cubicBezTo>
                  <a:lnTo>
                    <a:pt x="1955" y="0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7"/>
            <p:cNvSpPr/>
            <p:nvPr/>
          </p:nvSpPr>
          <p:spPr>
            <a:xfrm>
              <a:off x="4864744" y="2968743"/>
              <a:ext cx="141778" cy="246057"/>
            </a:xfrm>
            <a:custGeom>
              <a:avLst/>
              <a:gdLst/>
              <a:ahLst/>
              <a:cxnLst/>
              <a:rect l="l" t="t" r="r" b="b"/>
              <a:pathLst>
                <a:path w="2242" h="3891" extrusionOk="0">
                  <a:moveTo>
                    <a:pt x="1121" y="0"/>
                  </a:moveTo>
                  <a:cubicBezTo>
                    <a:pt x="503" y="0"/>
                    <a:pt x="0" y="871"/>
                    <a:pt x="0" y="1946"/>
                  </a:cubicBezTo>
                  <a:cubicBezTo>
                    <a:pt x="0" y="3019"/>
                    <a:pt x="503" y="3890"/>
                    <a:pt x="1121" y="3890"/>
                  </a:cubicBezTo>
                  <a:cubicBezTo>
                    <a:pt x="1740" y="3890"/>
                    <a:pt x="2242" y="3019"/>
                    <a:pt x="2242" y="1946"/>
                  </a:cubicBezTo>
                  <a:cubicBezTo>
                    <a:pt x="2242" y="871"/>
                    <a:pt x="1740" y="0"/>
                    <a:pt x="1121" y="0"/>
                  </a:cubicBez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7"/>
            <p:cNvSpPr/>
            <p:nvPr/>
          </p:nvSpPr>
          <p:spPr>
            <a:xfrm>
              <a:off x="4847859" y="2941614"/>
              <a:ext cx="175611" cy="300252"/>
            </a:xfrm>
            <a:custGeom>
              <a:avLst/>
              <a:gdLst/>
              <a:ahLst/>
              <a:cxnLst/>
              <a:rect l="l" t="t" r="r" b="b"/>
              <a:pathLst>
                <a:path w="2777" h="4748" extrusionOk="0">
                  <a:moveTo>
                    <a:pt x="1388" y="104"/>
                  </a:moveTo>
                  <a:cubicBezTo>
                    <a:pt x="2099" y="104"/>
                    <a:pt x="2677" y="1122"/>
                    <a:pt x="2677" y="2375"/>
                  </a:cubicBezTo>
                  <a:cubicBezTo>
                    <a:pt x="2677" y="3627"/>
                    <a:pt x="2099" y="4646"/>
                    <a:pt x="1388" y="4646"/>
                  </a:cubicBezTo>
                  <a:cubicBezTo>
                    <a:pt x="678" y="4646"/>
                    <a:pt x="100" y="3627"/>
                    <a:pt x="100" y="2375"/>
                  </a:cubicBezTo>
                  <a:cubicBezTo>
                    <a:pt x="100" y="1122"/>
                    <a:pt x="678" y="104"/>
                    <a:pt x="1388" y="104"/>
                  </a:cubicBezTo>
                  <a:close/>
                  <a:moveTo>
                    <a:pt x="1388" y="1"/>
                  </a:moveTo>
                  <a:cubicBezTo>
                    <a:pt x="623" y="1"/>
                    <a:pt x="0" y="1067"/>
                    <a:pt x="0" y="2375"/>
                  </a:cubicBezTo>
                  <a:cubicBezTo>
                    <a:pt x="0" y="3682"/>
                    <a:pt x="623" y="4747"/>
                    <a:pt x="1388" y="4747"/>
                  </a:cubicBezTo>
                  <a:cubicBezTo>
                    <a:pt x="2154" y="4747"/>
                    <a:pt x="2777" y="3682"/>
                    <a:pt x="2777" y="2375"/>
                  </a:cubicBezTo>
                  <a:cubicBezTo>
                    <a:pt x="2777" y="1067"/>
                    <a:pt x="2154" y="1"/>
                    <a:pt x="1388" y="1"/>
                  </a:cubicBez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7"/>
            <p:cNvSpPr/>
            <p:nvPr/>
          </p:nvSpPr>
          <p:spPr>
            <a:xfrm>
              <a:off x="4866072" y="3024582"/>
              <a:ext cx="135139" cy="142727"/>
            </a:xfrm>
            <a:custGeom>
              <a:avLst/>
              <a:gdLst/>
              <a:ahLst/>
              <a:cxnLst/>
              <a:rect l="l" t="t" r="r" b="b"/>
              <a:pathLst>
                <a:path w="2137" h="2257" extrusionOk="0">
                  <a:moveTo>
                    <a:pt x="867" y="1"/>
                  </a:moveTo>
                  <a:cubicBezTo>
                    <a:pt x="605" y="85"/>
                    <a:pt x="343" y="286"/>
                    <a:pt x="205" y="450"/>
                  </a:cubicBezTo>
                  <a:cubicBezTo>
                    <a:pt x="35" y="650"/>
                    <a:pt x="1" y="922"/>
                    <a:pt x="86" y="1163"/>
                  </a:cubicBezTo>
                  <a:cubicBezTo>
                    <a:pt x="172" y="1404"/>
                    <a:pt x="382" y="1537"/>
                    <a:pt x="628" y="1537"/>
                  </a:cubicBezTo>
                  <a:cubicBezTo>
                    <a:pt x="637" y="1537"/>
                    <a:pt x="646" y="1537"/>
                    <a:pt x="655" y="1537"/>
                  </a:cubicBezTo>
                  <a:cubicBezTo>
                    <a:pt x="906" y="1528"/>
                    <a:pt x="1143" y="1405"/>
                    <a:pt x="1374" y="1318"/>
                  </a:cubicBezTo>
                  <a:cubicBezTo>
                    <a:pt x="1491" y="1273"/>
                    <a:pt x="1612" y="1234"/>
                    <a:pt x="1738" y="1226"/>
                  </a:cubicBezTo>
                  <a:lnTo>
                    <a:pt x="1738" y="1226"/>
                  </a:lnTo>
                  <a:cubicBezTo>
                    <a:pt x="1727" y="1278"/>
                    <a:pt x="1704" y="1327"/>
                    <a:pt x="1678" y="1377"/>
                  </a:cubicBezTo>
                  <a:cubicBezTo>
                    <a:pt x="1574" y="1580"/>
                    <a:pt x="1348" y="1704"/>
                    <a:pt x="1141" y="1782"/>
                  </a:cubicBezTo>
                  <a:cubicBezTo>
                    <a:pt x="1077" y="1806"/>
                    <a:pt x="1001" y="1825"/>
                    <a:pt x="928" y="1825"/>
                  </a:cubicBezTo>
                  <a:cubicBezTo>
                    <a:pt x="925" y="1825"/>
                    <a:pt x="923" y="1825"/>
                    <a:pt x="920" y="1825"/>
                  </a:cubicBezTo>
                  <a:lnTo>
                    <a:pt x="920" y="1825"/>
                  </a:lnTo>
                  <a:lnTo>
                    <a:pt x="1093" y="2256"/>
                  </a:lnTo>
                  <a:cubicBezTo>
                    <a:pt x="1281" y="2251"/>
                    <a:pt x="1471" y="2168"/>
                    <a:pt x="1625" y="2069"/>
                  </a:cubicBezTo>
                  <a:cubicBezTo>
                    <a:pt x="1852" y="1925"/>
                    <a:pt x="2014" y="1720"/>
                    <a:pt x="2069" y="1454"/>
                  </a:cubicBezTo>
                  <a:cubicBezTo>
                    <a:pt x="2137" y="1153"/>
                    <a:pt x="1995" y="780"/>
                    <a:pt x="1650" y="780"/>
                  </a:cubicBezTo>
                  <a:cubicBezTo>
                    <a:pt x="1646" y="780"/>
                    <a:pt x="1642" y="780"/>
                    <a:pt x="1638" y="780"/>
                  </a:cubicBezTo>
                  <a:cubicBezTo>
                    <a:pt x="1321" y="790"/>
                    <a:pt x="1033" y="954"/>
                    <a:pt x="733" y="1034"/>
                  </a:cubicBezTo>
                  <a:cubicBezTo>
                    <a:pt x="675" y="1050"/>
                    <a:pt x="613" y="1057"/>
                    <a:pt x="552" y="1057"/>
                  </a:cubicBezTo>
                  <a:cubicBezTo>
                    <a:pt x="522" y="1057"/>
                    <a:pt x="491" y="1055"/>
                    <a:pt x="462" y="1051"/>
                  </a:cubicBezTo>
                  <a:cubicBezTo>
                    <a:pt x="450" y="1050"/>
                    <a:pt x="442" y="1049"/>
                    <a:pt x="432" y="1044"/>
                  </a:cubicBezTo>
                  <a:cubicBezTo>
                    <a:pt x="465" y="900"/>
                    <a:pt x="672" y="762"/>
                    <a:pt x="797" y="685"/>
                  </a:cubicBezTo>
                  <a:cubicBezTo>
                    <a:pt x="906" y="619"/>
                    <a:pt x="1020" y="560"/>
                    <a:pt x="1141" y="522"/>
                  </a:cubicBezTo>
                  <a:cubicBezTo>
                    <a:pt x="1150" y="519"/>
                    <a:pt x="1160" y="516"/>
                    <a:pt x="1168" y="515"/>
                  </a:cubicBezTo>
                  <a:lnTo>
                    <a:pt x="867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7"/>
            <p:cNvSpPr/>
            <p:nvPr/>
          </p:nvSpPr>
          <p:spPr>
            <a:xfrm>
              <a:off x="4878719" y="3024962"/>
              <a:ext cx="107946" cy="137352"/>
            </a:xfrm>
            <a:custGeom>
              <a:avLst/>
              <a:gdLst/>
              <a:ahLst/>
              <a:cxnLst/>
              <a:rect l="l" t="t" r="r" b="b"/>
              <a:pathLst>
                <a:path w="1707" h="2172" extrusionOk="0">
                  <a:moveTo>
                    <a:pt x="242" y="1"/>
                  </a:moveTo>
                  <a:lnTo>
                    <a:pt x="1" y="139"/>
                  </a:lnTo>
                  <a:lnTo>
                    <a:pt x="1582" y="2172"/>
                  </a:lnTo>
                  <a:lnTo>
                    <a:pt x="1706" y="2059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79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7"/>
            <p:cNvSpPr/>
            <p:nvPr/>
          </p:nvSpPr>
          <p:spPr>
            <a:xfrm>
              <a:off x="4516679" y="3239024"/>
              <a:ext cx="366778" cy="539416"/>
            </a:xfrm>
            <a:custGeom>
              <a:avLst/>
              <a:gdLst/>
              <a:ahLst/>
              <a:cxnLst/>
              <a:rect l="l" t="t" r="r" b="b"/>
              <a:pathLst>
                <a:path w="5800" h="8530" extrusionOk="0">
                  <a:moveTo>
                    <a:pt x="3787" y="0"/>
                  </a:moveTo>
                  <a:cubicBezTo>
                    <a:pt x="3440" y="0"/>
                    <a:pt x="3140" y="164"/>
                    <a:pt x="3045" y="515"/>
                  </a:cubicBezTo>
                  <a:cubicBezTo>
                    <a:pt x="2795" y="1436"/>
                    <a:pt x="4267" y="2859"/>
                    <a:pt x="4267" y="2859"/>
                  </a:cubicBezTo>
                  <a:lnTo>
                    <a:pt x="4668" y="7509"/>
                  </a:lnTo>
                  <a:lnTo>
                    <a:pt x="4668" y="7509"/>
                  </a:lnTo>
                  <a:lnTo>
                    <a:pt x="168" y="3911"/>
                  </a:lnTo>
                  <a:lnTo>
                    <a:pt x="0" y="4447"/>
                  </a:lnTo>
                  <a:lnTo>
                    <a:pt x="4986" y="8529"/>
                  </a:lnTo>
                  <a:lnTo>
                    <a:pt x="4936" y="2791"/>
                  </a:lnTo>
                  <a:lnTo>
                    <a:pt x="4936" y="2791"/>
                  </a:lnTo>
                  <a:cubicBezTo>
                    <a:pt x="4936" y="2791"/>
                    <a:pt x="5106" y="2960"/>
                    <a:pt x="5400" y="2960"/>
                  </a:cubicBezTo>
                  <a:cubicBezTo>
                    <a:pt x="5515" y="2960"/>
                    <a:pt x="5649" y="2934"/>
                    <a:pt x="5800" y="2862"/>
                  </a:cubicBezTo>
                  <a:lnTo>
                    <a:pt x="4317" y="1991"/>
                  </a:lnTo>
                  <a:cubicBezTo>
                    <a:pt x="4304" y="1839"/>
                    <a:pt x="4295" y="1689"/>
                    <a:pt x="4290" y="1539"/>
                  </a:cubicBezTo>
                  <a:lnTo>
                    <a:pt x="4290" y="1539"/>
                  </a:lnTo>
                  <a:cubicBezTo>
                    <a:pt x="4494" y="1750"/>
                    <a:pt x="4716" y="1864"/>
                    <a:pt x="4891" y="1864"/>
                  </a:cubicBezTo>
                  <a:cubicBezTo>
                    <a:pt x="5132" y="1864"/>
                    <a:pt x="5286" y="1648"/>
                    <a:pt x="5186" y="1168"/>
                  </a:cubicBezTo>
                  <a:cubicBezTo>
                    <a:pt x="5075" y="632"/>
                    <a:pt x="4688" y="261"/>
                    <a:pt x="4270" y="97"/>
                  </a:cubicBezTo>
                  <a:cubicBezTo>
                    <a:pt x="4109" y="33"/>
                    <a:pt x="3943" y="0"/>
                    <a:pt x="3787" y="0"/>
                  </a:cubicBez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7"/>
            <p:cNvSpPr/>
            <p:nvPr/>
          </p:nvSpPr>
          <p:spPr>
            <a:xfrm>
              <a:off x="3027097" y="2938199"/>
              <a:ext cx="1607940" cy="1145105"/>
            </a:xfrm>
            <a:custGeom>
              <a:avLst/>
              <a:gdLst/>
              <a:ahLst/>
              <a:cxnLst/>
              <a:rect l="l" t="t" r="r" b="b"/>
              <a:pathLst>
                <a:path w="25427" h="18108" extrusionOk="0">
                  <a:moveTo>
                    <a:pt x="19885" y="1"/>
                  </a:moveTo>
                  <a:cubicBezTo>
                    <a:pt x="17100" y="1"/>
                    <a:pt x="13964" y="1285"/>
                    <a:pt x="12239" y="3622"/>
                  </a:cubicBezTo>
                  <a:cubicBezTo>
                    <a:pt x="11954" y="3594"/>
                    <a:pt x="11663" y="3585"/>
                    <a:pt x="11383" y="3571"/>
                  </a:cubicBezTo>
                  <a:cubicBezTo>
                    <a:pt x="11302" y="3570"/>
                    <a:pt x="11221" y="3569"/>
                    <a:pt x="11139" y="3569"/>
                  </a:cubicBezTo>
                  <a:cubicBezTo>
                    <a:pt x="9073" y="3569"/>
                    <a:pt x="6818" y="4007"/>
                    <a:pt x="5025" y="5077"/>
                  </a:cubicBezTo>
                  <a:cubicBezTo>
                    <a:pt x="2994" y="6332"/>
                    <a:pt x="631" y="8374"/>
                    <a:pt x="331" y="11064"/>
                  </a:cubicBezTo>
                  <a:cubicBezTo>
                    <a:pt x="0" y="14218"/>
                    <a:pt x="2562" y="16297"/>
                    <a:pt x="5025" y="17263"/>
                  </a:cubicBezTo>
                  <a:cubicBezTo>
                    <a:pt x="6498" y="17842"/>
                    <a:pt x="8089" y="18107"/>
                    <a:pt x="9694" y="18107"/>
                  </a:cubicBezTo>
                  <a:cubicBezTo>
                    <a:pt x="12368" y="18107"/>
                    <a:pt x="15085" y="17371"/>
                    <a:pt x="17373" y="16116"/>
                  </a:cubicBezTo>
                  <a:cubicBezTo>
                    <a:pt x="20734" y="14251"/>
                    <a:pt x="24427" y="10631"/>
                    <a:pt x="24994" y="6402"/>
                  </a:cubicBezTo>
                  <a:cubicBezTo>
                    <a:pt x="25426" y="3067"/>
                    <a:pt x="23796" y="308"/>
                    <a:pt x="20500" y="22"/>
                  </a:cubicBezTo>
                  <a:cubicBezTo>
                    <a:pt x="20297" y="8"/>
                    <a:pt x="20092" y="1"/>
                    <a:pt x="19885" y="1"/>
                  </a:cubicBez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7"/>
            <p:cNvSpPr/>
            <p:nvPr/>
          </p:nvSpPr>
          <p:spPr>
            <a:xfrm>
              <a:off x="3616290" y="3367588"/>
              <a:ext cx="292347" cy="225125"/>
            </a:xfrm>
            <a:custGeom>
              <a:avLst/>
              <a:gdLst/>
              <a:ahLst/>
              <a:cxnLst/>
              <a:rect l="l" t="t" r="r" b="b"/>
              <a:pathLst>
                <a:path w="4623" h="3560" extrusionOk="0">
                  <a:moveTo>
                    <a:pt x="4137" y="0"/>
                  </a:moveTo>
                  <a:cubicBezTo>
                    <a:pt x="4101" y="0"/>
                    <a:pt x="4065" y="34"/>
                    <a:pt x="4059" y="88"/>
                  </a:cubicBezTo>
                  <a:cubicBezTo>
                    <a:pt x="4012" y="522"/>
                    <a:pt x="4094" y="958"/>
                    <a:pt x="4047" y="1394"/>
                  </a:cubicBezTo>
                  <a:cubicBezTo>
                    <a:pt x="3989" y="1941"/>
                    <a:pt x="3776" y="2439"/>
                    <a:pt x="3352" y="2798"/>
                  </a:cubicBezTo>
                  <a:cubicBezTo>
                    <a:pt x="3028" y="3072"/>
                    <a:pt x="2637" y="3190"/>
                    <a:pt x="2236" y="3190"/>
                  </a:cubicBezTo>
                  <a:cubicBezTo>
                    <a:pt x="1373" y="3190"/>
                    <a:pt x="463" y="2642"/>
                    <a:pt x="76" y="1918"/>
                  </a:cubicBezTo>
                  <a:cubicBezTo>
                    <a:pt x="67" y="1900"/>
                    <a:pt x="56" y="1893"/>
                    <a:pt x="46" y="1893"/>
                  </a:cubicBezTo>
                  <a:cubicBezTo>
                    <a:pt x="21" y="1893"/>
                    <a:pt x="0" y="1940"/>
                    <a:pt x="17" y="1973"/>
                  </a:cubicBezTo>
                  <a:cubicBezTo>
                    <a:pt x="471" y="2870"/>
                    <a:pt x="1350" y="3560"/>
                    <a:pt x="2297" y="3560"/>
                  </a:cubicBezTo>
                  <a:cubicBezTo>
                    <a:pt x="2651" y="3560"/>
                    <a:pt x="3015" y="3463"/>
                    <a:pt x="3369" y="3246"/>
                  </a:cubicBezTo>
                  <a:cubicBezTo>
                    <a:pt x="4296" y="2678"/>
                    <a:pt x="4623" y="1015"/>
                    <a:pt x="4206" y="55"/>
                  </a:cubicBezTo>
                  <a:cubicBezTo>
                    <a:pt x="4190" y="17"/>
                    <a:pt x="4163" y="0"/>
                    <a:pt x="4137" y="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7"/>
            <p:cNvSpPr/>
            <p:nvPr/>
          </p:nvSpPr>
          <p:spPr>
            <a:xfrm>
              <a:off x="3905100" y="3254707"/>
              <a:ext cx="292284" cy="225189"/>
            </a:xfrm>
            <a:custGeom>
              <a:avLst/>
              <a:gdLst/>
              <a:ahLst/>
              <a:cxnLst/>
              <a:rect l="l" t="t" r="r" b="b"/>
              <a:pathLst>
                <a:path w="4622" h="3561" extrusionOk="0">
                  <a:moveTo>
                    <a:pt x="4136" y="1"/>
                  </a:moveTo>
                  <a:cubicBezTo>
                    <a:pt x="4099" y="1"/>
                    <a:pt x="4063" y="35"/>
                    <a:pt x="4057" y="89"/>
                  </a:cubicBezTo>
                  <a:cubicBezTo>
                    <a:pt x="4011" y="523"/>
                    <a:pt x="4092" y="958"/>
                    <a:pt x="4047" y="1395"/>
                  </a:cubicBezTo>
                  <a:cubicBezTo>
                    <a:pt x="3988" y="1942"/>
                    <a:pt x="3776" y="2440"/>
                    <a:pt x="3350" y="2798"/>
                  </a:cubicBezTo>
                  <a:cubicBezTo>
                    <a:pt x="3026" y="3072"/>
                    <a:pt x="2636" y="3190"/>
                    <a:pt x="2235" y="3190"/>
                  </a:cubicBezTo>
                  <a:cubicBezTo>
                    <a:pt x="1372" y="3190"/>
                    <a:pt x="462" y="2642"/>
                    <a:pt x="74" y="1919"/>
                  </a:cubicBezTo>
                  <a:cubicBezTo>
                    <a:pt x="65" y="1901"/>
                    <a:pt x="55" y="1894"/>
                    <a:pt x="45" y="1894"/>
                  </a:cubicBezTo>
                  <a:cubicBezTo>
                    <a:pt x="21" y="1894"/>
                    <a:pt x="0" y="1940"/>
                    <a:pt x="16" y="1973"/>
                  </a:cubicBezTo>
                  <a:cubicBezTo>
                    <a:pt x="470" y="2871"/>
                    <a:pt x="1348" y="3560"/>
                    <a:pt x="2296" y="3560"/>
                  </a:cubicBezTo>
                  <a:cubicBezTo>
                    <a:pt x="2650" y="3560"/>
                    <a:pt x="3014" y="3464"/>
                    <a:pt x="3369" y="3247"/>
                  </a:cubicBezTo>
                  <a:cubicBezTo>
                    <a:pt x="4295" y="2678"/>
                    <a:pt x="4622" y="1015"/>
                    <a:pt x="4205" y="56"/>
                  </a:cubicBezTo>
                  <a:cubicBezTo>
                    <a:pt x="4188" y="18"/>
                    <a:pt x="4162" y="1"/>
                    <a:pt x="4136" y="1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7"/>
            <p:cNvSpPr/>
            <p:nvPr/>
          </p:nvSpPr>
          <p:spPr>
            <a:xfrm>
              <a:off x="3638613" y="3629268"/>
              <a:ext cx="177508" cy="337309"/>
            </a:xfrm>
            <a:custGeom>
              <a:avLst/>
              <a:gdLst/>
              <a:ahLst/>
              <a:cxnLst/>
              <a:rect l="l" t="t" r="r" b="b"/>
              <a:pathLst>
                <a:path w="2807" h="5334" extrusionOk="0">
                  <a:moveTo>
                    <a:pt x="1103" y="0"/>
                  </a:moveTo>
                  <a:cubicBezTo>
                    <a:pt x="1103" y="0"/>
                    <a:pt x="133" y="1071"/>
                    <a:pt x="50" y="3329"/>
                  </a:cubicBezTo>
                  <a:cubicBezTo>
                    <a:pt x="1" y="4637"/>
                    <a:pt x="412" y="5333"/>
                    <a:pt x="1079" y="5333"/>
                  </a:cubicBezTo>
                  <a:cubicBezTo>
                    <a:pt x="1477" y="5333"/>
                    <a:pt x="1967" y="5085"/>
                    <a:pt x="2505" y="4569"/>
                  </a:cubicBezTo>
                  <a:lnTo>
                    <a:pt x="1978" y="3450"/>
                  </a:lnTo>
                  <a:lnTo>
                    <a:pt x="2806" y="1271"/>
                  </a:lnTo>
                  <a:lnTo>
                    <a:pt x="2806" y="1271"/>
                  </a:lnTo>
                  <a:cubicBezTo>
                    <a:pt x="2588" y="1415"/>
                    <a:pt x="2327" y="1522"/>
                    <a:pt x="2023" y="1522"/>
                  </a:cubicBezTo>
                  <a:cubicBezTo>
                    <a:pt x="1086" y="1522"/>
                    <a:pt x="1103" y="0"/>
                    <a:pt x="1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7"/>
            <p:cNvSpPr/>
            <p:nvPr/>
          </p:nvSpPr>
          <p:spPr>
            <a:xfrm>
              <a:off x="3635957" y="3620858"/>
              <a:ext cx="227529" cy="348881"/>
            </a:xfrm>
            <a:custGeom>
              <a:avLst/>
              <a:gdLst/>
              <a:ahLst/>
              <a:cxnLst/>
              <a:rect l="l" t="t" r="r" b="b"/>
              <a:pathLst>
                <a:path w="3598" h="5517" extrusionOk="0">
                  <a:moveTo>
                    <a:pt x="1195" y="0"/>
                  </a:moveTo>
                  <a:lnTo>
                    <a:pt x="1107" y="99"/>
                  </a:lnTo>
                  <a:cubicBezTo>
                    <a:pt x="1095" y="109"/>
                    <a:pt x="123" y="1211"/>
                    <a:pt x="39" y="3461"/>
                  </a:cubicBezTo>
                  <a:cubicBezTo>
                    <a:pt x="1" y="4538"/>
                    <a:pt x="266" y="5246"/>
                    <a:pt x="791" y="5455"/>
                  </a:cubicBezTo>
                  <a:cubicBezTo>
                    <a:pt x="893" y="5496"/>
                    <a:pt x="1001" y="5516"/>
                    <a:pt x="1117" y="5516"/>
                  </a:cubicBezTo>
                  <a:cubicBezTo>
                    <a:pt x="1636" y="5516"/>
                    <a:pt x="2279" y="5114"/>
                    <a:pt x="2937" y="4367"/>
                  </a:cubicBezTo>
                  <a:lnTo>
                    <a:pt x="2863" y="4301"/>
                  </a:lnTo>
                  <a:cubicBezTo>
                    <a:pt x="2222" y="5027"/>
                    <a:pt x="1606" y="5417"/>
                    <a:pt x="1119" y="5417"/>
                  </a:cubicBezTo>
                  <a:cubicBezTo>
                    <a:pt x="1015" y="5417"/>
                    <a:pt x="917" y="5400"/>
                    <a:pt x="826" y="5363"/>
                  </a:cubicBezTo>
                  <a:cubicBezTo>
                    <a:pt x="352" y="5175"/>
                    <a:pt x="102" y="4483"/>
                    <a:pt x="139" y="3466"/>
                  </a:cubicBezTo>
                  <a:cubicBezTo>
                    <a:pt x="207" y="1643"/>
                    <a:pt x="861" y="594"/>
                    <a:pt x="1097" y="273"/>
                  </a:cubicBezTo>
                  <a:cubicBezTo>
                    <a:pt x="1114" y="546"/>
                    <a:pt x="1185" y="1147"/>
                    <a:pt x="1514" y="1478"/>
                  </a:cubicBezTo>
                  <a:cubicBezTo>
                    <a:pt x="1664" y="1629"/>
                    <a:pt x="1849" y="1706"/>
                    <a:pt x="2065" y="1706"/>
                  </a:cubicBezTo>
                  <a:cubicBezTo>
                    <a:pt x="3020" y="1706"/>
                    <a:pt x="3573" y="701"/>
                    <a:pt x="3598" y="658"/>
                  </a:cubicBezTo>
                  <a:lnTo>
                    <a:pt x="3509" y="610"/>
                  </a:lnTo>
                  <a:cubicBezTo>
                    <a:pt x="3505" y="620"/>
                    <a:pt x="2960" y="1605"/>
                    <a:pt x="2065" y="1605"/>
                  </a:cubicBezTo>
                  <a:cubicBezTo>
                    <a:pt x="1875" y="1605"/>
                    <a:pt x="1715" y="1539"/>
                    <a:pt x="1585" y="1406"/>
                  </a:cubicBezTo>
                  <a:cubicBezTo>
                    <a:pt x="1188" y="1007"/>
                    <a:pt x="1194" y="142"/>
                    <a:pt x="1194" y="132"/>
                  </a:cubicBezTo>
                  <a:lnTo>
                    <a:pt x="1195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7"/>
            <p:cNvSpPr/>
            <p:nvPr/>
          </p:nvSpPr>
          <p:spPr>
            <a:xfrm>
              <a:off x="3641459" y="3837133"/>
              <a:ext cx="94414" cy="18402"/>
            </a:xfrm>
            <a:custGeom>
              <a:avLst/>
              <a:gdLst/>
              <a:ahLst/>
              <a:cxnLst/>
              <a:rect l="l" t="t" r="r" b="b"/>
              <a:pathLst>
                <a:path w="1493" h="291" extrusionOk="0">
                  <a:moveTo>
                    <a:pt x="12" y="1"/>
                  </a:moveTo>
                  <a:lnTo>
                    <a:pt x="1" y="290"/>
                  </a:lnTo>
                  <a:lnTo>
                    <a:pt x="1492" y="19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7"/>
            <p:cNvSpPr/>
            <p:nvPr/>
          </p:nvSpPr>
          <p:spPr>
            <a:xfrm>
              <a:off x="3664920" y="3617063"/>
              <a:ext cx="66779" cy="24979"/>
            </a:xfrm>
            <a:custGeom>
              <a:avLst/>
              <a:gdLst/>
              <a:ahLst/>
              <a:cxnLst/>
              <a:rect l="l" t="t" r="r" b="b"/>
              <a:pathLst>
                <a:path w="1056" h="395" extrusionOk="0">
                  <a:moveTo>
                    <a:pt x="685" y="0"/>
                  </a:moveTo>
                  <a:cubicBezTo>
                    <a:pt x="266" y="0"/>
                    <a:pt x="1" y="394"/>
                    <a:pt x="1" y="394"/>
                  </a:cubicBezTo>
                  <a:cubicBezTo>
                    <a:pt x="192" y="215"/>
                    <a:pt x="406" y="167"/>
                    <a:pt x="582" y="167"/>
                  </a:cubicBezTo>
                  <a:cubicBezTo>
                    <a:pt x="791" y="167"/>
                    <a:pt x="947" y="236"/>
                    <a:pt x="947" y="236"/>
                  </a:cubicBezTo>
                  <a:lnTo>
                    <a:pt x="1056" y="102"/>
                  </a:lnTo>
                  <a:cubicBezTo>
                    <a:pt x="922" y="29"/>
                    <a:pt x="798" y="0"/>
                    <a:pt x="685" y="0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7"/>
            <p:cNvSpPr/>
            <p:nvPr/>
          </p:nvSpPr>
          <p:spPr>
            <a:xfrm>
              <a:off x="3547044" y="3257932"/>
              <a:ext cx="304299" cy="227402"/>
            </a:xfrm>
            <a:custGeom>
              <a:avLst/>
              <a:gdLst/>
              <a:ahLst/>
              <a:cxnLst/>
              <a:rect l="l" t="t" r="r" b="b"/>
              <a:pathLst>
                <a:path w="4812" h="3596" extrusionOk="0">
                  <a:moveTo>
                    <a:pt x="4267" y="1"/>
                  </a:moveTo>
                  <a:lnTo>
                    <a:pt x="0" y="2752"/>
                  </a:lnTo>
                  <a:lnTo>
                    <a:pt x="543" y="3595"/>
                  </a:lnTo>
                  <a:lnTo>
                    <a:pt x="4811" y="843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7"/>
            <p:cNvSpPr/>
            <p:nvPr/>
          </p:nvSpPr>
          <p:spPr>
            <a:xfrm>
              <a:off x="3856153" y="3124436"/>
              <a:ext cx="330669" cy="109780"/>
            </a:xfrm>
            <a:custGeom>
              <a:avLst/>
              <a:gdLst/>
              <a:ahLst/>
              <a:cxnLst/>
              <a:rect l="l" t="t" r="r" b="b"/>
              <a:pathLst>
                <a:path w="5229" h="1736" extrusionOk="0">
                  <a:moveTo>
                    <a:pt x="5085" y="1"/>
                  </a:moveTo>
                  <a:lnTo>
                    <a:pt x="0" y="741"/>
                  </a:lnTo>
                  <a:lnTo>
                    <a:pt x="144" y="1735"/>
                  </a:lnTo>
                  <a:lnTo>
                    <a:pt x="5229" y="996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7"/>
            <p:cNvSpPr/>
            <p:nvPr/>
          </p:nvSpPr>
          <p:spPr>
            <a:xfrm>
              <a:off x="3448076" y="2849918"/>
              <a:ext cx="482376" cy="290576"/>
            </a:xfrm>
            <a:custGeom>
              <a:avLst/>
              <a:gdLst/>
              <a:ahLst/>
              <a:cxnLst/>
              <a:rect l="l" t="t" r="r" b="b"/>
              <a:pathLst>
                <a:path w="7628" h="4595" extrusionOk="0">
                  <a:moveTo>
                    <a:pt x="6130" y="0"/>
                  </a:moveTo>
                  <a:cubicBezTo>
                    <a:pt x="4987" y="0"/>
                    <a:pt x="4420" y="1837"/>
                    <a:pt x="3781" y="2536"/>
                  </a:cubicBezTo>
                  <a:cubicBezTo>
                    <a:pt x="3576" y="2761"/>
                    <a:pt x="3384" y="2845"/>
                    <a:pt x="3196" y="2845"/>
                  </a:cubicBezTo>
                  <a:cubicBezTo>
                    <a:pt x="2630" y="2845"/>
                    <a:pt x="2093" y="2086"/>
                    <a:pt x="1325" y="2086"/>
                  </a:cubicBezTo>
                  <a:cubicBezTo>
                    <a:pt x="1264" y="2086"/>
                    <a:pt x="1202" y="2090"/>
                    <a:pt x="1139" y="2100"/>
                  </a:cubicBezTo>
                  <a:cubicBezTo>
                    <a:pt x="1" y="2285"/>
                    <a:pt x="536" y="3524"/>
                    <a:pt x="536" y="3524"/>
                  </a:cubicBezTo>
                  <a:lnTo>
                    <a:pt x="4619" y="4594"/>
                  </a:lnTo>
                  <a:lnTo>
                    <a:pt x="6026" y="4159"/>
                  </a:lnTo>
                  <a:lnTo>
                    <a:pt x="7628" y="863"/>
                  </a:lnTo>
                  <a:cubicBezTo>
                    <a:pt x="7032" y="241"/>
                    <a:pt x="6543" y="0"/>
                    <a:pt x="6130" y="0"/>
                  </a:cubicBez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7"/>
            <p:cNvSpPr/>
            <p:nvPr/>
          </p:nvSpPr>
          <p:spPr>
            <a:xfrm>
              <a:off x="3489876" y="2904303"/>
              <a:ext cx="425715" cy="182693"/>
            </a:xfrm>
            <a:custGeom>
              <a:avLst/>
              <a:gdLst/>
              <a:ahLst/>
              <a:cxnLst/>
              <a:rect l="l" t="t" r="r" b="b"/>
              <a:pathLst>
                <a:path w="6732" h="2889" extrusionOk="0">
                  <a:moveTo>
                    <a:pt x="6689" y="1"/>
                  </a:moveTo>
                  <a:cubicBezTo>
                    <a:pt x="6684" y="1"/>
                    <a:pt x="6678" y="2"/>
                    <a:pt x="6671" y="6"/>
                  </a:cubicBezTo>
                  <a:cubicBezTo>
                    <a:pt x="5398" y="712"/>
                    <a:pt x="4649" y="2525"/>
                    <a:pt x="3047" y="2572"/>
                  </a:cubicBezTo>
                  <a:cubicBezTo>
                    <a:pt x="3037" y="2573"/>
                    <a:pt x="3028" y="2573"/>
                    <a:pt x="3018" y="2573"/>
                  </a:cubicBezTo>
                  <a:cubicBezTo>
                    <a:pt x="2603" y="2573"/>
                    <a:pt x="2235" y="2336"/>
                    <a:pt x="1872" y="2170"/>
                  </a:cubicBezTo>
                  <a:cubicBezTo>
                    <a:pt x="1562" y="2028"/>
                    <a:pt x="1246" y="1953"/>
                    <a:pt x="907" y="1953"/>
                  </a:cubicBezTo>
                  <a:cubicBezTo>
                    <a:pt x="898" y="1953"/>
                    <a:pt x="888" y="1953"/>
                    <a:pt x="879" y="1953"/>
                  </a:cubicBezTo>
                  <a:cubicBezTo>
                    <a:pt x="500" y="1956"/>
                    <a:pt x="74" y="2223"/>
                    <a:pt x="5" y="2605"/>
                  </a:cubicBezTo>
                  <a:cubicBezTo>
                    <a:pt x="0" y="2626"/>
                    <a:pt x="13" y="2649"/>
                    <a:pt x="28" y="2649"/>
                  </a:cubicBezTo>
                  <a:cubicBezTo>
                    <a:pt x="34" y="2649"/>
                    <a:pt x="41" y="2644"/>
                    <a:pt x="47" y="2631"/>
                  </a:cubicBezTo>
                  <a:cubicBezTo>
                    <a:pt x="186" y="2302"/>
                    <a:pt x="468" y="2190"/>
                    <a:pt x="790" y="2190"/>
                  </a:cubicBezTo>
                  <a:cubicBezTo>
                    <a:pt x="1265" y="2190"/>
                    <a:pt x="1826" y="2437"/>
                    <a:pt x="2132" y="2595"/>
                  </a:cubicBezTo>
                  <a:cubicBezTo>
                    <a:pt x="2482" y="2777"/>
                    <a:pt x="2798" y="2889"/>
                    <a:pt x="3144" y="2889"/>
                  </a:cubicBezTo>
                  <a:cubicBezTo>
                    <a:pt x="3300" y="2889"/>
                    <a:pt x="3461" y="2866"/>
                    <a:pt x="3634" y="2818"/>
                  </a:cubicBezTo>
                  <a:cubicBezTo>
                    <a:pt x="4198" y="2659"/>
                    <a:pt x="4716" y="2223"/>
                    <a:pt x="5116" y="1816"/>
                  </a:cubicBezTo>
                  <a:cubicBezTo>
                    <a:pt x="5652" y="1268"/>
                    <a:pt x="6200" y="704"/>
                    <a:pt x="6709" y="130"/>
                  </a:cubicBezTo>
                  <a:cubicBezTo>
                    <a:pt x="6730" y="104"/>
                    <a:pt x="6731" y="1"/>
                    <a:pt x="6689" y="1"/>
                  </a:cubicBez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7"/>
            <p:cNvSpPr/>
            <p:nvPr/>
          </p:nvSpPr>
          <p:spPr>
            <a:xfrm>
              <a:off x="3687117" y="3091742"/>
              <a:ext cx="160939" cy="97512"/>
            </a:xfrm>
            <a:custGeom>
              <a:avLst/>
              <a:gdLst/>
              <a:ahLst/>
              <a:cxnLst/>
              <a:rect l="l" t="t" r="r" b="b"/>
              <a:pathLst>
                <a:path w="2545" h="1542" extrusionOk="0">
                  <a:moveTo>
                    <a:pt x="2460" y="1"/>
                  </a:moveTo>
                  <a:lnTo>
                    <a:pt x="1" y="603"/>
                  </a:lnTo>
                  <a:lnTo>
                    <a:pt x="636" y="1541"/>
                  </a:lnTo>
                  <a:lnTo>
                    <a:pt x="2545" y="1273"/>
                  </a:lnTo>
                  <a:lnTo>
                    <a:pt x="2460" y="1"/>
                  </a:lnTo>
                  <a:close/>
                </a:path>
              </a:pathLst>
            </a:custGeom>
            <a:solidFill>
              <a:srgbClr val="FFA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7"/>
            <p:cNvSpPr/>
            <p:nvPr/>
          </p:nvSpPr>
          <p:spPr>
            <a:xfrm>
              <a:off x="3720001" y="3137147"/>
              <a:ext cx="122807" cy="44962"/>
            </a:xfrm>
            <a:custGeom>
              <a:avLst/>
              <a:gdLst/>
              <a:ahLst/>
              <a:cxnLst/>
              <a:rect l="l" t="t" r="r" b="b"/>
              <a:pathLst>
                <a:path w="1942" h="711" extrusionOk="0">
                  <a:moveTo>
                    <a:pt x="1912" y="1"/>
                  </a:moveTo>
                  <a:lnTo>
                    <a:pt x="0" y="615"/>
                  </a:lnTo>
                  <a:lnTo>
                    <a:pt x="30" y="710"/>
                  </a:lnTo>
                  <a:lnTo>
                    <a:pt x="1942" y="97"/>
                  </a:lnTo>
                  <a:lnTo>
                    <a:pt x="1912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7"/>
            <p:cNvSpPr/>
            <p:nvPr/>
          </p:nvSpPr>
          <p:spPr>
            <a:xfrm>
              <a:off x="3706721" y="3122539"/>
              <a:ext cx="135771" cy="40535"/>
            </a:xfrm>
            <a:custGeom>
              <a:avLst/>
              <a:gdLst/>
              <a:ahLst/>
              <a:cxnLst/>
              <a:rect l="l" t="t" r="r" b="b"/>
              <a:pathLst>
                <a:path w="2147" h="641" extrusionOk="0">
                  <a:moveTo>
                    <a:pt x="2122" y="1"/>
                  </a:moveTo>
                  <a:lnTo>
                    <a:pt x="1" y="542"/>
                  </a:lnTo>
                  <a:lnTo>
                    <a:pt x="25" y="640"/>
                  </a:lnTo>
                  <a:lnTo>
                    <a:pt x="2146" y="98"/>
                  </a:lnTo>
                  <a:lnTo>
                    <a:pt x="2122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7"/>
            <p:cNvSpPr/>
            <p:nvPr/>
          </p:nvSpPr>
          <p:spPr>
            <a:xfrm>
              <a:off x="3701029" y="3088769"/>
              <a:ext cx="142790" cy="61024"/>
            </a:xfrm>
            <a:custGeom>
              <a:avLst/>
              <a:gdLst/>
              <a:ahLst/>
              <a:cxnLst/>
              <a:rect l="l" t="t" r="r" b="b"/>
              <a:pathLst>
                <a:path w="2258" h="965" extrusionOk="0">
                  <a:moveTo>
                    <a:pt x="2222" y="1"/>
                  </a:moveTo>
                  <a:lnTo>
                    <a:pt x="1" y="870"/>
                  </a:lnTo>
                  <a:lnTo>
                    <a:pt x="38" y="964"/>
                  </a:lnTo>
                  <a:lnTo>
                    <a:pt x="2258" y="9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7"/>
            <p:cNvSpPr/>
            <p:nvPr/>
          </p:nvSpPr>
          <p:spPr>
            <a:xfrm>
              <a:off x="2816450" y="3745627"/>
              <a:ext cx="483451" cy="446583"/>
            </a:xfrm>
            <a:custGeom>
              <a:avLst/>
              <a:gdLst/>
              <a:ahLst/>
              <a:cxnLst/>
              <a:rect l="l" t="t" r="r" b="b"/>
              <a:pathLst>
                <a:path w="7645" h="7062" extrusionOk="0">
                  <a:moveTo>
                    <a:pt x="5221" y="0"/>
                  </a:moveTo>
                  <a:cubicBezTo>
                    <a:pt x="486" y="435"/>
                    <a:pt x="1" y="3495"/>
                    <a:pt x="1" y="3495"/>
                  </a:cubicBezTo>
                  <a:lnTo>
                    <a:pt x="5806" y="2394"/>
                  </a:lnTo>
                  <a:lnTo>
                    <a:pt x="5806" y="2394"/>
                  </a:lnTo>
                  <a:cubicBezTo>
                    <a:pt x="5207" y="3604"/>
                    <a:pt x="5401" y="4480"/>
                    <a:pt x="5674" y="5001"/>
                  </a:cubicBezTo>
                  <a:lnTo>
                    <a:pt x="3297" y="5339"/>
                  </a:lnTo>
                  <a:lnTo>
                    <a:pt x="4383" y="7062"/>
                  </a:lnTo>
                  <a:lnTo>
                    <a:pt x="7645" y="5220"/>
                  </a:lnTo>
                  <a:lnTo>
                    <a:pt x="6459" y="1323"/>
                  </a:lnTo>
                  <a:lnTo>
                    <a:pt x="1206" y="2627"/>
                  </a:lnTo>
                  <a:cubicBezTo>
                    <a:pt x="2125" y="738"/>
                    <a:pt x="5271" y="219"/>
                    <a:pt x="5271" y="219"/>
                  </a:cubicBezTo>
                  <a:lnTo>
                    <a:pt x="5221" y="0"/>
                  </a:lnTo>
                  <a:close/>
                </a:path>
              </a:pathLst>
            </a:custGeom>
            <a:solidFill>
              <a:srgbClr val="0C8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7"/>
            <p:cNvSpPr/>
            <p:nvPr/>
          </p:nvSpPr>
          <p:spPr>
            <a:xfrm>
              <a:off x="3118161" y="3895566"/>
              <a:ext cx="85434" cy="198439"/>
            </a:xfrm>
            <a:custGeom>
              <a:avLst/>
              <a:gdLst/>
              <a:ahLst/>
              <a:cxnLst/>
              <a:rect l="l" t="t" r="r" b="b"/>
              <a:pathLst>
                <a:path w="1351" h="3138" extrusionOk="0">
                  <a:moveTo>
                    <a:pt x="990" y="0"/>
                  </a:moveTo>
                  <a:lnTo>
                    <a:pt x="990" y="0"/>
                  </a:lnTo>
                  <a:cubicBezTo>
                    <a:pt x="980" y="19"/>
                    <a:pt x="0" y="2037"/>
                    <a:pt x="1287" y="3138"/>
                  </a:cubicBezTo>
                  <a:lnTo>
                    <a:pt x="1351" y="3062"/>
                  </a:lnTo>
                  <a:cubicBezTo>
                    <a:pt x="125" y="2013"/>
                    <a:pt x="1068" y="64"/>
                    <a:pt x="1080" y="44"/>
                  </a:cubicBezTo>
                  <a:lnTo>
                    <a:pt x="990" y="0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7"/>
            <p:cNvSpPr/>
            <p:nvPr/>
          </p:nvSpPr>
          <p:spPr>
            <a:xfrm>
              <a:off x="3221682" y="3828280"/>
              <a:ext cx="81323" cy="248397"/>
            </a:xfrm>
            <a:custGeom>
              <a:avLst/>
              <a:gdLst/>
              <a:ahLst/>
              <a:cxnLst/>
              <a:rect l="l" t="t" r="r" b="b"/>
              <a:pathLst>
                <a:path w="1286" h="3928" extrusionOk="0">
                  <a:moveTo>
                    <a:pt x="98" y="1"/>
                  </a:moveTo>
                  <a:lnTo>
                    <a:pt x="1" y="29"/>
                  </a:lnTo>
                  <a:lnTo>
                    <a:pt x="1190" y="3928"/>
                  </a:lnTo>
                  <a:lnTo>
                    <a:pt x="1286" y="389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7"/>
            <p:cNvSpPr/>
            <p:nvPr/>
          </p:nvSpPr>
          <p:spPr>
            <a:xfrm>
              <a:off x="3079459" y="4100079"/>
              <a:ext cx="117306" cy="74747"/>
            </a:xfrm>
            <a:custGeom>
              <a:avLst/>
              <a:gdLst/>
              <a:ahLst/>
              <a:cxnLst/>
              <a:rect l="l" t="t" r="r" b="b"/>
              <a:pathLst>
                <a:path w="1855" h="1182" extrusionOk="0">
                  <a:moveTo>
                    <a:pt x="1803" y="1"/>
                  </a:moveTo>
                  <a:lnTo>
                    <a:pt x="0" y="1097"/>
                  </a:lnTo>
                  <a:lnTo>
                    <a:pt x="53" y="1181"/>
                  </a:lnTo>
                  <a:lnTo>
                    <a:pt x="1854" y="86"/>
                  </a:lnTo>
                  <a:lnTo>
                    <a:pt x="1803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7"/>
            <p:cNvSpPr/>
            <p:nvPr/>
          </p:nvSpPr>
          <p:spPr>
            <a:xfrm>
              <a:off x="3063270" y="4073013"/>
              <a:ext cx="124578" cy="76328"/>
            </a:xfrm>
            <a:custGeom>
              <a:avLst/>
              <a:gdLst/>
              <a:ahLst/>
              <a:cxnLst/>
              <a:rect l="l" t="t" r="r" b="b"/>
              <a:pathLst>
                <a:path w="1970" h="1207" extrusionOk="0">
                  <a:moveTo>
                    <a:pt x="1919" y="1"/>
                  </a:moveTo>
                  <a:lnTo>
                    <a:pt x="1" y="1121"/>
                  </a:lnTo>
                  <a:lnTo>
                    <a:pt x="51" y="1207"/>
                  </a:lnTo>
                  <a:lnTo>
                    <a:pt x="1969" y="86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7"/>
            <p:cNvSpPr/>
            <p:nvPr/>
          </p:nvSpPr>
          <p:spPr>
            <a:xfrm>
              <a:off x="3044867" y="4060997"/>
              <a:ext cx="116926" cy="59001"/>
            </a:xfrm>
            <a:custGeom>
              <a:avLst/>
              <a:gdLst/>
              <a:ahLst/>
              <a:cxnLst/>
              <a:rect l="l" t="t" r="r" b="b"/>
              <a:pathLst>
                <a:path w="1849" h="933" extrusionOk="0">
                  <a:moveTo>
                    <a:pt x="1806" y="1"/>
                  </a:moveTo>
                  <a:lnTo>
                    <a:pt x="0" y="842"/>
                  </a:lnTo>
                  <a:lnTo>
                    <a:pt x="43" y="933"/>
                  </a:lnTo>
                  <a:lnTo>
                    <a:pt x="1849" y="92"/>
                  </a:lnTo>
                  <a:lnTo>
                    <a:pt x="1806" y="1"/>
                  </a:lnTo>
                  <a:close/>
                </a:path>
              </a:pathLst>
            </a:custGeom>
            <a:solidFill>
              <a:srgbClr val="001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3C4698D-5B4F-F48A-9425-025AFACE30E2}"/>
              </a:ext>
            </a:extLst>
          </p:cNvPr>
          <p:cNvSpPr/>
          <p:nvPr/>
        </p:nvSpPr>
        <p:spPr>
          <a:xfrm>
            <a:off x="7848601" y="0"/>
            <a:ext cx="1295400" cy="457200"/>
          </a:xfrm>
          <a:prstGeom prst="rect">
            <a:avLst/>
          </a:prstGeom>
          <a:solidFill>
            <a:srgbClr val="79CC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accent5"/>
                </a:solidFill>
              </a:rPr>
              <a:t>Team Leo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nomics Subject for Middle School - 8th Grade: Budgeting and Saving by Slidesgo">
  <a:themeElements>
    <a:clrScheme name="Simple Light">
      <a:dk1>
        <a:srgbClr val="001B42"/>
      </a:dk1>
      <a:lt1>
        <a:srgbClr val="0C8C85"/>
      </a:lt1>
      <a:dk2>
        <a:srgbClr val="79CCA2"/>
      </a:dk2>
      <a:lt2>
        <a:srgbClr val="D8F3E5"/>
      </a:lt2>
      <a:accent1>
        <a:srgbClr val="FFD629"/>
      </a:accent1>
      <a:accent2>
        <a:srgbClr val="FFA515"/>
      </a:accent2>
      <a:accent3>
        <a:srgbClr val="FF9166"/>
      </a:accent3>
      <a:accent4>
        <a:srgbClr val="FF527F"/>
      </a:accent4>
      <a:accent5>
        <a:srgbClr val="FFFFFF"/>
      </a:accent5>
      <a:accent6>
        <a:srgbClr val="FFFFFF"/>
      </a:accent6>
      <a:hlink>
        <a:srgbClr val="001B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254</Words>
  <Application>Microsoft Office PowerPoint</Application>
  <PresentationFormat>On-screen Show (16:9)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Anaheim</vt:lpstr>
      <vt:lpstr>Arial</vt:lpstr>
      <vt:lpstr>Bebas Neue</vt:lpstr>
      <vt:lpstr>Courier New</vt:lpstr>
      <vt:lpstr>Lexend</vt:lpstr>
      <vt:lpstr>Nunito Light</vt:lpstr>
      <vt:lpstr>Zilla Slab SemiBold</vt:lpstr>
      <vt:lpstr>Economics Subject for Middle School - 8th Grade: Budgeting and Saving by Slidesgo</vt:lpstr>
      <vt:lpstr>SpendSphere   AI-Powered Expense Tracker Smart Spending, Smarter Saving </vt:lpstr>
      <vt:lpstr>The Problem: The Chaos of Manual Expense Tracking </vt:lpstr>
      <vt:lpstr>Our Breakthrough: Features &amp; Social Spending Challenge </vt:lpstr>
      <vt:lpstr>Technology Stack</vt:lpstr>
      <vt:lpstr>Future Enhancements: Evolving Smart Finance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Rishikesh</dc:creator>
  <cp:lastModifiedBy>Rishikesh Koli</cp:lastModifiedBy>
  <cp:revision>2</cp:revision>
  <dcterms:modified xsi:type="dcterms:W3CDTF">2025-03-18T14:18:59Z</dcterms:modified>
</cp:coreProperties>
</file>