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1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_rels/presentation.xml.rels" ContentType="application/vnd.openxmlformats-package.relationships+xml"/>
  <Override PartName="/ppt/media/image10.png" ContentType="image/png"/>
  <Override PartName="/ppt/media/image6.jpeg" ContentType="image/jpeg"/>
  <Override PartName="/ppt/media/image1.png" ContentType="image/png"/>
  <Override PartName="/ppt/media/image15.png" ContentType="image/png"/>
  <Override PartName="/ppt/media/image14.png" ContentType="image/png"/>
  <Override PartName="/ppt/media/image5.png" ContentType="image/png"/>
  <Override PartName="/ppt/media/image9.png" ContentType="image/png"/>
  <Override PartName="/ppt/media/image13.png" ContentType="image/png"/>
  <Override PartName="/ppt/media/image4.png" ContentType="image/png"/>
  <Override PartName="/ppt/media/image16.png" ContentType="image/png"/>
  <Override PartName="/ppt/media/image7.png" ContentType="image/png"/>
  <Override PartName="/ppt/media/image11.png" ContentType="image/png"/>
  <Override PartName="/ppt/media/image2.png" ContentType="image/png"/>
  <Override PartName="/ppt/media/image8.png" ContentType="image/png"/>
  <Override PartName="/ppt/media/image12.png" ContentType="image/png"/>
  <Override PartName="/ppt/media/image3.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s/_rels/slide5.xml.rels" ContentType="application/vnd.openxmlformats-package.relationships+xml"/>
  <Override PartName="/ppt/slides/_rels/slide19.xml.rels" ContentType="application/vnd.openxmlformats-package.relationships+xml"/>
  <Override PartName="/ppt/slides/_rels/slide4.xml.rels" ContentType="application/vnd.openxmlformats-package.relationships+xml"/>
  <Override PartName="/ppt/slides/_rels/slide6.xml.rels" ContentType="application/vnd.openxmlformats-package.relationships+xml"/>
  <Override PartName="/ppt/slides/_rels/slide20.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_rels/slide16.xml.rels" ContentType="application/vnd.openxmlformats-package.relationships+xml"/>
  <Override PartName="/ppt/slides/_rels/slide2.xml.rels" ContentType="application/vnd.openxmlformats-package.relationships+xml"/>
  <Override PartName="/ppt/slides/_rels/slide17.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9.xml" ContentType="application/vnd.openxmlformats-officedocument.presentationml.slide+xml"/>
  <Override PartName="/ppt/slides/slide5.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notesSlides/_rels/notesSlide20.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20.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notesMasterIdLst>
    <p:notesMasterId r:id="rId13"/>
  </p:notes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notesMaster" Target="notesMasters/notesMaster1.xml"/><Relationship Id="rId14" Type="http://schemas.openxmlformats.org/officeDocument/2006/relationships/slide" Target="slides/slide1.xml"/><Relationship Id="rId15" Type="http://schemas.openxmlformats.org/officeDocument/2006/relationships/slide" Target="slides/slide2.xml"/><Relationship Id="rId16" Type="http://schemas.openxmlformats.org/officeDocument/2006/relationships/slide" Target="slides/slide3.xml"/><Relationship Id="rId17" Type="http://schemas.openxmlformats.org/officeDocument/2006/relationships/slide" Target="slides/slide4.xml"/><Relationship Id="rId18" Type="http://schemas.openxmlformats.org/officeDocument/2006/relationships/slide" Target="slides/slide5.xml"/><Relationship Id="rId19" Type="http://schemas.openxmlformats.org/officeDocument/2006/relationships/slide" Target="slides/slide6.xml"/><Relationship Id="rId20" Type="http://schemas.openxmlformats.org/officeDocument/2006/relationships/slide" Target="slides/slide7.xml"/><Relationship Id="rId21" Type="http://schemas.openxmlformats.org/officeDocument/2006/relationships/slide" Target="slides/slide8.xml"/><Relationship Id="rId22" Type="http://schemas.openxmlformats.org/officeDocument/2006/relationships/slide" Target="slides/slide9.xml"/><Relationship Id="rId23" Type="http://schemas.openxmlformats.org/officeDocument/2006/relationships/slide" Target="slides/slide10.xml"/><Relationship Id="rId24" Type="http://schemas.openxmlformats.org/officeDocument/2006/relationships/slide" Target="slides/slide11.xml"/><Relationship Id="rId25" Type="http://schemas.openxmlformats.org/officeDocument/2006/relationships/slide" Target="slides/slide12.xml"/><Relationship Id="rId26" Type="http://schemas.openxmlformats.org/officeDocument/2006/relationships/slide" Target="slides/slide13.xml"/><Relationship Id="rId27" Type="http://schemas.openxmlformats.org/officeDocument/2006/relationships/slide" Target="slides/slide14.xml"/><Relationship Id="rId28" Type="http://schemas.openxmlformats.org/officeDocument/2006/relationships/slide" Target="slides/slide15.xml"/><Relationship Id="rId29" Type="http://schemas.openxmlformats.org/officeDocument/2006/relationships/slide" Target="slides/slide16.xml"/><Relationship Id="rId30" Type="http://schemas.openxmlformats.org/officeDocument/2006/relationships/slide" Target="slides/slide17.xml"/><Relationship Id="rId31" Type="http://schemas.openxmlformats.org/officeDocument/2006/relationships/slide" Target="slides/slide18.xml"/><Relationship Id="rId32" Type="http://schemas.openxmlformats.org/officeDocument/2006/relationships/slide" Target="slides/slide19.xml"/><Relationship Id="rId33" Type="http://schemas.openxmlformats.org/officeDocument/2006/relationships/slide" Target="slides/slide20.xml"/><Relationship Id="rId34"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US" sz="1400" spc="-1" strike="noStrike">
                <a:solidFill>
                  <a:srgbClr val="000000"/>
                </a:solidFill>
                <a:latin typeface="Arial"/>
              </a:rPr>
              <a:t>Click to move the slide</a:t>
            </a:r>
            <a:endParaRPr b="0" lang="en-US" sz="1400" spc="-1" strike="noStrike">
              <a:solidFill>
                <a:srgbClr val="000000"/>
              </a:solidFill>
              <a:latin typeface="Arial"/>
            </a:endParaRPr>
          </a:p>
        </p:txBody>
      </p:sp>
      <p:sp>
        <p:nvSpPr>
          <p:cNvPr id="121"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122"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123" name="PlaceHolder 4"/>
          <p:cNvSpPr>
            <a:spLocks noGrp="1"/>
          </p:cNvSpPr>
          <p:nvPr>
            <p:ph type="dt" idx="15"/>
          </p:nvPr>
        </p:nvSpPr>
        <p:spPr>
          <a:xfrm>
            <a:off x="4278960" y="0"/>
            <a:ext cx="3280680" cy="53424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124" name="PlaceHolder 5"/>
          <p:cNvSpPr>
            <a:spLocks noGrp="1"/>
          </p:cNvSpPr>
          <p:nvPr>
            <p:ph type="ftr" idx="16"/>
          </p:nvPr>
        </p:nvSpPr>
        <p:spPr>
          <a:xfrm>
            <a:off x="0" y="10157400"/>
            <a:ext cx="3280680" cy="53424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25" name="PlaceHolder 6"/>
          <p:cNvSpPr>
            <a:spLocks noGrp="1"/>
          </p:cNvSpPr>
          <p:nvPr>
            <p:ph type="sldNum" idx="17"/>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9A1A907B-748E-4142-B064-68774BF866CD}"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PlaceHolder 1"/>
          <p:cNvSpPr>
            <a:spLocks noGrp="1"/>
          </p:cNvSpPr>
          <p:nvPr>
            <p:ph type="sldImg"/>
          </p:nvPr>
        </p:nvSpPr>
        <p:spPr>
          <a:xfrm>
            <a:off x="533520" y="763560"/>
            <a:ext cx="6703560" cy="3771720"/>
          </a:xfrm>
          <a:prstGeom prst="rect">
            <a:avLst/>
          </a:prstGeom>
          <a:ln w="0">
            <a:noFill/>
          </a:ln>
        </p:spPr>
      </p:sp>
      <p:sp>
        <p:nvSpPr>
          <p:cNvPr id="199" name="PlaceHolder 2"/>
          <p:cNvSpPr>
            <a:spLocks noGrp="1"/>
          </p:cNvSpPr>
          <p:nvPr>
            <p:ph type="body"/>
          </p:nvPr>
        </p:nvSpPr>
        <p:spPr>
          <a:xfrm>
            <a:off x="685800" y="4343400"/>
            <a:ext cx="5486040" cy="4114440"/>
          </a:xfrm>
          <a:prstGeom prst="rect">
            <a:avLst/>
          </a:prstGeom>
          <a:noFill/>
          <a:ln w="0">
            <a:noFill/>
          </a:ln>
        </p:spPr>
        <p:txBody>
          <a:bodyPr lIns="91440" rIns="91440" tIns="91440" bIns="91440" anchor="t">
            <a:noAutofit/>
          </a:bodyPr>
          <a:p>
            <a:pPr marL="216000" indent="-216000">
              <a:buNone/>
            </a:pPr>
            <a:endParaRPr b="0" lang="en-US" sz="1100" spc="-1" strike="noStrike">
              <a:solidFill>
                <a:srgbClr val="000000"/>
              </a:solidFill>
              <a:latin typeface="Arial"/>
              <a:ea typeface="Arial"/>
            </a:endParaRPr>
          </a:p>
        </p:txBody>
      </p:sp>
      <p:sp>
        <p:nvSpPr>
          <p:cNvPr id="200" name="PlaceHolder 3"/>
          <p:cNvSpPr>
            <a:spLocks noGrp="1"/>
          </p:cNvSpPr>
          <p:nvPr>
            <p:ph type="sldNum" idx="18"/>
          </p:nvPr>
        </p:nvSpPr>
        <p:spPr>
          <a:xfrm>
            <a:off x="0" y="0"/>
            <a:ext cx="2999520" cy="2999520"/>
          </a:xfrm>
          <a:prstGeom prst="rect">
            <a:avLst/>
          </a:prstGeom>
          <a:noFill/>
          <a:ln w="0">
            <a:noFill/>
          </a:ln>
        </p:spPr>
        <p:txBody>
          <a:bodyPr lIns="91440" rIns="91440" tIns="45720" bIns="45720" anchor="t">
            <a:noAutofit/>
          </a:bodyPr>
          <a:lstStyle>
            <a:lvl1pPr indent="0" algn="r">
              <a:lnSpc>
                <a:spcPct val="100000"/>
              </a:lnSpc>
              <a:buNone/>
              <a:tabLst>
                <a:tab algn="l" pos="0"/>
              </a:tabLst>
              <a:defRPr b="0" lang="en" sz="1400" spc="-1" strike="noStrike">
                <a:solidFill>
                  <a:srgbClr val="000000"/>
                </a:solidFill>
                <a:latin typeface="Times New Roman"/>
                <a:ea typeface="Times New Roman"/>
              </a:defRPr>
            </a:lvl1pPr>
          </a:lstStyle>
          <a:p>
            <a:pPr indent="0" algn="r">
              <a:lnSpc>
                <a:spcPct val="100000"/>
              </a:lnSpc>
              <a:buNone/>
              <a:tabLst>
                <a:tab algn="l" pos="0"/>
              </a:tabLst>
            </a:pPr>
            <a:fld id="{4A471E45-7912-4D32-B2C5-45D111FE6768}" type="slidenum">
              <a:rPr b="0" lang="en" sz="1400" spc="-1" strike="noStrike">
                <a:solidFill>
                  <a:srgbClr val="000000"/>
                </a:solidFill>
                <a:latin typeface="Times New Roman"/>
                <a:ea typeface="Times New Roman"/>
              </a:rPr>
              <a:t>&lt;number&gt;</a:t>
            </a:fld>
            <a:endParaRPr b="0" lang="en-US" sz="1400" spc="-1" strike="noStrike">
              <a:solidFill>
                <a:srgbClr val="000000"/>
              </a:solidFill>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PlaceHolder 1"/>
          <p:cNvSpPr>
            <a:spLocks noGrp="1"/>
          </p:cNvSpPr>
          <p:nvPr>
            <p:ph type="sldImg"/>
          </p:nvPr>
        </p:nvSpPr>
        <p:spPr>
          <a:xfrm>
            <a:off x="380880" y="685800"/>
            <a:ext cx="6095520" cy="3428640"/>
          </a:xfrm>
          <a:prstGeom prst="rect">
            <a:avLst/>
          </a:prstGeom>
          <a:ln w="0">
            <a:noFill/>
          </a:ln>
        </p:spPr>
      </p:sp>
      <p:sp>
        <p:nvSpPr>
          <p:cNvPr id="202" name="PlaceHolder 2"/>
          <p:cNvSpPr>
            <a:spLocks noGrp="1"/>
          </p:cNvSpPr>
          <p:nvPr>
            <p:ph type="body"/>
          </p:nvPr>
        </p:nvSpPr>
        <p:spPr>
          <a:xfrm>
            <a:off x="685800" y="4343400"/>
            <a:ext cx="5486040" cy="4114440"/>
          </a:xfrm>
          <a:prstGeom prst="rect">
            <a:avLst/>
          </a:prstGeom>
          <a:noFill/>
          <a:ln w="0">
            <a:noFill/>
          </a:ln>
        </p:spPr>
        <p:txBody>
          <a:bodyPr lIns="91440" rIns="91440" tIns="91440" bIns="91440" anchor="t">
            <a:noAutofit/>
          </a:bodyPr>
          <a:p>
            <a:pPr indent="0">
              <a:lnSpc>
                <a:spcPct val="100000"/>
              </a:lnSpc>
              <a:buNone/>
              <a:tabLst>
                <a:tab algn="l" pos="0"/>
              </a:tabLst>
            </a:pPr>
            <a:r>
              <a:rPr b="1" lang="en" sz="1100" spc="-1" strike="noStrike">
                <a:solidFill>
                  <a:srgbClr val="223366"/>
                </a:solidFill>
                <a:latin typeface="Arial"/>
                <a:ea typeface="Arial"/>
              </a:rPr>
              <a:t>Thank You !!</a:t>
            </a:r>
            <a:endParaRPr b="0" lang="en-US" sz="11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spTree>
      <p:nvGrpSpPr>
        <p:cNvPr id="1" name=""/>
        <p:cNvGrpSpPr/>
        <p:nvPr/>
      </p:nvGrpSpPr>
      <p:grpSpPr>
        <a:xfrm>
          <a:off x="0" y="0"/>
          <a:ext cx="0" cy="0"/>
          <a:chOff x="0" y="0"/>
          <a:chExt cx="0" cy="0"/>
        </a:xfrm>
      </p:grpSpPr>
      <p:sp>
        <p:nvSpPr>
          <p:cNvPr id="12" name="PlaceHolder 1"/>
          <p:cNvSpPr>
            <a:spLocks noGrp="1"/>
          </p:cNvSpPr>
          <p:nvPr>
            <p:ph type="title"/>
          </p:nvPr>
        </p:nvSpPr>
        <p:spPr>
          <a:xfrm>
            <a:off x="0" y="0"/>
            <a:ext cx="2999520" cy="29995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3" name="PlaceHolder 2"/>
          <p:cNvSpPr>
            <a:spLocks noGrp="1"/>
          </p:cNvSpPr>
          <p:nvPr>
            <p:ph type="subTitle"/>
          </p:nvPr>
        </p:nvSpPr>
        <p:spPr>
          <a:xfrm>
            <a:off x="0" y="0"/>
            <a:ext cx="2999520" cy="299952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BF3DD0F8-5A32-4721-B5B8-F048BE816887}"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IN_POINT">
    <p:spTree>
      <p:nvGrpSpPr>
        <p:cNvPr id="1" name=""/>
        <p:cNvGrpSpPr/>
        <p:nvPr/>
      </p:nvGrpSpPr>
      <p:grpSpPr>
        <a:xfrm>
          <a:off x="0" y="0"/>
          <a:ext cx="0" cy="0"/>
          <a:chOff x="0" y="0"/>
          <a:chExt cx="0" cy="0"/>
        </a:xfrm>
      </p:grpSpPr>
      <p:sp>
        <p:nvSpPr>
          <p:cNvPr id="2" name="PlaceHolder 1"/>
          <p:cNvSpPr>
            <a:spLocks noGrp="1"/>
          </p:cNvSpPr>
          <p:nvPr>
            <p:ph type="sldNum" idx="13"/>
          </p:nvPr>
        </p:nvSpPr>
        <p:spPr/>
        <p:txBody>
          <a:bodyPr/>
          <a:p>
            <a:fld id="{635635E6-3539-4A7C-A317-C7A8B56B0C7E}"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
    <p:spTree>
      <p:nvGrpSpPr>
        <p:cNvPr id="1" name=""/>
        <p:cNvGrpSpPr/>
        <p:nvPr/>
      </p:nvGrpSpPr>
      <p:grpSpPr>
        <a:xfrm>
          <a:off x="0" y="0"/>
          <a:ext cx="0" cy="0"/>
          <a:chOff x="0" y="0"/>
          <a:chExt cx="0" cy="0"/>
        </a:xfrm>
      </p:grpSpPr>
      <p:sp>
        <p:nvSpPr>
          <p:cNvPr id="2" name="PlaceHolder 1"/>
          <p:cNvSpPr>
            <a:spLocks noGrp="1"/>
          </p:cNvSpPr>
          <p:nvPr>
            <p:ph type="sldNum" idx="14"/>
          </p:nvPr>
        </p:nvSpPr>
        <p:spPr/>
        <p:txBody>
          <a:bodyPr/>
          <a:p>
            <a:fld id="{A747A3E4-BF77-4E35-942C-9C60042E0A96}"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_ONLY">
    <p:spTree>
      <p:nvGrpSpPr>
        <p:cNvPr id="1" name=""/>
        <p:cNvGrpSpPr/>
        <p:nvPr/>
      </p:nvGrpSpPr>
      <p:grpSpPr>
        <a:xfrm>
          <a:off x="0" y="0"/>
          <a:ext cx="0" cy="0"/>
          <a:chOff x="0" y="0"/>
          <a:chExt cx="0" cy="0"/>
        </a:xfrm>
      </p:grpSpPr>
      <p:sp>
        <p:nvSpPr>
          <p:cNvPr id="2" name="PlaceHolder 1"/>
          <p:cNvSpPr>
            <a:spLocks noGrp="1"/>
          </p:cNvSpPr>
          <p:nvPr>
            <p:ph type="sldNum" idx="4"/>
          </p:nvPr>
        </p:nvSpPr>
        <p:spPr/>
        <p:txBody>
          <a:bodyPr/>
          <a:p>
            <a:fld id="{1CC1F4F6-D301-4347-A920-E892140246FE}"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sldNum" idx="5"/>
          </p:nvPr>
        </p:nvSpPr>
        <p:spPr/>
        <p:txBody>
          <a:bodyPr/>
          <a:p>
            <a:fld id="{1A5321CB-1D31-49D9-A468-1D000068C41D}"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spTree>
      <p:nvGrpSpPr>
        <p:cNvPr id="1" name=""/>
        <p:cNvGrpSpPr/>
        <p:nvPr/>
      </p:nvGrpSpPr>
      <p:grpSpPr>
        <a:xfrm>
          <a:off x="0" y="0"/>
          <a:ext cx="0" cy="0"/>
          <a:chOff x="0" y="0"/>
          <a:chExt cx="0" cy="0"/>
        </a:xfrm>
      </p:grpSpPr>
      <p:sp>
        <p:nvSpPr>
          <p:cNvPr id="41" name="PlaceHolder 1"/>
          <p:cNvSpPr>
            <a:spLocks noGrp="1"/>
          </p:cNvSpPr>
          <p:nvPr>
            <p:ph type="title"/>
          </p:nvPr>
        </p:nvSpPr>
        <p:spPr>
          <a:xfrm>
            <a:off x="0" y="0"/>
            <a:ext cx="2999520" cy="29995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42" name="PlaceHolder 2"/>
          <p:cNvSpPr>
            <a:spLocks noGrp="1"/>
          </p:cNvSpPr>
          <p:nvPr>
            <p:ph/>
          </p:nvPr>
        </p:nvSpPr>
        <p:spPr>
          <a:xfrm>
            <a:off x="0" y="0"/>
            <a:ext cx="2999520" cy="29995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 name="PlaceHolder 3"/>
          <p:cNvSpPr>
            <a:spLocks noGrp="1"/>
          </p:cNvSpPr>
          <p:nvPr>
            <p:ph type="sldNum" idx="6"/>
          </p:nvPr>
        </p:nvSpPr>
        <p:spPr/>
        <p:txBody>
          <a:bodyPr/>
          <a:p>
            <a:fld id="{B1A2C620-D6B4-4FB3-8793-1AF9F1212C71}"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1_Title Slide">
    <p:spTree>
      <p:nvGrpSpPr>
        <p:cNvPr id="1" name=""/>
        <p:cNvGrpSpPr/>
        <p:nvPr/>
      </p:nvGrpSpPr>
      <p:grpSpPr>
        <a:xfrm>
          <a:off x="0" y="0"/>
          <a:ext cx="0" cy="0"/>
          <a:chOff x="0" y="0"/>
          <a:chExt cx="0" cy="0"/>
        </a:xfrm>
      </p:grpSpPr>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OBJECT">
    <p:spTree>
      <p:nvGrpSpPr>
        <p:cNvPr id="1" name=""/>
        <p:cNvGrpSpPr/>
        <p:nvPr/>
      </p:nvGrpSpPr>
      <p:grpSpPr>
        <a:xfrm>
          <a:off x="0" y="0"/>
          <a:ext cx="0" cy="0"/>
          <a:chOff x="0" y="0"/>
          <a:chExt cx="0" cy="0"/>
        </a:xfrm>
      </p:grpSpPr>
      <p:sp>
        <p:nvSpPr>
          <p:cNvPr id="64" name="PlaceHolder 1"/>
          <p:cNvSpPr>
            <a:spLocks noGrp="1"/>
          </p:cNvSpPr>
          <p:nvPr>
            <p:ph type="title"/>
          </p:nvPr>
        </p:nvSpPr>
        <p:spPr>
          <a:xfrm>
            <a:off x="0" y="0"/>
            <a:ext cx="2999520" cy="29995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65" name="PlaceHolder 2"/>
          <p:cNvSpPr>
            <a:spLocks noGrp="1"/>
          </p:cNvSpPr>
          <p:nvPr>
            <p:ph/>
          </p:nvPr>
        </p:nvSpPr>
        <p:spPr>
          <a:xfrm>
            <a:off x="0" y="0"/>
            <a:ext cx="2999520" cy="29995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9"/>
          </p:nvPr>
        </p:nvSpPr>
        <p:spPr/>
        <p:txBody>
          <a:bodyPr/>
          <a:p>
            <a:fld id="{21C941A9-0E5A-43D8-865F-8A7224108FF8}" type="slidenum">
              <a:t>&lt;#&gt;</a:t>
            </a:fld>
          </a:p>
        </p:txBody>
      </p:sp>
      <p:sp>
        <p:nvSpPr>
          <p:cNvPr id="6" name="PlaceHolder 5"/>
          <p:cNvSpPr>
            <a:spLocks noGrp="1"/>
          </p:cNvSpPr>
          <p:nvPr>
            <p:ph type="dt" idx="8"/>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
    <p:spTree>
      <p:nvGrpSpPr>
        <p:cNvPr id="1" name=""/>
        <p:cNvGrpSpPr/>
        <p:nvPr/>
      </p:nvGrpSpPr>
      <p:grpSpPr>
        <a:xfrm>
          <a:off x="0" y="0"/>
          <a:ext cx="0" cy="0"/>
          <a:chOff x="0" y="0"/>
          <a:chExt cx="0" cy="0"/>
        </a:xfrm>
      </p:grpSpPr>
      <p:sp>
        <p:nvSpPr>
          <p:cNvPr id="2" name="PlaceHolder 1"/>
          <p:cNvSpPr>
            <a:spLocks noGrp="1"/>
          </p:cNvSpPr>
          <p:nvPr>
            <p:ph type="sldNum" idx="10"/>
          </p:nvPr>
        </p:nvSpPr>
        <p:spPr/>
        <p:txBody>
          <a:bodyPr/>
          <a:p>
            <a:fld id="{E4B21BA4-44BC-4CA3-BFCC-7590365A9462}"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_AND_TWO_COLUMNS">
    <p:spTree>
      <p:nvGrpSpPr>
        <p:cNvPr id="1" name=""/>
        <p:cNvGrpSpPr/>
        <p:nvPr/>
      </p:nvGrpSpPr>
      <p:grpSpPr>
        <a:xfrm>
          <a:off x="0" y="0"/>
          <a:ext cx="0" cy="0"/>
          <a:chOff x="0" y="0"/>
          <a:chExt cx="0" cy="0"/>
        </a:xfrm>
      </p:grpSpPr>
      <p:sp>
        <p:nvSpPr>
          <p:cNvPr id="87" name="PlaceHolder 1"/>
          <p:cNvSpPr>
            <a:spLocks noGrp="1"/>
          </p:cNvSpPr>
          <p:nvPr>
            <p:ph type="title"/>
          </p:nvPr>
        </p:nvSpPr>
        <p:spPr>
          <a:xfrm>
            <a:off x="0" y="0"/>
            <a:ext cx="2999520" cy="29995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88" name="PlaceHolder 2"/>
          <p:cNvSpPr>
            <a:spLocks noGrp="1"/>
          </p:cNvSpPr>
          <p:nvPr>
            <p:ph/>
          </p:nvPr>
        </p:nvSpPr>
        <p:spPr>
          <a:xfrm>
            <a:off x="0" y="0"/>
            <a:ext cx="1463760" cy="29995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89" name="PlaceHolder 3"/>
          <p:cNvSpPr>
            <a:spLocks noGrp="1"/>
          </p:cNvSpPr>
          <p:nvPr>
            <p:ph/>
          </p:nvPr>
        </p:nvSpPr>
        <p:spPr>
          <a:xfrm>
            <a:off x="1537200" y="0"/>
            <a:ext cx="1463760" cy="29995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11"/>
          </p:nvPr>
        </p:nvSpPr>
        <p:spPr/>
        <p:txBody>
          <a:bodyPr/>
          <a:p>
            <a:fld id="{219F7498-F7CA-4BC7-8082-3B20542C0A3E}"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 2">
    <p:spTree>
      <p:nvGrpSpPr>
        <p:cNvPr id="1" name=""/>
        <p:cNvGrpSpPr/>
        <p:nvPr/>
      </p:nvGrpSpPr>
      <p:grpSpPr>
        <a:xfrm>
          <a:off x="0" y="0"/>
          <a:ext cx="0" cy="0"/>
          <a:chOff x="0" y="0"/>
          <a:chExt cx="0" cy="0"/>
        </a:xfrm>
      </p:grpSpPr>
      <p:sp>
        <p:nvSpPr>
          <p:cNvPr id="2" name="PlaceHolder 1"/>
          <p:cNvSpPr>
            <a:spLocks noGrp="1"/>
          </p:cNvSpPr>
          <p:nvPr>
            <p:ph type="sldNum" idx="12"/>
          </p:nvPr>
        </p:nvSpPr>
        <p:spPr/>
        <p:txBody>
          <a:bodyPr/>
          <a:p>
            <a:fld id="{8D7B1CC4-0902-4AF5-88CA-06E18A951412}"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png"/><Relationship Id="rId3"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png"/><Relationship Id="rId3"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png"/><Relationship Id="rId3"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png"/><Relationship Id="rId3"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png"/><Relationship Id="rId3"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png"/><Relationship Id="rId3"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png"/><Relationship Id="rId3"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png"/><Relationship Id="rId3"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Google Shape;6;p52"/>
          <p:cNvSpPr/>
          <p:nvPr/>
        </p:nvSpPr>
        <p:spPr>
          <a:xfrm>
            <a:off x="7283520" y="62640"/>
            <a:ext cx="1109160" cy="584280"/>
          </a:xfrm>
          <a:prstGeom prst="rect">
            <a:avLst/>
          </a:prstGeom>
          <a:solidFill>
            <a:schemeClr val="lt1"/>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pic>
        <p:nvPicPr>
          <p:cNvPr id="1" name="Google Shape;7;p52" descr="A close up of a sign&#10;&#10;Description automatically generated"/>
          <p:cNvPicPr/>
          <p:nvPr/>
        </p:nvPicPr>
        <p:blipFill>
          <a:blip r:embed="rId2"/>
          <a:stretch/>
        </p:blipFill>
        <p:spPr>
          <a:xfrm>
            <a:off x="7799760" y="88920"/>
            <a:ext cx="1233360" cy="412200"/>
          </a:xfrm>
          <a:prstGeom prst="rect">
            <a:avLst/>
          </a:prstGeom>
          <a:ln w="0">
            <a:noFill/>
          </a:ln>
        </p:spPr>
      </p:pic>
      <p:sp>
        <p:nvSpPr>
          <p:cNvPr id="2" name="Google Shape;8;p52"/>
          <p:cNvSpPr/>
          <p:nvPr/>
        </p:nvSpPr>
        <p:spPr>
          <a:xfrm>
            <a:off x="7594560" y="82440"/>
            <a:ext cx="164880" cy="412200"/>
          </a:xfrm>
          <a:prstGeom prst="rect">
            <a:avLst/>
          </a:prstGeom>
          <a:solidFill>
            <a:srgbClr val="841910"/>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3" name="Google Shape;9;p52"/>
          <p:cNvSpPr/>
          <p:nvPr/>
        </p:nvSpPr>
        <p:spPr>
          <a:xfrm>
            <a:off x="7440120" y="82440"/>
            <a:ext cx="103320" cy="412200"/>
          </a:xfrm>
          <a:prstGeom prst="rect">
            <a:avLst/>
          </a:prstGeom>
          <a:solidFill>
            <a:srgbClr val="213264"/>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4" name="Google Shape;10;p52"/>
          <p:cNvSpPr/>
          <p:nvPr/>
        </p:nvSpPr>
        <p:spPr>
          <a:xfrm>
            <a:off x="0" y="5086440"/>
            <a:ext cx="9143640" cy="69480"/>
          </a:xfrm>
          <a:prstGeom prst="rect">
            <a:avLst/>
          </a:prstGeom>
          <a:solidFill>
            <a:srgbClr val="213264"/>
          </a:solidFill>
          <a:ln w="0">
            <a:noFill/>
          </a:ln>
        </p:spPr>
        <p:style>
          <a:lnRef idx="0"/>
          <a:fillRef idx="0"/>
          <a:effectRef idx="0"/>
          <a:fontRef idx="minor"/>
        </p:style>
        <p:txBody>
          <a:bodyPr tIns="34920" bIns="34920"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5" name="Google Shape;11;p52"/>
          <p:cNvSpPr/>
          <p:nvPr/>
        </p:nvSpPr>
        <p:spPr>
          <a:xfrm>
            <a:off x="0" y="88920"/>
            <a:ext cx="7283160" cy="405720"/>
          </a:xfrm>
          <a:prstGeom prst="rect">
            <a:avLst/>
          </a:prstGeom>
          <a:solidFill>
            <a:srgbClr val="213264"/>
          </a:solidFill>
          <a:ln w="25400">
            <a:solidFill>
              <a:srgbClr val="213264"/>
            </a:solidFill>
            <a:round/>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6" name="Google Shape;12;p52"/>
          <p:cNvSpPr/>
          <p:nvPr/>
        </p:nvSpPr>
        <p:spPr>
          <a:xfrm>
            <a:off x="92520" y="105840"/>
            <a:ext cx="3953520" cy="36540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 sz="1800" spc="-1" strike="noStrike">
                <a:solidFill>
                  <a:schemeClr val="lt1"/>
                </a:solidFill>
                <a:latin typeface="Arial"/>
                <a:ea typeface="Arial"/>
              </a:rPr>
              <a:t>Next Gen Employability Program</a:t>
            </a:r>
            <a:endParaRPr b="0" lang="en-US" sz="1800" spc="-1" strike="noStrike">
              <a:solidFill>
                <a:srgbClr val="000000"/>
              </a:solidFill>
              <a:latin typeface="Arial"/>
            </a:endParaRPr>
          </a:p>
        </p:txBody>
      </p:sp>
      <p:sp>
        <p:nvSpPr>
          <p:cNvPr id="7" name="PlaceHolder 1"/>
          <p:cNvSpPr>
            <a:spLocks noGrp="1"/>
          </p:cNvSpPr>
          <p:nvPr>
            <p:ph type="title"/>
          </p:nvPr>
        </p:nvSpPr>
        <p:spPr>
          <a:xfrm>
            <a:off x="1143000" y="841320"/>
            <a:ext cx="6857640" cy="1790280"/>
          </a:xfrm>
          <a:prstGeom prst="rect">
            <a:avLst/>
          </a:prstGeom>
          <a:noFill/>
          <a:ln w="0">
            <a:noFill/>
          </a:ln>
        </p:spPr>
        <p:txBody>
          <a:bodyPr lIns="91440" rIns="91440" tIns="45720" bIns="45720" anchor="b">
            <a:noAutofit/>
          </a:bodyPr>
          <a:p>
            <a:pPr indent="0">
              <a:buNone/>
            </a:pPr>
            <a:r>
              <a:rPr b="0" lang="en-US" sz="6000" spc="-1" strike="noStrike">
                <a:solidFill>
                  <a:srgbClr val="000000"/>
                </a:solidFill>
                <a:latin typeface="Arial"/>
              </a:rPr>
              <a:t>Click to edit the title text format</a:t>
            </a:r>
            <a:endParaRPr b="0" lang="en-US" sz="6000" spc="-1" strike="noStrike">
              <a:solidFill>
                <a:srgbClr val="000000"/>
              </a:solidFill>
              <a:latin typeface="Arial"/>
            </a:endParaRPr>
          </a:p>
        </p:txBody>
      </p:sp>
      <p:sp>
        <p:nvSpPr>
          <p:cNvPr id="8" name="PlaceHolder 2"/>
          <p:cNvSpPr>
            <a:spLocks noGrp="1"/>
          </p:cNvSpPr>
          <p:nvPr>
            <p:ph type="dt" idx="1"/>
          </p:nvPr>
        </p:nvSpPr>
        <p:spPr>
          <a:xfrm>
            <a:off x="628560" y="4767120"/>
            <a:ext cx="2057040" cy="274320"/>
          </a:xfrm>
          <a:prstGeom prst="rect">
            <a:avLst/>
          </a:prstGeom>
          <a:noFill/>
          <a:ln w="0">
            <a:noFill/>
          </a:ln>
        </p:spPr>
        <p:txBody>
          <a:bodyPr lIns="91440" rIns="91440" tIns="45720" bIns="4572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 </a:t>
            </a:r>
            <a:endParaRPr b="0" lang="en-US" sz="1400" spc="-1" strike="noStrike">
              <a:solidFill>
                <a:srgbClr val="000000"/>
              </a:solidFill>
              <a:latin typeface="Times New Roman"/>
            </a:endParaRPr>
          </a:p>
        </p:txBody>
      </p:sp>
      <p:sp>
        <p:nvSpPr>
          <p:cNvPr id="9" name="PlaceHolder 3"/>
          <p:cNvSpPr>
            <a:spLocks noGrp="1"/>
          </p:cNvSpPr>
          <p:nvPr>
            <p:ph type="ftr" idx="2"/>
          </p:nvPr>
        </p:nvSpPr>
        <p:spPr>
          <a:xfrm>
            <a:off x="3029040" y="4767120"/>
            <a:ext cx="3085920" cy="274320"/>
          </a:xfrm>
          <a:prstGeom prst="rect">
            <a:avLst/>
          </a:prstGeom>
          <a:noFill/>
          <a:ln w="0">
            <a:noFill/>
          </a:ln>
        </p:spPr>
        <p:txBody>
          <a:bodyPr lIns="91440" rIns="91440" tIns="45720" bIns="4572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 </a:t>
            </a:r>
            <a:endParaRPr b="0" lang="en-US" sz="1400" spc="-1" strike="noStrike">
              <a:solidFill>
                <a:srgbClr val="000000"/>
              </a:solidFill>
              <a:latin typeface="Times New Roman"/>
            </a:endParaRPr>
          </a:p>
        </p:txBody>
      </p:sp>
      <p:sp>
        <p:nvSpPr>
          <p:cNvPr id="10" name="PlaceHolder 4"/>
          <p:cNvSpPr>
            <a:spLocks noGrp="1"/>
          </p:cNvSpPr>
          <p:nvPr>
            <p:ph type="sldNum" idx="3"/>
          </p:nvPr>
        </p:nvSpPr>
        <p:spPr>
          <a:xfrm>
            <a:off x="6458040" y="4767120"/>
            <a:ext cx="2057040" cy="274320"/>
          </a:xfrm>
          <a:prstGeom prst="rect">
            <a:avLst/>
          </a:prstGeom>
          <a:noFill/>
          <a:ln w="0">
            <a:noFill/>
          </a:ln>
        </p:spPr>
        <p:txBody>
          <a:bodyPr lIns="91440" rIns="91440" tIns="45720" bIns="45720" anchor="t">
            <a:noAutofit/>
          </a:bodyPr>
          <a:lstStyle>
            <a:lvl1pPr indent="0">
              <a:lnSpc>
                <a:spcPct val="100000"/>
              </a:lnSpc>
              <a:buNone/>
              <a:tabLst>
                <a:tab algn="l" pos="0"/>
              </a:tabLst>
              <a:defRPr b="0" lang="en" sz="1400" spc="-1" strike="noStrike">
                <a:solidFill>
                  <a:srgbClr val="000000"/>
                </a:solidFill>
                <a:latin typeface="Arial"/>
                <a:ea typeface="Arial"/>
              </a:defRPr>
            </a:lvl1pPr>
          </a:lstStyle>
          <a:p>
            <a:pPr indent="0">
              <a:lnSpc>
                <a:spcPct val="100000"/>
              </a:lnSpc>
              <a:buNone/>
              <a:tabLst>
                <a:tab algn="l" pos="0"/>
              </a:tabLst>
            </a:pPr>
            <a:fld id="{1E406FA0-4E55-4CBD-A196-BB716DDB339D}" type="slidenum">
              <a:rPr b="0" lang="en" sz="1400" spc="-1" strike="noStrike">
                <a:solidFill>
                  <a:srgbClr val="000000"/>
                </a:solidFill>
                <a:latin typeface="Arial"/>
                <a:ea typeface="Arial"/>
              </a:rPr>
              <a:t>1</a:t>
            </a:fld>
            <a:endParaRPr b="0" lang="en-US" sz="1400" spc="-1" strike="noStrike">
              <a:solidFill>
                <a:srgbClr val="000000"/>
              </a:solidFill>
              <a:latin typeface="Times New Roman"/>
            </a:endParaRPr>
          </a:p>
        </p:txBody>
      </p:sp>
      <p:sp>
        <p:nvSpPr>
          <p:cNvPr id="11" name="PlaceHolder 5"/>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00" name="Google Shape;6;p52"/>
          <p:cNvSpPr/>
          <p:nvPr/>
        </p:nvSpPr>
        <p:spPr>
          <a:xfrm>
            <a:off x="7283520" y="62640"/>
            <a:ext cx="1109160" cy="584280"/>
          </a:xfrm>
          <a:prstGeom prst="rect">
            <a:avLst/>
          </a:prstGeom>
          <a:solidFill>
            <a:schemeClr val="lt1"/>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pic>
        <p:nvPicPr>
          <p:cNvPr id="101" name="Google Shape;7;p52" descr="A close up of a sign&#10;&#10;Description automatically generated"/>
          <p:cNvPicPr/>
          <p:nvPr/>
        </p:nvPicPr>
        <p:blipFill>
          <a:blip r:embed="rId2"/>
          <a:stretch/>
        </p:blipFill>
        <p:spPr>
          <a:xfrm>
            <a:off x="7799760" y="88920"/>
            <a:ext cx="1233360" cy="412200"/>
          </a:xfrm>
          <a:prstGeom prst="rect">
            <a:avLst/>
          </a:prstGeom>
          <a:ln w="0">
            <a:noFill/>
          </a:ln>
        </p:spPr>
      </p:pic>
      <p:sp>
        <p:nvSpPr>
          <p:cNvPr id="102" name="Google Shape;8;p52"/>
          <p:cNvSpPr/>
          <p:nvPr/>
        </p:nvSpPr>
        <p:spPr>
          <a:xfrm>
            <a:off x="7594560" y="82440"/>
            <a:ext cx="164880" cy="412200"/>
          </a:xfrm>
          <a:prstGeom prst="rect">
            <a:avLst/>
          </a:prstGeom>
          <a:solidFill>
            <a:srgbClr val="841910"/>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103" name="Google Shape;9;p52"/>
          <p:cNvSpPr/>
          <p:nvPr/>
        </p:nvSpPr>
        <p:spPr>
          <a:xfrm>
            <a:off x="7440120" y="82440"/>
            <a:ext cx="103320" cy="412200"/>
          </a:xfrm>
          <a:prstGeom prst="rect">
            <a:avLst/>
          </a:prstGeom>
          <a:solidFill>
            <a:srgbClr val="213264"/>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104" name="Google Shape;10;p52"/>
          <p:cNvSpPr/>
          <p:nvPr/>
        </p:nvSpPr>
        <p:spPr>
          <a:xfrm>
            <a:off x="0" y="5086440"/>
            <a:ext cx="9143640" cy="69480"/>
          </a:xfrm>
          <a:prstGeom prst="rect">
            <a:avLst/>
          </a:prstGeom>
          <a:solidFill>
            <a:srgbClr val="213264"/>
          </a:solidFill>
          <a:ln w="0">
            <a:noFill/>
          </a:ln>
        </p:spPr>
        <p:style>
          <a:lnRef idx="0"/>
          <a:fillRef idx="0"/>
          <a:effectRef idx="0"/>
          <a:fontRef idx="minor"/>
        </p:style>
        <p:txBody>
          <a:bodyPr tIns="34920" bIns="34920"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105" name="Google Shape;11;p52"/>
          <p:cNvSpPr/>
          <p:nvPr/>
        </p:nvSpPr>
        <p:spPr>
          <a:xfrm>
            <a:off x="0" y="88920"/>
            <a:ext cx="7283160" cy="405720"/>
          </a:xfrm>
          <a:prstGeom prst="rect">
            <a:avLst/>
          </a:prstGeom>
          <a:solidFill>
            <a:srgbClr val="213264"/>
          </a:solidFill>
          <a:ln w="25400">
            <a:solidFill>
              <a:srgbClr val="213264"/>
            </a:solidFill>
            <a:round/>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106" name="Google Shape;12;p52"/>
          <p:cNvSpPr/>
          <p:nvPr/>
        </p:nvSpPr>
        <p:spPr>
          <a:xfrm>
            <a:off x="92520" y="105840"/>
            <a:ext cx="3953520" cy="36540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 sz="1800" spc="-1" strike="noStrike">
                <a:solidFill>
                  <a:schemeClr val="lt1"/>
                </a:solidFill>
                <a:latin typeface="Arial"/>
                <a:ea typeface="Arial"/>
              </a:rPr>
              <a:t>Next Gen Employability Program</a:t>
            </a:r>
            <a:endParaRPr b="0" lang="en-US" sz="1800" spc="-1" strike="noStrike">
              <a:solidFill>
                <a:srgbClr val="000000"/>
              </a:solidFill>
              <a:latin typeface="Arial"/>
            </a:endParaRPr>
          </a:p>
        </p:txBody>
      </p:sp>
      <p:sp>
        <p:nvSpPr>
          <p:cNvPr id="107" name="PlaceHolder 1"/>
          <p:cNvSpPr>
            <a:spLocks noGrp="1"/>
          </p:cNvSpPr>
          <p:nvPr>
            <p:ph type="title"/>
          </p:nvPr>
        </p:nvSpPr>
        <p:spPr>
          <a:xfrm>
            <a:off x="490320" y="450000"/>
            <a:ext cx="6367320" cy="4090320"/>
          </a:xfrm>
          <a:prstGeom prst="rect">
            <a:avLst/>
          </a:prstGeom>
          <a:noFill/>
          <a:ln w="0">
            <a:noFill/>
          </a:ln>
        </p:spPr>
        <p:txBody>
          <a:bodyPr lIns="91440" rIns="91440" tIns="91440" bIns="91440" anchor="ctr">
            <a:noAutofit/>
          </a:bodyPr>
          <a:p>
            <a:pPr indent="0">
              <a:buNone/>
            </a:pPr>
            <a:r>
              <a:rPr b="0" lang="en-US" sz="4800" spc="-1" strike="noStrike">
                <a:solidFill>
                  <a:srgbClr val="000000"/>
                </a:solidFill>
                <a:latin typeface="Arial"/>
              </a:rPr>
              <a:t>Click to edit the title text format</a:t>
            </a:r>
            <a:endParaRPr b="0" lang="en-US" sz="4800" spc="-1" strike="noStrike">
              <a:solidFill>
                <a:srgbClr val="000000"/>
              </a:solidFill>
              <a:latin typeface="Arial"/>
            </a:endParaRPr>
          </a:p>
        </p:txBody>
      </p:sp>
      <p:sp>
        <p:nvSpPr>
          <p:cNvPr id="108" name="PlaceHolder 2"/>
          <p:cNvSpPr>
            <a:spLocks noGrp="1"/>
          </p:cNvSpPr>
          <p:nvPr>
            <p:ph type="sldNum" idx="13"/>
          </p:nvPr>
        </p:nvSpPr>
        <p:spPr>
          <a:xfrm>
            <a:off x="8472600" y="4663080"/>
            <a:ext cx="548280" cy="3931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DC112116-07B8-45C1-9FB3-A264B9BED430}"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09" name="Google Shape;6;p52"/>
          <p:cNvSpPr/>
          <p:nvPr/>
        </p:nvSpPr>
        <p:spPr>
          <a:xfrm>
            <a:off x="7283520" y="62640"/>
            <a:ext cx="1109160" cy="584280"/>
          </a:xfrm>
          <a:prstGeom prst="rect">
            <a:avLst/>
          </a:prstGeom>
          <a:solidFill>
            <a:schemeClr val="lt1"/>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pic>
        <p:nvPicPr>
          <p:cNvPr id="110" name="Google Shape;7;p52" descr="A close up of a sign&#10;&#10;Description automatically generated"/>
          <p:cNvPicPr/>
          <p:nvPr/>
        </p:nvPicPr>
        <p:blipFill>
          <a:blip r:embed="rId2"/>
          <a:stretch/>
        </p:blipFill>
        <p:spPr>
          <a:xfrm>
            <a:off x="7799760" y="88920"/>
            <a:ext cx="1233360" cy="412200"/>
          </a:xfrm>
          <a:prstGeom prst="rect">
            <a:avLst/>
          </a:prstGeom>
          <a:ln w="0">
            <a:noFill/>
          </a:ln>
        </p:spPr>
      </p:pic>
      <p:sp>
        <p:nvSpPr>
          <p:cNvPr id="111" name="Google Shape;8;p52"/>
          <p:cNvSpPr/>
          <p:nvPr/>
        </p:nvSpPr>
        <p:spPr>
          <a:xfrm>
            <a:off x="7594560" y="82440"/>
            <a:ext cx="164880" cy="412200"/>
          </a:xfrm>
          <a:prstGeom prst="rect">
            <a:avLst/>
          </a:prstGeom>
          <a:solidFill>
            <a:srgbClr val="841910"/>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112" name="Google Shape;9;p52"/>
          <p:cNvSpPr/>
          <p:nvPr/>
        </p:nvSpPr>
        <p:spPr>
          <a:xfrm>
            <a:off x="7440120" y="82440"/>
            <a:ext cx="103320" cy="412200"/>
          </a:xfrm>
          <a:prstGeom prst="rect">
            <a:avLst/>
          </a:prstGeom>
          <a:solidFill>
            <a:srgbClr val="213264"/>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113" name="Google Shape;10;p52"/>
          <p:cNvSpPr/>
          <p:nvPr/>
        </p:nvSpPr>
        <p:spPr>
          <a:xfrm>
            <a:off x="0" y="5086440"/>
            <a:ext cx="9143640" cy="69480"/>
          </a:xfrm>
          <a:prstGeom prst="rect">
            <a:avLst/>
          </a:prstGeom>
          <a:solidFill>
            <a:srgbClr val="213264"/>
          </a:solidFill>
          <a:ln w="0">
            <a:noFill/>
          </a:ln>
        </p:spPr>
        <p:style>
          <a:lnRef idx="0"/>
          <a:fillRef idx="0"/>
          <a:effectRef idx="0"/>
          <a:fontRef idx="minor"/>
        </p:style>
        <p:txBody>
          <a:bodyPr tIns="34920" bIns="34920"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114" name="Google Shape;11;p52"/>
          <p:cNvSpPr/>
          <p:nvPr/>
        </p:nvSpPr>
        <p:spPr>
          <a:xfrm>
            <a:off x="0" y="88920"/>
            <a:ext cx="7283160" cy="405720"/>
          </a:xfrm>
          <a:prstGeom prst="rect">
            <a:avLst/>
          </a:prstGeom>
          <a:solidFill>
            <a:srgbClr val="213264"/>
          </a:solidFill>
          <a:ln w="25400">
            <a:solidFill>
              <a:srgbClr val="213264"/>
            </a:solidFill>
            <a:round/>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115" name="Google Shape;12;p52"/>
          <p:cNvSpPr/>
          <p:nvPr/>
        </p:nvSpPr>
        <p:spPr>
          <a:xfrm>
            <a:off x="92520" y="105840"/>
            <a:ext cx="3953520" cy="36540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 sz="1800" spc="-1" strike="noStrike">
                <a:solidFill>
                  <a:schemeClr val="lt1"/>
                </a:solidFill>
                <a:latin typeface="Arial"/>
                <a:ea typeface="Arial"/>
              </a:rPr>
              <a:t>Next Gen Employability Program</a:t>
            </a:r>
            <a:endParaRPr b="0" lang="en-US" sz="1800" spc="-1" strike="noStrike">
              <a:solidFill>
                <a:srgbClr val="000000"/>
              </a:solidFill>
              <a:latin typeface="Arial"/>
            </a:endParaRPr>
          </a:p>
        </p:txBody>
      </p:sp>
      <p:sp>
        <p:nvSpPr>
          <p:cNvPr id="116" name="Google Shape;47;p32"/>
          <p:cNvSpPr/>
          <p:nvPr/>
        </p:nvSpPr>
        <p:spPr>
          <a:xfrm>
            <a:off x="4572000" y="0"/>
            <a:ext cx="4571640" cy="5143320"/>
          </a:xfrm>
          <a:prstGeom prst="rect">
            <a:avLst/>
          </a:prstGeom>
          <a:solidFill>
            <a:schemeClr val="lt2"/>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117" name="PlaceHolder 1"/>
          <p:cNvSpPr>
            <a:spLocks noGrp="1"/>
          </p:cNvSpPr>
          <p:nvPr>
            <p:ph type="title"/>
          </p:nvPr>
        </p:nvSpPr>
        <p:spPr>
          <a:xfrm>
            <a:off x="265680" y="1233000"/>
            <a:ext cx="4044960" cy="1482120"/>
          </a:xfrm>
          <a:prstGeom prst="rect">
            <a:avLst/>
          </a:prstGeom>
          <a:noFill/>
          <a:ln w="0">
            <a:noFill/>
          </a:ln>
        </p:spPr>
        <p:txBody>
          <a:bodyPr lIns="91440" rIns="91440" tIns="91440" bIns="91440" anchor="b">
            <a:noAutofit/>
          </a:bodyPr>
          <a:p>
            <a:pPr indent="0">
              <a:buNone/>
            </a:pPr>
            <a:r>
              <a:rPr b="0" lang="en-US" sz="4200" spc="-1" strike="noStrike">
                <a:solidFill>
                  <a:srgbClr val="000000"/>
                </a:solidFill>
                <a:latin typeface="Arial"/>
              </a:rPr>
              <a:t>Click to edit the title text format</a:t>
            </a:r>
            <a:endParaRPr b="0" lang="en-US" sz="4200" spc="-1" strike="noStrike">
              <a:solidFill>
                <a:srgbClr val="000000"/>
              </a:solidFill>
              <a:latin typeface="Arial"/>
            </a:endParaRPr>
          </a:p>
        </p:txBody>
      </p:sp>
      <p:sp>
        <p:nvSpPr>
          <p:cNvPr id="118" name="PlaceHolder 2"/>
          <p:cNvSpPr>
            <a:spLocks noGrp="1"/>
          </p:cNvSpPr>
          <p:nvPr>
            <p:ph type="body"/>
          </p:nvPr>
        </p:nvSpPr>
        <p:spPr>
          <a:xfrm>
            <a:off x="4939560" y="723960"/>
            <a:ext cx="3836520" cy="3694680"/>
          </a:xfrm>
          <a:prstGeom prst="rect">
            <a:avLst/>
          </a:prstGeom>
          <a:noFill/>
          <a:ln w="0">
            <a:noFill/>
          </a:ln>
        </p:spPr>
        <p:txBody>
          <a:bodyPr lIns="91440" rIns="91440" tIns="91440" bIns="91440" anchor="ctr">
            <a:no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400" spc="-1" strike="noStrike">
                <a:solidFill>
                  <a:srgbClr val="000000"/>
                </a:solidFill>
                <a:latin typeface="Arial"/>
              </a:rPr>
              <a:t>Fifth Outline Level</a:t>
            </a:r>
            <a:endParaRPr b="0" lang="en-US"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400" spc="-1" strike="noStrike">
                <a:solidFill>
                  <a:srgbClr val="000000"/>
                </a:solidFill>
                <a:latin typeface="Arial"/>
              </a:rPr>
              <a:t>Sixth Outline Level</a:t>
            </a:r>
            <a:endParaRPr b="0" lang="en-US"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400" spc="-1" strike="noStrike">
                <a:solidFill>
                  <a:srgbClr val="000000"/>
                </a:solidFill>
                <a:latin typeface="Arial"/>
              </a:rPr>
              <a:t>Seventh Outline Level</a:t>
            </a:r>
            <a:endParaRPr b="0" lang="en-US" sz="1400" spc="-1" strike="noStrike">
              <a:solidFill>
                <a:srgbClr val="000000"/>
              </a:solidFill>
              <a:latin typeface="Arial"/>
            </a:endParaRPr>
          </a:p>
        </p:txBody>
      </p:sp>
      <p:sp>
        <p:nvSpPr>
          <p:cNvPr id="119" name="PlaceHolder 3"/>
          <p:cNvSpPr>
            <a:spLocks noGrp="1"/>
          </p:cNvSpPr>
          <p:nvPr>
            <p:ph type="sldNum" idx="14"/>
          </p:nvPr>
        </p:nvSpPr>
        <p:spPr>
          <a:xfrm>
            <a:off x="8472600" y="4663080"/>
            <a:ext cx="548280" cy="3931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5F4AB2F3-FCE6-4B27-9793-4F505F4C5F45}"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4" name="Google Shape;6;p52"/>
          <p:cNvSpPr/>
          <p:nvPr/>
        </p:nvSpPr>
        <p:spPr>
          <a:xfrm>
            <a:off x="7283520" y="62640"/>
            <a:ext cx="1109160" cy="584280"/>
          </a:xfrm>
          <a:prstGeom prst="rect">
            <a:avLst/>
          </a:prstGeom>
          <a:solidFill>
            <a:schemeClr val="lt1"/>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pic>
        <p:nvPicPr>
          <p:cNvPr id="15" name="Google Shape;7;p52" descr="A close up of a sign&#10;&#10;Description automatically generated"/>
          <p:cNvPicPr/>
          <p:nvPr/>
        </p:nvPicPr>
        <p:blipFill>
          <a:blip r:embed="rId2"/>
          <a:stretch/>
        </p:blipFill>
        <p:spPr>
          <a:xfrm>
            <a:off x="7799760" y="88920"/>
            <a:ext cx="1233360" cy="412200"/>
          </a:xfrm>
          <a:prstGeom prst="rect">
            <a:avLst/>
          </a:prstGeom>
          <a:ln w="0">
            <a:noFill/>
          </a:ln>
        </p:spPr>
      </p:pic>
      <p:sp>
        <p:nvSpPr>
          <p:cNvPr id="16" name="Google Shape;8;p52"/>
          <p:cNvSpPr/>
          <p:nvPr/>
        </p:nvSpPr>
        <p:spPr>
          <a:xfrm>
            <a:off x="7594560" y="82440"/>
            <a:ext cx="164880" cy="412200"/>
          </a:xfrm>
          <a:prstGeom prst="rect">
            <a:avLst/>
          </a:prstGeom>
          <a:solidFill>
            <a:srgbClr val="841910"/>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17" name="Google Shape;9;p52"/>
          <p:cNvSpPr/>
          <p:nvPr/>
        </p:nvSpPr>
        <p:spPr>
          <a:xfrm>
            <a:off x="7440120" y="82440"/>
            <a:ext cx="103320" cy="412200"/>
          </a:xfrm>
          <a:prstGeom prst="rect">
            <a:avLst/>
          </a:prstGeom>
          <a:solidFill>
            <a:srgbClr val="213264"/>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18" name="Google Shape;10;p52"/>
          <p:cNvSpPr/>
          <p:nvPr/>
        </p:nvSpPr>
        <p:spPr>
          <a:xfrm>
            <a:off x="0" y="5086440"/>
            <a:ext cx="9143640" cy="69480"/>
          </a:xfrm>
          <a:prstGeom prst="rect">
            <a:avLst/>
          </a:prstGeom>
          <a:solidFill>
            <a:srgbClr val="213264"/>
          </a:solidFill>
          <a:ln w="0">
            <a:noFill/>
          </a:ln>
        </p:spPr>
        <p:style>
          <a:lnRef idx="0"/>
          <a:fillRef idx="0"/>
          <a:effectRef idx="0"/>
          <a:fontRef idx="minor"/>
        </p:style>
        <p:txBody>
          <a:bodyPr tIns="34920" bIns="34920"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19" name="Google Shape;11;p52"/>
          <p:cNvSpPr/>
          <p:nvPr/>
        </p:nvSpPr>
        <p:spPr>
          <a:xfrm>
            <a:off x="0" y="88920"/>
            <a:ext cx="7283160" cy="405720"/>
          </a:xfrm>
          <a:prstGeom prst="rect">
            <a:avLst/>
          </a:prstGeom>
          <a:solidFill>
            <a:srgbClr val="213264"/>
          </a:solidFill>
          <a:ln w="25400">
            <a:solidFill>
              <a:srgbClr val="213264"/>
            </a:solidFill>
            <a:round/>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20" name="Google Shape;12;p52"/>
          <p:cNvSpPr/>
          <p:nvPr/>
        </p:nvSpPr>
        <p:spPr>
          <a:xfrm>
            <a:off x="92520" y="105840"/>
            <a:ext cx="3953520" cy="36540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 sz="1800" spc="-1" strike="noStrike">
                <a:solidFill>
                  <a:schemeClr val="lt1"/>
                </a:solidFill>
                <a:latin typeface="Arial"/>
                <a:ea typeface="Arial"/>
              </a:rPr>
              <a:t>Next Gen Employability Program</a:t>
            </a:r>
            <a:endParaRPr b="0" lang="en-US" sz="1800" spc="-1" strike="noStrike">
              <a:solidFill>
                <a:srgbClr val="000000"/>
              </a:solidFill>
              <a:latin typeface="Arial"/>
            </a:endParaRPr>
          </a:p>
        </p:txBody>
      </p:sp>
      <p:sp>
        <p:nvSpPr>
          <p:cNvPr id="21" name="PlaceHolder 1"/>
          <p:cNvSpPr>
            <a:spLocks noGrp="1"/>
          </p:cNvSpPr>
          <p:nvPr>
            <p:ph type="body"/>
          </p:nvPr>
        </p:nvSpPr>
        <p:spPr>
          <a:xfrm>
            <a:off x="311760" y="4230720"/>
            <a:ext cx="5998320" cy="604800"/>
          </a:xfrm>
          <a:prstGeom prst="rect">
            <a:avLst/>
          </a:prstGeom>
          <a:noFill/>
          <a:ln w="0">
            <a:noFill/>
          </a:ln>
        </p:spPr>
        <p:txBody>
          <a:bodyPr lIns="91440" rIns="91440" tIns="91440" bIns="91440" anchor="ctr">
            <a:no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400" spc="-1" strike="noStrike">
                <a:solidFill>
                  <a:srgbClr val="000000"/>
                </a:solidFill>
                <a:latin typeface="Arial"/>
              </a:rPr>
              <a:t>Fifth Outline Level</a:t>
            </a:r>
            <a:endParaRPr b="0" lang="en-US"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400" spc="-1" strike="noStrike">
                <a:solidFill>
                  <a:srgbClr val="000000"/>
                </a:solidFill>
                <a:latin typeface="Arial"/>
              </a:rPr>
              <a:t>Sixth Outline Level</a:t>
            </a:r>
            <a:endParaRPr b="0" lang="en-US"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400" spc="-1" strike="noStrike">
                <a:solidFill>
                  <a:srgbClr val="000000"/>
                </a:solidFill>
                <a:latin typeface="Arial"/>
              </a:rPr>
              <a:t>Seventh Outline Level</a:t>
            </a:r>
            <a:endParaRPr b="0" lang="en-US" sz="1400" spc="-1" strike="noStrike">
              <a:solidFill>
                <a:srgbClr val="000000"/>
              </a:solidFill>
              <a:latin typeface="Arial"/>
            </a:endParaRPr>
          </a:p>
        </p:txBody>
      </p:sp>
      <p:sp>
        <p:nvSpPr>
          <p:cNvPr id="22" name="PlaceHolder 2"/>
          <p:cNvSpPr>
            <a:spLocks noGrp="1"/>
          </p:cNvSpPr>
          <p:nvPr>
            <p:ph type="sldNum" idx="4"/>
          </p:nvPr>
        </p:nvSpPr>
        <p:spPr>
          <a:xfrm>
            <a:off x="8472600" y="4663080"/>
            <a:ext cx="548280" cy="3931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81E3B1D6-152C-4DA3-8DB0-4E4E8C92A4D2}"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3" name="Google Shape;6;p52"/>
          <p:cNvSpPr/>
          <p:nvPr/>
        </p:nvSpPr>
        <p:spPr>
          <a:xfrm>
            <a:off x="7283520" y="62640"/>
            <a:ext cx="1109160" cy="584280"/>
          </a:xfrm>
          <a:prstGeom prst="rect">
            <a:avLst/>
          </a:prstGeom>
          <a:solidFill>
            <a:schemeClr val="lt1"/>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pic>
        <p:nvPicPr>
          <p:cNvPr id="24" name="Google Shape;7;p52" descr="A close up of a sign&#10;&#10;Description automatically generated"/>
          <p:cNvPicPr/>
          <p:nvPr/>
        </p:nvPicPr>
        <p:blipFill>
          <a:blip r:embed="rId2"/>
          <a:stretch/>
        </p:blipFill>
        <p:spPr>
          <a:xfrm>
            <a:off x="7799760" y="88920"/>
            <a:ext cx="1233360" cy="412200"/>
          </a:xfrm>
          <a:prstGeom prst="rect">
            <a:avLst/>
          </a:prstGeom>
          <a:ln w="0">
            <a:noFill/>
          </a:ln>
        </p:spPr>
      </p:pic>
      <p:sp>
        <p:nvSpPr>
          <p:cNvPr id="25" name="Google Shape;8;p52"/>
          <p:cNvSpPr/>
          <p:nvPr/>
        </p:nvSpPr>
        <p:spPr>
          <a:xfrm>
            <a:off x="7594560" y="82440"/>
            <a:ext cx="164880" cy="412200"/>
          </a:xfrm>
          <a:prstGeom prst="rect">
            <a:avLst/>
          </a:prstGeom>
          <a:solidFill>
            <a:srgbClr val="841910"/>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26" name="Google Shape;9;p52"/>
          <p:cNvSpPr/>
          <p:nvPr/>
        </p:nvSpPr>
        <p:spPr>
          <a:xfrm>
            <a:off x="7440120" y="82440"/>
            <a:ext cx="103320" cy="412200"/>
          </a:xfrm>
          <a:prstGeom prst="rect">
            <a:avLst/>
          </a:prstGeom>
          <a:solidFill>
            <a:srgbClr val="213264"/>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27" name="Google Shape;10;p52"/>
          <p:cNvSpPr/>
          <p:nvPr/>
        </p:nvSpPr>
        <p:spPr>
          <a:xfrm>
            <a:off x="0" y="5086440"/>
            <a:ext cx="9143640" cy="69480"/>
          </a:xfrm>
          <a:prstGeom prst="rect">
            <a:avLst/>
          </a:prstGeom>
          <a:solidFill>
            <a:srgbClr val="213264"/>
          </a:solidFill>
          <a:ln w="0">
            <a:noFill/>
          </a:ln>
        </p:spPr>
        <p:style>
          <a:lnRef idx="0"/>
          <a:fillRef idx="0"/>
          <a:effectRef idx="0"/>
          <a:fontRef idx="minor"/>
        </p:style>
        <p:txBody>
          <a:bodyPr tIns="34920" bIns="34920"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28" name="Google Shape;11;p52"/>
          <p:cNvSpPr/>
          <p:nvPr/>
        </p:nvSpPr>
        <p:spPr>
          <a:xfrm>
            <a:off x="0" y="88920"/>
            <a:ext cx="7283160" cy="405720"/>
          </a:xfrm>
          <a:prstGeom prst="rect">
            <a:avLst/>
          </a:prstGeom>
          <a:solidFill>
            <a:srgbClr val="213264"/>
          </a:solidFill>
          <a:ln w="25400">
            <a:solidFill>
              <a:srgbClr val="213264"/>
            </a:solidFill>
            <a:round/>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29" name="Google Shape;12;p52"/>
          <p:cNvSpPr/>
          <p:nvPr/>
        </p:nvSpPr>
        <p:spPr>
          <a:xfrm>
            <a:off x="92520" y="105840"/>
            <a:ext cx="3953520" cy="36540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 sz="1800" spc="-1" strike="noStrike">
                <a:solidFill>
                  <a:schemeClr val="lt1"/>
                </a:solidFill>
                <a:latin typeface="Arial"/>
                <a:ea typeface="Arial"/>
              </a:rPr>
              <a:t>Next Gen Employability Program</a:t>
            </a:r>
            <a:endParaRPr b="0" lang="en-US" sz="1800" spc="-1" strike="noStrike">
              <a:solidFill>
                <a:srgbClr val="000000"/>
              </a:solidFill>
              <a:latin typeface="Arial"/>
            </a:endParaRPr>
          </a:p>
        </p:txBody>
      </p:sp>
      <p:sp>
        <p:nvSpPr>
          <p:cNvPr id="30" name="PlaceHolder 1"/>
          <p:cNvSpPr>
            <a:spLocks noGrp="1"/>
          </p:cNvSpPr>
          <p:nvPr>
            <p:ph type="sldNum" idx="5"/>
          </p:nvPr>
        </p:nvSpPr>
        <p:spPr>
          <a:xfrm>
            <a:off x="8472600" y="4663080"/>
            <a:ext cx="548280" cy="3931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083FE63B-ACEB-491A-9392-A4D0AF0B6F6A}"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1" name="Google Shape;6;p52"/>
          <p:cNvSpPr/>
          <p:nvPr/>
        </p:nvSpPr>
        <p:spPr>
          <a:xfrm>
            <a:off x="7283520" y="62640"/>
            <a:ext cx="1109160" cy="584280"/>
          </a:xfrm>
          <a:prstGeom prst="rect">
            <a:avLst/>
          </a:prstGeom>
          <a:solidFill>
            <a:schemeClr val="lt1"/>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pic>
        <p:nvPicPr>
          <p:cNvPr id="32" name="Google Shape;7;p52" descr="A close up of a sign&#10;&#10;Description automatically generated"/>
          <p:cNvPicPr/>
          <p:nvPr/>
        </p:nvPicPr>
        <p:blipFill>
          <a:blip r:embed="rId2"/>
          <a:stretch/>
        </p:blipFill>
        <p:spPr>
          <a:xfrm>
            <a:off x="7799760" y="88920"/>
            <a:ext cx="1233360" cy="412200"/>
          </a:xfrm>
          <a:prstGeom prst="rect">
            <a:avLst/>
          </a:prstGeom>
          <a:ln w="0">
            <a:noFill/>
          </a:ln>
        </p:spPr>
      </p:pic>
      <p:sp>
        <p:nvSpPr>
          <p:cNvPr id="33" name="Google Shape;8;p52"/>
          <p:cNvSpPr/>
          <p:nvPr/>
        </p:nvSpPr>
        <p:spPr>
          <a:xfrm>
            <a:off x="7594560" y="82440"/>
            <a:ext cx="164880" cy="412200"/>
          </a:xfrm>
          <a:prstGeom prst="rect">
            <a:avLst/>
          </a:prstGeom>
          <a:solidFill>
            <a:srgbClr val="841910"/>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34" name="Google Shape;9;p52"/>
          <p:cNvSpPr/>
          <p:nvPr/>
        </p:nvSpPr>
        <p:spPr>
          <a:xfrm>
            <a:off x="7440120" y="82440"/>
            <a:ext cx="103320" cy="412200"/>
          </a:xfrm>
          <a:prstGeom prst="rect">
            <a:avLst/>
          </a:prstGeom>
          <a:solidFill>
            <a:srgbClr val="213264"/>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35" name="Google Shape;10;p52"/>
          <p:cNvSpPr/>
          <p:nvPr/>
        </p:nvSpPr>
        <p:spPr>
          <a:xfrm>
            <a:off x="0" y="5086440"/>
            <a:ext cx="9143640" cy="69480"/>
          </a:xfrm>
          <a:prstGeom prst="rect">
            <a:avLst/>
          </a:prstGeom>
          <a:solidFill>
            <a:srgbClr val="213264"/>
          </a:solidFill>
          <a:ln w="0">
            <a:noFill/>
          </a:ln>
        </p:spPr>
        <p:style>
          <a:lnRef idx="0"/>
          <a:fillRef idx="0"/>
          <a:effectRef idx="0"/>
          <a:fontRef idx="minor"/>
        </p:style>
        <p:txBody>
          <a:bodyPr tIns="34920" bIns="34920"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36" name="Google Shape;11;p52"/>
          <p:cNvSpPr/>
          <p:nvPr/>
        </p:nvSpPr>
        <p:spPr>
          <a:xfrm>
            <a:off x="0" y="88920"/>
            <a:ext cx="7283160" cy="405720"/>
          </a:xfrm>
          <a:prstGeom prst="rect">
            <a:avLst/>
          </a:prstGeom>
          <a:solidFill>
            <a:srgbClr val="213264"/>
          </a:solidFill>
          <a:ln w="25400">
            <a:solidFill>
              <a:srgbClr val="213264"/>
            </a:solidFill>
            <a:round/>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37" name="Google Shape;12;p52"/>
          <p:cNvSpPr/>
          <p:nvPr/>
        </p:nvSpPr>
        <p:spPr>
          <a:xfrm>
            <a:off x="92520" y="105840"/>
            <a:ext cx="3953520" cy="36540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 sz="1800" spc="-1" strike="noStrike">
                <a:solidFill>
                  <a:schemeClr val="lt1"/>
                </a:solidFill>
                <a:latin typeface="Arial"/>
                <a:ea typeface="Arial"/>
              </a:rPr>
              <a:t>Next Gen Employability Program</a:t>
            </a:r>
            <a:endParaRPr b="0" lang="en-US" sz="1800" spc="-1" strike="noStrike">
              <a:solidFill>
                <a:srgbClr val="000000"/>
              </a:solidFill>
              <a:latin typeface="Arial"/>
            </a:endParaRPr>
          </a:p>
        </p:txBody>
      </p:sp>
      <p:sp>
        <p:nvSpPr>
          <p:cNvPr id="38" name="PlaceHolder 1"/>
          <p:cNvSpPr>
            <a:spLocks noGrp="1"/>
          </p:cNvSpPr>
          <p:nvPr>
            <p:ph type="sldNum" idx="6"/>
          </p:nvPr>
        </p:nvSpPr>
        <p:spPr>
          <a:xfrm>
            <a:off x="8472600" y="4663080"/>
            <a:ext cx="548280" cy="3931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41A43CFD-4242-479C-B7A7-39471B08DAAA}"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
        <p:nvSpPr>
          <p:cNvPr id="39"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40"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5" r:id="rId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3" name="Google Shape;6;p52"/>
          <p:cNvSpPr/>
          <p:nvPr/>
        </p:nvSpPr>
        <p:spPr>
          <a:xfrm>
            <a:off x="7283520" y="62640"/>
            <a:ext cx="1109160" cy="584280"/>
          </a:xfrm>
          <a:prstGeom prst="rect">
            <a:avLst/>
          </a:prstGeom>
          <a:solidFill>
            <a:schemeClr val="lt1"/>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pic>
        <p:nvPicPr>
          <p:cNvPr id="44" name="Google Shape;7;p52" descr="A close up of a sign&#10;&#10;Description automatically generated"/>
          <p:cNvPicPr/>
          <p:nvPr/>
        </p:nvPicPr>
        <p:blipFill>
          <a:blip r:embed="rId2"/>
          <a:stretch/>
        </p:blipFill>
        <p:spPr>
          <a:xfrm>
            <a:off x="7799760" y="88920"/>
            <a:ext cx="1233360" cy="412200"/>
          </a:xfrm>
          <a:prstGeom prst="rect">
            <a:avLst/>
          </a:prstGeom>
          <a:ln w="0">
            <a:noFill/>
          </a:ln>
        </p:spPr>
      </p:pic>
      <p:sp>
        <p:nvSpPr>
          <p:cNvPr id="45" name="Google Shape;8;p52"/>
          <p:cNvSpPr/>
          <p:nvPr/>
        </p:nvSpPr>
        <p:spPr>
          <a:xfrm>
            <a:off x="7594560" y="82440"/>
            <a:ext cx="164880" cy="412200"/>
          </a:xfrm>
          <a:prstGeom prst="rect">
            <a:avLst/>
          </a:prstGeom>
          <a:solidFill>
            <a:srgbClr val="841910"/>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46" name="Google Shape;9;p52"/>
          <p:cNvSpPr/>
          <p:nvPr/>
        </p:nvSpPr>
        <p:spPr>
          <a:xfrm>
            <a:off x="7440120" y="82440"/>
            <a:ext cx="103320" cy="412200"/>
          </a:xfrm>
          <a:prstGeom prst="rect">
            <a:avLst/>
          </a:prstGeom>
          <a:solidFill>
            <a:srgbClr val="213264"/>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47" name="Google Shape;10;p52"/>
          <p:cNvSpPr/>
          <p:nvPr/>
        </p:nvSpPr>
        <p:spPr>
          <a:xfrm>
            <a:off x="0" y="5086440"/>
            <a:ext cx="9143640" cy="69480"/>
          </a:xfrm>
          <a:prstGeom prst="rect">
            <a:avLst/>
          </a:prstGeom>
          <a:solidFill>
            <a:srgbClr val="213264"/>
          </a:solidFill>
          <a:ln w="0">
            <a:noFill/>
          </a:ln>
        </p:spPr>
        <p:style>
          <a:lnRef idx="0"/>
          <a:fillRef idx="0"/>
          <a:effectRef idx="0"/>
          <a:fontRef idx="minor"/>
        </p:style>
        <p:txBody>
          <a:bodyPr tIns="34920" bIns="34920"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48" name="Google Shape;11;p52"/>
          <p:cNvSpPr/>
          <p:nvPr/>
        </p:nvSpPr>
        <p:spPr>
          <a:xfrm>
            <a:off x="0" y="88920"/>
            <a:ext cx="7283160" cy="405720"/>
          </a:xfrm>
          <a:prstGeom prst="rect">
            <a:avLst/>
          </a:prstGeom>
          <a:solidFill>
            <a:srgbClr val="213264"/>
          </a:solidFill>
          <a:ln w="25400">
            <a:solidFill>
              <a:srgbClr val="213264"/>
            </a:solidFill>
            <a:round/>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49" name="Google Shape;12;p52"/>
          <p:cNvSpPr/>
          <p:nvPr/>
        </p:nvSpPr>
        <p:spPr>
          <a:xfrm>
            <a:off x="92520" y="105840"/>
            <a:ext cx="3953520" cy="36540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 sz="1800" spc="-1" strike="noStrike">
                <a:solidFill>
                  <a:schemeClr val="lt1"/>
                </a:solidFill>
                <a:latin typeface="Arial"/>
                <a:ea typeface="Arial"/>
              </a:rPr>
              <a:t>Next Gen Employability Program</a:t>
            </a:r>
            <a:endParaRPr b="0" lang="en-US" sz="1800" spc="-1" strike="noStrike">
              <a:solidFill>
                <a:srgbClr val="000000"/>
              </a:solidFill>
              <a:latin typeface="Arial"/>
            </a:endParaRPr>
          </a:p>
        </p:txBody>
      </p:sp>
      <p:sp>
        <p:nvSpPr>
          <p:cNvPr id="50" name="PlaceHolder 1"/>
          <p:cNvSpPr>
            <a:spLocks noGrp="1"/>
          </p:cNvSpPr>
          <p:nvPr>
            <p:ph type="title"/>
          </p:nvPr>
        </p:nvSpPr>
        <p:spPr>
          <a:xfrm>
            <a:off x="628560" y="273960"/>
            <a:ext cx="7886160" cy="993600"/>
          </a:xfrm>
          <a:prstGeom prst="rect">
            <a:avLst/>
          </a:prstGeom>
          <a:noFill/>
          <a:ln w="0">
            <a:noFill/>
          </a:ln>
        </p:spPr>
        <p:txBody>
          <a:bodyPr lIns="0" rIns="0" tIns="0" bIns="0" anchor="ctr">
            <a:noAutofit/>
          </a:bodyPr>
          <a:p>
            <a:pPr indent="0">
              <a:buNone/>
            </a:pPr>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51"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7" r:id="rId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2" name="Google Shape;6;p52"/>
          <p:cNvSpPr/>
          <p:nvPr/>
        </p:nvSpPr>
        <p:spPr>
          <a:xfrm>
            <a:off x="7283520" y="62640"/>
            <a:ext cx="1109160" cy="584280"/>
          </a:xfrm>
          <a:prstGeom prst="rect">
            <a:avLst/>
          </a:prstGeom>
          <a:solidFill>
            <a:schemeClr val="lt1"/>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pic>
        <p:nvPicPr>
          <p:cNvPr id="53" name="Google Shape;7;p52" descr="A close up of a sign&#10;&#10;Description automatically generated"/>
          <p:cNvPicPr/>
          <p:nvPr/>
        </p:nvPicPr>
        <p:blipFill>
          <a:blip r:embed="rId2"/>
          <a:stretch/>
        </p:blipFill>
        <p:spPr>
          <a:xfrm>
            <a:off x="7799760" y="88920"/>
            <a:ext cx="1233360" cy="412200"/>
          </a:xfrm>
          <a:prstGeom prst="rect">
            <a:avLst/>
          </a:prstGeom>
          <a:ln w="0">
            <a:noFill/>
          </a:ln>
        </p:spPr>
      </p:pic>
      <p:sp>
        <p:nvSpPr>
          <p:cNvPr id="54" name="Google Shape;8;p52"/>
          <p:cNvSpPr/>
          <p:nvPr/>
        </p:nvSpPr>
        <p:spPr>
          <a:xfrm>
            <a:off x="7594560" y="82440"/>
            <a:ext cx="164880" cy="412200"/>
          </a:xfrm>
          <a:prstGeom prst="rect">
            <a:avLst/>
          </a:prstGeom>
          <a:solidFill>
            <a:srgbClr val="841910"/>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55" name="Google Shape;9;p52"/>
          <p:cNvSpPr/>
          <p:nvPr/>
        </p:nvSpPr>
        <p:spPr>
          <a:xfrm>
            <a:off x="7440120" y="82440"/>
            <a:ext cx="103320" cy="412200"/>
          </a:xfrm>
          <a:prstGeom prst="rect">
            <a:avLst/>
          </a:prstGeom>
          <a:solidFill>
            <a:srgbClr val="213264"/>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56" name="Google Shape;10;p52"/>
          <p:cNvSpPr/>
          <p:nvPr/>
        </p:nvSpPr>
        <p:spPr>
          <a:xfrm>
            <a:off x="0" y="5086440"/>
            <a:ext cx="9143640" cy="69480"/>
          </a:xfrm>
          <a:prstGeom prst="rect">
            <a:avLst/>
          </a:prstGeom>
          <a:solidFill>
            <a:srgbClr val="213264"/>
          </a:solidFill>
          <a:ln w="0">
            <a:noFill/>
          </a:ln>
        </p:spPr>
        <p:style>
          <a:lnRef idx="0"/>
          <a:fillRef idx="0"/>
          <a:effectRef idx="0"/>
          <a:fontRef idx="minor"/>
        </p:style>
        <p:txBody>
          <a:bodyPr tIns="34920" bIns="34920"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57" name="Google Shape;11;p52"/>
          <p:cNvSpPr/>
          <p:nvPr/>
        </p:nvSpPr>
        <p:spPr>
          <a:xfrm>
            <a:off x="0" y="88920"/>
            <a:ext cx="7283160" cy="405720"/>
          </a:xfrm>
          <a:prstGeom prst="rect">
            <a:avLst/>
          </a:prstGeom>
          <a:solidFill>
            <a:srgbClr val="213264"/>
          </a:solidFill>
          <a:ln w="25400">
            <a:solidFill>
              <a:srgbClr val="213264"/>
            </a:solidFill>
            <a:round/>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58" name="Google Shape;12;p52"/>
          <p:cNvSpPr/>
          <p:nvPr/>
        </p:nvSpPr>
        <p:spPr>
          <a:xfrm>
            <a:off x="92520" y="105840"/>
            <a:ext cx="3953520" cy="36540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 sz="1800" spc="-1" strike="noStrike">
                <a:solidFill>
                  <a:schemeClr val="lt1"/>
                </a:solidFill>
                <a:latin typeface="Arial"/>
                <a:ea typeface="Arial"/>
              </a:rPr>
              <a:t>Next Gen Employability Program</a:t>
            </a:r>
            <a:endParaRPr b="0" lang="en-US" sz="1800" spc="-1" strike="noStrike">
              <a:solidFill>
                <a:srgbClr val="000000"/>
              </a:solidFill>
              <a:latin typeface="Arial"/>
            </a:endParaRPr>
          </a:p>
        </p:txBody>
      </p:sp>
      <p:sp>
        <p:nvSpPr>
          <p:cNvPr id="59" name="PlaceHolder 1"/>
          <p:cNvSpPr>
            <a:spLocks noGrp="1"/>
          </p:cNvSpPr>
          <p:nvPr>
            <p:ph type="title"/>
          </p:nvPr>
        </p:nvSpPr>
        <p:spPr>
          <a:xfrm>
            <a:off x="0" y="0"/>
            <a:ext cx="2999520" cy="2999520"/>
          </a:xfrm>
          <a:prstGeom prst="rect">
            <a:avLst/>
          </a:prstGeom>
          <a:noFill/>
          <a:ln w="0">
            <a:noFill/>
          </a:ln>
        </p:spPr>
        <p:txBody>
          <a:bodyPr lIns="0" rIns="0" tIns="0" bIns="0" anchor="t">
            <a:noAutofit/>
          </a:bodyPr>
          <a:p>
            <a:pPr indent="0">
              <a:buNone/>
            </a:pPr>
            <a:r>
              <a:rPr b="0" lang="en-US" sz="2400" spc="-1" strike="noStrike">
                <a:solidFill>
                  <a:srgbClr val="000000"/>
                </a:solidFill>
                <a:latin typeface="Arial"/>
              </a:rPr>
              <a:t>Click to edit the title text format</a:t>
            </a:r>
            <a:endParaRPr b="0" lang="en-US" sz="2400" spc="-1" strike="noStrike">
              <a:solidFill>
                <a:srgbClr val="000000"/>
              </a:solidFill>
              <a:latin typeface="Arial"/>
            </a:endParaRPr>
          </a:p>
        </p:txBody>
      </p:sp>
      <p:sp>
        <p:nvSpPr>
          <p:cNvPr id="60" name="PlaceHolder 2"/>
          <p:cNvSpPr>
            <a:spLocks noGrp="1"/>
          </p:cNvSpPr>
          <p:nvPr>
            <p:ph type="body"/>
          </p:nvPr>
        </p:nvSpPr>
        <p:spPr>
          <a:xfrm>
            <a:off x="0" y="0"/>
            <a:ext cx="2999520" cy="299952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400" spc="-1" strike="noStrike">
                <a:solidFill>
                  <a:srgbClr val="000000"/>
                </a:solidFill>
                <a:latin typeface="Arial"/>
              </a:rPr>
              <a:t>Fifth Outline Level</a:t>
            </a:r>
            <a:endParaRPr b="0" lang="en-US"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400" spc="-1" strike="noStrike">
                <a:solidFill>
                  <a:srgbClr val="000000"/>
                </a:solidFill>
                <a:latin typeface="Arial"/>
              </a:rPr>
              <a:t>Sixth Outline Level</a:t>
            </a:r>
            <a:endParaRPr b="0" lang="en-US"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400" spc="-1" strike="noStrike">
                <a:solidFill>
                  <a:srgbClr val="000000"/>
                </a:solidFill>
                <a:latin typeface="Arial"/>
              </a:rPr>
              <a:t>Seventh Outline Level</a:t>
            </a:r>
            <a:endParaRPr b="0" lang="en-US" sz="1400" spc="-1" strike="noStrike">
              <a:solidFill>
                <a:srgbClr val="000000"/>
              </a:solidFill>
              <a:latin typeface="Arial"/>
            </a:endParaRPr>
          </a:p>
        </p:txBody>
      </p:sp>
      <p:sp>
        <p:nvSpPr>
          <p:cNvPr id="61" name="PlaceHolder 3"/>
          <p:cNvSpPr>
            <a:spLocks noGrp="1"/>
          </p:cNvSpPr>
          <p:nvPr>
            <p:ph type="ftr" idx="7"/>
          </p:nvPr>
        </p:nvSpPr>
        <p:spPr>
          <a:xfrm>
            <a:off x="0" y="0"/>
            <a:ext cx="2999520" cy="2999520"/>
          </a:xfrm>
          <a:prstGeom prst="rect">
            <a:avLst/>
          </a:prstGeom>
          <a:noFill/>
          <a:ln w="0">
            <a:noFill/>
          </a:ln>
        </p:spPr>
        <p:txBody>
          <a:bodyPr lIns="0" rIns="0" tIns="0" bIns="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62" name="PlaceHolder 4"/>
          <p:cNvSpPr>
            <a:spLocks noGrp="1"/>
          </p:cNvSpPr>
          <p:nvPr>
            <p:ph type="dt" idx="8"/>
          </p:nvPr>
        </p:nvSpPr>
        <p:spPr>
          <a:xfrm>
            <a:off x="0" y="0"/>
            <a:ext cx="2999520" cy="299952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63" name="PlaceHolder 5"/>
          <p:cNvSpPr>
            <a:spLocks noGrp="1"/>
          </p:cNvSpPr>
          <p:nvPr>
            <p:ph type="sldNum" idx="9"/>
          </p:nvPr>
        </p:nvSpPr>
        <p:spPr>
          <a:xfrm>
            <a:off x="0" y="0"/>
            <a:ext cx="2999520" cy="2999520"/>
          </a:xfrm>
          <a:prstGeom prst="rect">
            <a:avLst/>
          </a:prstGeom>
          <a:noFill/>
          <a:ln w="0">
            <a:noFill/>
          </a:ln>
        </p:spPr>
        <p:txBody>
          <a:bodyPr lIns="0" rIns="0" tIns="0" bIns="0" anchor="t">
            <a:noAutofit/>
          </a:bodyPr>
          <a:lstStyle>
            <a:lvl1pPr indent="0" algn="r">
              <a:lnSpc>
                <a:spcPct val="100000"/>
              </a:lnSpc>
              <a:buNone/>
              <a:tabLst>
                <a:tab algn="l" pos="0"/>
              </a:tabLst>
              <a:defRPr b="0" lang="en" sz="1400" spc="-1" strike="noStrike">
                <a:solidFill>
                  <a:srgbClr val="888888"/>
                </a:solidFill>
                <a:latin typeface="Arial"/>
                <a:ea typeface="Arial"/>
              </a:defRPr>
            </a:lvl1pPr>
          </a:lstStyle>
          <a:p>
            <a:pPr indent="0" algn="r">
              <a:lnSpc>
                <a:spcPct val="100000"/>
              </a:lnSpc>
              <a:buNone/>
              <a:tabLst>
                <a:tab algn="l" pos="0"/>
              </a:tabLst>
            </a:pPr>
            <a:fld id="{1CBCAF34-CD56-4CCF-ACF6-455C720DDB28}" type="slidenum">
              <a:rPr b="0" lang="en" sz="1400" spc="-1" strike="noStrike">
                <a:solidFill>
                  <a:srgbClr val="888888"/>
                </a:solidFill>
                <a:latin typeface="Arial"/>
                <a:ea typeface="Arial"/>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66" name="Google Shape;6;p52"/>
          <p:cNvSpPr/>
          <p:nvPr/>
        </p:nvSpPr>
        <p:spPr>
          <a:xfrm>
            <a:off x="7283520" y="62640"/>
            <a:ext cx="1109160" cy="584280"/>
          </a:xfrm>
          <a:prstGeom prst="rect">
            <a:avLst/>
          </a:prstGeom>
          <a:solidFill>
            <a:schemeClr val="lt1"/>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pic>
        <p:nvPicPr>
          <p:cNvPr id="67" name="Google Shape;7;p52" descr="A close up of a sign&#10;&#10;Description automatically generated"/>
          <p:cNvPicPr/>
          <p:nvPr/>
        </p:nvPicPr>
        <p:blipFill>
          <a:blip r:embed="rId2"/>
          <a:stretch/>
        </p:blipFill>
        <p:spPr>
          <a:xfrm>
            <a:off x="7799760" y="88920"/>
            <a:ext cx="1233360" cy="412200"/>
          </a:xfrm>
          <a:prstGeom prst="rect">
            <a:avLst/>
          </a:prstGeom>
          <a:ln w="0">
            <a:noFill/>
          </a:ln>
        </p:spPr>
      </p:pic>
      <p:sp>
        <p:nvSpPr>
          <p:cNvPr id="68" name="Google Shape;8;p52"/>
          <p:cNvSpPr/>
          <p:nvPr/>
        </p:nvSpPr>
        <p:spPr>
          <a:xfrm>
            <a:off x="7594560" y="82440"/>
            <a:ext cx="164880" cy="412200"/>
          </a:xfrm>
          <a:prstGeom prst="rect">
            <a:avLst/>
          </a:prstGeom>
          <a:solidFill>
            <a:srgbClr val="841910"/>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69" name="Google Shape;9;p52"/>
          <p:cNvSpPr/>
          <p:nvPr/>
        </p:nvSpPr>
        <p:spPr>
          <a:xfrm>
            <a:off x="7440120" y="82440"/>
            <a:ext cx="103320" cy="412200"/>
          </a:xfrm>
          <a:prstGeom prst="rect">
            <a:avLst/>
          </a:prstGeom>
          <a:solidFill>
            <a:srgbClr val="213264"/>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70" name="Google Shape;10;p52"/>
          <p:cNvSpPr/>
          <p:nvPr/>
        </p:nvSpPr>
        <p:spPr>
          <a:xfrm>
            <a:off x="0" y="5086440"/>
            <a:ext cx="9143640" cy="69480"/>
          </a:xfrm>
          <a:prstGeom prst="rect">
            <a:avLst/>
          </a:prstGeom>
          <a:solidFill>
            <a:srgbClr val="213264"/>
          </a:solidFill>
          <a:ln w="0">
            <a:noFill/>
          </a:ln>
        </p:spPr>
        <p:style>
          <a:lnRef idx="0"/>
          <a:fillRef idx="0"/>
          <a:effectRef idx="0"/>
          <a:fontRef idx="minor"/>
        </p:style>
        <p:txBody>
          <a:bodyPr tIns="34920" bIns="34920"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71" name="Google Shape;11;p52"/>
          <p:cNvSpPr/>
          <p:nvPr/>
        </p:nvSpPr>
        <p:spPr>
          <a:xfrm>
            <a:off x="0" y="88920"/>
            <a:ext cx="7283160" cy="405720"/>
          </a:xfrm>
          <a:prstGeom prst="rect">
            <a:avLst/>
          </a:prstGeom>
          <a:solidFill>
            <a:srgbClr val="213264"/>
          </a:solidFill>
          <a:ln w="25400">
            <a:solidFill>
              <a:srgbClr val="213264"/>
            </a:solidFill>
            <a:round/>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72" name="Google Shape;12;p52"/>
          <p:cNvSpPr/>
          <p:nvPr/>
        </p:nvSpPr>
        <p:spPr>
          <a:xfrm>
            <a:off x="92520" y="105840"/>
            <a:ext cx="3953520" cy="36540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 sz="1800" spc="-1" strike="noStrike">
                <a:solidFill>
                  <a:schemeClr val="lt1"/>
                </a:solidFill>
                <a:latin typeface="Arial"/>
                <a:ea typeface="Arial"/>
              </a:rPr>
              <a:t>Next Gen Employability Program</a:t>
            </a:r>
            <a:endParaRPr b="0" lang="en-US" sz="1800" spc="-1" strike="noStrike">
              <a:solidFill>
                <a:srgbClr val="000000"/>
              </a:solidFill>
              <a:latin typeface="Arial"/>
            </a:endParaRPr>
          </a:p>
        </p:txBody>
      </p:sp>
      <p:sp>
        <p:nvSpPr>
          <p:cNvPr id="73" name="PlaceHolder 1"/>
          <p:cNvSpPr>
            <a:spLocks noGrp="1"/>
          </p:cNvSpPr>
          <p:nvPr>
            <p:ph type="title"/>
          </p:nvPr>
        </p:nvSpPr>
        <p:spPr>
          <a:xfrm>
            <a:off x="311760" y="555480"/>
            <a:ext cx="2807640" cy="755280"/>
          </a:xfrm>
          <a:prstGeom prst="rect">
            <a:avLst/>
          </a:prstGeom>
          <a:noFill/>
          <a:ln w="0">
            <a:noFill/>
          </a:ln>
        </p:spPr>
        <p:txBody>
          <a:bodyPr lIns="91440" rIns="91440" tIns="91440" bIns="91440" anchor="b">
            <a:noAutofit/>
          </a:bodyPr>
          <a:p>
            <a:pPr indent="0">
              <a:buNone/>
            </a:pPr>
            <a:r>
              <a:rPr b="0" lang="en-US" sz="2400" spc="-1" strike="noStrike">
                <a:solidFill>
                  <a:srgbClr val="000000"/>
                </a:solidFill>
                <a:latin typeface="Arial"/>
              </a:rPr>
              <a:t>Click to edit the title text format</a:t>
            </a:r>
            <a:endParaRPr b="0" lang="en-US" sz="2400" spc="-1" strike="noStrike">
              <a:solidFill>
                <a:srgbClr val="000000"/>
              </a:solidFill>
              <a:latin typeface="Arial"/>
            </a:endParaRPr>
          </a:p>
        </p:txBody>
      </p:sp>
      <p:sp>
        <p:nvSpPr>
          <p:cNvPr id="74" name="PlaceHolder 2"/>
          <p:cNvSpPr>
            <a:spLocks noGrp="1"/>
          </p:cNvSpPr>
          <p:nvPr>
            <p:ph type="body"/>
          </p:nvPr>
        </p:nvSpPr>
        <p:spPr>
          <a:xfrm>
            <a:off x="311760" y="1389600"/>
            <a:ext cx="2807640" cy="3179160"/>
          </a:xfrm>
          <a:prstGeom prst="rect">
            <a:avLst/>
          </a:prstGeom>
          <a:noFill/>
          <a:ln w="0">
            <a:noFill/>
          </a:ln>
        </p:spPr>
        <p:txBody>
          <a:bodyPr lIns="91440" rIns="91440" tIns="91440" bIns="91440" anchor="t">
            <a:noAutofit/>
          </a:bodyPr>
          <a:p>
            <a:pPr marL="432000" indent="-324000">
              <a:spcBef>
                <a:spcPts val="1417"/>
              </a:spcBef>
              <a:buClr>
                <a:srgbClr val="000000"/>
              </a:buClr>
              <a:buSzPct val="45000"/>
              <a:buFont typeface="Wingdings" charset="2"/>
              <a:buChar char=""/>
            </a:pPr>
            <a:r>
              <a:rPr b="0" lang="en-US" sz="1200" spc="-1" strike="noStrike">
                <a:solidFill>
                  <a:srgbClr val="000000"/>
                </a:solidFill>
                <a:latin typeface="Arial"/>
              </a:rPr>
              <a:t>Click to edit the outline text format</a:t>
            </a:r>
            <a:endParaRPr b="0" lang="en-US" sz="1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200" spc="-1" strike="noStrike">
                <a:solidFill>
                  <a:srgbClr val="000000"/>
                </a:solidFill>
                <a:latin typeface="Arial"/>
              </a:rPr>
              <a:t>Second Outline Level</a:t>
            </a:r>
            <a:endParaRPr b="0" lang="en-US" sz="12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200" spc="-1" strike="noStrike">
                <a:solidFill>
                  <a:srgbClr val="000000"/>
                </a:solidFill>
                <a:latin typeface="Arial"/>
              </a:rPr>
              <a:t>Third Outline Level</a:t>
            </a:r>
            <a:endParaRPr b="0" lang="en-US" sz="12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200" spc="-1" strike="noStrike">
                <a:solidFill>
                  <a:srgbClr val="000000"/>
                </a:solidFill>
                <a:latin typeface="Arial"/>
              </a:rPr>
              <a:t>Fourth Outline Level</a:t>
            </a:r>
            <a:endParaRPr b="0" lang="en-US" sz="12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200" spc="-1" strike="noStrike">
                <a:solidFill>
                  <a:srgbClr val="000000"/>
                </a:solidFill>
                <a:latin typeface="Arial"/>
              </a:rPr>
              <a:t>Fifth Outline Level</a:t>
            </a:r>
            <a:endParaRPr b="0" lang="en-US" sz="12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200" spc="-1" strike="noStrike">
                <a:solidFill>
                  <a:srgbClr val="000000"/>
                </a:solidFill>
                <a:latin typeface="Arial"/>
              </a:rPr>
              <a:t>Sixth Outline Level</a:t>
            </a:r>
            <a:endParaRPr b="0" lang="en-US" sz="12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200" spc="-1" strike="noStrike">
                <a:solidFill>
                  <a:srgbClr val="000000"/>
                </a:solidFill>
                <a:latin typeface="Arial"/>
              </a:rPr>
              <a:t>Seventh Outline Level</a:t>
            </a:r>
            <a:endParaRPr b="0" lang="en-US" sz="1200" spc="-1" strike="noStrike">
              <a:solidFill>
                <a:srgbClr val="000000"/>
              </a:solidFill>
              <a:latin typeface="Arial"/>
            </a:endParaRPr>
          </a:p>
        </p:txBody>
      </p:sp>
      <p:sp>
        <p:nvSpPr>
          <p:cNvPr id="75" name="PlaceHolder 3"/>
          <p:cNvSpPr>
            <a:spLocks noGrp="1"/>
          </p:cNvSpPr>
          <p:nvPr>
            <p:ph type="sldNum" idx="10"/>
          </p:nvPr>
        </p:nvSpPr>
        <p:spPr>
          <a:xfrm>
            <a:off x="8472600" y="4663080"/>
            <a:ext cx="548280" cy="3931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14DE4A57-519D-4F74-99C3-31C950BBA178}"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76" name="Google Shape;6;p52"/>
          <p:cNvSpPr/>
          <p:nvPr/>
        </p:nvSpPr>
        <p:spPr>
          <a:xfrm>
            <a:off x="7283520" y="62640"/>
            <a:ext cx="1109160" cy="584280"/>
          </a:xfrm>
          <a:prstGeom prst="rect">
            <a:avLst/>
          </a:prstGeom>
          <a:solidFill>
            <a:schemeClr val="lt1"/>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pic>
        <p:nvPicPr>
          <p:cNvPr id="77" name="Google Shape;7;p52" descr="A close up of a sign&#10;&#10;Description automatically generated"/>
          <p:cNvPicPr/>
          <p:nvPr/>
        </p:nvPicPr>
        <p:blipFill>
          <a:blip r:embed="rId2"/>
          <a:stretch/>
        </p:blipFill>
        <p:spPr>
          <a:xfrm>
            <a:off x="7799760" y="88920"/>
            <a:ext cx="1233360" cy="412200"/>
          </a:xfrm>
          <a:prstGeom prst="rect">
            <a:avLst/>
          </a:prstGeom>
          <a:ln w="0">
            <a:noFill/>
          </a:ln>
        </p:spPr>
      </p:pic>
      <p:sp>
        <p:nvSpPr>
          <p:cNvPr id="78" name="Google Shape;8;p52"/>
          <p:cNvSpPr/>
          <p:nvPr/>
        </p:nvSpPr>
        <p:spPr>
          <a:xfrm>
            <a:off x="7594560" y="82440"/>
            <a:ext cx="164880" cy="412200"/>
          </a:xfrm>
          <a:prstGeom prst="rect">
            <a:avLst/>
          </a:prstGeom>
          <a:solidFill>
            <a:srgbClr val="841910"/>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79" name="Google Shape;9;p52"/>
          <p:cNvSpPr/>
          <p:nvPr/>
        </p:nvSpPr>
        <p:spPr>
          <a:xfrm>
            <a:off x="7440120" y="82440"/>
            <a:ext cx="103320" cy="412200"/>
          </a:xfrm>
          <a:prstGeom prst="rect">
            <a:avLst/>
          </a:prstGeom>
          <a:solidFill>
            <a:srgbClr val="213264"/>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80" name="Google Shape;10;p52"/>
          <p:cNvSpPr/>
          <p:nvPr/>
        </p:nvSpPr>
        <p:spPr>
          <a:xfrm>
            <a:off x="0" y="5086440"/>
            <a:ext cx="9143640" cy="69480"/>
          </a:xfrm>
          <a:prstGeom prst="rect">
            <a:avLst/>
          </a:prstGeom>
          <a:solidFill>
            <a:srgbClr val="213264"/>
          </a:solidFill>
          <a:ln w="0">
            <a:noFill/>
          </a:ln>
        </p:spPr>
        <p:style>
          <a:lnRef idx="0"/>
          <a:fillRef idx="0"/>
          <a:effectRef idx="0"/>
          <a:fontRef idx="minor"/>
        </p:style>
        <p:txBody>
          <a:bodyPr tIns="34920" bIns="34920"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81" name="Google Shape;11;p52"/>
          <p:cNvSpPr/>
          <p:nvPr/>
        </p:nvSpPr>
        <p:spPr>
          <a:xfrm>
            <a:off x="0" y="88920"/>
            <a:ext cx="7283160" cy="405720"/>
          </a:xfrm>
          <a:prstGeom prst="rect">
            <a:avLst/>
          </a:prstGeom>
          <a:solidFill>
            <a:srgbClr val="213264"/>
          </a:solidFill>
          <a:ln w="25400">
            <a:solidFill>
              <a:srgbClr val="213264"/>
            </a:solidFill>
            <a:round/>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82" name="Google Shape;12;p52"/>
          <p:cNvSpPr/>
          <p:nvPr/>
        </p:nvSpPr>
        <p:spPr>
          <a:xfrm>
            <a:off x="92520" y="105840"/>
            <a:ext cx="3953520" cy="36540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 sz="1800" spc="-1" strike="noStrike">
                <a:solidFill>
                  <a:schemeClr val="lt1"/>
                </a:solidFill>
                <a:latin typeface="Arial"/>
                <a:ea typeface="Arial"/>
              </a:rPr>
              <a:t>Next Gen Employability Program</a:t>
            </a:r>
            <a:endParaRPr b="0" lang="en-US" sz="1800" spc="-1" strike="noStrike">
              <a:solidFill>
                <a:srgbClr val="000000"/>
              </a:solidFill>
              <a:latin typeface="Arial"/>
            </a:endParaRPr>
          </a:p>
        </p:txBody>
      </p:sp>
      <p:sp>
        <p:nvSpPr>
          <p:cNvPr id="83" name="PlaceHolder 1"/>
          <p:cNvSpPr>
            <a:spLocks noGrp="1"/>
          </p:cNvSpPr>
          <p:nvPr>
            <p:ph type="title"/>
          </p:nvPr>
        </p:nvSpPr>
        <p:spPr>
          <a:xfrm>
            <a:off x="311760" y="444960"/>
            <a:ext cx="8520120" cy="572400"/>
          </a:xfrm>
          <a:prstGeom prst="rect">
            <a:avLst/>
          </a:prstGeom>
          <a:noFill/>
          <a:ln w="0">
            <a:noFill/>
          </a:ln>
        </p:spPr>
        <p:txBody>
          <a:bodyPr lIns="91440" rIns="91440" tIns="91440" bIns="91440" anchor="t">
            <a:noAutofit/>
          </a:bodyPr>
          <a:p>
            <a:pPr indent="0">
              <a:buNone/>
            </a:pPr>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84" name="PlaceHolder 2"/>
          <p:cNvSpPr>
            <a:spLocks noGrp="1"/>
          </p:cNvSpPr>
          <p:nvPr>
            <p:ph type="body"/>
          </p:nvPr>
        </p:nvSpPr>
        <p:spPr>
          <a:xfrm>
            <a:off x="311760" y="1152360"/>
            <a:ext cx="3999600" cy="3416040"/>
          </a:xfrm>
          <a:prstGeom prst="rect">
            <a:avLst/>
          </a:prstGeom>
          <a:noFill/>
          <a:ln w="0">
            <a:noFill/>
          </a:ln>
        </p:spPr>
        <p:txBody>
          <a:bodyPr lIns="91440" rIns="91440" tIns="91440" bIns="91440" anchor="t">
            <a:no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400" spc="-1" strike="noStrike">
                <a:solidFill>
                  <a:srgbClr val="000000"/>
                </a:solidFill>
                <a:latin typeface="Arial"/>
              </a:rPr>
              <a:t>Fifth Outline Level</a:t>
            </a:r>
            <a:endParaRPr b="0" lang="en-US"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400" spc="-1" strike="noStrike">
                <a:solidFill>
                  <a:srgbClr val="000000"/>
                </a:solidFill>
                <a:latin typeface="Arial"/>
              </a:rPr>
              <a:t>Sixth Outline Level</a:t>
            </a:r>
            <a:endParaRPr b="0" lang="en-US"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400" spc="-1" strike="noStrike">
                <a:solidFill>
                  <a:srgbClr val="000000"/>
                </a:solidFill>
                <a:latin typeface="Arial"/>
              </a:rPr>
              <a:t>Seventh Outline Level</a:t>
            </a:r>
            <a:endParaRPr b="0" lang="en-US" sz="1400" spc="-1" strike="noStrike">
              <a:solidFill>
                <a:srgbClr val="000000"/>
              </a:solidFill>
              <a:latin typeface="Arial"/>
            </a:endParaRPr>
          </a:p>
        </p:txBody>
      </p:sp>
      <p:sp>
        <p:nvSpPr>
          <p:cNvPr id="85" name="PlaceHolder 3"/>
          <p:cNvSpPr>
            <a:spLocks noGrp="1"/>
          </p:cNvSpPr>
          <p:nvPr>
            <p:ph type="body"/>
          </p:nvPr>
        </p:nvSpPr>
        <p:spPr>
          <a:xfrm>
            <a:off x="4832280" y="1152360"/>
            <a:ext cx="3999600" cy="3416040"/>
          </a:xfrm>
          <a:prstGeom prst="rect">
            <a:avLst/>
          </a:prstGeom>
          <a:noFill/>
          <a:ln w="0">
            <a:noFill/>
          </a:ln>
        </p:spPr>
        <p:txBody>
          <a:bodyPr lIns="91440" rIns="91440" tIns="91440" bIns="91440" anchor="t">
            <a:no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400" spc="-1" strike="noStrike">
                <a:solidFill>
                  <a:srgbClr val="000000"/>
                </a:solidFill>
                <a:latin typeface="Arial"/>
              </a:rPr>
              <a:t>Fifth Outline Level</a:t>
            </a:r>
            <a:endParaRPr b="0" lang="en-US"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400" spc="-1" strike="noStrike">
                <a:solidFill>
                  <a:srgbClr val="000000"/>
                </a:solidFill>
                <a:latin typeface="Arial"/>
              </a:rPr>
              <a:t>Sixth Outline Level</a:t>
            </a:r>
            <a:endParaRPr b="0" lang="en-US"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400" spc="-1" strike="noStrike">
                <a:solidFill>
                  <a:srgbClr val="000000"/>
                </a:solidFill>
                <a:latin typeface="Arial"/>
              </a:rPr>
              <a:t>Seventh Outline Level</a:t>
            </a:r>
            <a:endParaRPr b="0" lang="en-US" sz="1400" spc="-1" strike="noStrike">
              <a:solidFill>
                <a:srgbClr val="000000"/>
              </a:solidFill>
              <a:latin typeface="Arial"/>
            </a:endParaRPr>
          </a:p>
        </p:txBody>
      </p:sp>
      <p:sp>
        <p:nvSpPr>
          <p:cNvPr id="86" name="PlaceHolder 4"/>
          <p:cNvSpPr>
            <a:spLocks noGrp="1"/>
          </p:cNvSpPr>
          <p:nvPr>
            <p:ph type="sldNum" idx="11"/>
          </p:nvPr>
        </p:nvSpPr>
        <p:spPr>
          <a:xfrm>
            <a:off x="8472600" y="4663080"/>
            <a:ext cx="548280" cy="3931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9FA01796-D500-440F-ACC0-4D5747CD0FC8}"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90" name="Google Shape;6;p52"/>
          <p:cNvSpPr/>
          <p:nvPr/>
        </p:nvSpPr>
        <p:spPr>
          <a:xfrm>
            <a:off x="7283520" y="62640"/>
            <a:ext cx="1109160" cy="584280"/>
          </a:xfrm>
          <a:prstGeom prst="rect">
            <a:avLst/>
          </a:prstGeom>
          <a:solidFill>
            <a:schemeClr val="lt1"/>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pic>
        <p:nvPicPr>
          <p:cNvPr id="91" name="Google Shape;7;p52" descr="A close up of a sign&#10;&#10;Description automatically generated"/>
          <p:cNvPicPr/>
          <p:nvPr/>
        </p:nvPicPr>
        <p:blipFill>
          <a:blip r:embed="rId2"/>
          <a:stretch/>
        </p:blipFill>
        <p:spPr>
          <a:xfrm>
            <a:off x="7799760" y="88920"/>
            <a:ext cx="1233360" cy="412200"/>
          </a:xfrm>
          <a:prstGeom prst="rect">
            <a:avLst/>
          </a:prstGeom>
          <a:ln w="0">
            <a:noFill/>
          </a:ln>
        </p:spPr>
      </p:pic>
      <p:sp>
        <p:nvSpPr>
          <p:cNvPr id="92" name="Google Shape;8;p52"/>
          <p:cNvSpPr/>
          <p:nvPr/>
        </p:nvSpPr>
        <p:spPr>
          <a:xfrm>
            <a:off x="7594560" y="82440"/>
            <a:ext cx="164880" cy="412200"/>
          </a:xfrm>
          <a:prstGeom prst="rect">
            <a:avLst/>
          </a:prstGeom>
          <a:solidFill>
            <a:srgbClr val="841910"/>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93" name="Google Shape;9;p52"/>
          <p:cNvSpPr/>
          <p:nvPr/>
        </p:nvSpPr>
        <p:spPr>
          <a:xfrm>
            <a:off x="7440120" y="82440"/>
            <a:ext cx="103320" cy="412200"/>
          </a:xfrm>
          <a:prstGeom prst="rect">
            <a:avLst/>
          </a:prstGeom>
          <a:solidFill>
            <a:srgbClr val="213264"/>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94" name="Google Shape;10;p52"/>
          <p:cNvSpPr/>
          <p:nvPr/>
        </p:nvSpPr>
        <p:spPr>
          <a:xfrm>
            <a:off x="0" y="5086440"/>
            <a:ext cx="9143640" cy="69480"/>
          </a:xfrm>
          <a:prstGeom prst="rect">
            <a:avLst/>
          </a:prstGeom>
          <a:solidFill>
            <a:srgbClr val="213264"/>
          </a:solidFill>
          <a:ln w="0">
            <a:noFill/>
          </a:ln>
        </p:spPr>
        <p:style>
          <a:lnRef idx="0"/>
          <a:fillRef idx="0"/>
          <a:effectRef idx="0"/>
          <a:fontRef idx="minor"/>
        </p:style>
        <p:txBody>
          <a:bodyPr tIns="34920" bIns="34920"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95" name="Google Shape;11;p52"/>
          <p:cNvSpPr/>
          <p:nvPr/>
        </p:nvSpPr>
        <p:spPr>
          <a:xfrm>
            <a:off x="0" y="88920"/>
            <a:ext cx="7283160" cy="405720"/>
          </a:xfrm>
          <a:prstGeom prst="rect">
            <a:avLst/>
          </a:prstGeom>
          <a:solidFill>
            <a:srgbClr val="213264"/>
          </a:solidFill>
          <a:ln w="25400">
            <a:solidFill>
              <a:srgbClr val="213264"/>
            </a:solidFill>
            <a:round/>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96" name="Google Shape;12;p52"/>
          <p:cNvSpPr/>
          <p:nvPr/>
        </p:nvSpPr>
        <p:spPr>
          <a:xfrm>
            <a:off x="92520" y="105840"/>
            <a:ext cx="3953520" cy="36540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 sz="1800" spc="-1" strike="noStrike">
                <a:solidFill>
                  <a:schemeClr val="lt1"/>
                </a:solidFill>
                <a:latin typeface="Arial"/>
                <a:ea typeface="Arial"/>
              </a:rPr>
              <a:t>Next Gen Employability Program</a:t>
            </a:r>
            <a:endParaRPr b="0" lang="en-US" sz="1800" spc="-1" strike="noStrike">
              <a:solidFill>
                <a:srgbClr val="000000"/>
              </a:solidFill>
              <a:latin typeface="Arial"/>
            </a:endParaRPr>
          </a:p>
        </p:txBody>
      </p:sp>
      <p:sp>
        <p:nvSpPr>
          <p:cNvPr id="97" name="PlaceHolder 1"/>
          <p:cNvSpPr>
            <a:spLocks noGrp="1"/>
          </p:cNvSpPr>
          <p:nvPr>
            <p:ph type="title"/>
          </p:nvPr>
        </p:nvSpPr>
        <p:spPr>
          <a:xfrm>
            <a:off x="311760" y="555480"/>
            <a:ext cx="2807640" cy="755280"/>
          </a:xfrm>
          <a:prstGeom prst="rect">
            <a:avLst/>
          </a:prstGeom>
          <a:noFill/>
          <a:ln w="0">
            <a:noFill/>
          </a:ln>
        </p:spPr>
        <p:txBody>
          <a:bodyPr lIns="91440" rIns="91440" tIns="91440" bIns="91440" anchor="b">
            <a:noAutofit/>
          </a:bodyPr>
          <a:p>
            <a:pPr indent="0">
              <a:buNone/>
            </a:pPr>
            <a:r>
              <a:rPr b="0" lang="en-US" sz="2400" spc="-1" strike="noStrike">
                <a:solidFill>
                  <a:srgbClr val="000000"/>
                </a:solidFill>
                <a:latin typeface="Arial"/>
              </a:rPr>
              <a:t>Click to edit the title text format</a:t>
            </a:r>
            <a:endParaRPr b="0" lang="en-US" sz="2400" spc="-1" strike="noStrike">
              <a:solidFill>
                <a:srgbClr val="000000"/>
              </a:solidFill>
              <a:latin typeface="Arial"/>
            </a:endParaRPr>
          </a:p>
        </p:txBody>
      </p:sp>
      <p:sp>
        <p:nvSpPr>
          <p:cNvPr id="98" name="PlaceHolder 2"/>
          <p:cNvSpPr>
            <a:spLocks noGrp="1"/>
          </p:cNvSpPr>
          <p:nvPr>
            <p:ph type="body"/>
          </p:nvPr>
        </p:nvSpPr>
        <p:spPr>
          <a:xfrm>
            <a:off x="311760" y="1389600"/>
            <a:ext cx="2807640" cy="3179160"/>
          </a:xfrm>
          <a:prstGeom prst="rect">
            <a:avLst/>
          </a:prstGeom>
          <a:noFill/>
          <a:ln w="0">
            <a:noFill/>
          </a:ln>
        </p:spPr>
        <p:txBody>
          <a:bodyPr lIns="91440" rIns="91440" tIns="91440" bIns="91440" anchor="t">
            <a:noAutofit/>
          </a:bodyPr>
          <a:p>
            <a:pPr marL="432000" indent="-324000">
              <a:spcBef>
                <a:spcPts val="1417"/>
              </a:spcBef>
              <a:buClr>
                <a:srgbClr val="000000"/>
              </a:buClr>
              <a:buSzPct val="45000"/>
              <a:buFont typeface="Wingdings" charset="2"/>
              <a:buChar char=""/>
            </a:pPr>
            <a:r>
              <a:rPr b="0" lang="en-US" sz="1200" spc="-1" strike="noStrike">
                <a:solidFill>
                  <a:srgbClr val="000000"/>
                </a:solidFill>
                <a:latin typeface="Arial"/>
              </a:rPr>
              <a:t>Click to edit the outline text format</a:t>
            </a:r>
            <a:endParaRPr b="0" lang="en-US" sz="1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200" spc="-1" strike="noStrike">
                <a:solidFill>
                  <a:srgbClr val="000000"/>
                </a:solidFill>
                <a:latin typeface="Arial"/>
              </a:rPr>
              <a:t>Second Outline Level</a:t>
            </a:r>
            <a:endParaRPr b="0" lang="en-US" sz="12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200" spc="-1" strike="noStrike">
                <a:solidFill>
                  <a:srgbClr val="000000"/>
                </a:solidFill>
                <a:latin typeface="Arial"/>
              </a:rPr>
              <a:t>Third Outline Level</a:t>
            </a:r>
            <a:endParaRPr b="0" lang="en-US" sz="12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200" spc="-1" strike="noStrike">
                <a:solidFill>
                  <a:srgbClr val="000000"/>
                </a:solidFill>
                <a:latin typeface="Arial"/>
              </a:rPr>
              <a:t>Fourth Outline Level</a:t>
            </a:r>
            <a:endParaRPr b="0" lang="en-US" sz="12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200" spc="-1" strike="noStrike">
                <a:solidFill>
                  <a:srgbClr val="000000"/>
                </a:solidFill>
                <a:latin typeface="Arial"/>
              </a:rPr>
              <a:t>Fifth Outline Level</a:t>
            </a:r>
            <a:endParaRPr b="0" lang="en-US" sz="12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200" spc="-1" strike="noStrike">
                <a:solidFill>
                  <a:srgbClr val="000000"/>
                </a:solidFill>
                <a:latin typeface="Arial"/>
              </a:rPr>
              <a:t>Sixth Outline Level</a:t>
            </a:r>
            <a:endParaRPr b="0" lang="en-US" sz="12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200" spc="-1" strike="noStrike">
                <a:solidFill>
                  <a:srgbClr val="000000"/>
                </a:solidFill>
                <a:latin typeface="Arial"/>
              </a:rPr>
              <a:t>Seventh Outline Level</a:t>
            </a:r>
            <a:endParaRPr b="0" lang="en-US" sz="1200" spc="-1" strike="noStrike">
              <a:solidFill>
                <a:srgbClr val="000000"/>
              </a:solidFill>
              <a:latin typeface="Arial"/>
            </a:endParaRPr>
          </a:p>
        </p:txBody>
      </p:sp>
      <p:sp>
        <p:nvSpPr>
          <p:cNvPr id="99" name="PlaceHolder 3"/>
          <p:cNvSpPr>
            <a:spLocks noGrp="1"/>
          </p:cNvSpPr>
          <p:nvPr>
            <p:ph type="sldNum" idx="12"/>
          </p:nvPr>
        </p:nvSpPr>
        <p:spPr>
          <a:xfrm>
            <a:off x="8472600" y="4663080"/>
            <a:ext cx="548280" cy="3931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487A8EDD-578B-4E40-B764-A0B884B07E1F}"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3"/>
  </p:sldLayoutIdLst>
</p:sldMaster>
</file>

<file path=ppt/slides/_rels/slide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xml"/><Relationship Id="rId6"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5.xml"/>
</Relationships>
</file>

<file path=ppt/slides/_rels/slide1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5.xml"/>
</Relationships>
</file>

<file path=ppt/slides/_rels/slide1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5.xml"/>
</Relationships>
</file>

<file path=ppt/slides/_rels/slide1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5.xml"/>
</Relationships>
</file>

<file path=ppt/slides/_rels/slide1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5.xml"/>
</Relationships>
</file>

<file path=ppt/slides/_rels/slide16.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5.xml"/>
</Relationships>
</file>

<file path=ppt/slides/_rels/slide1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4.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Google Shape;62;p5"/>
          <p:cNvSpPr/>
          <p:nvPr/>
        </p:nvSpPr>
        <p:spPr>
          <a:xfrm>
            <a:off x="0" y="0"/>
            <a:ext cx="9143640" cy="5143320"/>
          </a:xfrm>
          <a:prstGeom prst="rect">
            <a:avLst/>
          </a:prstGeom>
          <a:solidFill>
            <a:srgbClr val="dfddfb"/>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pic>
        <p:nvPicPr>
          <p:cNvPr id="127" name="Google Shape;63;p5" descr="A white circle in the sky&#10;&#10;Description automatically generated"/>
          <p:cNvPicPr/>
          <p:nvPr/>
        </p:nvPicPr>
        <p:blipFill>
          <a:blip r:embed="rId1">
            <a:alphaModFix amt="5000"/>
          </a:blip>
          <a:srcRect l="0" t="5926" r="741" b="10205"/>
          <a:stretch/>
        </p:blipFill>
        <p:spPr>
          <a:xfrm>
            <a:off x="12960" y="8640"/>
            <a:ext cx="9130680" cy="5143320"/>
          </a:xfrm>
          <a:prstGeom prst="rect">
            <a:avLst/>
          </a:prstGeom>
          <a:ln w="0">
            <a:noFill/>
          </a:ln>
        </p:spPr>
      </p:pic>
      <p:sp>
        <p:nvSpPr>
          <p:cNvPr id="128" name="Google Shape;64;p5"/>
          <p:cNvSpPr/>
          <p:nvPr/>
        </p:nvSpPr>
        <p:spPr>
          <a:xfrm>
            <a:off x="1865160" y="730800"/>
            <a:ext cx="6300720" cy="3966120"/>
          </a:xfrm>
          <a:prstGeom prst="rect">
            <a:avLst/>
          </a:prstGeom>
          <a:solidFill>
            <a:srgbClr val="213163"/>
          </a:solidFill>
          <a:ln w="25400">
            <a:solidFill>
              <a:srgbClr val="213163"/>
            </a:solidFill>
            <a:round/>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129" name="Google Shape;65;p5"/>
          <p:cNvSpPr/>
          <p:nvPr/>
        </p:nvSpPr>
        <p:spPr>
          <a:xfrm>
            <a:off x="988560" y="1023120"/>
            <a:ext cx="6984720" cy="3451320"/>
          </a:xfrm>
          <a:prstGeom prst="rect">
            <a:avLst/>
          </a:prstGeom>
          <a:solidFill>
            <a:schemeClr val="lt1"/>
          </a:solidFill>
          <a:ln w="25400">
            <a:solidFill>
              <a:srgbClr val="ffffff"/>
            </a:solidFill>
            <a:round/>
          </a:ln>
          <a:effectLst>
            <a:outerShdw algn="ctr" blurRad="507960" rotWithShape="0" sx="105000" sy="105000">
              <a:srgbClr val="000000">
                <a:alpha val="40000"/>
              </a:srgbClr>
            </a:outerShdw>
          </a:effectLst>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130" name="Google Shape;66;p5"/>
          <p:cNvSpPr/>
          <p:nvPr/>
        </p:nvSpPr>
        <p:spPr>
          <a:xfrm>
            <a:off x="2490480" y="2787480"/>
            <a:ext cx="50040" cy="446400"/>
          </a:xfrm>
          <a:prstGeom prst="rect">
            <a:avLst/>
          </a:prstGeom>
          <a:solidFill>
            <a:srgbClr val="ffe600"/>
          </a:solidFill>
          <a:ln w="25400">
            <a:solidFill>
              <a:srgbClr val="ffe600"/>
            </a:solidFill>
            <a:round/>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131" name="Google Shape;67;p5"/>
          <p:cNvSpPr/>
          <p:nvPr/>
        </p:nvSpPr>
        <p:spPr>
          <a:xfrm>
            <a:off x="2029680" y="2248200"/>
            <a:ext cx="5024880" cy="39600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1" lang="en" sz="2000" spc="-1" strike="noStrike">
                <a:solidFill>
                  <a:srgbClr val="161d23"/>
                </a:solidFill>
                <a:latin typeface="Arial"/>
                <a:ea typeface="Arial"/>
              </a:rPr>
              <a:t>NEXT GEN EMPLOYABILITY PROGRAM</a:t>
            </a:r>
            <a:endParaRPr b="0" lang="en-US" sz="2000" spc="-1" strike="noStrike">
              <a:solidFill>
                <a:srgbClr val="000000"/>
              </a:solidFill>
              <a:latin typeface="Arial"/>
            </a:endParaRPr>
          </a:p>
        </p:txBody>
      </p:sp>
      <p:sp>
        <p:nvSpPr>
          <p:cNvPr id="132" name="Google Shape;68;p5"/>
          <p:cNvSpPr/>
          <p:nvPr/>
        </p:nvSpPr>
        <p:spPr>
          <a:xfrm>
            <a:off x="2541240" y="2795760"/>
            <a:ext cx="4019400" cy="39600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 sz="2000" spc="-1" strike="noStrike">
                <a:solidFill>
                  <a:srgbClr val="161d23"/>
                </a:solidFill>
                <a:latin typeface="Arial"/>
                <a:ea typeface="Arial"/>
              </a:rPr>
              <a:t>Creating a future-ready workforce</a:t>
            </a:r>
            <a:endParaRPr b="0" lang="en-US" sz="2000" spc="-1" strike="noStrike">
              <a:solidFill>
                <a:srgbClr val="000000"/>
              </a:solidFill>
              <a:latin typeface="Arial"/>
            </a:endParaRPr>
          </a:p>
        </p:txBody>
      </p:sp>
      <p:sp>
        <p:nvSpPr>
          <p:cNvPr id="133" name="Google Shape;69;p5"/>
          <p:cNvSpPr/>
          <p:nvPr/>
        </p:nvSpPr>
        <p:spPr>
          <a:xfrm>
            <a:off x="988560" y="3642480"/>
            <a:ext cx="1456560" cy="27396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 sz="1200" spc="-1" strike="noStrike">
                <a:solidFill>
                  <a:schemeClr val="dk1"/>
                </a:solidFill>
                <a:latin typeface="Arial"/>
                <a:ea typeface="Arial"/>
              </a:rPr>
              <a:t>Team Members</a:t>
            </a:r>
            <a:endParaRPr b="0" lang="en-US" sz="1200" spc="-1" strike="noStrike">
              <a:solidFill>
                <a:srgbClr val="000000"/>
              </a:solidFill>
              <a:latin typeface="Arial"/>
            </a:endParaRPr>
          </a:p>
        </p:txBody>
      </p:sp>
      <p:sp>
        <p:nvSpPr>
          <p:cNvPr id="134" name="Google Shape;70;p5"/>
          <p:cNvSpPr/>
          <p:nvPr/>
        </p:nvSpPr>
        <p:spPr>
          <a:xfrm>
            <a:off x="1095120" y="3956040"/>
            <a:ext cx="2874240" cy="45216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 sz="1100" spc="-1" strike="noStrike">
                <a:solidFill>
                  <a:schemeClr val="dk1"/>
                </a:solidFill>
                <a:latin typeface="Arial"/>
                <a:ea typeface="Arial"/>
              </a:rPr>
              <a:t>Student Name : RISHI KRISHNAN M</a:t>
            </a:r>
            <a:endParaRPr b="0" lang="en-US" sz="1100" spc="-1" strike="noStrike">
              <a:solidFill>
                <a:srgbClr val="000000"/>
              </a:solidFill>
              <a:latin typeface="Arial"/>
            </a:endParaRPr>
          </a:p>
          <a:p>
            <a:pPr>
              <a:lnSpc>
                <a:spcPct val="100000"/>
              </a:lnSpc>
              <a:spcBef>
                <a:spcPts val="201"/>
              </a:spcBef>
              <a:tabLst>
                <a:tab algn="l" pos="0"/>
              </a:tabLst>
            </a:pPr>
            <a:r>
              <a:rPr b="0" lang="en" sz="1100" spc="-1" strike="noStrike">
                <a:solidFill>
                  <a:schemeClr val="dk1"/>
                </a:solidFill>
                <a:latin typeface="Arial"/>
                <a:ea typeface="Arial"/>
              </a:rPr>
              <a:t>Student ID : au113321243042</a:t>
            </a:r>
            <a:endParaRPr b="0" lang="en-US" sz="1100" spc="-1" strike="noStrike">
              <a:solidFill>
                <a:srgbClr val="000000"/>
              </a:solidFill>
              <a:latin typeface="Arial"/>
            </a:endParaRPr>
          </a:p>
        </p:txBody>
      </p:sp>
      <p:cxnSp>
        <p:nvCxnSpPr>
          <p:cNvPr id="135" name="Google Shape;71;p5"/>
          <p:cNvCxnSpPr/>
          <p:nvPr/>
        </p:nvCxnSpPr>
        <p:spPr>
          <a:xfrm>
            <a:off x="1100160" y="3919320"/>
            <a:ext cx="1986840" cy="360"/>
          </a:xfrm>
          <a:prstGeom prst="straightConnector1">
            <a:avLst/>
          </a:prstGeom>
          <a:ln w="9525">
            <a:solidFill>
              <a:srgbClr val="000000"/>
            </a:solidFill>
            <a:prstDash val="lgDashDot"/>
            <a:round/>
          </a:ln>
        </p:spPr>
      </p:cxnSp>
      <p:pic>
        <p:nvPicPr>
          <p:cNvPr id="136" name="Google Shape;72;p5" descr=""/>
          <p:cNvPicPr/>
          <p:nvPr/>
        </p:nvPicPr>
        <p:blipFill>
          <a:blip r:embed="rId2"/>
          <a:stretch/>
        </p:blipFill>
        <p:spPr>
          <a:xfrm>
            <a:off x="1834920" y="1249200"/>
            <a:ext cx="1146240" cy="666000"/>
          </a:xfrm>
          <a:prstGeom prst="rect">
            <a:avLst/>
          </a:prstGeom>
          <a:ln w="0">
            <a:noFill/>
          </a:ln>
        </p:spPr>
      </p:pic>
      <p:pic>
        <p:nvPicPr>
          <p:cNvPr id="137" name="Google Shape;73;p5" descr="A logo with people and map&#10;&#10;Description automatically generated"/>
          <p:cNvPicPr/>
          <p:nvPr/>
        </p:nvPicPr>
        <p:blipFill>
          <a:blip r:embed="rId3"/>
          <a:stretch/>
        </p:blipFill>
        <p:spPr>
          <a:xfrm>
            <a:off x="6461280" y="1211760"/>
            <a:ext cx="668160" cy="666000"/>
          </a:xfrm>
          <a:prstGeom prst="rect">
            <a:avLst/>
          </a:prstGeom>
          <a:ln w="0">
            <a:noFill/>
          </a:ln>
        </p:spPr>
      </p:pic>
      <p:pic>
        <p:nvPicPr>
          <p:cNvPr id="138" name="Google Shape;74;p5" descr="A close up of a logo&#10;&#10;Description automatically generated"/>
          <p:cNvPicPr/>
          <p:nvPr/>
        </p:nvPicPr>
        <p:blipFill>
          <a:blip r:embed="rId4"/>
          <a:stretch/>
        </p:blipFill>
        <p:spPr>
          <a:xfrm>
            <a:off x="3927600" y="1286640"/>
            <a:ext cx="1586880" cy="515880"/>
          </a:xfrm>
          <a:prstGeom prst="rect">
            <a:avLst/>
          </a:prstGeom>
          <a:ln w="0">
            <a:noFill/>
          </a:ln>
        </p:spPr>
      </p:pic>
      <p:cxnSp>
        <p:nvCxnSpPr>
          <p:cNvPr id="139" name="Google Shape;75;p5"/>
          <p:cNvCxnSpPr/>
          <p:nvPr/>
        </p:nvCxnSpPr>
        <p:spPr>
          <a:xfrm>
            <a:off x="5693040" y="3919320"/>
            <a:ext cx="1360440" cy="360"/>
          </a:xfrm>
          <a:prstGeom prst="straightConnector1">
            <a:avLst/>
          </a:prstGeom>
          <a:ln w="9525">
            <a:solidFill>
              <a:srgbClr val="000000"/>
            </a:solidFill>
            <a:prstDash val="lgDashDot"/>
            <a:round/>
          </a:ln>
        </p:spPr>
      </p:cxnSp>
      <p:sp>
        <p:nvSpPr>
          <p:cNvPr id="140" name="Google Shape;76;p5"/>
          <p:cNvSpPr/>
          <p:nvPr/>
        </p:nvSpPr>
        <p:spPr>
          <a:xfrm>
            <a:off x="5596560" y="3627360"/>
            <a:ext cx="1456560" cy="27396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 sz="1200" spc="-1" strike="noStrike">
                <a:solidFill>
                  <a:srgbClr val="000000"/>
                </a:solidFill>
                <a:latin typeface="Arial"/>
                <a:ea typeface="Arial"/>
              </a:rPr>
              <a:t>College Name</a:t>
            </a:r>
            <a:endParaRPr b="0" lang="en-US" sz="1200" spc="-1" strike="noStrike">
              <a:solidFill>
                <a:srgbClr val="000000"/>
              </a:solidFill>
              <a:latin typeface="Arial"/>
            </a:endParaRPr>
          </a:p>
        </p:txBody>
      </p:sp>
      <p:sp>
        <p:nvSpPr>
          <p:cNvPr id="141" name="Google Shape;77;p5"/>
          <p:cNvSpPr/>
          <p:nvPr/>
        </p:nvSpPr>
        <p:spPr>
          <a:xfrm>
            <a:off x="5693400" y="3956040"/>
            <a:ext cx="2095200" cy="42660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 sz="1100" spc="-1" strike="noStrike">
                <a:solidFill>
                  <a:srgbClr val="000000"/>
                </a:solidFill>
                <a:latin typeface="Arial"/>
                <a:ea typeface="Arial"/>
              </a:rPr>
              <a:t>VELAMMAL INSTITUTE OF TECHNOLOGY</a:t>
            </a:r>
            <a:endParaRPr b="0" lang="en-US" sz="1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PlaceHolder 1"/>
          <p:cNvSpPr>
            <a:spLocks noGrp="1"/>
          </p:cNvSpPr>
          <p:nvPr>
            <p:ph type="title"/>
          </p:nvPr>
        </p:nvSpPr>
        <p:spPr>
          <a:xfrm>
            <a:off x="131040" y="682200"/>
            <a:ext cx="8526600" cy="3726000"/>
          </a:xfrm>
          <a:prstGeom prst="rect">
            <a:avLst/>
          </a:prstGeom>
          <a:noFill/>
          <a:ln w="0">
            <a:noFill/>
          </a:ln>
        </p:spPr>
        <p:txBody>
          <a:bodyPr lIns="91440" rIns="91440" tIns="91440" bIns="91440" anchor="t">
            <a:noAutofit/>
          </a:bodyPr>
          <a:p>
            <a:pPr indent="0">
              <a:lnSpc>
                <a:spcPct val="100000"/>
              </a:lnSpc>
              <a:buNone/>
              <a:tabLst>
                <a:tab algn="l" pos="0"/>
              </a:tabLst>
            </a:pPr>
            <a:r>
              <a:rPr b="1" lang="en" sz="1600" spc="-1" strike="noStrike">
                <a:solidFill>
                  <a:srgbClr val="213163"/>
                </a:solidFill>
                <a:latin typeface="Arial"/>
                <a:ea typeface="Arial"/>
              </a:rPr>
              <a:t>Modelling &amp; Results</a:t>
            </a:r>
            <a:endParaRPr b="0" lang="en-US" sz="1600" spc="-1" strike="noStrike">
              <a:solidFill>
                <a:srgbClr val="000000"/>
              </a:solidFill>
              <a:latin typeface="Arial"/>
            </a:endParaRPr>
          </a:p>
          <a:p>
            <a:pPr indent="0">
              <a:lnSpc>
                <a:spcPct val="115000"/>
              </a:lnSpc>
              <a:spcBef>
                <a:spcPts val="1199"/>
              </a:spcBef>
              <a:buNone/>
              <a:tabLst>
                <a:tab algn="l" pos="0"/>
              </a:tabLst>
            </a:pPr>
            <a:r>
              <a:rPr b="1" lang="en" sz="1100" spc="-1" strike="noStrike">
                <a:solidFill>
                  <a:schemeClr val="dk1"/>
                </a:solidFill>
                <a:latin typeface="Arial"/>
                <a:ea typeface="Arial"/>
              </a:rPr>
              <a:t>Data Modelling:</a:t>
            </a:r>
            <a:endParaRPr b="0" lang="en-US" sz="1100" spc="-1" strike="noStrike">
              <a:solidFill>
                <a:srgbClr val="000000"/>
              </a:solidFill>
              <a:latin typeface="Arial"/>
            </a:endParaRPr>
          </a:p>
          <a:p>
            <a:pPr marL="457200" indent="-298440">
              <a:lnSpc>
                <a:spcPct val="115000"/>
              </a:lnSpc>
              <a:spcBef>
                <a:spcPts val="1199"/>
              </a:spcBef>
              <a:buClr>
                <a:srgbClr val="000000"/>
              </a:buClr>
              <a:buFont typeface="Arial"/>
              <a:buChar char="●"/>
              <a:tabLst>
                <a:tab algn="l" pos="0"/>
              </a:tabLst>
            </a:pPr>
            <a:r>
              <a:rPr b="0" lang="en" sz="1100" spc="-1" strike="noStrike">
                <a:solidFill>
                  <a:schemeClr val="dk1"/>
                </a:solidFill>
                <a:latin typeface="Arial"/>
                <a:ea typeface="Arial"/>
              </a:rPr>
              <a:t>The project begins with data modelling, defining the database schema using Django's ORM (Object-Relational Mapping).</a:t>
            </a:r>
            <a:endParaRPr b="0" lang="en-US" sz="1100" spc="-1" strike="noStrike">
              <a:solidFill>
                <a:srgbClr val="000000"/>
              </a:solidFill>
              <a:latin typeface="Arial"/>
            </a:endParaRPr>
          </a:p>
          <a:p>
            <a:pPr marL="457200" indent="-298440">
              <a:lnSpc>
                <a:spcPct val="115000"/>
              </a:lnSpc>
              <a:buClr>
                <a:srgbClr val="000000"/>
              </a:buClr>
              <a:buFont typeface="Arial"/>
              <a:buChar char="●"/>
              <a:tabLst>
                <a:tab algn="l" pos="0"/>
              </a:tabLst>
            </a:pPr>
            <a:r>
              <a:rPr b="0" lang="en" sz="1100" spc="-1" strike="noStrike">
                <a:solidFill>
                  <a:schemeClr val="dk1"/>
                </a:solidFill>
                <a:latin typeface="Arial"/>
                <a:ea typeface="Arial"/>
              </a:rPr>
              <a:t>Entities such as User, Playlist, Song, and Artist are modelled, with appropriate relationships established to represent user interactions and music content organization.</a:t>
            </a:r>
            <a:endParaRPr b="0" lang="en-US" sz="1100" spc="-1" strike="noStrike">
              <a:solidFill>
                <a:srgbClr val="000000"/>
              </a:solidFill>
              <a:latin typeface="Arial"/>
            </a:endParaRPr>
          </a:p>
          <a:p>
            <a:pPr marL="457200" indent="-298440">
              <a:lnSpc>
                <a:spcPct val="115000"/>
              </a:lnSpc>
              <a:buClr>
                <a:srgbClr val="000000"/>
              </a:buClr>
              <a:buFont typeface="Arial"/>
              <a:buChar char="●"/>
              <a:tabLst>
                <a:tab algn="l" pos="0"/>
              </a:tabLst>
            </a:pPr>
            <a:r>
              <a:rPr b="0" lang="en" sz="1100" spc="-1" strike="noStrike">
                <a:solidFill>
                  <a:schemeClr val="dk1"/>
                </a:solidFill>
                <a:latin typeface="Arial"/>
                <a:ea typeface="Arial"/>
              </a:rPr>
              <a:t>Customizations such as defining primary keys and optimizing database queries are implemented to ensure efficient data storage and retrieval.</a:t>
            </a:r>
            <a:endParaRPr b="0" lang="en-US" sz="1100" spc="-1" strike="noStrike">
              <a:solidFill>
                <a:srgbClr val="000000"/>
              </a:solidFill>
              <a:latin typeface="Arial"/>
            </a:endParaRPr>
          </a:p>
          <a:p>
            <a:pPr indent="0">
              <a:lnSpc>
                <a:spcPct val="115000"/>
              </a:lnSpc>
              <a:spcBef>
                <a:spcPts val="1199"/>
              </a:spcBef>
              <a:buNone/>
              <a:tabLst>
                <a:tab algn="l" pos="0"/>
              </a:tabLst>
            </a:pPr>
            <a:r>
              <a:rPr b="1" lang="en" sz="1100" spc="-1" strike="noStrike">
                <a:solidFill>
                  <a:schemeClr val="dk1"/>
                </a:solidFill>
                <a:latin typeface="Arial"/>
                <a:ea typeface="Arial"/>
              </a:rPr>
              <a:t>Implementation and Results:</a:t>
            </a:r>
            <a:endParaRPr b="0" lang="en-US" sz="1100" spc="-1" strike="noStrike">
              <a:solidFill>
                <a:srgbClr val="000000"/>
              </a:solidFill>
              <a:latin typeface="Arial"/>
            </a:endParaRPr>
          </a:p>
          <a:p>
            <a:pPr marL="457200" indent="-298440">
              <a:lnSpc>
                <a:spcPct val="115000"/>
              </a:lnSpc>
              <a:spcBef>
                <a:spcPts val="1199"/>
              </a:spcBef>
              <a:buClr>
                <a:srgbClr val="000000"/>
              </a:buClr>
              <a:buFont typeface="Arial"/>
              <a:buChar char="●"/>
              <a:tabLst>
                <a:tab algn="l" pos="0"/>
              </a:tabLst>
            </a:pPr>
            <a:r>
              <a:rPr b="0" lang="en" sz="1100" spc="-1" strike="noStrike">
                <a:solidFill>
                  <a:schemeClr val="dk1"/>
                </a:solidFill>
                <a:latin typeface="Arial"/>
                <a:ea typeface="Arial"/>
              </a:rPr>
              <a:t>Following data modelling, the implementation phase focuses on building features to enable music discovery, organization, and social interaction.</a:t>
            </a:r>
            <a:endParaRPr b="0" lang="en-US" sz="1100" spc="-1" strike="noStrike">
              <a:solidFill>
                <a:srgbClr val="000000"/>
              </a:solidFill>
              <a:latin typeface="Arial"/>
            </a:endParaRPr>
          </a:p>
          <a:p>
            <a:pPr marL="457200" indent="-298440">
              <a:lnSpc>
                <a:spcPct val="115000"/>
              </a:lnSpc>
              <a:buClr>
                <a:srgbClr val="000000"/>
              </a:buClr>
              <a:buFont typeface="Arial"/>
              <a:buChar char="●"/>
              <a:tabLst>
                <a:tab algn="l" pos="0"/>
              </a:tabLst>
            </a:pPr>
            <a:r>
              <a:rPr b="0" lang="en" sz="1100" spc="-1" strike="noStrike">
                <a:solidFill>
                  <a:schemeClr val="dk1"/>
                </a:solidFill>
                <a:latin typeface="Arial"/>
                <a:ea typeface="Arial"/>
              </a:rPr>
              <a:t>User registration and authentication functionalities are developed to provide personalized experiences and secure access to the application.</a:t>
            </a:r>
            <a:endParaRPr b="0" lang="en-US" sz="1100" spc="-1" strike="noStrike">
              <a:solidFill>
                <a:srgbClr val="000000"/>
              </a:solidFill>
              <a:latin typeface="Arial"/>
            </a:endParaRPr>
          </a:p>
          <a:p>
            <a:pPr marL="457200" indent="-298440">
              <a:lnSpc>
                <a:spcPct val="115000"/>
              </a:lnSpc>
              <a:buClr>
                <a:srgbClr val="000000"/>
              </a:buClr>
              <a:buFont typeface="Arial"/>
              <a:buChar char="●"/>
              <a:tabLst>
                <a:tab algn="l" pos="0"/>
              </a:tabLst>
            </a:pPr>
            <a:r>
              <a:rPr b="0" lang="en" sz="1100" spc="-1" strike="noStrike">
                <a:solidFill>
                  <a:schemeClr val="dk1"/>
                </a:solidFill>
                <a:latin typeface="Arial"/>
                <a:ea typeface="Arial"/>
              </a:rPr>
              <a:t>A comprehensive music library is implemented, allowing users to browse, search, and explore a vast collection of songs, albums, and artists.</a:t>
            </a:r>
            <a:endParaRPr b="0" lang="en-US" sz="1100" spc="-1" strike="noStrike">
              <a:solidFill>
                <a:srgbClr val="000000"/>
              </a:solidFill>
              <a:latin typeface="Arial"/>
            </a:endParaRPr>
          </a:p>
          <a:p>
            <a:pPr marL="457200" indent="-298440">
              <a:lnSpc>
                <a:spcPct val="115000"/>
              </a:lnSpc>
              <a:buClr>
                <a:srgbClr val="000000"/>
              </a:buClr>
              <a:buFont typeface="Arial"/>
              <a:buChar char="●"/>
              <a:tabLst>
                <a:tab algn="l" pos="0"/>
              </a:tabLst>
            </a:pPr>
            <a:r>
              <a:rPr b="0" lang="en" sz="1100" spc="-1" strike="noStrike">
                <a:solidFill>
                  <a:schemeClr val="dk1"/>
                </a:solidFill>
                <a:latin typeface="Arial"/>
                <a:ea typeface="Arial"/>
              </a:rPr>
              <a:t>Personalized playlist creation features enable users to curate their own collections of favorite songs, while recommendation systems suggest relevant music based on user preferences and listening history.</a:t>
            </a:r>
            <a:endParaRPr b="0" lang="en-US" sz="1100" spc="-1" strike="noStrike">
              <a:solidFill>
                <a:srgbClr val="000000"/>
              </a:solidFill>
              <a:latin typeface="Arial"/>
            </a:endParaRPr>
          </a:p>
          <a:p>
            <a:pPr indent="0">
              <a:lnSpc>
                <a:spcPct val="100000"/>
              </a:lnSpc>
              <a:spcBef>
                <a:spcPts val="1199"/>
              </a:spcBef>
              <a:buNone/>
              <a:tabLst>
                <a:tab algn="l" pos="0"/>
              </a:tabLst>
            </a:pPr>
            <a:endParaRPr b="0" lang="en-US" sz="1600" spc="-1" strike="noStrike">
              <a:solidFill>
                <a:srgbClr val="000000"/>
              </a:solidFill>
              <a:latin typeface="Arial"/>
            </a:endParaRPr>
          </a:p>
          <a:p>
            <a:pPr indent="0">
              <a:lnSpc>
                <a:spcPct val="100000"/>
              </a:lnSpc>
              <a:buNone/>
              <a:tabLst>
                <a:tab algn="l" pos="0"/>
              </a:tabLst>
            </a:pPr>
            <a:endParaRPr b="0" lang="en-US" sz="1600" spc="-1" strike="noStrike">
              <a:solidFill>
                <a:srgbClr val="000000"/>
              </a:solidFill>
              <a:latin typeface="Arial"/>
            </a:endParaRPr>
          </a:p>
        </p:txBody>
      </p:sp>
      <p:cxnSp>
        <p:nvCxnSpPr>
          <p:cNvPr id="176" name="Google Shape;148;p43"/>
          <p:cNvCxnSpPr/>
          <p:nvPr/>
        </p:nvCxnSpPr>
        <p:spPr>
          <a:xfrm>
            <a:off x="0" y="4675680"/>
            <a:ext cx="9144360" cy="360"/>
          </a:xfrm>
          <a:prstGeom prst="straightConnector1">
            <a:avLst/>
          </a:prstGeom>
          <a:ln w="9525">
            <a:solidFill>
              <a:srgbClr val="bfbfbf"/>
            </a:solidFill>
            <a:round/>
          </a:ln>
        </p:spPr>
      </p:cxnSp>
      <p:sp>
        <p:nvSpPr>
          <p:cNvPr id="177" name="Google Shape;149;p43"/>
          <p:cNvSpPr/>
          <p:nvPr/>
        </p:nvSpPr>
        <p:spPr>
          <a:xfrm>
            <a:off x="138600" y="4713120"/>
            <a:ext cx="706680" cy="32184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n" sz="1000" spc="-1" strike="noStrike">
                <a:solidFill>
                  <a:schemeClr val="dk1"/>
                </a:solidFill>
                <a:latin typeface="Arial"/>
                <a:ea typeface="Arial"/>
              </a:rPr>
              <a:t>Source :</a:t>
            </a:r>
            <a:endParaRPr b="0" lang="en-US"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PlaceHolder 1"/>
          <p:cNvSpPr>
            <a:spLocks noGrp="1"/>
          </p:cNvSpPr>
          <p:nvPr>
            <p:ph type="title"/>
          </p:nvPr>
        </p:nvSpPr>
        <p:spPr>
          <a:xfrm>
            <a:off x="628920" y="569880"/>
            <a:ext cx="7886160" cy="632520"/>
          </a:xfrm>
          <a:prstGeom prst="rect">
            <a:avLst/>
          </a:prstGeom>
          <a:noFill/>
          <a:ln w="0">
            <a:noFill/>
          </a:ln>
        </p:spPr>
        <p:txBody>
          <a:bodyPr lIns="0" rIns="0" tIns="0" bIns="0" anchor="ctr">
            <a:noAutofit/>
          </a:bodyPr>
          <a:p>
            <a:pPr indent="0" algn="ctr">
              <a:lnSpc>
                <a:spcPct val="100000"/>
              </a:lnSpc>
              <a:buNone/>
              <a:tabLst>
                <a:tab algn="l" pos="0"/>
              </a:tabLst>
            </a:pPr>
            <a:r>
              <a:rPr b="1" lang="en" sz="1400" spc="-1" strike="noStrike">
                <a:solidFill>
                  <a:srgbClr val="000000"/>
                </a:solidFill>
                <a:latin typeface="Arial"/>
                <a:ea typeface="Arial"/>
              </a:rPr>
              <a:t>Signup Page</a:t>
            </a:r>
            <a:endParaRPr b="0" lang="en-US" sz="1400" spc="-1" strike="noStrike">
              <a:solidFill>
                <a:srgbClr val="000000"/>
              </a:solidFill>
              <a:latin typeface="Arial"/>
            </a:endParaRPr>
          </a:p>
        </p:txBody>
      </p:sp>
      <p:pic>
        <p:nvPicPr>
          <p:cNvPr id="179" name="Google Shape;155;p46" descr=""/>
          <p:cNvPicPr/>
          <p:nvPr/>
        </p:nvPicPr>
        <p:blipFill>
          <a:blip r:embed="rId1"/>
          <a:stretch/>
        </p:blipFill>
        <p:spPr>
          <a:xfrm>
            <a:off x="881280" y="1070640"/>
            <a:ext cx="7066080" cy="363600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PlaceHolder 1"/>
          <p:cNvSpPr>
            <a:spLocks noGrp="1"/>
          </p:cNvSpPr>
          <p:nvPr>
            <p:ph type="title"/>
          </p:nvPr>
        </p:nvSpPr>
        <p:spPr>
          <a:xfrm>
            <a:off x="628920" y="569880"/>
            <a:ext cx="7886160" cy="632520"/>
          </a:xfrm>
          <a:prstGeom prst="rect">
            <a:avLst/>
          </a:prstGeom>
          <a:noFill/>
          <a:ln w="0">
            <a:noFill/>
          </a:ln>
        </p:spPr>
        <p:txBody>
          <a:bodyPr lIns="0" rIns="0" tIns="0" bIns="0" anchor="ctr">
            <a:noAutofit/>
          </a:bodyPr>
          <a:p>
            <a:pPr indent="0" algn="ctr">
              <a:lnSpc>
                <a:spcPct val="100000"/>
              </a:lnSpc>
              <a:buNone/>
              <a:tabLst>
                <a:tab algn="l" pos="0"/>
              </a:tabLst>
            </a:pPr>
            <a:r>
              <a:rPr b="1" lang="en" sz="1400" spc="-1" strike="noStrike">
                <a:solidFill>
                  <a:srgbClr val="000000"/>
                </a:solidFill>
                <a:latin typeface="Arial"/>
                <a:ea typeface="Arial"/>
              </a:rPr>
              <a:t>Login Page</a:t>
            </a:r>
            <a:endParaRPr b="0" lang="en-US" sz="1400" spc="-1" strike="noStrike">
              <a:solidFill>
                <a:srgbClr val="000000"/>
              </a:solidFill>
              <a:latin typeface="Arial"/>
            </a:endParaRPr>
          </a:p>
        </p:txBody>
      </p:sp>
      <p:pic>
        <p:nvPicPr>
          <p:cNvPr id="181" name="Google Shape;155;p46" descr=""/>
          <p:cNvPicPr/>
          <p:nvPr/>
        </p:nvPicPr>
        <p:blipFill>
          <a:blip r:embed="rId1"/>
          <a:stretch/>
        </p:blipFill>
        <p:spPr>
          <a:xfrm>
            <a:off x="810360" y="1122480"/>
            <a:ext cx="7208280" cy="353268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PlaceHolder 1"/>
          <p:cNvSpPr>
            <a:spLocks noGrp="1"/>
          </p:cNvSpPr>
          <p:nvPr>
            <p:ph type="title"/>
          </p:nvPr>
        </p:nvSpPr>
        <p:spPr>
          <a:xfrm>
            <a:off x="628920" y="569880"/>
            <a:ext cx="7886160" cy="632520"/>
          </a:xfrm>
          <a:prstGeom prst="rect">
            <a:avLst/>
          </a:prstGeom>
          <a:noFill/>
          <a:ln w="0">
            <a:noFill/>
          </a:ln>
        </p:spPr>
        <p:txBody>
          <a:bodyPr lIns="0" rIns="0" tIns="0" bIns="0" anchor="ctr">
            <a:noAutofit/>
          </a:bodyPr>
          <a:p>
            <a:pPr indent="0" algn="ctr">
              <a:lnSpc>
                <a:spcPct val="100000"/>
              </a:lnSpc>
              <a:buNone/>
              <a:tabLst>
                <a:tab algn="l" pos="0"/>
              </a:tabLst>
            </a:pPr>
            <a:r>
              <a:rPr b="1" lang="en" sz="1400" spc="-1" strike="noStrike">
                <a:solidFill>
                  <a:srgbClr val="000000"/>
                </a:solidFill>
                <a:latin typeface="Arial"/>
                <a:ea typeface="Arial"/>
              </a:rPr>
              <a:t>Home-Page</a:t>
            </a:r>
            <a:endParaRPr b="0" lang="en-US" sz="1400" spc="-1" strike="noStrike">
              <a:solidFill>
                <a:srgbClr val="000000"/>
              </a:solidFill>
              <a:latin typeface="Arial"/>
            </a:endParaRPr>
          </a:p>
        </p:txBody>
      </p:sp>
      <p:pic>
        <p:nvPicPr>
          <p:cNvPr id="183" name="Google Shape;155;p46" descr=""/>
          <p:cNvPicPr/>
          <p:nvPr/>
        </p:nvPicPr>
        <p:blipFill>
          <a:blip r:embed="rId1"/>
          <a:stretch/>
        </p:blipFill>
        <p:spPr>
          <a:xfrm>
            <a:off x="810360" y="1122480"/>
            <a:ext cx="7208280" cy="353268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title"/>
          </p:nvPr>
        </p:nvSpPr>
        <p:spPr>
          <a:xfrm>
            <a:off x="628920" y="569880"/>
            <a:ext cx="7886160" cy="632520"/>
          </a:xfrm>
          <a:prstGeom prst="rect">
            <a:avLst/>
          </a:prstGeom>
          <a:noFill/>
          <a:ln w="0">
            <a:noFill/>
          </a:ln>
        </p:spPr>
        <p:txBody>
          <a:bodyPr lIns="0" rIns="0" tIns="0" bIns="0" anchor="ctr">
            <a:noAutofit/>
          </a:bodyPr>
          <a:p>
            <a:pPr indent="0" algn="ctr">
              <a:lnSpc>
                <a:spcPct val="100000"/>
              </a:lnSpc>
              <a:buNone/>
              <a:tabLst>
                <a:tab algn="l" pos="0"/>
              </a:tabLst>
            </a:pPr>
            <a:r>
              <a:rPr b="1" lang="en" sz="1400" spc="-1" strike="noStrike">
                <a:solidFill>
                  <a:srgbClr val="000000"/>
                </a:solidFill>
                <a:latin typeface="Arial"/>
                <a:ea typeface="Arial"/>
              </a:rPr>
              <a:t>Home-Page 2</a:t>
            </a:r>
            <a:endParaRPr b="0" lang="en-US" sz="1400" spc="-1" strike="noStrike">
              <a:solidFill>
                <a:srgbClr val="000000"/>
              </a:solidFill>
              <a:latin typeface="Arial"/>
            </a:endParaRPr>
          </a:p>
        </p:txBody>
      </p:sp>
      <p:pic>
        <p:nvPicPr>
          <p:cNvPr id="185" name="Google Shape;155;p46" descr=""/>
          <p:cNvPicPr/>
          <p:nvPr/>
        </p:nvPicPr>
        <p:blipFill>
          <a:blip r:embed="rId1"/>
          <a:stretch/>
        </p:blipFill>
        <p:spPr>
          <a:xfrm>
            <a:off x="810360" y="1154160"/>
            <a:ext cx="7208280" cy="346932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title"/>
          </p:nvPr>
        </p:nvSpPr>
        <p:spPr>
          <a:xfrm>
            <a:off x="628920" y="569880"/>
            <a:ext cx="7886160" cy="632520"/>
          </a:xfrm>
          <a:prstGeom prst="rect">
            <a:avLst/>
          </a:prstGeom>
          <a:noFill/>
          <a:ln w="0">
            <a:noFill/>
          </a:ln>
        </p:spPr>
        <p:txBody>
          <a:bodyPr lIns="0" rIns="0" tIns="0" bIns="0" anchor="ctr">
            <a:noAutofit/>
          </a:bodyPr>
          <a:p>
            <a:pPr indent="0" algn="ctr">
              <a:lnSpc>
                <a:spcPct val="100000"/>
              </a:lnSpc>
              <a:buNone/>
              <a:tabLst>
                <a:tab algn="l" pos="0"/>
              </a:tabLst>
            </a:pPr>
            <a:r>
              <a:rPr b="1" lang="en" sz="1400" spc="-1" strike="noStrike">
                <a:solidFill>
                  <a:srgbClr val="000000"/>
                </a:solidFill>
                <a:latin typeface="Arial"/>
                <a:ea typeface="Arial"/>
              </a:rPr>
              <a:t>All songs</a:t>
            </a:r>
            <a:endParaRPr b="0" lang="en-US" sz="1400" spc="-1" strike="noStrike">
              <a:solidFill>
                <a:srgbClr val="000000"/>
              </a:solidFill>
              <a:latin typeface="Arial"/>
            </a:endParaRPr>
          </a:p>
        </p:txBody>
      </p:sp>
      <p:pic>
        <p:nvPicPr>
          <p:cNvPr id="187" name="Google Shape;155;p46" descr=""/>
          <p:cNvPicPr/>
          <p:nvPr/>
        </p:nvPicPr>
        <p:blipFill>
          <a:blip r:embed="rId1"/>
          <a:stretch/>
        </p:blipFill>
        <p:spPr>
          <a:xfrm>
            <a:off x="810360" y="1115280"/>
            <a:ext cx="7208280" cy="354708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PlaceHolder 1"/>
          <p:cNvSpPr>
            <a:spLocks noGrp="1"/>
          </p:cNvSpPr>
          <p:nvPr>
            <p:ph type="title"/>
          </p:nvPr>
        </p:nvSpPr>
        <p:spPr>
          <a:xfrm>
            <a:off x="628920" y="569880"/>
            <a:ext cx="7886160" cy="632520"/>
          </a:xfrm>
          <a:prstGeom prst="rect">
            <a:avLst/>
          </a:prstGeom>
          <a:noFill/>
          <a:ln w="0">
            <a:noFill/>
          </a:ln>
        </p:spPr>
        <p:txBody>
          <a:bodyPr lIns="0" rIns="0" tIns="0" bIns="0" anchor="ctr">
            <a:noAutofit/>
          </a:bodyPr>
          <a:p>
            <a:pPr indent="0" algn="ctr">
              <a:lnSpc>
                <a:spcPct val="100000"/>
              </a:lnSpc>
              <a:buNone/>
              <a:tabLst>
                <a:tab algn="l" pos="0"/>
              </a:tabLst>
            </a:pPr>
            <a:r>
              <a:rPr b="1" lang="en-IN" sz="1400" spc="-1" strike="noStrike">
                <a:solidFill>
                  <a:srgbClr val="000000"/>
                </a:solidFill>
                <a:latin typeface="Arial"/>
                <a:ea typeface="Arial"/>
              </a:rPr>
              <a:t>S</a:t>
            </a:r>
            <a:r>
              <a:rPr b="1" lang="en" sz="1400" spc="-1" strike="noStrike">
                <a:solidFill>
                  <a:srgbClr val="000000"/>
                </a:solidFill>
                <a:latin typeface="Arial"/>
                <a:ea typeface="Arial"/>
              </a:rPr>
              <a:t>ong Page </a:t>
            </a:r>
            <a:endParaRPr b="0" lang="en-US" sz="1400" spc="-1" strike="noStrike">
              <a:solidFill>
                <a:srgbClr val="000000"/>
              </a:solidFill>
              <a:latin typeface="Arial"/>
            </a:endParaRPr>
          </a:p>
        </p:txBody>
      </p:sp>
      <p:pic>
        <p:nvPicPr>
          <p:cNvPr id="189" name="Google Shape;161;g26d7b22060f_0_3" descr=""/>
          <p:cNvPicPr/>
          <p:nvPr/>
        </p:nvPicPr>
        <p:blipFill>
          <a:blip r:embed="rId1"/>
          <a:stretch/>
        </p:blipFill>
        <p:spPr>
          <a:xfrm>
            <a:off x="780480" y="1195920"/>
            <a:ext cx="7160040" cy="349020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PlaceHolder 1"/>
          <p:cNvSpPr>
            <a:spLocks noGrp="1"/>
          </p:cNvSpPr>
          <p:nvPr>
            <p:ph type="title"/>
          </p:nvPr>
        </p:nvSpPr>
        <p:spPr>
          <a:xfrm>
            <a:off x="628920" y="569880"/>
            <a:ext cx="7886160" cy="632520"/>
          </a:xfrm>
          <a:prstGeom prst="rect">
            <a:avLst/>
          </a:prstGeom>
          <a:noFill/>
          <a:ln w="0">
            <a:noFill/>
          </a:ln>
        </p:spPr>
        <p:txBody>
          <a:bodyPr lIns="0" rIns="0" tIns="0" bIns="0" anchor="ctr">
            <a:noAutofit/>
          </a:bodyPr>
          <a:p>
            <a:pPr indent="0" algn="ctr">
              <a:lnSpc>
                <a:spcPct val="100000"/>
              </a:lnSpc>
              <a:buNone/>
              <a:tabLst>
                <a:tab algn="l" pos="0"/>
              </a:tabLst>
            </a:pPr>
            <a:r>
              <a:rPr b="1" lang="en-IN" sz="1400" spc="-1" strike="noStrike">
                <a:solidFill>
                  <a:srgbClr val="000000"/>
                </a:solidFill>
                <a:latin typeface="Arial"/>
                <a:ea typeface="Arial"/>
              </a:rPr>
              <a:t>History</a:t>
            </a:r>
            <a:r>
              <a:rPr b="1" lang="en" sz="1400" spc="-1" strike="noStrike">
                <a:solidFill>
                  <a:srgbClr val="000000"/>
                </a:solidFill>
                <a:latin typeface="Arial"/>
                <a:ea typeface="Arial"/>
              </a:rPr>
              <a:t> Page </a:t>
            </a:r>
            <a:endParaRPr b="0" lang="en-US" sz="1400" spc="-1" strike="noStrike">
              <a:solidFill>
                <a:srgbClr val="000000"/>
              </a:solidFill>
              <a:latin typeface="Arial"/>
            </a:endParaRPr>
          </a:p>
        </p:txBody>
      </p:sp>
      <p:pic>
        <p:nvPicPr>
          <p:cNvPr id="191" name="Google Shape;161;g26d7b22060f_0_3" descr=""/>
          <p:cNvPicPr/>
          <p:nvPr/>
        </p:nvPicPr>
        <p:blipFill>
          <a:blip r:embed="rId1"/>
          <a:stretch/>
        </p:blipFill>
        <p:spPr>
          <a:xfrm>
            <a:off x="799560" y="1195920"/>
            <a:ext cx="7121880" cy="349020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type="title"/>
          </p:nvPr>
        </p:nvSpPr>
        <p:spPr>
          <a:xfrm>
            <a:off x="214920" y="719640"/>
            <a:ext cx="8421480" cy="547560"/>
          </a:xfrm>
          <a:prstGeom prst="rect">
            <a:avLst/>
          </a:prstGeom>
          <a:noFill/>
          <a:ln w="0">
            <a:noFill/>
          </a:ln>
        </p:spPr>
        <p:txBody>
          <a:bodyPr lIns="0" rIns="0" tIns="0" bIns="0" anchor="ctr">
            <a:noAutofit/>
          </a:bodyPr>
          <a:p>
            <a:pPr indent="0">
              <a:lnSpc>
                <a:spcPct val="100000"/>
              </a:lnSpc>
              <a:buNone/>
              <a:tabLst>
                <a:tab algn="l" pos="0"/>
              </a:tabLst>
            </a:pPr>
            <a:r>
              <a:rPr b="1" lang="en" sz="1600" spc="-1" strike="noStrike">
                <a:solidFill>
                  <a:srgbClr val="213163"/>
                </a:solidFill>
                <a:latin typeface="Arial"/>
                <a:ea typeface="Arial"/>
              </a:rPr>
              <a:t>Future Enhancements</a:t>
            </a:r>
            <a:r>
              <a:rPr b="1" lang="en" sz="1600" spc="-1" strike="noStrike">
                <a:solidFill>
                  <a:srgbClr val="374151"/>
                </a:solidFill>
                <a:latin typeface="Arial"/>
                <a:ea typeface="Arial"/>
              </a:rPr>
              <a:t>:</a:t>
            </a:r>
            <a:br>
              <a:rPr sz="1400"/>
            </a:br>
            <a:endParaRPr b="0" lang="en-US" sz="1600" spc="-1" strike="noStrike">
              <a:solidFill>
                <a:srgbClr val="000000"/>
              </a:solidFill>
              <a:latin typeface="Arial"/>
            </a:endParaRPr>
          </a:p>
        </p:txBody>
      </p:sp>
      <p:sp>
        <p:nvSpPr>
          <p:cNvPr id="193" name="Google Shape;167;p49"/>
          <p:cNvSpPr/>
          <p:nvPr/>
        </p:nvSpPr>
        <p:spPr>
          <a:xfrm>
            <a:off x="303480" y="1237680"/>
            <a:ext cx="8666280" cy="3692520"/>
          </a:xfrm>
          <a:prstGeom prst="rect">
            <a:avLst/>
          </a:prstGeom>
          <a:noFill/>
          <a:ln w="0">
            <a:noFill/>
          </a:ln>
        </p:spPr>
        <p:style>
          <a:lnRef idx="0"/>
          <a:fillRef idx="0"/>
          <a:effectRef idx="0"/>
          <a:fontRef idx="minor"/>
        </p:style>
        <p:txBody>
          <a:bodyPr tIns="91440" bIns="91440" anchor="t">
            <a:noAutofit/>
          </a:bodyPr>
          <a:p>
            <a:pPr marL="457200" indent="-304920">
              <a:lnSpc>
                <a:spcPct val="115000"/>
              </a:lnSpc>
              <a:buClr>
                <a:srgbClr val="0d0d0d"/>
              </a:buClr>
              <a:buFont typeface="Roboto"/>
              <a:buAutoNum type="arabicPeriod"/>
            </a:pPr>
            <a:r>
              <a:rPr b="1" lang="en" sz="1200" spc="-1" strike="noStrike">
                <a:solidFill>
                  <a:srgbClr val="0d0d0d"/>
                </a:solidFill>
                <a:highlight>
                  <a:srgbClr val="ffffff"/>
                </a:highlight>
                <a:latin typeface="Roboto"/>
                <a:ea typeface="Roboto"/>
              </a:rPr>
              <a:t>Personalized Recommendations:</a:t>
            </a:r>
            <a:r>
              <a:rPr b="0" lang="en" sz="1200" spc="-1" strike="noStrike">
                <a:solidFill>
                  <a:srgbClr val="0d0d0d"/>
                </a:solidFill>
                <a:highlight>
                  <a:srgbClr val="ffffff"/>
                </a:highlight>
                <a:latin typeface="Roboto"/>
                <a:ea typeface="Roboto"/>
              </a:rPr>
              <a:t> Utilize advanced algorithms to analyze user listening habits, preferences, and contextual data to offer tailored music recommendations.</a:t>
            </a:r>
            <a:endParaRPr b="0" lang="en-US" sz="1200" spc="-1" strike="noStrike">
              <a:solidFill>
                <a:srgbClr val="000000"/>
              </a:solidFill>
              <a:latin typeface="Arial"/>
            </a:endParaRPr>
          </a:p>
          <a:p>
            <a:pPr marL="457200" indent="-304920">
              <a:lnSpc>
                <a:spcPct val="115000"/>
              </a:lnSpc>
              <a:buClr>
                <a:srgbClr val="0d0d0d"/>
              </a:buClr>
              <a:buFont typeface="Roboto"/>
              <a:buAutoNum type="arabicPeriod"/>
            </a:pPr>
            <a:r>
              <a:rPr b="1" lang="en" sz="1200" spc="-1" strike="noStrike">
                <a:solidFill>
                  <a:srgbClr val="0d0d0d"/>
                </a:solidFill>
                <a:highlight>
                  <a:srgbClr val="ffffff"/>
                </a:highlight>
                <a:latin typeface="Roboto"/>
                <a:ea typeface="Roboto"/>
              </a:rPr>
              <a:t>Social Integration: </a:t>
            </a:r>
            <a:r>
              <a:rPr b="0" lang="en" sz="1200" spc="-1" strike="noStrike">
                <a:solidFill>
                  <a:srgbClr val="0d0d0d"/>
                </a:solidFill>
                <a:highlight>
                  <a:srgbClr val="ffffff"/>
                </a:highlight>
                <a:latin typeface="Roboto"/>
                <a:ea typeface="Roboto"/>
              </a:rPr>
              <a:t>Implement features that enable users to connect with friends, share playlists, view what others are listening to, and collaborate on music discovery.</a:t>
            </a:r>
            <a:endParaRPr b="0" lang="en-US" sz="1200" spc="-1" strike="noStrike">
              <a:solidFill>
                <a:srgbClr val="000000"/>
              </a:solidFill>
              <a:latin typeface="Arial"/>
            </a:endParaRPr>
          </a:p>
          <a:p>
            <a:pPr marL="457200" indent="-304920">
              <a:lnSpc>
                <a:spcPct val="115000"/>
              </a:lnSpc>
              <a:buClr>
                <a:srgbClr val="0d0d0d"/>
              </a:buClr>
              <a:buFont typeface="Roboto"/>
              <a:buAutoNum type="arabicPeriod"/>
            </a:pPr>
            <a:r>
              <a:rPr b="1" lang="en" sz="1200" spc="-1" strike="noStrike">
                <a:solidFill>
                  <a:srgbClr val="0d0d0d"/>
                </a:solidFill>
                <a:highlight>
                  <a:srgbClr val="ffffff"/>
                </a:highlight>
                <a:latin typeface="Roboto"/>
                <a:ea typeface="Roboto"/>
              </a:rPr>
              <a:t>AI-Driven Playlist Creation: </a:t>
            </a:r>
            <a:r>
              <a:rPr b="0" lang="en" sz="1200" spc="-1" strike="noStrike">
                <a:solidFill>
                  <a:srgbClr val="0d0d0d"/>
                </a:solidFill>
                <a:highlight>
                  <a:srgbClr val="ffffff"/>
                </a:highlight>
                <a:latin typeface="Roboto"/>
                <a:ea typeface="Roboto"/>
              </a:rPr>
              <a:t>Employ artificial intelligence algorithms to curate playlists based on user preferences, mood, activity, and even contextual factors like weather or location.</a:t>
            </a:r>
            <a:endParaRPr b="0" lang="en-US" sz="1200" spc="-1" strike="noStrike">
              <a:solidFill>
                <a:srgbClr val="000000"/>
              </a:solidFill>
              <a:latin typeface="Arial"/>
            </a:endParaRPr>
          </a:p>
          <a:p>
            <a:pPr marL="457200" indent="-304920">
              <a:lnSpc>
                <a:spcPct val="115000"/>
              </a:lnSpc>
              <a:buClr>
                <a:srgbClr val="0d0d0d"/>
              </a:buClr>
              <a:buFont typeface="Roboto"/>
              <a:buAutoNum type="arabicPeriod"/>
            </a:pPr>
            <a:r>
              <a:rPr b="1" lang="en" sz="1200" spc="-1" strike="noStrike">
                <a:solidFill>
                  <a:srgbClr val="0d0d0d"/>
                </a:solidFill>
                <a:highlight>
                  <a:srgbClr val="ffffff"/>
                </a:highlight>
                <a:latin typeface="Roboto"/>
                <a:ea typeface="Roboto"/>
              </a:rPr>
              <a:t>Enhanced Discovery Tools: </a:t>
            </a:r>
            <a:r>
              <a:rPr b="0" lang="en" sz="1200" spc="-1" strike="noStrike">
                <a:solidFill>
                  <a:srgbClr val="0d0d0d"/>
                </a:solidFill>
                <a:highlight>
                  <a:srgbClr val="ffffff"/>
                </a:highlight>
                <a:latin typeface="Roboto"/>
                <a:ea typeface="Roboto"/>
              </a:rPr>
              <a:t>Develop tools such as interactive maps showcasing local music scenes, virtual concerts, or immersive experiences for users to explore new genres and artists.</a:t>
            </a:r>
            <a:endParaRPr b="0" lang="en-US" sz="1200" spc="-1" strike="noStrike">
              <a:solidFill>
                <a:srgbClr val="000000"/>
              </a:solidFill>
              <a:latin typeface="Arial"/>
            </a:endParaRPr>
          </a:p>
          <a:p>
            <a:pPr marL="457200" indent="-304920">
              <a:lnSpc>
                <a:spcPct val="115000"/>
              </a:lnSpc>
              <a:buClr>
                <a:srgbClr val="0d0d0d"/>
              </a:buClr>
              <a:buFont typeface="Roboto"/>
              <a:buAutoNum type="arabicPeriod"/>
            </a:pPr>
            <a:r>
              <a:rPr b="1" lang="en" sz="1200" spc="-1" strike="noStrike">
                <a:solidFill>
                  <a:srgbClr val="0d0d0d"/>
                </a:solidFill>
                <a:highlight>
                  <a:srgbClr val="ffffff"/>
                </a:highlight>
                <a:latin typeface="Roboto"/>
                <a:ea typeface="Roboto"/>
              </a:rPr>
              <a:t>Lyric Integration</a:t>
            </a:r>
            <a:r>
              <a:rPr b="0" lang="en" sz="1200" spc="-1" strike="noStrike">
                <a:solidFill>
                  <a:srgbClr val="0d0d0d"/>
                </a:solidFill>
                <a:highlight>
                  <a:srgbClr val="ffffff"/>
                </a:highlight>
                <a:latin typeface="Roboto"/>
                <a:ea typeface="Roboto"/>
              </a:rPr>
              <a:t>: Integrate lyrics into the app, allowing users to follow along with songs, search based on specific lyrics, and even provide translations for multilingual lyrics.</a:t>
            </a:r>
            <a:endParaRPr b="0" lang="en-US" sz="1200" spc="-1" strike="noStrike">
              <a:solidFill>
                <a:srgbClr val="000000"/>
              </a:solidFill>
              <a:latin typeface="Arial"/>
            </a:endParaRPr>
          </a:p>
          <a:p>
            <a:pPr marL="457200" indent="-304920">
              <a:lnSpc>
                <a:spcPct val="115000"/>
              </a:lnSpc>
              <a:buClr>
                <a:srgbClr val="0d0d0d"/>
              </a:buClr>
              <a:buFont typeface="Roboto"/>
              <a:buAutoNum type="arabicPeriod"/>
            </a:pPr>
            <a:r>
              <a:rPr b="1" lang="en" sz="1200" spc="-1" strike="noStrike">
                <a:solidFill>
                  <a:srgbClr val="0d0d0d"/>
                </a:solidFill>
                <a:highlight>
                  <a:srgbClr val="ffffff"/>
                </a:highlight>
                <a:latin typeface="Roboto"/>
                <a:ea typeface="Roboto"/>
              </a:rPr>
              <a:t>Live Streaming and Virtual Concerts: </a:t>
            </a:r>
            <a:r>
              <a:rPr b="0" lang="en" sz="1200" spc="-1" strike="noStrike">
                <a:solidFill>
                  <a:srgbClr val="0d0d0d"/>
                </a:solidFill>
                <a:highlight>
                  <a:srgbClr val="ffffff"/>
                </a:highlight>
                <a:latin typeface="Roboto"/>
                <a:ea typeface="Roboto"/>
              </a:rPr>
              <a:t>Partner with artists and venues to offer live streaming of concerts, virtual reality experiences, and exclusive behind-the-scenes content for users.</a:t>
            </a:r>
            <a:endParaRPr b="0" lang="en-US" sz="1200" spc="-1" strike="noStrike">
              <a:solidFill>
                <a:srgbClr val="000000"/>
              </a:solidFill>
              <a:latin typeface="Arial"/>
            </a:endParaRPr>
          </a:p>
          <a:p>
            <a:pPr marL="457200" indent="-304920">
              <a:lnSpc>
                <a:spcPct val="115000"/>
              </a:lnSpc>
              <a:buClr>
                <a:srgbClr val="0d0d0d"/>
              </a:buClr>
              <a:buFont typeface="Roboto"/>
              <a:buAutoNum type="arabicPeriod"/>
            </a:pPr>
            <a:r>
              <a:rPr b="1" lang="en" sz="1200" spc="-1" strike="noStrike">
                <a:solidFill>
                  <a:srgbClr val="0d0d0d"/>
                </a:solidFill>
                <a:highlight>
                  <a:srgbClr val="ffffff"/>
                </a:highlight>
                <a:latin typeface="Roboto"/>
                <a:ea typeface="Roboto"/>
              </a:rPr>
              <a:t>Music Education Resources: </a:t>
            </a:r>
            <a:r>
              <a:rPr b="0" lang="en" sz="1200" spc="-1" strike="noStrike">
                <a:solidFill>
                  <a:srgbClr val="0d0d0d"/>
                </a:solidFill>
                <a:highlight>
                  <a:srgbClr val="ffffff"/>
                </a:highlight>
                <a:latin typeface="Roboto"/>
                <a:ea typeface="Roboto"/>
              </a:rPr>
              <a:t>Provide tutorials, instrument lessons, music theory quizzes, and interactive challenges to help users learn more about music and improve their skills.</a:t>
            </a:r>
            <a:endParaRPr b="0" lang="en-US" sz="1200" spc="-1" strike="noStrike">
              <a:solidFill>
                <a:srgbClr val="000000"/>
              </a:solidFill>
              <a:latin typeface="Arial"/>
            </a:endParaRPr>
          </a:p>
          <a:p>
            <a:pPr marL="457200" indent="-304920">
              <a:lnSpc>
                <a:spcPct val="115000"/>
              </a:lnSpc>
              <a:buClr>
                <a:srgbClr val="0d0d0d"/>
              </a:buClr>
              <a:buFont typeface="Roboto"/>
              <a:buAutoNum type="arabicPeriod"/>
            </a:pPr>
            <a:r>
              <a:rPr b="1" lang="en" sz="1200" spc="-1" strike="noStrike">
                <a:solidFill>
                  <a:srgbClr val="0d0d0d"/>
                </a:solidFill>
                <a:highlight>
                  <a:srgbClr val="ffffff"/>
                </a:highlight>
                <a:latin typeface="Roboto"/>
                <a:ea typeface="Roboto"/>
              </a:rPr>
              <a:t>Voice Control and Integration: </a:t>
            </a:r>
            <a:r>
              <a:rPr b="0" lang="en" sz="1200" spc="-1" strike="noStrike">
                <a:solidFill>
                  <a:srgbClr val="0d0d0d"/>
                </a:solidFill>
                <a:highlight>
                  <a:srgbClr val="ffffff"/>
                </a:highlight>
                <a:latin typeface="Roboto"/>
                <a:ea typeface="Roboto"/>
              </a:rPr>
              <a:t>Enable voice-controlled commands for hands-free operation, allowing users to search for songs, control playback, and navigate the app using voice commands.</a:t>
            </a:r>
            <a:endParaRPr b="0" lang="en-US" sz="1200" spc="-1" strike="noStrike">
              <a:solidFill>
                <a:srgbClr val="000000"/>
              </a:solidFill>
              <a:latin typeface="Arial"/>
            </a:endParaRPr>
          </a:p>
          <a:p>
            <a:pPr>
              <a:lnSpc>
                <a:spcPct val="100000"/>
              </a:lnSpc>
              <a:tabLst>
                <a:tab algn="l" pos="0"/>
              </a:tabLst>
            </a:pP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PlaceHolder 1"/>
          <p:cNvSpPr>
            <a:spLocks noGrp="1"/>
          </p:cNvSpPr>
          <p:nvPr>
            <p:ph type="title"/>
          </p:nvPr>
        </p:nvSpPr>
        <p:spPr>
          <a:xfrm>
            <a:off x="131040" y="682200"/>
            <a:ext cx="8395920" cy="3588840"/>
          </a:xfrm>
          <a:prstGeom prst="rect">
            <a:avLst/>
          </a:prstGeom>
          <a:noFill/>
          <a:ln w="0">
            <a:noFill/>
          </a:ln>
        </p:spPr>
        <p:txBody>
          <a:bodyPr lIns="91440" rIns="91440" tIns="91440" bIns="91440" anchor="t">
            <a:noAutofit/>
          </a:bodyPr>
          <a:p>
            <a:pPr indent="0">
              <a:lnSpc>
                <a:spcPct val="100000"/>
              </a:lnSpc>
              <a:buNone/>
              <a:tabLst>
                <a:tab algn="l" pos="0"/>
              </a:tabLst>
            </a:pPr>
            <a:r>
              <a:rPr b="1" lang="en" sz="1800" spc="-1" strike="noStrike">
                <a:solidFill>
                  <a:srgbClr val="213163"/>
                </a:solidFill>
                <a:latin typeface="Arial"/>
                <a:ea typeface="Arial"/>
              </a:rPr>
              <a:t>Conclusion</a:t>
            </a:r>
            <a:endParaRPr b="0" lang="en-US" sz="1800" spc="-1" strike="noStrike">
              <a:solidFill>
                <a:srgbClr val="000000"/>
              </a:solidFill>
              <a:latin typeface="Arial"/>
            </a:endParaRPr>
          </a:p>
          <a:p>
            <a:pPr indent="0">
              <a:lnSpc>
                <a:spcPct val="100000"/>
              </a:lnSpc>
              <a:buNone/>
              <a:tabLst>
                <a:tab algn="l" pos="0"/>
              </a:tabLst>
            </a:pPr>
            <a:r>
              <a:rPr b="0" lang="en" sz="1600" spc="-1" strike="noStrike">
                <a:solidFill>
                  <a:srgbClr val="213163"/>
                </a:solidFill>
                <a:latin typeface="Arial"/>
                <a:ea typeface="Arial"/>
              </a:rPr>
              <a:t>                  </a:t>
            </a:r>
            <a:r>
              <a:rPr b="0" lang="en" sz="1600" spc="-1" strike="noStrike">
                <a:solidFill>
                  <a:srgbClr val="213163"/>
                </a:solidFill>
                <a:latin typeface="Arial"/>
                <a:ea typeface="Arial"/>
              </a:rPr>
              <a:t>In conclusion, the development of a music web application using the Django framework presents an opportunity to address the existing challenges and gaps in the online music landscape. By leveraging Django's robust features and integrating personalized playlist creation, tailored recommendations, and social interaction functionalities, the proposed solution aims to provide users with a seamless and engaging music discovery experience. Through intuitive user interfaces, responsive design, and efficient backend infrastructure, the application seeks to streamline music streaming, organization, and community engagement. Furthermore, the project will prioritize continuous improvement through user feedback and iterative development, ensuring the application remains relevant, secure, and capable of meeting evolving user needs. Ultimately, the proposed solution holds the potential to redefine the way users discover, enjoy, and interact with music online, fostering a vibrant and dynamic community around shared musical interests.</a:t>
            </a:r>
            <a:endParaRPr b="0" lang="en-US" sz="1600" spc="-1" strike="noStrike">
              <a:solidFill>
                <a:srgbClr val="000000"/>
              </a:solidFill>
              <a:latin typeface="Arial"/>
            </a:endParaRPr>
          </a:p>
        </p:txBody>
      </p:sp>
      <p:cxnSp>
        <p:nvCxnSpPr>
          <p:cNvPr id="195" name="Google Shape;173;p50"/>
          <p:cNvCxnSpPr/>
          <p:nvPr/>
        </p:nvCxnSpPr>
        <p:spPr>
          <a:xfrm>
            <a:off x="0" y="4675680"/>
            <a:ext cx="9144360" cy="360"/>
          </a:xfrm>
          <a:prstGeom prst="straightConnector1">
            <a:avLst/>
          </a:prstGeom>
          <a:ln w="9525">
            <a:solidFill>
              <a:srgbClr val="bfbfbf"/>
            </a:solidFill>
            <a:round/>
          </a:ln>
        </p:spPr>
      </p:cxnSp>
      <p:sp>
        <p:nvSpPr>
          <p:cNvPr id="196" name="Google Shape;174;p50"/>
          <p:cNvSpPr/>
          <p:nvPr/>
        </p:nvSpPr>
        <p:spPr>
          <a:xfrm>
            <a:off x="138600" y="4713120"/>
            <a:ext cx="706680" cy="32184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n" sz="1000" spc="-1" strike="noStrike">
                <a:solidFill>
                  <a:schemeClr val="dk1"/>
                </a:solidFill>
                <a:latin typeface="Arial"/>
                <a:ea typeface="Arial"/>
              </a:rPr>
              <a:t>Source :</a:t>
            </a:r>
            <a:endParaRPr b="0" lang="en-US"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2" name="Google Shape;82;p8" descr="A blue and white rectangle with a white border&#10;&#10;Description automatically generated"/>
          <p:cNvPicPr/>
          <p:nvPr/>
        </p:nvPicPr>
        <p:blipFill>
          <a:blip r:embed="rId1"/>
          <a:stretch/>
        </p:blipFill>
        <p:spPr>
          <a:xfrm>
            <a:off x="0" y="0"/>
            <a:ext cx="9143640" cy="5143320"/>
          </a:xfrm>
          <a:prstGeom prst="rect">
            <a:avLst/>
          </a:prstGeom>
          <a:ln w="0">
            <a:noFill/>
          </a:ln>
        </p:spPr>
      </p:pic>
      <p:sp>
        <p:nvSpPr>
          <p:cNvPr id="143" name="Google Shape;83;p8"/>
          <p:cNvSpPr/>
          <p:nvPr/>
        </p:nvSpPr>
        <p:spPr>
          <a:xfrm>
            <a:off x="2422800" y="970200"/>
            <a:ext cx="4282920" cy="597240"/>
          </a:xfrm>
          <a:prstGeom prst="rect">
            <a:avLst/>
          </a:prstGeom>
          <a:noFill/>
          <a:ln w="0">
            <a:noFill/>
          </a:ln>
        </p:spPr>
        <p:style>
          <a:lnRef idx="0"/>
          <a:fillRef idx="0"/>
          <a:effectRef idx="0"/>
          <a:fontRef idx="minor"/>
        </p:style>
        <p:txBody>
          <a:bodyPr lIns="0" rIns="0" tIns="0" bIns="0" anchor="t">
            <a:spAutoFit/>
          </a:bodyPr>
          <a:p>
            <a:pPr algn="ctr">
              <a:lnSpc>
                <a:spcPct val="196000"/>
              </a:lnSpc>
              <a:tabLst>
                <a:tab algn="l" pos="0"/>
              </a:tabLst>
            </a:pPr>
            <a:r>
              <a:rPr b="1" lang="en" sz="2000" spc="-1" strike="noStrike">
                <a:solidFill>
                  <a:srgbClr val="213164"/>
                </a:solidFill>
                <a:latin typeface="Arial"/>
                <a:ea typeface="Arial"/>
              </a:rPr>
              <a:t>CAPSTONE PROJECT SHOWCASE</a:t>
            </a:r>
            <a:endParaRPr b="0" lang="en-US" sz="2000" spc="-1" strike="noStrike">
              <a:solidFill>
                <a:srgbClr val="000000"/>
              </a:solidFill>
              <a:latin typeface="Arial"/>
            </a:endParaRPr>
          </a:p>
        </p:txBody>
      </p:sp>
      <p:sp>
        <p:nvSpPr>
          <p:cNvPr id="144" name="Google Shape;84;p8"/>
          <p:cNvSpPr/>
          <p:nvPr/>
        </p:nvSpPr>
        <p:spPr>
          <a:xfrm>
            <a:off x="956160" y="3037680"/>
            <a:ext cx="7227360" cy="530280"/>
          </a:xfrm>
          <a:prstGeom prst="roundRect">
            <a:avLst>
              <a:gd name="adj" fmla="val 16667"/>
            </a:avLst>
          </a:prstGeom>
          <a:solidFill>
            <a:srgbClr val="dfddfb"/>
          </a:solidFill>
          <a:ln w="25400">
            <a:solidFill>
              <a:srgbClr val="dfddfb"/>
            </a:solidFill>
            <a:round/>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145" name="Google Shape;85;p8"/>
          <p:cNvSpPr/>
          <p:nvPr/>
        </p:nvSpPr>
        <p:spPr>
          <a:xfrm>
            <a:off x="1571760" y="3183480"/>
            <a:ext cx="5838840" cy="301680"/>
          </a:xfrm>
          <a:prstGeom prst="rect">
            <a:avLst/>
          </a:prstGeom>
          <a:noFill/>
          <a:ln w="0">
            <a:noFill/>
          </a:ln>
        </p:spPr>
        <p:style>
          <a:lnRef idx="0"/>
          <a:fillRef idx="0"/>
          <a:effectRef idx="0"/>
          <a:fontRef idx="minor"/>
        </p:style>
        <p:txBody>
          <a:bodyPr lIns="0" rIns="0" tIns="0" bIns="0" anchor="t">
            <a:spAutoFit/>
          </a:bodyPr>
          <a:p>
            <a:pPr>
              <a:lnSpc>
                <a:spcPct val="124000"/>
              </a:lnSpc>
              <a:tabLst>
                <a:tab algn="l" pos="0"/>
              </a:tabLst>
            </a:pPr>
            <a:r>
              <a:rPr b="1" lang="en" sz="1600" spc="-1" strike="noStrike">
                <a:solidFill>
                  <a:schemeClr val="dk1"/>
                </a:solidFill>
                <a:latin typeface="Arial"/>
                <a:ea typeface="Arial"/>
              </a:rPr>
              <a:t>        </a:t>
            </a:r>
            <a:r>
              <a:rPr b="1" lang="en" sz="1600" spc="-1" strike="noStrike">
                <a:solidFill>
                  <a:schemeClr val="dk1"/>
                </a:solidFill>
                <a:latin typeface="Arial"/>
                <a:ea typeface="Arial"/>
              </a:rPr>
              <a:t>Music Web Application using Django Framework</a:t>
            </a:r>
            <a:endParaRPr b="0" lang="en-US" sz="1600" spc="-1" strike="noStrike">
              <a:solidFill>
                <a:srgbClr val="000000"/>
              </a:solidFill>
              <a:latin typeface="Arial"/>
            </a:endParaRPr>
          </a:p>
        </p:txBody>
      </p:sp>
      <p:sp>
        <p:nvSpPr>
          <p:cNvPr id="146" name="Google Shape;86;p8"/>
          <p:cNvSpPr/>
          <p:nvPr/>
        </p:nvSpPr>
        <p:spPr>
          <a:xfrm>
            <a:off x="3872160" y="2704680"/>
            <a:ext cx="1399320" cy="301680"/>
          </a:xfrm>
          <a:prstGeom prst="rect">
            <a:avLst/>
          </a:prstGeom>
          <a:noFill/>
          <a:ln w="0">
            <a:noFill/>
          </a:ln>
        </p:spPr>
        <p:style>
          <a:lnRef idx="0"/>
          <a:fillRef idx="0"/>
          <a:effectRef idx="0"/>
          <a:fontRef idx="minor"/>
        </p:style>
        <p:txBody>
          <a:bodyPr lIns="0" rIns="0" tIns="0" bIns="0" anchor="t">
            <a:spAutoFit/>
          </a:bodyPr>
          <a:p>
            <a:pPr algn="ctr">
              <a:lnSpc>
                <a:spcPct val="124000"/>
              </a:lnSpc>
              <a:tabLst>
                <a:tab algn="l" pos="0"/>
              </a:tabLst>
            </a:pPr>
            <a:r>
              <a:rPr b="1" lang="en" sz="1600" spc="-1" strike="noStrike">
                <a:solidFill>
                  <a:schemeClr val="lt1"/>
                </a:solidFill>
                <a:latin typeface="Arial"/>
                <a:ea typeface="Arial"/>
              </a:rPr>
              <a:t>Project Title</a:t>
            </a:r>
            <a:endParaRPr b="0" lang="en-US" sz="1600" spc="-1" strike="noStrike">
              <a:solidFill>
                <a:srgbClr val="000000"/>
              </a:solidFill>
              <a:latin typeface="Arial"/>
            </a:endParaRPr>
          </a:p>
        </p:txBody>
      </p:sp>
      <p:sp>
        <p:nvSpPr>
          <p:cNvPr id="147" name="Google Shape;87;p8"/>
          <p:cNvSpPr/>
          <p:nvPr/>
        </p:nvSpPr>
        <p:spPr>
          <a:xfrm>
            <a:off x="1276920" y="4029840"/>
            <a:ext cx="6590160" cy="603720"/>
          </a:xfrm>
          <a:prstGeom prst="rect">
            <a:avLst/>
          </a:prstGeom>
          <a:noFill/>
          <a:ln w="0">
            <a:noFill/>
          </a:ln>
        </p:spPr>
        <p:style>
          <a:lnRef idx="0"/>
          <a:fillRef idx="0"/>
          <a:effectRef idx="0"/>
          <a:fontRef idx="minor"/>
        </p:style>
        <p:txBody>
          <a:bodyPr lIns="0" rIns="0" tIns="0" bIns="0" anchor="t">
            <a:spAutoFit/>
          </a:bodyPr>
          <a:p>
            <a:pPr algn="ctr">
              <a:lnSpc>
                <a:spcPct val="124000"/>
              </a:lnSpc>
              <a:tabLst>
                <a:tab algn="l" pos="0"/>
              </a:tabLst>
            </a:pPr>
            <a:r>
              <a:rPr b="0" lang="en" sz="1600" spc="-1" strike="noStrike">
                <a:solidFill>
                  <a:schemeClr val="lt1"/>
                </a:solidFill>
                <a:latin typeface="Arial"/>
                <a:ea typeface="Arial"/>
              </a:rPr>
              <a:t>Abstract | Problem Statement | Project Overview | Proposed Solution | Technology Used | Modelling &amp; Results | Conclusion </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PlaceHolder 1"/>
          <p:cNvSpPr>
            <a:spLocks noGrp="1"/>
          </p:cNvSpPr>
          <p:nvPr>
            <p:ph type="title"/>
          </p:nvPr>
        </p:nvSpPr>
        <p:spPr>
          <a:xfrm>
            <a:off x="3504600" y="2334600"/>
            <a:ext cx="2148480" cy="871560"/>
          </a:xfrm>
          <a:prstGeom prst="rect">
            <a:avLst/>
          </a:prstGeom>
          <a:noFill/>
          <a:ln w="0">
            <a:noFill/>
          </a:ln>
        </p:spPr>
        <p:txBody>
          <a:bodyPr lIns="0" rIns="0" tIns="12600" bIns="0" anchor="t">
            <a:noAutofit/>
          </a:bodyPr>
          <a:p>
            <a:pPr marL="12600" indent="0">
              <a:lnSpc>
                <a:spcPct val="100000"/>
              </a:lnSpc>
              <a:buNone/>
              <a:tabLst>
                <a:tab algn="l" pos="0"/>
              </a:tabLst>
            </a:pPr>
            <a:r>
              <a:rPr b="1" lang="en" sz="3000" spc="-1" strike="noStrike">
                <a:solidFill>
                  <a:srgbClr val="223366"/>
                </a:solidFill>
                <a:latin typeface="Arial"/>
                <a:ea typeface="Arial"/>
              </a:rPr>
              <a:t>Thank You!</a:t>
            </a:r>
            <a:endParaRPr b="0" lang="en-US" sz="3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138600" y="693000"/>
            <a:ext cx="8722440" cy="3889080"/>
          </a:xfrm>
          <a:prstGeom prst="rect">
            <a:avLst/>
          </a:prstGeom>
          <a:noFill/>
          <a:ln w="0">
            <a:noFill/>
          </a:ln>
        </p:spPr>
        <p:txBody>
          <a:bodyPr lIns="91440" rIns="91440" tIns="91440" bIns="91440" anchor="t">
            <a:noAutofit/>
          </a:bodyPr>
          <a:p>
            <a:pPr indent="0">
              <a:lnSpc>
                <a:spcPct val="100000"/>
              </a:lnSpc>
              <a:buNone/>
              <a:tabLst>
                <a:tab algn="l" pos="0"/>
              </a:tabLst>
            </a:pPr>
            <a:r>
              <a:rPr b="1" lang="en" sz="1600" spc="-1" strike="noStrike">
                <a:solidFill>
                  <a:srgbClr val="213163"/>
                </a:solidFill>
                <a:latin typeface="Arial"/>
                <a:ea typeface="Arial"/>
              </a:rPr>
              <a:t>Abstract</a:t>
            </a:r>
            <a:endParaRPr b="0" lang="en-US" sz="1600" spc="-1" strike="noStrike">
              <a:solidFill>
                <a:srgbClr val="000000"/>
              </a:solidFill>
              <a:latin typeface="Arial"/>
            </a:endParaRPr>
          </a:p>
          <a:p>
            <a:pPr indent="0">
              <a:lnSpc>
                <a:spcPct val="100000"/>
              </a:lnSpc>
              <a:buNone/>
              <a:tabLst>
                <a:tab algn="l" pos="0"/>
              </a:tabLst>
            </a:pPr>
            <a:r>
              <a:rPr b="0" lang="en" sz="1800" spc="-1" strike="noStrike">
                <a:solidFill>
                  <a:srgbClr val="213163"/>
                </a:solidFill>
                <a:latin typeface="Arial"/>
                <a:ea typeface="Arial"/>
              </a:rPr>
              <a:t>            </a:t>
            </a:r>
            <a:r>
              <a:rPr b="0" lang="en" sz="1800" spc="-1" strike="noStrike">
                <a:solidFill>
                  <a:srgbClr val="213163"/>
                </a:solidFill>
                <a:latin typeface="Arial"/>
                <a:ea typeface="Arial"/>
              </a:rPr>
              <a:t>This project endeavors to develop a dynamic music web application utilizing the Django framework, aimed at providing users with a comprehensive platform for discovering, organizing, and enjoying music content. With a focus on user-centric design, the application will facilitate seamless user registration and authentication processes, ensuring secure access to personalized features and preferences. Users will have access to an extensive music library, enabling them to explore, search, and delve into a diverse collection of tracks, albums, and artists. Moreover, the application will empower users to curate their own personalized playlists, facilitating organization and easy access to their favorite songs. Leveraging Django's robust capabilities, the application will also offer seamless music streaming directly from the platform, eliminating the need for external software or plugins.</a:t>
            </a:r>
            <a:endParaRPr b="0" lang="en-US" sz="1800" spc="-1" strike="noStrike">
              <a:solidFill>
                <a:srgbClr val="000000"/>
              </a:solidFill>
              <a:latin typeface="Arial"/>
            </a:endParaRPr>
          </a:p>
          <a:p>
            <a:pPr indent="0">
              <a:lnSpc>
                <a:spcPct val="100000"/>
              </a:lnSpc>
              <a:buNone/>
              <a:tabLst>
                <a:tab algn="l" pos="0"/>
              </a:tabLst>
            </a:pPr>
            <a:endParaRPr b="0" lang="en-US" sz="1600" spc="-1" strike="noStrike">
              <a:solidFill>
                <a:srgbClr val="000000"/>
              </a:solidFill>
              <a:latin typeface="Arial"/>
            </a:endParaRPr>
          </a:p>
          <a:p>
            <a:pPr indent="0">
              <a:lnSpc>
                <a:spcPct val="100000"/>
              </a:lnSpc>
              <a:buNone/>
              <a:tabLst>
                <a:tab algn="l" pos="0"/>
              </a:tabLst>
            </a:pPr>
            <a:r>
              <a:rPr b="1" lang="en" sz="1600" spc="-1" strike="noStrike">
                <a:solidFill>
                  <a:srgbClr val="213163"/>
                </a:solidFill>
                <a:latin typeface="Arial"/>
                <a:ea typeface="Arial"/>
              </a:rPr>
              <a:t>           </a:t>
            </a:r>
            <a:endParaRPr b="0" lang="en-US" sz="1600" spc="-1" strike="noStrike">
              <a:solidFill>
                <a:srgbClr val="000000"/>
              </a:solidFill>
              <a:latin typeface="Arial"/>
            </a:endParaRPr>
          </a:p>
        </p:txBody>
      </p:sp>
      <p:cxnSp>
        <p:nvCxnSpPr>
          <p:cNvPr id="149" name="Google Shape;93;p36"/>
          <p:cNvCxnSpPr/>
          <p:nvPr/>
        </p:nvCxnSpPr>
        <p:spPr>
          <a:xfrm>
            <a:off x="0" y="4675680"/>
            <a:ext cx="9144360" cy="360"/>
          </a:xfrm>
          <a:prstGeom prst="straightConnector1">
            <a:avLst/>
          </a:prstGeom>
          <a:ln w="9525">
            <a:solidFill>
              <a:srgbClr val="bfbfbf"/>
            </a:solidFill>
            <a:round/>
          </a:ln>
        </p:spPr>
      </p:cxnSp>
      <p:sp>
        <p:nvSpPr>
          <p:cNvPr id="150" name="Google Shape;94;p36"/>
          <p:cNvSpPr/>
          <p:nvPr/>
        </p:nvSpPr>
        <p:spPr>
          <a:xfrm>
            <a:off x="138600" y="4713120"/>
            <a:ext cx="706680" cy="32184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n" sz="1000" spc="-1" strike="noStrike">
                <a:solidFill>
                  <a:schemeClr val="dk1"/>
                </a:solidFill>
                <a:latin typeface="Arial"/>
                <a:ea typeface="Arial"/>
              </a:rPr>
              <a:t>Source :</a:t>
            </a:r>
            <a:endParaRPr b="0" lang="en-US"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131040" y="682200"/>
            <a:ext cx="8483040" cy="3606120"/>
          </a:xfrm>
          <a:prstGeom prst="rect">
            <a:avLst/>
          </a:prstGeom>
          <a:noFill/>
          <a:ln w="0">
            <a:noFill/>
          </a:ln>
        </p:spPr>
        <p:txBody>
          <a:bodyPr lIns="91440" rIns="91440" tIns="91440" bIns="91440" anchor="t">
            <a:noAutofit/>
          </a:bodyPr>
          <a:p>
            <a:pPr indent="0">
              <a:lnSpc>
                <a:spcPct val="100000"/>
              </a:lnSpc>
              <a:buNone/>
              <a:tabLst>
                <a:tab algn="l" pos="0"/>
              </a:tabLst>
            </a:pPr>
            <a:r>
              <a:rPr b="1" lang="en" sz="1800" spc="-1" strike="noStrike">
                <a:solidFill>
                  <a:srgbClr val="213163"/>
                </a:solidFill>
                <a:latin typeface="Arial"/>
                <a:ea typeface="Arial"/>
              </a:rPr>
              <a:t>Problem Statement</a:t>
            </a:r>
            <a:endParaRPr b="0" lang="en-US" sz="1800" spc="-1" strike="noStrike">
              <a:solidFill>
                <a:srgbClr val="000000"/>
              </a:solidFill>
              <a:latin typeface="Arial"/>
            </a:endParaRPr>
          </a:p>
          <a:p>
            <a:pPr indent="0">
              <a:lnSpc>
                <a:spcPct val="100000"/>
              </a:lnSpc>
              <a:buNone/>
              <a:tabLst>
                <a:tab algn="l" pos="0"/>
              </a:tabLst>
            </a:pPr>
            <a:r>
              <a:rPr b="0" lang="en" sz="1700" spc="-1" strike="noStrike">
                <a:solidFill>
                  <a:srgbClr val="213163"/>
                </a:solidFill>
                <a:latin typeface="Arial"/>
                <a:ea typeface="Arial"/>
              </a:rPr>
              <a:t>                          </a:t>
            </a:r>
            <a:r>
              <a:rPr b="0" lang="en" sz="1700" spc="-1" strike="noStrike">
                <a:solidFill>
                  <a:srgbClr val="213163"/>
                </a:solidFill>
                <a:latin typeface="Arial"/>
                <a:ea typeface="Arial"/>
              </a:rPr>
              <a:t>The problem lies in the fragmented nature of current online music platforms, which lack a cohesive solution for personalized music discovery, organization, and social interaction. Users face challenges in accessing tailored recommendations and organizing their music libraries effectively, while the absence of robust social features limits their ability to engage with others. To address these issues, this project aims to develop a comprehensive music web application using the Django framework. By integrating personalized playlist creation, tailored music recommendations, and robust social interaction features, the application seeks to offer users a seamless and engaging music discovery experience, thereby filling the gap in the current online music landscape.</a:t>
            </a:r>
            <a:endParaRPr b="0" lang="en-US" sz="1700" spc="-1" strike="noStrike">
              <a:solidFill>
                <a:srgbClr val="000000"/>
              </a:solidFill>
              <a:latin typeface="Arial"/>
            </a:endParaRPr>
          </a:p>
        </p:txBody>
      </p:sp>
      <p:cxnSp>
        <p:nvCxnSpPr>
          <p:cNvPr id="152" name="Google Shape;100;p37"/>
          <p:cNvCxnSpPr/>
          <p:nvPr/>
        </p:nvCxnSpPr>
        <p:spPr>
          <a:xfrm>
            <a:off x="0" y="4675680"/>
            <a:ext cx="9144360" cy="360"/>
          </a:xfrm>
          <a:prstGeom prst="straightConnector1">
            <a:avLst/>
          </a:prstGeom>
          <a:ln w="9525">
            <a:solidFill>
              <a:srgbClr val="bfbfbf"/>
            </a:solidFill>
            <a:round/>
          </a:ln>
        </p:spPr>
      </p:cxnSp>
      <p:sp>
        <p:nvSpPr>
          <p:cNvPr id="153" name="Google Shape;101;p37"/>
          <p:cNvSpPr/>
          <p:nvPr/>
        </p:nvSpPr>
        <p:spPr>
          <a:xfrm>
            <a:off x="138600" y="4713120"/>
            <a:ext cx="706680" cy="32184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n" sz="1000" spc="-1" strike="noStrike">
                <a:solidFill>
                  <a:schemeClr val="dk1"/>
                </a:solidFill>
                <a:latin typeface="Arial"/>
                <a:ea typeface="Arial"/>
              </a:rPr>
              <a:t>Source :</a:t>
            </a:r>
            <a:endParaRPr b="0" lang="en-US"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131040" y="682200"/>
            <a:ext cx="8668080" cy="3877920"/>
          </a:xfrm>
          <a:prstGeom prst="rect">
            <a:avLst/>
          </a:prstGeom>
          <a:noFill/>
          <a:ln w="0">
            <a:noFill/>
          </a:ln>
        </p:spPr>
        <p:txBody>
          <a:bodyPr lIns="91440" rIns="91440" tIns="91440" bIns="91440" anchor="t">
            <a:noAutofit/>
          </a:bodyPr>
          <a:p>
            <a:pPr indent="0">
              <a:lnSpc>
                <a:spcPct val="100000"/>
              </a:lnSpc>
              <a:buNone/>
              <a:tabLst>
                <a:tab algn="l" pos="0"/>
              </a:tabLst>
            </a:pPr>
            <a:r>
              <a:rPr b="1" lang="en" sz="1800" spc="-1" strike="noStrike">
                <a:solidFill>
                  <a:srgbClr val="213163"/>
                </a:solidFill>
                <a:latin typeface="Arial"/>
                <a:ea typeface="Arial"/>
              </a:rPr>
              <a:t>Project Overview</a:t>
            </a:r>
            <a:endParaRPr b="0" lang="en-US" sz="1800" spc="-1" strike="noStrike">
              <a:solidFill>
                <a:srgbClr val="000000"/>
              </a:solidFill>
              <a:latin typeface="Arial"/>
            </a:endParaRPr>
          </a:p>
          <a:p>
            <a:pPr indent="0">
              <a:lnSpc>
                <a:spcPct val="100000"/>
              </a:lnSpc>
              <a:buNone/>
              <a:tabLst>
                <a:tab algn="l" pos="0"/>
              </a:tabLst>
            </a:pPr>
            <a:r>
              <a:rPr b="0" lang="en" sz="1600" spc="-1" strike="noStrike">
                <a:solidFill>
                  <a:srgbClr val="213163"/>
                </a:solidFill>
                <a:latin typeface="Arial"/>
                <a:ea typeface="Arial"/>
              </a:rPr>
              <a:t>                        </a:t>
            </a:r>
            <a:r>
              <a:rPr b="0" lang="en" sz="1600" spc="-1" strike="noStrike">
                <a:solidFill>
                  <a:srgbClr val="213163"/>
                </a:solidFill>
                <a:latin typeface="Arial"/>
                <a:ea typeface="Arial"/>
              </a:rPr>
              <a:t>The project entails the development of a robust music web application utilizing the Django framework to provide users with an immersive and personalized music discovery experience. The application will feature functionalities such as user registration and authentication, a comprehensive music library, personalized playlist creation, music streaming, recommendation systems, and social interaction features. Through intuitive user interfaces and responsive design, the platform aims to ensure seamless accessibility across various devices. Leveraging Django's powerful capabilities, the project endeavors to address the fragmented nature of existing music platforms by offering a cohesive solution for discovering, organizing, and interacting with music content. By focusing on enhancing user engagement and satisfaction, the project aims to create a vibrant and dynamic community around music while filling the gaps in the current online music landscape.</a:t>
            </a:r>
            <a:endParaRPr b="0" lang="en-US" sz="1600" spc="-1" strike="noStrike">
              <a:solidFill>
                <a:srgbClr val="000000"/>
              </a:solidFill>
              <a:latin typeface="Arial"/>
            </a:endParaRPr>
          </a:p>
        </p:txBody>
      </p:sp>
      <p:cxnSp>
        <p:nvCxnSpPr>
          <p:cNvPr id="155" name="Google Shape;107;p38"/>
          <p:cNvCxnSpPr/>
          <p:nvPr/>
        </p:nvCxnSpPr>
        <p:spPr>
          <a:xfrm>
            <a:off x="0" y="4675680"/>
            <a:ext cx="9144360" cy="360"/>
          </a:xfrm>
          <a:prstGeom prst="straightConnector1">
            <a:avLst/>
          </a:prstGeom>
          <a:ln w="9525">
            <a:solidFill>
              <a:srgbClr val="bfbfbf"/>
            </a:solidFill>
            <a:round/>
          </a:ln>
        </p:spPr>
      </p:cxnSp>
      <p:sp>
        <p:nvSpPr>
          <p:cNvPr id="156" name="Google Shape;108;p38"/>
          <p:cNvSpPr/>
          <p:nvPr/>
        </p:nvSpPr>
        <p:spPr>
          <a:xfrm>
            <a:off x="138600" y="4713120"/>
            <a:ext cx="706680" cy="32184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n" sz="1000" spc="-1" strike="noStrike">
                <a:solidFill>
                  <a:schemeClr val="dk1"/>
                </a:solidFill>
                <a:latin typeface="Arial"/>
                <a:ea typeface="Arial"/>
              </a:rPr>
              <a:t>Source :</a:t>
            </a:r>
            <a:endParaRPr b="0" lang="en-US"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1"/>
          <p:cNvSpPr>
            <a:spLocks noGrp="1"/>
          </p:cNvSpPr>
          <p:nvPr>
            <p:ph type="title"/>
          </p:nvPr>
        </p:nvSpPr>
        <p:spPr>
          <a:xfrm>
            <a:off x="131040" y="682200"/>
            <a:ext cx="8646120" cy="3877920"/>
          </a:xfrm>
          <a:prstGeom prst="rect">
            <a:avLst/>
          </a:prstGeom>
          <a:noFill/>
          <a:ln w="0">
            <a:noFill/>
          </a:ln>
        </p:spPr>
        <p:txBody>
          <a:bodyPr lIns="91440" rIns="91440" tIns="91440" bIns="91440" anchor="t">
            <a:noAutofit/>
          </a:bodyPr>
          <a:p>
            <a:pPr indent="0">
              <a:lnSpc>
                <a:spcPct val="100000"/>
              </a:lnSpc>
              <a:buNone/>
              <a:tabLst>
                <a:tab algn="l" pos="0"/>
              </a:tabLst>
            </a:pPr>
            <a:r>
              <a:rPr b="1" lang="en" sz="1800" spc="-1" strike="noStrike">
                <a:solidFill>
                  <a:srgbClr val="213163"/>
                </a:solidFill>
                <a:latin typeface="Arial"/>
                <a:ea typeface="Arial"/>
              </a:rPr>
              <a:t>Proposed Solution</a:t>
            </a:r>
            <a:endParaRPr b="0" lang="en-US" sz="1800" spc="-1" strike="noStrike">
              <a:solidFill>
                <a:srgbClr val="000000"/>
              </a:solidFill>
              <a:latin typeface="Arial"/>
            </a:endParaRPr>
          </a:p>
          <a:p>
            <a:pPr indent="0">
              <a:lnSpc>
                <a:spcPct val="100000"/>
              </a:lnSpc>
              <a:buNone/>
              <a:tabLst>
                <a:tab algn="l" pos="0"/>
              </a:tabLst>
            </a:pPr>
            <a:r>
              <a:rPr b="1" lang="en" sz="1600" spc="-1" strike="noStrike">
                <a:solidFill>
                  <a:srgbClr val="213163"/>
                </a:solidFill>
                <a:latin typeface="Arial"/>
                <a:ea typeface="Arial"/>
              </a:rPr>
              <a:t>                     </a:t>
            </a:r>
            <a:r>
              <a:rPr b="0" lang="en" sz="1600" spc="-1" strike="noStrike">
                <a:solidFill>
                  <a:srgbClr val="213163"/>
                </a:solidFill>
                <a:latin typeface="Arial"/>
                <a:ea typeface="Arial"/>
              </a:rPr>
              <a:t>      </a:t>
            </a:r>
            <a:r>
              <a:rPr b="0" lang="en" sz="1600" spc="-1" strike="noStrike">
                <a:solidFill>
                  <a:srgbClr val="213163"/>
                </a:solidFill>
                <a:latin typeface="Arial"/>
                <a:ea typeface="Arial"/>
              </a:rPr>
              <a:t>The proposed solution is to develop a feature-rich music web application using the Django framework, designed to streamline music discovery, organization, and social interaction. The application will offer a user-friendly interface with seamless navigation, facilitating effortless access to a diverse music library. Key features include user authentication for personalized experiences, a comprehensive music catalog with search and browsing capabilities, and customizable playlist creation functionalities. Additionally, the application will integrate a recommendation system leveraging user preferences and listening history to offer tailored music suggestions. Social interaction features such as liking, commenting, and sharing will foster community engagement and facilitate music discovery among users. By prioritizing responsiveness and scalability, the proposed solution aims to deliver a cohesive and immersive music experience accessible across various devices, thereby addressing the shortcomings of existing music platforms and enhancing user satisfaction.</a:t>
            </a:r>
            <a:endParaRPr b="0" lang="en-US" sz="1600" spc="-1" strike="noStrike">
              <a:solidFill>
                <a:srgbClr val="000000"/>
              </a:solidFill>
              <a:latin typeface="Arial"/>
            </a:endParaRPr>
          </a:p>
        </p:txBody>
      </p:sp>
      <p:sp>
        <p:nvSpPr>
          <p:cNvPr id="158" name="Google Shape;114;p39"/>
          <p:cNvSpPr/>
          <p:nvPr/>
        </p:nvSpPr>
        <p:spPr>
          <a:xfrm>
            <a:off x="138600" y="1102320"/>
            <a:ext cx="8866440" cy="411120"/>
          </a:xfrm>
          <a:prstGeom prst="rect">
            <a:avLst/>
          </a:prstGeom>
          <a:noFill/>
          <a:ln w="0">
            <a:noFill/>
          </a:ln>
        </p:spPr>
        <p:style>
          <a:lnRef idx="0"/>
          <a:fillRef idx="0"/>
          <a:effectRef idx="0"/>
          <a:fontRef idx="minor"/>
        </p:style>
        <p:txBody>
          <a:bodyPr anchor="t">
            <a:spAutoFit/>
          </a:bodyPr>
          <a:p>
            <a:pPr>
              <a:lnSpc>
                <a:spcPct val="150000"/>
              </a:lnSpc>
              <a:tabLst>
                <a:tab algn="l" pos="0"/>
              </a:tabLst>
            </a:pPr>
            <a:r>
              <a:rPr b="0" lang="en" sz="1400" spc="-1" strike="noStrike">
                <a:solidFill>
                  <a:srgbClr val="374151"/>
                </a:solidFill>
                <a:latin typeface="Times New Roman"/>
                <a:ea typeface="Times New Roman"/>
              </a:rPr>
              <a:t>.</a:t>
            </a:r>
            <a:endParaRPr b="0" lang="en-US" sz="1400" spc="-1" strike="noStrike">
              <a:solidFill>
                <a:srgbClr val="000000"/>
              </a:solidFill>
              <a:latin typeface="Arial"/>
            </a:endParaRPr>
          </a:p>
        </p:txBody>
      </p:sp>
      <p:cxnSp>
        <p:nvCxnSpPr>
          <p:cNvPr id="159" name="Google Shape;115;p39"/>
          <p:cNvCxnSpPr/>
          <p:nvPr/>
        </p:nvCxnSpPr>
        <p:spPr>
          <a:xfrm>
            <a:off x="0" y="4675680"/>
            <a:ext cx="9144360" cy="360"/>
          </a:xfrm>
          <a:prstGeom prst="straightConnector1">
            <a:avLst/>
          </a:prstGeom>
          <a:ln w="9525">
            <a:solidFill>
              <a:srgbClr val="bfbfbf"/>
            </a:solidFill>
            <a:round/>
          </a:ln>
        </p:spPr>
      </p:cxnSp>
      <p:sp>
        <p:nvSpPr>
          <p:cNvPr id="160" name="Google Shape;116;p39"/>
          <p:cNvSpPr/>
          <p:nvPr/>
        </p:nvSpPr>
        <p:spPr>
          <a:xfrm>
            <a:off x="138600" y="4713120"/>
            <a:ext cx="706680" cy="32184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n" sz="1000" spc="-1" strike="noStrike">
                <a:solidFill>
                  <a:schemeClr val="dk1"/>
                </a:solidFill>
                <a:latin typeface="Arial"/>
                <a:ea typeface="Arial"/>
              </a:rPr>
              <a:t>Source :</a:t>
            </a:r>
            <a:endParaRPr b="0" lang="en-US"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Google Shape;121;p40"/>
          <p:cNvSpPr/>
          <p:nvPr/>
        </p:nvSpPr>
        <p:spPr>
          <a:xfrm>
            <a:off x="228600" y="759600"/>
            <a:ext cx="8396280" cy="3840120"/>
          </a:xfrm>
          <a:prstGeom prst="rect">
            <a:avLst/>
          </a:prstGeom>
          <a:noFill/>
          <a:ln w="0">
            <a:noFill/>
          </a:ln>
        </p:spPr>
        <p:style>
          <a:lnRef idx="0"/>
          <a:fillRef idx="0"/>
          <a:effectRef idx="0"/>
          <a:fontRef idx="minor"/>
        </p:style>
        <p:txBody>
          <a:bodyPr anchor="t">
            <a:spAutoFit/>
          </a:bodyPr>
          <a:p>
            <a:pPr>
              <a:lnSpc>
                <a:spcPct val="150000"/>
              </a:lnSpc>
              <a:tabLst>
                <a:tab algn="l" pos="0"/>
              </a:tabLst>
            </a:pPr>
            <a:r>
              <a:rPr b="1" lang="en" sz="2000" spc="-1" strike="noStrike">
                <a:solidFill>
                  <a:srgbClr val="374151"/>
                </a:solidFill>
                <a:latin typeface="Arial"/>
                <a:ea typeface="Arial"/>
              </a:rPr>
              <a:t>SOLUTION:</a:t>
            </a:r>
            <a:endParaRPr b="0" lang="en-US" sz="2000" spc="-1" strike="noStrike">
              <a:solidFill>
                <a:srgbClr val="000000"/>
              </a:solidFill>
              <a:latin typeface="Arial"/>
            </a:endParaRPr>
          </a:p>
          <a:p>
            <a:pPr marL="743040" indent="-196920">
              <a:lnSpc>
                <a:spcPct val="150000"/>
              </a:lnSpc>
              <a:tabLst>
                <a:tab algn="l" pos="0"/>
              </a:tabLst>
            </a:pPr>
            <a:r>
              <a:rPr b="0" lang="en" sz="1800" spc="-1" strike="noStrike">
                <a:solidFill>
                  <a:srgbClr val="374151"/>
                </a:solidFill>
                <a:latin typeface="Arial"/>
                <a:ea typeface="Arial"/>
              </a:rPr>
              <a:t>         </a:t>
            </a:r>
            <a:r>
              <a:rPr b="0" lang="en" sz="1800" spc="-1" strike="noStrike">
                <a:solidFill>
                  <a:srgbClr val="374151"/>
                </a:solidFill>
                <a:latin typeface="Arial"/>
                <a:ea typeface="Arial"/>
              </a:rPr>
              <a:t>The proposed solution also includes robust backend infrastructure to support seamless music streaming directly within the application, eliminating the need for external plugins or software. Leveraging Django's powerful ORM and caching mechanisms, the application will ensure efficient data retrieval and delivery, enhancing overall performance and user experience. Furthermore, the integration of cloud storage solutions for music files will enable scalable and reliable content delivery, accommodating a growing user base and expanding music library.</a:t>
            </a:r>
            <a:endParaRPr b="0" lang="en-US" sz="1800" spc="-1" strike="noStrike">
              <a:solidFill>
                <a:srgbClr val="000000"/>
              </a:solidFill>
              <a:latin typeface="Arial"/>
            </a:endParaRPr>
          </a:p>
        </p:txBody>
      </p:sp>
      <p:cxnSp>
        <p:nvCxnSpPr>
          <p:cNvPr id="162" name="Google Shape;122;p40"/>
          <p:cNvCxnSpPr/>
          <p:nvPr/>
        </p:nvCxnSpPr>
        <p:spPr>
          <a:xfrm>
            <a:off x="0" y="4675680"/>
            <a:ext cx="9144360" cy="360"/>
          </a:xfrm>
          <a:prstGeom prst="straightConnector1">
            <a:avLst/>
          </a:prstGeom>
          <a:ln w="9525">
            <a:solidFill>
              <a:srgbClr val="bfbfbf"/>
            </a:solidFill>
            <a:round/>
          </a:ln>
        </p:spPr>
      </p:cxnSp>
      <p:sp>
        <p:nvSpPr>
          <p:cNvPr id="163" name="Google Shape;123;p40"/>
          <p:cNvSpPr/>
          <p:nvPr/>
        </p:nvSpPr>
        <p:spPr>
          <a:xfrm>
            <a:off x="138600" y="4713120"/>
            <a:ext cx="706680" cy="32184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n" sz="1000" spc="-1" strike="noStrike">
                <a:solidFill>
                  <a:schemeClr val="dk1"/>
                </a:solidFill>
                <a:latin typeface="Arial"/>
                <a:ea typeface="Arial"/>
              </a:rPr>
              <a:t>Source :</a:t>
            </a:r>
            <a:endParaRPr b="0" lang="en-US"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Google Shape;128;g2c9eb45f32d_0_9"/>
          <p:cNvSpPr/>
          <p:nvPr/>
        </p:nvSpPr>
        <p:spPr>
          <a:xfrm>
            <a:off x="371880" y="711000"/>
            <a:ext cx="7948800" cy="350496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1" lang="en" sz="2000" spc="-1" strike="noStrike">
                <a:solidFill>
                  <a:srgbClr val="000000"/>
                </a:solidFill>
                <a:latin typeface="Arial"/>
                <a:ea typeface="Arial"/>
              </a:rPr>
              <a:t>SOLUTION:</a:t>
            </a:r>
            <a:endParaRPr b="0" lang="en-US" sz="2000" spc="-1" strike="noStrike">
              <a:solidFill>
                <a:srgbClr val="000000"/>
              </a:solidFill>
              <a:latin typeface="Arial"/>
            </a:endParaRPr>
          </a:p>
          <a:p>
            <a:pPr>
              <a:lnSpc>
                <a:spcPct val="100000"/>
              </a:lnSpc>
              <a:tabLst>
                <a:tab algn="l" pos="0"/>
              </a:tabLst>
            </a:pPr>
            <a:r>
              <a:rPr b="0" lang="en" sz="1800" spc="-1" strike="noStrike">
                <a:solidFill>
                  <a:srgbClr val="000000"/>
                </a:solidFill>
                <a:latin typeface="Arial"/>
                <a:ea typeface="Arial"/>
              </a:rPr>
              <a:t>                  </a:t>
            </a:r>
            <a:r>
              <a:rPr b="0" lang="en" sz="1800" spc="-1" strike="noStrike">
                <a:solidFill>
                  <a:srgbClr val="000000"/>
                </a:solidFill>
                <a:latin typeface="Arial"/>
                <a:ea typeface="Arial"/>
              </a:rPr>
              <a:t>Moreover, the project will prioritize user feedback and iterative development to continuously enhance and refine the application's features and functionalities. Through user testing and analytics, the team will gather insights to optimize the user experience, improve recommendation accuracy, and address any usability issues. Additionally, regular updates and maintenance will ensure the application remains secure, up-to-date with industry standards, and capable of meeting evolving user needs. By adopting an agile development approach and incorporating user-centric design principles, the proposed solution aims to deliver a cutting-edge music web application that sets new standards for personalized music discovery and engagement.</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title"/>
          </p:nvPr>
        </p:nvSpPr>
        <p:spPr>
          <a:xfrm>
            <a:off x="131040" y="682200"/>
            <a:ext cx="2935800" cy="321840"/>
          </a:xfrm>
          <a:prstGeom prst="rect">
            <a:avLst/>
          </a:prstGeom>
          <a:noFill/>
          <a:ln w="0">
            <a:noFill/>
          </a:ln>
        </p:spPr>
        <p:txBody>
          <a:bodyPr lIns="91440" rIns="91440" tIns="91440" bIns="91440" anchor="t">
            <a:noAutofit/>
          </a:bodyPr>
          <a:p>
            <a:pPr indent="0">
              <a:lnSpc>
                <a:spcPct val="100000"/>
              </a:lnSpc>
              <a:buNone/>
              <a:tabLst>
                <a:tab algn="l" pos="0"/>
              </a:tabLst>
            </a:pPr>
            <a:r>
              <a:rPr b="1" lang="en" sz="1600" spc="-1" strike="noStrike">
                <a:solidFill>
                  <a:srgbClr val="213163"/>
                </a:solidFill>
                <a:latin typeface="Arial"/>
                <a:ea typeface="Arial"/>
              </a:rPr>
              <a:t>Technology Used</a:t>
            </a:r>
            <a:endParaRPr b="0" lang="en-US" sz="1600" spc="-1" strike="noStrike">
              <a:solidFill>
                <a:srgbClr val="000000"/>
              </a:solidFill>
              <a:latin typeface="Arial"/>
            </a:endParaRPr>
          </a:p>
        </p:txBody>
      </p:sp>
      <p:sp>
        <p:nvSpPr>
          <p:cNvPr id="166" name="Google Shape;134;p42"/>
          <p:cNvSpPr/>
          <p:nvPr/>
        </p:nvSpPr>
        <p:spPr>
          <a:xfrm>
            <a:off x="128160" y="1059120"/>
            <a:ext cx="5313960" cy="3789720"/>
          </a:xfrm>
          <a:prstGeom prst="rect">
            <a:avLst/>
          </a:prstGeom>
          <a:noFill/>
          <a:ln w="0">
            <a:noFill/>
          </a:ln>
        </p:spPr>
        <p:style>
          <a:lnRef idx="0"/>
          <a:fillRef idx="0"/>
          <a:effectRef idx="0"/>
          <a:fontRef idx="minor"/>
        </p:style>
        <p:txBody>
          <a:bodyPr tIns="91440" bIns="91440" anchor="t">
            <a:noAutofit/>
          </a:bodyPr>
          <a:p>
            <a:pPr marL="173520" indent="-84600">
              <a:lnSpc>
                <a:spcPct val="100000"/>
              </a:lnSpc>
              <a:spcBef>
                <a:spcPts val="201"/>
              </a:spcBef>
              <a:tabLst>
                <a:tab algn="l" pos="0"/>
              </a:tabLst>
            </a:pPr>
            <a:endParaRPr b="0" lang="en-US" sz="1400" spc="-1" strike="noStrike">
              <a:solidFill>
                <a:srgbClr val="000000"/>
              </a:solidFill>
              <a:latin typeface="Arial"/>
            </a:endParaRPr>
          </a:p>
          <a:p>
            <a:pPr marL="173520" indent="-84600">
              <a:lnSpc>
                <a:spcPct val="100000"/>
              </a:lnSpc>
              <a:spcBef>
                <a:spcPts val="201"/>
              </a:spcBef>
              <a:tabLst>
                <a:tab algn="l" pos="0"/>
              </a:tabLst>
            </a:pPr>
            <a:endParaRPr b="0" lang="en-US" sz="1400" spc="-1" strike="noStrike">
              <a:solidFill>
                <a:srgbClr val="000000"/>
              </a:solidFill>
              <a:latin typeface="Arial"/>
            </a:endParaRPr>
          </a:p>
          <a:p>
            <a:pPr marL="173520" indent="-84600">
              <a:lnSpc>
                <a:spcPct val="100000"/>
              </a:lnSpc>
              <a:spcBef>
                <a:spcPts val="201"/>
              </a:spcBef>
              <a:tabLst>
                <a:tab algn="l" pos="0"/>
              </a:tabLst>
            </a:pPr>
            <a:endParaRPr b="0" lang="en-US" sz="1400" spc="-1" strike="noStrike">
              <a:solidFill>
                <a:srgbClr val="000000"/>
              </a:solidFill>
              <a:latin typeface="Arial"/>
            </a:endParaRPr>
          </a:p>
        </p:txBody>
      </p:sp>
      <p:sp>
        <p:nvSpPr>
          <p:cNvPr id="167" name="Google Shape;135;p42"/>
          <p:cNvSpPr/>
          <p:nvPr/>
        </p:nvSpPr>
        <p:spPr>
          <a:xfrm>
            <a:off x="-84600" y="615960"/>
            <a:ext cx="8951400" cy="4063680"/>
          </a:xfrm>
          <a:custGeom>
            <a:avLst/>
            <a:gdLst>
              <a:gd name="textAreaLeft" fmla="*/ 0 w 8951400"/>
              <a:gd name="textAreaRight" fmla="*/ 8951760 w 8951400"/>
              <a:gd name="textAreaTop" fmla="*/ 0 h 4063680"/>
              <a:gd name="textAreaBottom" fmla="*/ 4064040 h 4063680"/>
            </a:gdLst>
            <a:ahLst/>
            <a:rect l="textAreaLeft" t="textAreaTop" r="textAreaRight" b="textAreaBottom"/>
            <a:pathLst>
              <a:path w="120000" h="120000">
                <a:moveTo>
                  <a:pt x="0" y="0"/>
                </a:moveTo>
                <a:lnTo>
                  <a:pt x="120000" y="0"/>
                </a:lnTo>
                <a:lnTo>
                  <a:pt x="120000" y="120000"/>
                </a:lnTo>
                <a:lnTo>
                  <a:pt x="0" y="120000"/>
                </a:lnTo>
                <a:close/>
              </a:path>
              <a:path fill="none" w="120000" h="120000">
                <a:moveTo>
                  <a:pt x="-10000" y="0"/>
                </a:moveTo>
              </a:path>
              <a:path fill="none" w="120000" h="120000">
                <a:moveTo>
                  <a:pt x="-10000" y="22500"/>
                </a:moveTo>
                <a:lnTo>
                  <a:pt x="-46000" y="135000"/>
                </a:lnTo>
              </a:path>
            </a:pathLst>
          </a:custGeom>
          <a:noFill/>
          <a:ln w="0">
            <a:noFill/>
          </a:ln>
        </p:spPr>
        <p:style>
          <a:lnRef idx="0"/>
          <a:fillRef idx="0"/>
          <a:effectRef idx="0"/>
          <a:fontRef idx="minor"/>
        </p:style>
        <p:txBody>
          <a:bodyPr anchor="ctr" anchorCtr="1">
            <a:noAutofit/>
          </a:bodyPr>
          <a:p>
            <a:pPr>
              <a:lnSpc>
                <a:spcPct val="100000"/>
              </a:lnSpc>
              <a:tabLst>
                <a:tab algn="l" pos="0"/>
              </a:tabLst>
            </a:pPr>
            <a:endParaRPr b="0" lang="en-US" sz="1400" spc="-1" strike="noStrike">
              <a:solidFill>
                <a:srgbClr val="000000"/>
              </a:solidFill>
              <a:latin typeface="Arial"/>
              <a:ea typeface="Arial"/>
            </a:endParaRPr>
          </a:p>
        </p:txBody>
      </p:sp>
      <p:sp>
        <p:nvSpPr>
          <p:cNvPr id="168" name="Google Shape;136;p42"/>
          <p:cNvSpPr/>
          <p:nvPr/>
        </p:nvSpPr>
        <p:spPr>
          <a:xfrm>
            <a:off x="1000440" y="1361520"/>
            <a:ext cx="3318120" cy="304560"/>
          </a:xfrm>
          <a:prstGeom prst="rect">
            <a:avLst/>
          </a:prstGeom>
          <a:noFill/>
          <a:ln w="0">
            <a:noFill/>
          </a:ln>
        </p:spPr>
        <p:style>
          <a:lnRef idx="0"/>
          <a:fillRef idx="0"/>
          <a:effectRef idx="0"/>
          <a:fontRef idx="minor"/>
        </p:style>
        <p:txBody>
          <a:bodyPr anchor="t">
            <a:spAutoFit/>
          </a:bodyPr>
          <a:p>
            <a:pPr algn="ctr">
              <a:lnSpc>
                <a:spcPct val="100000"/>
              </a:lnSpc>
              <a:tabLst>
                <a:tab algn="l" pos="0"/>
              </a:tabLst>
            </a:pPr>
            <a:r>
              <a:rPr b="0" lang="en" sz="1400" spc="-1" strike="noStrike">
                <a:solidFill>
                  <a:srgbClr val="000000"/>
                </a:solidFill>
                <a:latin typeface="Arial"/>
                <a:ea typeface="Arial"/>
              </a:rPr>
              <a:t>Front-end</a:t>
            </a:r>
            <a:endParaRPr b="0" lang="en-US" sz="1400" spc="-1" strike="noStrike">
              <a:solidFill>
                <a:srgbClr val="000000"/>
              </a:solidFill>
              <a:latin typeface="Arial"/>
            </a:endParaRPr>
          </a:p>
        </p:txBody>
      </p:sp>
      <p:sp>
        <p:nvSpPr>
          <p:cNvPr id="169" name="Google Shape;137;p42"/>
          <p:cNvSpPr/>
          <p:nvPr/>
        </p:nvSpPr>
        <p:spPr>
          <a:xfrm>
            <a:off x="4865760" y="1287360"/>
            <a:ext cx="3580560" cy="304560"/>
          </a:xfrm>
          <a:prstGeom prst="rect">
            <a:avLst/>
          </a:prstGeom>
          <a:noFill/>
          <a:ln w="0">
            <a:noFill/>
          </a:ln>
        </p:spPr>
        <p:style>
          <a:lnRef idx="0"/>
          <a:fillRef idx="0"/>
          <a:effectRef idx="0"/>
          <a:fontRef idx="minor"/>
        </p:style>
        <p:txBody>
          <a:bodyPr anchor="t">
            <a:spAutoFit/>
          </a:bodyPr>
          <a:p>
            <a:pPr algn="ctr">
              <a:lnSpc>
                <a:spcPct val="100000"/>
              </a:lnSpc>
              <a:tabLst>
                <a:tab algn="l" pos="0"/>
              </a:tabLst>
            </a:pPr>
            <a:r>
              <a:rPr b="0" lang="en" sz="1400" spc="-1" strike="noStrike">
                <a:solidFill>
                  <a:srgbClr val="000000"/>
                </a:solidFill>
                <a:latin typeface="Arial"/>
                <a:ea typeface="Arial"/>
              </a:rPr>
              <a:t>Back-end</a:t>
            </a:r>
            <a:endParaRPr b="0" lang="en-US" sz="1400" spc="-1" strike="noStrike">
              <a:solidFill>
                <a:srgbClr val="000000"/>
              </a:solidFill>
              <a:latin typeface="Arial"/>
            </a:endParaRPr>
          </a:p>
        </p:txBody>
      </p:sp>
      <p:cxnSp>
        <p:nvCxnSpPr>
          <p:cNvPr id="170" name="Google Shape;138;p42"/>
          <p:cNvCxnSpPr/>
          <p:nvPr/>
        </p:nvCxnSpPr>
        <p:spPr>
          <a:xfrm>
            <a:off x="0" y="4675680"/>
            <a:ext cx="9144360" cy="360"/>
          </a:xfrm>
          <a:prstGeom prst="straightConnector1">
            <a:avLst/>
          </a:prstGeom>
          <a:ln w="9525">
            <a:solidFill>
              <a:srgbClr val="bfbfbf"/>
            </a:solidFill>
            <a:round/>
          </a:ln>
        </p:spPr>
      </p:cxnSp>
      <p:sp>
        <p:nvSpPr>
          <p:cNvPr id="171" name="Google Shape;139;p42"/>
          <p:cNvSpPr/>
          <p:nvPr/>
        </p:nvSpPr>
        <p:spPr>
          <a:xfrm>
            <a:off x="138600" y="4713120"/>
            <a:ext cx="706680" cy="32184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n" sz="1000" spc="-1" strike="noStrike">
                <a:solidFill>
                  <a:schemeClr val="dk1"/>
                </a:solidFill>
                <a:latin typeface="Arial"/>
                <a:ea typeface="Arial"/>
              </a:rPr>
              <a:t>Source :</a:t>
            </a:r>
            <a:endParaRPr b="0" lang="en-US" sz="1000" spc="-1" strike="noStrike">
              <a:solidFill>
                <a:srgbClr val="000000"/>
              </a:solidFill>
              <a:latin typeface="Arial"/>
            </a:endParaRPr>
          </a:p>
        </p:txBody>
      </p:sp>
      <p:pic>
        <p:nvPicPr>
          <p:cNvPr id="172" name="Google Shape;140;p42" descr=""/>
          <p:cNvPicPr/>
          <p:nvPr/>
        </p:nvPicPr>
        <p:blipFill>
          <a:blip r:embed="rId1"/>
          <a:stretch/>
        </p:blipFill>
        <p:spPr>
          <a:xfrm>
            <a:off x="1780200" y="1770120"/>
            <a:ext cx="1704960" cy="995400"/>
          </a:xfrm>
          <a:prstGeom prst="rect">
            <a:avLst/>
          </a:prstGeom>
          <a:ln w="0">
            <a:noFill/>
          </a:ln>
        </p:spPr>
      </p:pic>
      <p:pic>
        <p:nvPicPr>
          <p:cNvPr id="173" name="Google Shape;141;p42" descr=""/>
          <p:cNvPicPr/>
          <p:nvPr/>
        </p:nvPicPr>
        <p:blipFill>
          <a:blip r:embed="rId2"/>
          <a:stretch/>
        </p:blipFill>
        <p:spPr>
          <a:xfrm>
            <a:off x="1780200" y="2765880"/>
            <a:ext cx="1704960" cy="1362960"/>
          </a:xfrm>
          <a:prstGeom prst="rect">
            <a:avLst/>
          </a:prstGeom>
          <a:ln w="0">
            <a:noFill/>
          </a:ln>
        </p:spPr>
      </p:pic>
      <p:pic>
        <p:nvPicPr>
          <p:cNvPr id="174" name="Google Shape;142;p42" descr=""/>
          <p:cNvPicPr/>
          <p:nvPr/>
        </p:nvPicPr>
        <p:blipFill>
          <a:blip r:embed="rId3"/>
          <a:stretch/>
        </p:blipFill>
        <p:spPr>
          <a:xfrm>
            <a:off x="5280480" y="1770120"/>
            <a:ext cx="2898000" cy="217332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TotalTime>
  <Application>LibreOffice/7.6.5.2$Linux_X86_64 LibreOffice_project/60$Build-2</Application>
  <AppVersion>15.0000</AppVersion>
  <Words>1426</Words>
  <Paragraphs>69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Dr Moinudeen Syed</dc:creator>
  <dc:description/>
  <dc:language>en-US</dc:language>
  <cp:lastModifiedBy/>
  <dcterms:modified xsi:type="dcterms:W3CDTF">2024-04-08T21:28:09Z</dcterms:modified>
  <cp:revision>9</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Notes">
    <vt:i4>20</vt:i4>
  </property>
  <property fmtid="{D5CDD505-2E9C-101B-9397-08002B2CF9AE}" pid="4" name="PresentationFormat">
    <vt:lpwstr>On-screen Show (16:9)</vt:lpwstr>
  </property>
  <property fmtid="{D5CDD505-2E9C-101B-9397-08002B2CF9AE}" pid="5" name="Slides">
    <vt:i4>20</vt:i4>
  </property>
</Properties>
</file>