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2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1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82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4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5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01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62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8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0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7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1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3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8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4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4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7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F459-3869-4E76-9707-B148960C3E0B}" type="datetimeFigureOut">
              <a:rPr lang="en-IN" smtClean="0"/>
              <a:t>18/03/2021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93A25C-D395-4ECA-AD73-712CD8707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2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343" y="1928015"/>
            <a:ext cx="7766936" cy="1646302"/>
          </a:xfrm>
        </p:spPr>
        <p:txBody>
          <a:bodyPr/>
          <a:lstStyle/>
          <a:p>
            <a:pPr algn="ctr"/>
            <a:r>
              <a:rPr lang="en-IN" b="1" dirty="0" smtClean="0"/>
              <a:t>ANZ Exploratory Data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9116" y="4288664"/>
            <a:ext cx="5898524" cy="104318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By Rishil Ramesh</a:t>
            </a:r>
          </a:p>
          <a:p>
            <a:r>
              <a:rPr lang="en-IN" u="sng" dirty="0" smtClean="0">
                <a:solidFill>
                  <a:schemeClr val="accent1"/>
                </a:solidFill>
              </a:rPr>
              <a:t>rishil.ramesh216@gmail.com</a:t>
            </a:r>
            <a:endParaRPr lang="en-IN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About the data: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dataset contains 12043 transactions for 100 customers.</a:t>
            </a:r>
          </a:p>
          <a:p>
            <a:r>
              <a:rPr lang="en-IN" dirty="0" smtClean="0"/>
              <a:t>The dataset contains 28 columns and it consists of 3months of transactions from 01/08/2018 to 31/10/2018</a:t>
            </a:r>
            <a:r>
              <a:rPr lang="en-IN" dirty="0" smtClean="0"/>
              <a:t>.</a:t>
            </a:r>
          </a:p>
          <a:p>
            <a:r>
              <a:rPr lang="en-IN" dirty="0"/>
              <a:t>The data entries are unique and have consistent formats for analysis. Some columns contain missing data (NA cells), possibly due to the nature of transaction.</a:t>
            </a:r>
            <a:r>
              <a:rPr lang="en-IN" sz="1400" dirty="0"/>
              <a:t> </a:t>
            </a:r>
            <a:endParaRPr lang="en-IN" sz="1400" dirty="0" smtClean="0"/>
          </a:p>
          <a:p>
            <a:r>
              <a:rPr lang="en-IN" dirty="0"/>
              <a:t>The columns are</a:t>
            </a:r>
            <a:r>
              <a:rPr lang="en-IN" dirty="0" smtClean="0"/>
              <a:t>:  </a:t>
            </a:r>
          </a:p>
          <a:p>
            <a:pPr marL="0" indent="0">
              <a:buNone/>
            </a:pPr>
            <a:r>
              <a:rPr lang="en-IN" dirty="0" smtClean="0"/>
              <a:t>[‘status’, ‘card_present_flag’, ‘bpay_biller_code’, ‘currency’, ‘long_lat’, ‘txn_description’, ‘merchant_id’, ‘merchant_code’, ‘first_name’, ‘balance’, ‘date’, ‘gender’, ‘merchant_suburb’, ‘merchant_state’, ‘extraction’, ‘transaction_id’, ‘country’, ‘customer_id’, ‘merchant_long_lat’, ‘movement’]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836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038" y="223234"/>
            <a:ext cx="8596668" cy="1320800"/>
          </a:xfrm>
        </p:spPr>
        <p:txBody>
          <a:bodyPr/>
          <a:lstStyle/>
          <a:p>
            <a:r>
              <a:rPr lang="en-IN" dirty="0" smtClean="0"/>
              <a:t>Max Credits vs Max Debits per day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4" y="1357312"/>
            <a:ext cx="9556124" cy="51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6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190" y="314817"/>
            <a:ext cx="8596668" cy="1320800"/>
          </a:xfrm>
        </p:spPr>
        <p:txBody>
          <a:bodyPr/>
          <a:lstStyle/>
          <a:p>
            <a:r>
              <a:rPr lang="en-IN" dirty="0" smtClean="0"/>
              <a:t>Transaction Count of all States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15" y="975217"/>
            <a:ext cx="8239924" cy="56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339" y="17744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Average amount spent by different Age groups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99" y="1332963"/>
            <a:ext cx="9564581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44005" y="20318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Total transaction volume over the dates have ranged from 10,000 to 40,000 usually, mean transactions have ranged from 100 AUD to 300 AUD usually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Male </a:t>
            </a:r>
            <a:r>
              <a:rPr lang="en-IN" dirty="0"/>
              <a:t>customers have spent more on their transactions over the dates, as compared </a:t>
            </a:r>
            <a:r>
              <a:rPr lang="en-IN" dirty="0" smtClean="0"/>
              <a:t>to </a:t>
            </a:r>
            <a:r>
              <a:rPr lang="en-IN" dirty="0"/>
              <a:t>female customers. </a:t>
            </a:r>
            <a:endParaRPr lang="en-IN" dirty="0" smtClean="0"/>
          </a:p>
          <a:p>
            <a:r>
              <a:rPr lang="en-IN" dirty="0" smtClean="0"/>
              <a:t>States </a:t>
            </a:r>
            <a:r>
              <a:rPr lang="en-IN" dirty="0"/>
              <a:t>have widely distributed transaction over the dates, but New South Wales and Queensland have had a few peaks in transaction </a:t>
            </a:r>
            <a:r>
              <a:rPr lang="en-IN" dirty="0" smtClean="0"/>
              <a:t>amount. </a:t>
            </a:r>
            <a:endParaRPr lang="en-IN" dirty="0"/>
          </a:p>
          <a:p>
            <a:r>
              <a:rPr lang="en-IN" dirty="0" smtClean="0"/>
              <a:t>State </a:t>
            </a:r>
            <a:r>
              <a:rPr lang="en-IN" dirty="0"/>
              <a:t>wise, New South Wales, Victoria and Queensland have had most </a:t>
            </a:r>
            <a:r>
              <a:rPr lang="en-IN" dirty="0" smtClean="0"/>
              <a:t>number of transactions. </a:t>
            </a:r>
            <a:r>
              <a:rPr lang="en-IN" dirty="0"/>
              <a:t>The fact that most economic </a:t>
            </a:r>
            <a:r>
              <a:rPr lang="en-IN" dirty="0" smtClean="0"/>
              <a:t>centres </a:t>
            </a:r>
            <a:r>
              <a:rPr lang="en-IN" dirty="0"/>
              <a:t>and large cities of Australia are in this states also supports the fact. </a:t>
            </a:r>
            <a:endParaRPr lang="en-IN" dirty="0" smtClean="0"/>
          </a:p>
          <a:p>
            <a:r>
              <a:rPr lang="en-IN" dirty="0" smtClean="0"/>
              <a:t>Average amount spent per day is similar for people with age groups of under 25, 25-35 and 35 to 45 which is around 2000 AUD, but the age group of 25 to 35 have done some transactions which involved a larger amount.</a:t>
            </a:r>
          </a:p>
          <a:p>
            <a:r>
              <a:rPr lang="en-IN" dirty="0" smtClean="0"/>
              <a:t>Compared to the above age groups people over 45 years spend much less per day mostly around 500-1000 AUD.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9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321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ANZ Exploratory Data Analysis</vt:lpstr>
      <vt:lpstr>About the data: </vt:lpstr>
      <vt:lpstr>Max Credits vs Max Debits per day</vt:lpstr>
      <vt:lpstr>Transaction Count of all States</vt:lpstr>
      <vt:lpstr>Average amount spent by different Age groups </vt:lpstr>
      <vt:lpstr>Insights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Exploratory Data Analysis</dc:title>
  <dc:creator>Windows User</dc:creator>
  <cp:lastModifiedBy>Windows User</cp:lastModifiedBy>
  <cp:revision>11</cp:revision>
  <dcterms:created xsi:type="dcterms:W3CDTF">2021-03-12T09:51:16Z</dcterms:created>
  <dcterms:modified xsi:type="dcterms:W3CDTF">2021-03-18T08:48:01Z</dcterms:modified>
</cp:coreProperties>
</file>