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charts/chart1.xml" ContentType="application/vnd.openxmlformats-officedocument.drawingml.chart+xml"/>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AF4"/>
          </a:solidFill>
        </a:fill>
      </a:tcStyle>
    </a:wholeTbl>
    <a:band2H>
      <a:tcTxStyle b="def" i="def"/>
      <a:tcStyle>
        <a:tcBdr/>
        <a:fill>
          <a:solidFill>
            <a:srgbClr val="E7F5FA"/>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F4D4"/>
          </a:solidFill>
        </a:fill>
      </a:tcStyle>
    </a:wholeTbl>
    <a:band2H>
      <a:tcTxStyle b="def" i="def"/>
      <a:tcStyle>
        <a:tcBdr/>
        <a:fill>
          <a:solidFill>
            <a:srgbClr val="F1FAEB"/>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ECA"/>
          </a:solidFill>
        </a:fill>
      </a:tcStyle>
    </a:wholeTbl>
    <a:band2H>
      <a:tcTxStyle b="def" i="def"/>
      <a:tcStyle>
        <a:tcBdr/>
        <a:fill>
          <a:solidFill>
            <a:srgbClr val="FFE8E6"/>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ndara"/>
          <a:ea typeface="Candara"/>
          <a:cs typeface="Candar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ndara"/>
          <a:ea typeface="Candara"/>
          <a:cs typeface="Candar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ndara"/>
          <a:ea typeface="Candara"/>
          <a:cs typeface="Candar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ndara"/>
          <a:ea typeface="Candara"/>
          <a:cs typeface="Candara"/>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1800" u="none">
                <a:solidFill>
                  <a:srgbClr val="595959"/>
                </a:solidFill>
                <a:latin typeface="Candara"/>
              </a:defRPr>
            </a:pPr>
            <a:r>
              <a:rPr b="0" i="0" strike="noStrike" sz="1800" u="none">
                <a:solidFill>
                  <a:srgbClr val="595959"/>
                </a:solidFill>
                <a:latin typeface="Candara"/>
              </a:rPr>
              <a:t>Scores</a:t>
            </a:r>
          </a:p>
        </c:rich>
      </c:tx>
      <c:layout>
        <c:manualLayout>
          <c:xMode val="edge"/>
          <c:yMode val="edge"/>
          <c:x val="0.445848"/>
          <c:y val="0"/>
          <c:w val="0.0801852"/>
          <c:h val="0.0980335"/>
        </c:manualLayout>
      </c:layout>
      <c:overlay val="1"/>
      <c:spPr>
        <a:noFill/>
        <a:effectLst/>
      </c:spPr>
    </c:title>
    <c:autoTitleDeleted val="1"/>
    <c:plotArea>
      <c:layout>
        <c:manualLayout>
          <c:layoutTarget val="inner"/>
          <c:xMode val="edge"/>
          <c:yMode val="edge"/>
          <c:x val="0.0463849"/>
          <c:y val="0.0980335"/>
          <c:w val="0.925495"/>
          <c:h val="0.839302"/>
        </c:manualLayout>
      </c:layout>
      <c:barChart>
        <c:barDir val="col"/>
        <c:grouping val="clustered"/>
        <c:varyColors val="0"/>
        <c:ser>
          <c:idx val="0"/>
          <c:order val="0"/>
          <c:tx>
            <c:strRef>
              <c:f>Sheet1!$B$1</c:f>
              <c:strCache>
                <c:ptCount val="1"/>
                <c:pt idx="0">
                  <c:v>Recall_HyperParameters</c:v>
                </c:pt>
              </c:strCache>
            </c:strRef>
          </c:tx>
          <c:spPr>
            <a:solidFill>
              <a:srgbClr val="002060"/>
            </a:solidFill>
            <a:ln w="12700" cap="flat">
              <a:noFill/>
              <a:miter lim="400000"/>
            </a:ln>
            <a:effectLst/>
          </c:spPr>
          <c:invertIfNegative val="0"/>
          <c:dLbls>
            <c:numFmt formatCode="0.#" sourceLinked="0"/>
            <c:txPr>
              <a:bodyPr/>
              <a:lstStyle/>
              <a:p>
                <a:pPr>
                  <a:defRPr b="0" i="0" strike="noStrike" sz="1000" u="none">
                    <a:solidFill>
                      <a:srgbClr val="000000"/>
                    </a:solidFill>
                    <a:latin typeface="Candara"/>
                  </a:defRPr>
                </a:pPr>
              </a:p>
            </c:txPr>
            <c:dLblPos val="outEnd"/>
            <c:showLegendKey val="0"/>
            <c:showVal val="0"/>
            <c:showCatName val="0"/>
            <c:showSerName val="0"/>
            <c:showPercent val="0"/>
            <c:showBubbleSize val="0"/>
            <c:showLeaderLines val="0"/>
          </c:dLbls>
          <c:cat>
            <c:strRef>
              <c:f>Sheet1!$A$2:$A$9</c:f>
              <c:strCache>
                <c:ptCount val="8"/>
                <c:pt idx="0">
                  <c:v>K-NN</c:v>
                </c:pt>
                <c:pt idx="1">
                  <c:v>Decision Tree</c:v>
                </c:pt>
                <c:pt idx="2">
                  <c:v>Random Forest</c:v>
                </c:pt>
                <c:pt idx="3">
                  <c:v>Gradient Boost</c:v>
                </c:pt>
                <c:pt idx="4">
                  <c:v>Logistic Regression</c:v>
                </c:pt>
                <c:pt idx="5">
                  <c:v>Neural Network</c:v>
                </c:pt>
                <c:pt idx="6">
                  <c:v>ADA Boost</c:v>
                </c:pt>
                <c:pt idx="7">
                  <c:v>XG Boost</c:v>
                </c:pt>
              </c:strCache>
            </c:strRef>
          </c:cat>
          <c:val>
            <c:numRef>
              <c:f>Sheet1!$B$2:$B$9</c:f>
              <c:numCache>
                <c:ptCount val="8"/>
                <c:pt idx="0">
                  <c:v>87.000000</c:v>
                </c:pt>
                <c:pt idx="1">
                  <c:v>95.000000</c:v>
                </c:pt>
                <c:pt idx="2">
                  <c:v>94.860000</c:v>
                </c:pt>
                <c:pt idx="3">
                  <c:v>92.270000</c:v>
                </c:pt>
                <c:pt idx="4">
                  <c:v>73.200000</c:v>
                </c:pt>
                <c:pt idx="5">
                  <c:v>36.600000</c:v>
                </c:pt>
                <c:pt idx="6">
                  <c:v>94.230000</c:v>
                </c:pt>
                <c:pt idx="7">
                  <c:v>96.330000</c:v>
                </c:pt>
              </c:numCache>
            </c:numRef>
          </c:val>
        </c:ser>
        <c:ser>
          <c:idx val="1"/>
          <c:order val="1"/>
          <c:tx>
            <c:strRef>
              <c:f>Sheet1!$C$1</c:f>
              <c:strCache>
                <c:ptCount val="1"/>
                <c:pt idx="0">
                  <c:v>Recall_Default Parameters</c:v>
                </c:pt>
              </c:strCache>
            </c:strRef>
          </c:tx>
          <c:spPr>
            <a:solidFill>
              <a:schemeClr val="accent2"/>
            </a:solidFill>
            <a:ln w="12700" cap="flat">
              <a:noFill/>
              <a:miter lim="400000"/>
            </a:ln>
            <a:effectLst/>
          </c:spPr>
          <c:invertIfNegative val="0"/>
          <c:dLbls>
            <c:numFmt formatCode="0.#" sourceLinked="0"/>
            <c:txPr>
              <a:bodyPr/>
              <a:lstStyle/>
              <a:p>
                <a:pPr>
                  <a:defRPr b="0" i="0" strike="noStrike" sz="1000" u="none">
                    <a:solidFill>
                      <a:srgbClr val="000000"/>
                    </a:solidFill>
                    <a:latin typeface="Candara"/>
                  </a:defRPr>
                </a:pPr>
              </a:p>
            </c:txPr>
            <c:dLblPos val="outEnd"/>
            <c:showLegendKey val="0"/>
            <c:showVal val="0"/>
            <c:showCatName val="0"/>
            <c:showSerName val="0"/>
            <c:showPercent val="0"/>
            <c:showBubbleSize val="0"/>
            <c:showLeaderLines val="0"/>
          </c:dLbls>
          <c:cat>
            <c:strRef>
              <c:f>Sheet1!$A$2:$A$9</c:f>
              <c:strCache>
                <c:ptCount val="8"/>
                <c:pt idx="0">
                  <c:v>K-NN</c:v>
                </c:pt>
                <c:pt idx="1">
                  <c:v>Decision Tree</c:v>
                </c:pt>
                <c:pt idx="2">
                  <c:v>Random Forest</c:v>
                </c:pt>
                <c:pt idx="3">
                  <c:v>Gradient Boost</c:v>
                </c:pt>
                <c:pt idx="4">
                  <c:v>Logistic Regression</c:v>
                </c:pt>
                <c:pt idx="5">
                  <c:v>Neural Network</c:v>
                </c:pt>
                <c:pt idx="6">
                  <c:v>ADA Boost</c:v>
                </c:pt>
                <c:pt idx="7">
                  <c:v>XG Boost</c:v>
                </c:pt>
              </c:strCache>
            </c:strRef>
          </c:cat>
          <c:val>
            <c:numRef>
              <c:f>Sheet1!$C$2:$C$9</c:f>
              <c:numCache>
                <c:ptCount val="8"/>
                <c:pt idx="0">
                  <c:v>83.000000</c:v>
                </c:pt>
                <c:pt idx="1">
                  <c:v>33.000000</c:v>
                </c:pt>
                <c:pt idx="2">
                  <c:v>96.670000</c:v>
                </c:pt>
                <c:pt idx="3">
                  <c:v>92.130000</c:v>
                </c:pt>
                <c:pt idx="4">
                  <c:v>73.200000</c:v>
                </c:pt>
                <c:pt idx="5">
                  <c:v>31.000000</c:v>
                </c:pt>
                <c:pt idx="6">
                  <c:v>90.220000</c:v>
                </c:pt>
                <c:pt idx="7">
                  <c:v>96.330000</c:v>
                </c:pt>
              </c:numCache>
            </c:numRef>
          </c:val>
        </c:ser>
        <c:gapWidth val="182"/>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b="0" i="0" strike="noStrike" sz="1100" u="none">
                <a:solidFill>
                  <a:srgbClr val="595959"/>
                </a:solidFill>
                <a:latin typeface="Candara"/>
              </a:defRPr>
            </a:pPr>
          </a:p>
        </c:txPr>
        <c:crossAx val="2094734553"/>
        <c:crosses val="autoZero"/>
        <c:auto val="1"/>
        <c:lblAlgn val="ctr"/>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b="0" i="0" strike="noStrike" sz="1100" u="none">
                <a:solidFill>
                  <a:srgbClr val="595959"/>
                </a:solidFill>
                <a:latin typeface="Candara"/>
              </a:defRPr>
            </a:pPr>
          </a:p>
        </c:txPr>
        <c:crossAx val="2094734552"/>
        <c:crosses val="autoZero"/>
        <c:crossBetween val="between"/>
        <c:majorUnit val="25"/>
        <c:minorUnit val="12.5"/>
      </c:valAx>
      <c:spPr>
        <a:noFill/>
        <a:ln w="12700" cap="flat">
          <a:noFill/>
          <a:miter lim="400000"/>
        </a:ln>
        <a:effectLst/>
      </c:spPr>
    </c:plotArea>
    <c:legend>
      <c:legendPos val="t"/>
      <c:layout>
        <c:manualLayout>
          <c:xMode val="edge"/>
          <c:yMode val="edge"/>
          <c:x val="0.462632"/>
          <c:y val="0.0520946"/>
          <c:w val="0.537368"/>
          <c:h val="0.0606486"/>
        </c:manualLayout>
      </c:layout>
      <c:overlay val="1"/>
      <c:spPr>
        <a:noFill/>
        <a:ln w="12700" cap="flat">
          <a:noFill/>
          <a:miter lim="400000"/>
        </a:ln>
        <a:effectLst/>
      </c:spPr>
      <c:txPr>
        <a:bodyPr rot="0"/>
        <a:lstStyle/>
        <a:p>
          <a:pPr>
            <a:defRPr b="0" i="0" strike="noStrike" sz="1100" u="none">
              <a:solidFill>
                <a:srgbClr val="595959"/>
              </a:solidFill>
              <a:latin typeface="Candara"/>
            </a:defRPr>
          </a:pPr>
        </a:p>
      </c:txPr>
    </c:legend>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76" name="Shape 276"/>
          <p:cNvSpPr/>
          <p:nvPr>
            <p:ph type="sldImg"/>
          </p:nvPr>
        </p:nvSpPr>
        <p:spPr>
          <a:xfrm>
            <a:off x="1143000" y="685800"/>
            <a:ext cx="4572000" cy="3429000"/>
          </a:xfrm>
          <a:prstGeom prst="rect">
            <a:avLst/>
          </a:prstGeom>
        </p:spPr>
        <p:txBody>
          <a:bodyPr/>
          <a:lstStyle/>
          <a:p>
            <a:pPr/>
          </a:p>
        </p:txBody>
      </p:sp>
      <p:sp>
        <p:nvSpPr>
          <p:cNvPr id="277" name="Shape 27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with Image">
    <p:bg>
      <p:bgPr>
        <a:solidFill>
          <a:srgbClr val="F2F2F2"/>
        </a:solidFill>
      </p:bgPr>
    </p:bg>
    <p:spTree>
      <p:nvGrpSpPr>
        <p:cNvPr id="1" name=""/>
        <p:cNvGrpSpPr/>
        <p:nvPr/>
      </p:nvGrpSpPr>
      <p:grpSpPr>
        <a:xfrm>
          <a:off x="0" y="0"/>
          <a:ext cx="0" cy="0"/>
          <a:chOff x="0" y="0"/>
          <a:chExt cx="0" cy="0"/>
        </a:xfrm>
      </p:grpSpPr>
      <p:sp>
        <p:nvSpPr>
          <p:cNvPr id="18" name="Picture Placeholder 40"/>
          <p:cNvSpPr/>
          <p:nvPr>
            <p:ph type="pic" idx="21"/>
          </p:nvPr>
        </p:nvSpPr>
        <p:spPr>
          <a:xfrm>
            <a:off x="0" y="0"/>
            <a:ext cx="9780589" cy="6804025"/>
          </a:xfrm>
          <a:prstGeom prst="rect">
            <a:avLst/>
          </a:prstGeom>
        </p:spPr>
        <p:txBody>
          <a:bodyPr lIns="91439" tIns="45719" rIns="91439" bIns="45719">
            <a:noAutofit/>
          </a:bodyPr>
          <a:lstStyle/>
          <a:p>
            <a:pPr/>
          </a:p>
        </p:txBody>
      </p:sp>
      <p:sp>
        <p:nvSpPr>
          <p:cNvPr id="19" name="Click to edit presentation title"/>
          <p:cNvSpPr txBox="1"/>
          <p:nvPr>
            <p:ph type="title" hasCustomPrompt="1"/>
          </p:nvPr>
        </p:nvSpPr>
        <p:spPr>
          <a:xfrm>
            <a:off x="3200400" y="2811053"/>
            <a:ext cx="8991600" cy="1261296"/>
          </a:xfrm>
          <a:prstGeom prst="rect">
            <a:avLst/>
          </a:prstGeom>
          <a:solidFill>
            <a:srgbClr val="FFFFFF"/>
          </a:solidFill>
        </p:spPr>
        <p:txBody>
          <a:bodyPr lIns="179999" tIns="179999" rIns="179999" bIns="179999" anchor="t"/>
          <a:lstStyle>
            <a:lvl1pPr algn="r">
              <a:defRPr spc="-300" sz="6000"/>
            </a:lvl1pPr>
          </a:lstStyle>
          <a:p>
            <a:pPr/>
            <a:r>
              <a:t>Click to edit presentation title</a:t>
            </a:r>
          </a:p>
        </p:txBody>
      </p:sp>
      <p:sp>
        <p:nvSpPr>
          <p:cNvPr id="20" name="Body Level One…"/>
          <p:cNvSpPr txBox="1"/>
          <p:nvPr>
            <p:ph type="body" sz="quarter" idx="1"/>
          </p:nvPr>
        </p:nvSpPr>
        <p:spPr>
          <a:xfrm>
            <a:off x="3200400" y="4061038"/>
            <a:ext cx="6580189" cy="580922"/>
          </a:xfrm>
          <a:prstGeom prst="rect">
            <a:avLst/>
          </a:prstGeom>
          <a:solidFill>
            <a:srgbClr val="000000">
              <a:alpha val="80000"/>
            </a:srgbClr>
          </a:solidFill>
        </p:spPr>
        <p:txBody>
          <a:bodyPr lIns="179999" tIns="179999" rIns="179999" bIns="179999"/>
          <a:lstStyle>
            <a:lvl1pPr algn="ctr">
              <a:buSzTx/>
              <a:buFontTx/>
              <a:buNone/>
              <a:defRPr>
                <a:solidFill>
                  <a:srgbClr val="FFFFFF"/>
                </a:solidFill>
              </a:defRPr>
            </a:lvl1pPr>
            <a:lvl2pPr algn="ctr">
              <a:buFontTx/>
              <a:defRPr>
                <a:solidFill>
                  <a:srgbClr val="FFFFFF"/>
                </a:solidFill>
              </a:defRPr>
            </a:lvl2pPr>
            <a:lvl3pPr algn="ctr">
              <a:buFontTx/>
              <a:defRPr>
                <a:solidFill>
                  <a:srgbClr val="FFFFFF"/>
                </a:solidFill>
              </a:defRPr>
            </a:lvl3pPr>
            <a:lvl4pPr algn="ctr">
              <a:buFontTx/>
              <a:defRPr>
                <a:solidFill>
                  <a:srgbClr val="FFFFFF"/>
                </a:solidFill>
              </a:defRPr>
            </a:lvl4pPr>
            <a:lvl5pPr algn="ctr">
              <a:buFontTx/>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1"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22"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23"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4" name="Rectangle 7"/>
          <p:cNvSpPr/>
          <p:nvPr/>
        </p:nvSpPr>
        <p:spPr>
          <a:xfrm>
            <a:off x="9780588" y="2698612"/>
            <a:ext cx="2411412" cy="114825"/>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5" name="Slide Number"/>
          <p:cNvSpPr txBox="1"/>
          <p:nvPr>
            <p:ph type="sldNum" sz="quarter" idx="2"/>
          </p:nvPr>
        </p:nvSpPr>
        <p:spPr>
          <a:xfrm>
            <a:off x="87376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with Subtitle">
    <p:spTree>
      <p:nvGrpSpPr>
        <p:cNvPr id="1" name=""/>
        <p:cNvGrpSpPr/>
        <p:nvPr/>
      </p:nvGrpSpPr>
      <p:grpSpPr>
        <a:xfrm>
          <a:off x="0" y="0"/>
          <a:ext cx="0" cy="0"/>
          <a:chOff x="0" y="0"/>
          <a:chExt cx="0" cy="0"/>
        </a:xfrm>
      </p:grpSpPr>
      <p:sp>
        <p:nvSpPr>
          <p:cNvPr id="132"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133"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134" name="Text Placeholder 4"/>
          <p:cNvSpPr/>
          <p:nvPr>
            <p:ph type="body" sz="half" idx="21"/>
          </p:nvPr>
        </p:nvSpPr>
        <p:spPr>
          <a:xfrm>
            <a:off x="6299887" y="1511250"/>
            <a:ext cx="5472114" cy="4680000"/>
          </a:xfrm>
          <a:prstGeom prst="rect">
            <a:avLst/>
          </a:prstGeom>
        </p:spPr>
        <p:txBody>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Column">
    <p:spTree>
      <p:nvGrpSpPr>
        <p:cNvPr id="1" name=""/>
        <p:cNvGrpSpPr/>
        <p:nvPr/>
      </p:nvGrpSpPr>
      <p:grpSpPr>
        <a:xfrm>
          <a:off x="0" y="0"/>
          <a:ext cx="0" cy="0"/>
          <a:chOff x="0" y="0"/>
          <a:chExt cx="0" cy="0"/>
        </a:xfrm>
      </p:grpSpPr>
      <p:sp>
        <p:nvSpPr>
          <p:cNvPr id="142"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143"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144" name="Text Placeholder 4"/>
          <p:cNvSpPr/>
          <p:nvPr>
            <p:ph type="body" sz="half" idx="21"/>
          </p:nvPr>
        </p:nvSpPr>
        <p:spPr>
          <a:xfrm>
            <a:off x="4301549" y="1511476"/>
            <a:ext cx="3600451" cy="4679249"/>
          </a:xfrm>
          <a:prstGeom prst="rect">
            <a:avLst/>
          </a:prstGeom>
        </p:spPr>
        <p:txBody>
          <a:bodyPr/>
          <a:lstStyle/>
          <a:p>
            <a:pPr/>
          </a:p>
        </p:txBody>
      </p:sp>
      <p:sp>
        <p:nvSpPr>
          <p:cNvPr id="145" name="Text Placeholder 5"/>
          <p:cNvSpPr/>
          <p:nvPr>
            <p:ph type="body" sz="half" idx="22"/>
          </p:nvPr>
        </p:nvSpPr>
        <p:spPr>
          <a:xfrm>
            <a:off x="8171550" y="1511474"/>
            <a:ext cx="3600451" cy="4679252"/>
          </a:xfrm>
          <a:prstGeom prst="rect">
            <a:avLst/>
          </a:prstGeom>
        </p:spPr>
        <p:txBody>
          <a:bodyPr/>
          <a:lstStyle/>
          <a:p>
            <a:pP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 Column">
    <p:spTree>
      <p:nvGrpSpPr>
        <p:cNvPr id="1" name=""/>
        <p:cNvGrpSpPr/>
        <p:nvPr/>
      </p:nvGrpSpPr>
      <p:grpSpPr>
        <a:xfrm>
          <a:off x="0" y="0"/>
          <a:ext cx="0" cy="0"/>
          <a:chOff x="0" y="0"/>
          <a:chExt cx="0" cy="0"/>
        </a:xfrm>
      </p:grpSpPr>
      <p:sp>
        <p:nvSpPr>
          <p:cNvPr id="153"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154"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155" name="Text Placeholder 4"/>
          <p:cNvSpPr/>
          <p:nvPr>
            <p:ph type="body" sz="quarter" idx="21"/>
          </p:nvPr>
        </p:nvSpPr>
        <p:spPr>
          <a:xfrm>
            <a:off x="2726412" y="1511999"/>
            <a:ext cx="2160589" cy="4679251"/>
          </a:xfrm>
          <a:prstGeom prst="rect">
            <a:avLst/>
          </a:prstGeom>
        </p:spPr>
        <p:txBody>
          <a:bodyPr/>
          <a:lstStyle/>
          <a:p>
            <a:pPr/>
          </a:p>
        </p:txBody>
      </p:sp>
      <p:sp>
        <p:nvSpPr>
          <p:cNvPr id="156" name="Text Placeholder 5"/>
          <p:cNvSpPr/>
          <p:nvPr>
            <p:ph type="body" sz="quarter" idx="22"/>
          </p:nvPr>
        </p:nvSpPr>
        <p:spPr>
          <a:xfrm>
            <a:off x="5021412" y="1511999"/>
            <a:ext cx="2160589" cy="4679251"/>
          </a:xfrm>
          <a:prstGeom prst="rect">
            <a:avLst/>
          </a:prstGeom>
        </p:spPr>
        <p:txBody>
          <a:bodyPr/>
          <a:lstStyle/>
          <a:p>
            <a:pPr/>
          </a:p>
        </p:txBody>
      </p:sp>
      <p:sp>
        <p:nvSpPr>
          <p:cNvPr id="157" name="Text Placeholder 6"/>
          <p:cNvSpPr/>
          <p:nvPr>
            <p:ph type="body" sz="quarter" idx="23"/>
          </p:nvPr>
        </p:nvSpPr>
        <p:spPr>
          <a:xfrm>
            <a:off x="7316412" y="1507535"/>
            <a:ext cx="2160589" cy="4679251"/>
          </a:xfrm>
          <a:prstGeom prst="rect">
            <a:avLst/>
          </a:prstGeom>
        </p:spPr>
        <p:txBody>
          <a:bodyPr/>
          <a:lstStyle/>
          <a:p>
            <a:pPr/>
          </a:p>
        </p:txBody>
      </p:sp>
      <p:sp>
        <p:nvSpPr>
          <p:cNvPr id="158" name="Text Placeholder 7"/>
          <p:cNvSpPr/>
          <p:nvPr>
            <p:ph type="body" sz="quarter" idx="24"/>
          </p:nvPr>
        </p:nvSpPr>
        <p:spPr>
          <a:xfrm>
            <a:off x="9611411" y="1507535"/>
            <a:ext cx="2160589" cy="4683715"/>
          </a:xfrm>
          <a:prstGeom prst="rect">
            <a:avLst/>
          </a:prstGeom>
        </p:spPr>
        <p:txBody>
          <a:bodyPr/>
          <a:lstStyle/>
          <a:p>
            <a:pP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F2F2F2"/>
        </a:solidFill>
      </p:bgPr>
    </p:bg>
    <p:spTree>
      <p:nvGrpSpPr>
        <p:cNvPr id="1" name=""/>
        <p:cNvGrpSpPr/>
        <p:nvPr/>
      </p:nvGrpSpPr>
      <p:grpSpPr>
        <a:xfrm>
          <a:off x="0" y="0"/>
          <a:ext cx="0" cy="0"/>
          <a:chOff x="0" y="0"/>
          <a:chExt cx="0" cy="0"/>
        </a:xfrm>
      </p:grpSpPr>
      <p:sp>
        <p:nvSpPr>
          <p:cNvPr id="166" name="Click to edit presentation title"/>
          <p:cNvSpPr txBox="1"/>
          <p:nvPr>
            <p:ph type="title" hasCustomPrompt="1"/>
          </p:nvPr>
        </p:nvSpPr>
        <p:spPr>
          <a:xfrm>
            <a:off x="3200400" y="2811053"/>
            <a:ext cx="8991600" cy="1261296"/>
          </a:xfrm>
          <a:prstGeom prst="rect">
            <a:avLst/>
          </a:prstGeom>
          <a:solidFill>
            <a:srgbClr val="FFFFFF"/>
          </a:solidFill>
        </p:spPr>
        <p:txBody>
          <a:bodyPr lIns="179999" tIns="179999" rIns="179999" bIns="179999" anchor="t"/>
          <a:lstStyle>
            <a:lvl1pPr algn="r">
              <a:defRPr spc="-300" sz="6000"/>
            </a:lvl1pPr>
          </a:lstStyle>
          <a:p>
            <a:pPr/>
            <a:r>
              <a:t>Click to edit presentation title</a:t>
            </a:r>
          </a:p>
        </p:txBody>
      </p:sp>
      <p:sp>
        <p:nvSpPr>
          <p:cNvPr id="167" name="Body Level One…"/>
          <p:cNvSpPr txBox="1"/>
          <p:nvPr>
            <p:ph type="body" sz="quarter" idx="1"/>
          </p:nvPr>
        </p:nvSpPr>
        <p:spPr>
          <a:xfrm>
            <a:off x="3200400" y="4061038"/>
            <a:ext cx="6580189" cy="580922"/>
          </a:xfrm>
          <a:prstGeom prst="rect">
            <a:avLst/>
          </a:prstGeom>
          <a:solidFill>
            <a:srgbClr val="000000">
              <a:alpha val="80000"/>
            </a:srgbClr>
          </a:solidFill>
        </p:spPr>
        <p:txBody>
          <a:bodyPr lIns="179999" tIns="179999" rIns="179999" bIns="179999"/>
          <a:lstStyle>
            <a:lvl1pPr algn="ctr">
              <a:buSzTx/>
              <a:buFontTx/>
              <a:buNone/>
              <a:defRPr>
                <a:solidFill>
                  <a:srgbClr val="FFFFFF"/>
                </a:solidFill>
              </a:defRPr>
            </a:lvl1pPr>
            <a:lvl2pPr algn="ctr">
              <a:buFontTx/>
              <a:defRPr>
                <a:solidFill>
                  <a:srgbClr val="FFFFFF"/>
                </a:solidFill>
              </a:defRPr>
            </a:lvl2pPr>
            <a:lvl3pPr algn="ctr">
              <a:buFontTx/>
              <a:defRPr>
                <a:solidFill>
                  <a:srgbClr val="FFFFFF"/>
                </a:solidFill>
              </a:defRPr>
            </a:lvl3pPr>
            <a:lvl4pPr algn="ctr">
              <a:buFontTx/>
              <a:defRPr>
                <a:solidFill>
                  <a:srgbClr val="FFFFFF"/>
                </a:solidFill>
              </a:defRPr>
            </a:lvl4pPr>
            <a:lvl5pPr algn="ctr">
              <a:buFontTx/>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8"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169"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70"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71" name="Rectangle 7"/>
          <p:cNvSpPr/>
          <p:nvPr/>
        </p:nvSpPr>
        <p:spPr>
          <a:xfrm>
            <a:off x="9780588" y="2698612"/>
            <a:ext cx="2411412" cy="114825"/>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72" name="Slide Number"/>
          <p:cNvSpPr txBox="1"/>
          <p:nvPr>
            <p:ph type="sldNum" sz="quarter" idx="2"/>
          </p:nvPr>
        </p:nvSpPr>
        <p:spPr>
          <a:xfrm>
            <a:off x="87376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bg>
      <p:bgPr>
        <a:solidFill>
          <a:srgbClr val="404040"/>
        </a:solidFill>
      </p:bgPr>
    </p:bg>
    <p:spTree>
      <p:nvGrpSpPr>
        <p:cNvPr id="1" name=""/>
        <p:cNvGrpSpPr/>
        <p:nvPr/>
      </p:nvGrpSpPr>
      <p:grpSpPr>
        <a:xfrm>
          <a:off x="0" y="0"/>
          <a:ext cx="0" cy="0"/>
          <a:chOff x="0" y="0"/>
          <a:chExt cx="0" cy="0"/>
        </a:xfrm>
      </p:grpSpPr>
      <p:sp>
        <p:nvSpPr>
          <p:cNvPr id="179" name="Click to edit section divider"/>
          <p:cNvSpPr txBox="1"/>
          <p:nvPr>
            <p:ph type="title" hasCustomPrompt="1"/>
          </p:nvPr>
        </p:nvSpPr>
        <p:spPr>
          <a:xfrm>
            <a:off x="-1700" y="2156225"/>
            <a:ext cx="5958000" cy="1958401"/>
          </a:xfrm>
          <a:prstGeom prst="rect">
            <a:avLst/>
          </a:prstGeom>
          <a:solidFill>
            <a:srgbClr val="FFFFFF"/>
          </a:solidFill>
        </p:spPr>
        <p:txBody>
          <a:bodyPr lIns="179999" tIns="179999" rIns="179999" bIns="179999"/>
          <a:lstStyle>
            <a:lvl1pPr>
              <a:defRPr spc="-300" sz="6000"/>
            </a:lvl1pPr>
          </a:lstStyle>
          <a:p>
            <a:pPr/>
            <a:r>
              <a:t>Click to edit section divider</a:t>
            </a:r>
          </a:p>
        </p:txBody>
      </p:sp>
      <p:sp>
        <p:nvSpPr>
          <p:cNvPr id="180" name="Rectangle 7"/>
          <p:cNvSpPr/>
          <p:nvPr/>
        </p:nvSpPr>
        <p:spPr>
          <a:xfrm>
            <a:off x="0" y="5209682"/>
            <a:ext cx="2411412"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181"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182"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83"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84" name="Slide Number"/>
          <p:cNvSpPr txBox="1"/>
          <p:nvPr>
            <p:ph type="sldNum" sz="quarter" idx="2"/>
          </p:nvPr>
        </p:nvSpPr>
        <p:spPr>
          <a:prstGeom prst="rect">
            <a:avLst/>
          </a:prstGeom>
        </p:spPr>
        <p:txBody>
          <a:bodyPr/>
          <a:lstStyle/>
          <a:p>
            <a:pPr/>
            <a:fld id="{86CB4B4D-7CA3-9044-876B-883B54F8677D}" type="slidenum"/>
          </a:p>
        </p:txBody>
      </p:sp>
      <p:sp>
        <p:nvSpPr>
          <p:cNvPr id="185" name="Body Level One…"/>
          <p:cNvSpPr txBox="1"/>
          <p:nvPr>
            <p:ph type="body" sz="quarter" idx="1"/>
          </p:nvPr>
        </p:nvSpPr>
        <p:spPr>
          <a:xfrm>
            <a:off x="0" y="4114627"/>
            <a:ext cx="5956300" cy="1095057"/>
          </a:xfrm>
          <a:prstGeom prst="rect">
            <a:avLst/>
          </a:prstGeom>
          <a:solidFill>
            <a:srgbClr val="000000">
              <a:alpha val="80000"/>
            </a:srgbClr>
          </a:solidFill>
        </p:spPr>
        <p:txBody>
          <a:bodyPr lIns="179999" tIns="179999" rIns="179999" bIns="179999"/>
          <a:lstStyle>
            <a:lvl1pPr>
              <a:buSzTx/>
              <a:buFontTx/>
              <a:buNone/>
              <a:defRPr>
                <a:solidFill>
                  <a:srgbClr val="FFFFFF"/>
                </a:solidFill>
              </a:defRPr>
            </a:lvl1pPr>
            <a:lvl2pPr>
              <a:buFontTx/>
              <a:defRPr>
                <a:solidFill>
                  <a:srgbClr val="FFFFFF"/>
                </a:solidFill>
              </a:defRPr>
            </a:lvl2pPr>
            <a:lvl3pPr>
              <a:buFontTx/>
              <a:defRPr>
                <a:solidFill>
                  <a:srgbClr val="FFFFFF"/>
                </a:solidFill>
              </a:defRPr>
            </a:lvl3pPr>
            <a:lvl4pPr>
              <a:buFontTx/>
              <a:defRPr>
                <a:solidFill>
                  <a:srgbClr val="FFFFFF"/>
                </a:solidFill>
              </a:defRPr>
            </a:lvl4pPr>
            <a:lvl5pPr>
              <a:buFontTx/>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92" name="Click to edit page title"/>
          <p:cNvSpPr txBox="1"/>
          <p:nvPr>
            <p:ph type="title" hasCustomPrompt="1"/>
          </p:nvPr>
        </p:nvSpPr>
        <p:spPr>
          <a:prstGeom prst="rect">
            <a:avLst/>
          </a:prstGeom>
        </p:spPr>
        <p:txBody>
          <a:bodyPr/>
          <a:lstStyle/>
          <a:p>
            <a:pPr/>
            <a:r>
              <a:t>Click to edit page title</a:t>
            </a:r>
          </a:p>
        </p:txBody>
      </p:sp>
      <p:sp>
        <p:nvSpPr>
          <p:cNvPr id="1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201"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202" name="Slide Number"/>
          <p:cNvSpPr txBox="1"/>
          <p:nvPr>
            <p:ph type="sldNum" sz="quarter" idx="2"/>
          </p:nvPr>
        </p:nvSpPr>
        <p:spPr>
          <a:prstGeom prst="rect">
            <a:avLst/>
          </a:prstGeom>
        </p:spPr>
        <p:txBody>
          <a:bodyPr/>
          <a:lstStyle/>
          <a:p>
            <a:pPr/>
            <a:fld id="{86CB4B4D-7CA3-9044-876B-883B54F8677D}" type="slidenum"/>
          </a:p>
        </p:txBody>
      </p:sp>
      <p:sp>
        <p:nvSpPr>
          <p:cNvPr id="203" name="Body Level One…"/>
          <p:cNvSpPr txBox="1"/>
          <p:nvPr>
            <p:ph type="body" sz="half" idx="1"/>
          </p:nvPr>
        </p:nvSpPr>
        <p:spPr>
          <a:xfrm>
            <a:off x="6311886" y="1007249"/>
            <a:ext cx="5460115" cy="516971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10"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211" name="Slide Number"/>
          <p:cNvSpPr txBox="1"/>
          <p:nvPr>
            <p:ph type="sldNum" sz="quarter" idx="2"/>
          </p:nvPr>
        </p:nvSpPr>
        <p:spPr>
          <a:prstGeom prst="rect">
            <a:avLst/>
          </a:prstGeom>
        </p:spPr>
        <p:txBody>
          <a:bodyPr/>
          <a:lstStyle/>
          <a:p>
            <a:pPr/>
            <a:fld id="{86CB4B4D-7CA3-9044-876B-883B54F8677D}" type="slidenum"/>
          </a:p>
        </p:txBody>
      </p:sp>
      <p:sp>
        <p:nvSpPr>
          <p:cNvPr id="212" name="Rectangle 10"/>
          <p:cNvSpPr/>
          <p:nvPr/>
        </p:nvSpPr>
        <p:spPr>
          <a:xfrm>
            <a:off x="431800" y="1016230"/>
            <a:ext cx="1984176"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213" name="Rectangle 11"/>
          <p:cNvSpPr/>
          <p:nvPr/>
        </p:nvSpPr>
        <p:spPr>
          <a:xfrm>
            <a:off x="6299887" y="1016230"/>
            <a:ext cx="1984176" cy="114825"/>
          </a:xfrm>
          <a:prstGeom prst="rect">
            <a:avLst/>
          </a:prstGeom>
          <a:solidFill>
            <a:schemeClr val="accent3"/>
          </a:solidFill>
          <a:ln w="12700">
            <a:miter lim="400000"/>
          </a:ln>
        </p:spPr>
        <p:txBody>
          <a:bodyPr lIns="45719" rIns="45719" anchor="ctr"/>
          <a:lstStyle/>
          <a:p>
            <a:pPr>
              <a:defRPr>
                <a:solidFill>
                  <a:srgbClr val="FFFFFF"/>
                </a:solidFill>
              </a:defRPr>
            </a:pPr>
          </a:p>
        </p:txBody>
      </p:sp>
      <p:sp>
        <p:nvSpPr>
          <p:cNvPr id="214" name="Body Level One…"/>
          <p:cNvSpPr txBox="1"/>
          <p:nvPr>
            <p:ph type="body" sz="quarter" idx="1"/>
          </p:nvPr>
        </p:nvSpPr>
        <p:spPr>
          <a:xfrm>
            <a:off x="431800" y="1224127"/>
            <a:ext cx="5448116" cy="358776"/>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215" name="Text Placeholder 4"/>
          <p:cNvSpPr/>
          <p:nvPr>
            <p:ph type="body" sz="quarter" idx="21"/>
          </p:nvPr>
        </p:nvSpPr>
        <p:spPr>
          <a:xfrm>
            <a:off x="6312086" y="1224127"/>
            <a:ext cx="5447915" cy="358776"/>
          </a:xfrm>
          <a:prstGeom prst="rect">
            <a:avLst/>
          </a:prstGeom>
        </p:spPr>
        <p:txBody>
          <a:bodyPr anchor="b"/>
          <a:lstStyle/>
          <a:p>
            <a:pPr marL="0" indent="0">
              <a:buSzTx/>
              <a:buFontTx/>
              <a:buNone/>
              <a:defRPr b="1" sz="2400"/>
            </a:pP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222" name="Click to edit page title"/>
          <p:cNvSpPr txBox="1"/>
          <p:nvPr>
            <p:ph type="title" hasCustomPrompt="1"/>
          </p:nvPr>
        </p:nvSpPr>
        <p:spPr>
          <a:xfrm>
            <a:off x="431999" y="431999"/>
            <a:ext cx="3932039" cy="1411277"/>
          </a:xfrm>
          <a:prstGeom prst="rect">
            <a:avLst/>
          </a:prstGeom>
        </p:spPr>
        <p:txBody>
          <a:bodyPr anchor="b"/>
          <a:lstStyle/>
          <a:p>
            <a:pPr/>
            <a:r>
              <a:t>Click to edit page title</a:t>
            </a:r>
          </a:p>
        </p:txBody>
      </p:sp>
      <p:sp>
        <p:nvSpPr>
          <p:cNvPr id="223" name="Slide Number"/>
          <p:cNvSpPr txBox="1"/>
          <p:nvPr>
            <p:ph type="sldNum" sz="quarter" idx="2"/>
          </p:nvPr>
        </p:nvSpPr>
        <p:spPr>
          <a:prstGeom prst="rect">
            <a:avLst/>
          </a:prstGeom>
        </p:spPr>
        <p:txBody>
          <a:bodyPr/>
          <a:lstStyle/>
          <a:p>
            <a:pPr/>
            <a:fld id="{86CB4B4D-7CA3-9044-876B-883B54F8677D}" type="slidenum"/>
          </a:p>
        </p:txBody>
      </p:sp>
      <p:sp>
        <p:nvSpPr>
          <p:cNvPr id="224" name="Rectangle 10"/>
          <p:cNvSpPr/>
          <p:nvPr/>
        </p:nvSpPr>
        <p:spPr>
          <a:xfrm>
            <a:off x="431800" y="1892925"/>
            <a:ext cx="1984176"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225" name="Body Level One…"/>
          <p:cNvSpPr txBox="1"/>
          <p:nvPr>
            <p:ph type="body" idx="1"/>
          </p:nvPr>
        </p:nvSpPr>
        <p:spPr>
          <a:xfrm>
            <a:off x="4788815" y="432001"/>
            <a:ext cx="6971185" cy="5429051"/>
          </a:xfrm>
          <a:prstGeom prst="rect">
            <a:avLst/>
          </a:prstGeom>
        </p:spPr>
        <p:txBody>
          <a:bodyPr/>
          <a:lstStyle>
            <a:lvl1pPr>
              <a:defRPr sz="2000"/>
            </a:lvl1pPr>
            <a:lvl2pPr marL="573616" indent="-306916">
              <a:defRPr sz="2000"/>
            </a:lvl2pPr>
            <a:lvl3pPr marL="876300" indent="-333375">
              <a:defRPr sz="2000"/>
            </a:lvl3pPr>
            <a:lvl4pPr marL="1190625" indent="-381000">
              <a:defRPr sz="2000"/>
            </a:lvl4pPr>
            <a:lvl5pPr marL="1457325" indent="-381000">
              <a:defRPr sz="2000"/>
            </a:lvl5pPr>
          </a:lstStyle>
          <a:p>
            <a:pPr/>
            <a:r>
              <a:t>Body Level One</a:t>
            </a:r>
          </a:p>
          <a:p>
            <a:pPr lvl="1"/>
            <a:r>
              <a:t>Body Level Two</a:t>
            </a:r>
          </a:p>
          <a:p>
            <a:pPr lvl="2"/>
            <a:r>
              <a:t>Body Level Three</a:t>
            </a:r>
          </a:p>
          <a:p>
            <a:pPr lvl="3"/>
            <a:r>
              <a:t>Body Level Four</a:t>
            </a:r>
          </a:p>
          <a:p>
            <a:pPr lvl="4"/>
            <a:r>
              <a:t>Body Level Five</a:t>
            </a:r>
          </a:p>
        </p:txBody>
      </p:sp>
      <p:sp>
        <p:nvSpPr>
          <p:cNvPr id="226" name="Text Placeholder 3"/>
          <p:cNvSpPr/>
          <p:nvPr>
            <p:ph type="body" sz="quarter" idx="21"/>
          </p:nvPr>
        </p:nvSpPr>
        <p:spPr>
          <a:xfrm>
            <a:off x="431999" y="2057400"/>
            <a:ext cx="3932239" cy="3811588"/>
          </a:xfrm>
          <a:prstGeom prst="rect">
            <a:avLst/>
          </a:prstGeom>
        </p:spPr>
        <p:txBody>
          <a:bodyPr/>
          <a:lstStyle/>
          <a:p>
            <a:pPr marL="0" indent="0">
              <a:buSzTx/>
              <a:buFontTx/>
              <a:buNone/>
              <a:defRPr sz="1600"/>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233" name="Click to edit page title"/>
          <p:cNvSpPr txBox="1"/>
          <p:nvPr>
            <p:ph type="title" hasCustomPrompt="1"/>
          </p:nvPr>
        </p:nvSpPr>
        <p:spPr>
          <a:xfrm>
            <a:off x="431999" y="431999"/>
            <a:ext cx="3932039" cy="1411277"/>
          </a:xfrm>
          <a:prstGeom prst="rect">
            <a:avLst/>
          </a:prstGeom>
        </p:spPr>
        <p:txBody>
          <a:bodyPr anchor="b"/>
          <a:lstStyle/>
          <a:p>
            <a:pPr/>
            <a:r>
              <a:t>Click to edit page title</a:t>
            </a:r>
          </a:p>
        </p:txBody>
      </p:sp>
      <p:sp>
        <p:nvSpPr>
          <p:cNvPr id="234" name="Slide Number"/>
          <p:cNvSpPr txBox="1"/>
          <p:nvPr>
            <p:ph type="sldNum" sz="quarter" idx="2"/>
          </p:nvPr>
        </p:nvSpPr>
        <p:spPr>
          <a:prstGeom prst="rect">
            <a:avLst/>
          </a:prstGeom>
        </p:spPr>
        <p:txBody>
          <a:bodyPr/>
          <a:lstStyle/>
          <a:p>
            <a:pPr/>
            <a:fld id="{86CB4B4D-7CA3-9044-876B-883B54F8677D}" type="slidenum"/>
          </a:p>
        </p:txBody>
      </p:sp>
      <p:sp>
        <p:nvSpPr>
          <p:cNvPr id="235" name="Rectangle 10"/>
          <p:cNvSpPr/>
          <p:nvPr/>
        </p:nvSpPr>
        <p:spPr>
          <a:xfrm>
            <a:off x="431800" y="1892925"/>
            <a:ext cx="1984176" cy="114825"/>
          </a:xfrm>
          <a:prstGeom prst="rect">
            <a:avLst/>
          </a:prstGeom>
          <a:solidFill>
            <a:schemeClr val="accent3"/>
          </a:solidFill>
          <a:ln w="12700">
            <a:miter lim="400000"/>
          </a:ln>
        </p:spPr>
        <p:txBody>
          <a:bodyPr lIns="45719" rIns="45719" anchor="ctr"/>
          <a:lstStyle/>
          <a:p>
            <a:pPr>
              <a:defRPr>
                <a:solidFill>
                  <a:srgbClr val="FFFFFF"/>
                </a:solidFill>
              </a:defRPr>
            </a:pPr>
          </a:p>
        </p:txBody>
      </p:sp>
      <p:sp>
        <p:nvSpPr>
          <p:cNvPr id="236" name="Body Level One…"/>
          <p:cNvSpPr txBox="1"/>
          <p:nvPr>
            <p:ph type="body" sz="quarter" idx="1"/>
          </p:nvPr>
        </p:nvSpPr>
        <p:spPr>
          <a:xfrm>
            <a:off x="431999"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37" name="Picture Placeholder 2"/>
          <p:cNvSpPr/>
          <p:nvPr>
            <p:ph type="pic" idx="21"/>
          </p:nvPr>
        </p:nvSpPr>
        <p:spPr>
          <a:xfrm>
            <a:off x="4788815" y="432001"/>
            <a:ext cx="6971185" cy="5429051"/>
          </a:xfrm>
          <a:prstGeom prst="rect">
            <a:avLst/>
          </a:prstGeom>
        </p:spPr>
        <p:txBody>
          <a:bodyPr lIns="91439" tIns="45719" rIns="91439" bIns="45719">
            <a:noAutofit/>
          </a:bodyPr>
          <a:lstStyle/>
          <a:p>
            <a:pP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Slide 1">
    <p:bg>
      <p:bgPr>
        <a:solidFill>
          <a:srgbClr val="F2F2F2"/>
        </a:solidFill>
      </p:bgPr>
    </p:bg>
    <p:spTree>
      <p:nvGrpSpPr>
        <p:cNvPr id="1" name=""/>
        <p:cNvGrpSpPr/>
        <p:nvPr/>
      </p:nvGrpSpPr>
      <p:grpSpPr>
        <a:xfrm>
          <a:off x="0" y="0"/>
          <a:ext cx="0" cy="0"/>
          <a:chOff x="0" y="0"/>
          <a:chExt cx="0" cy="0"/>
        </a:xfrm>
      </p:grpSpPr>
      <p:sp>
        <p:nvSpPr>
          <p:cNvPr id="32" name="Picture Placeholder 40"/>
          <p:cNvSpPr/>
          <p:nvPr>
            <p:ph type="pic" idx="21"/>
          </p:nvPr>
        </p:nvSpPr>
        <p:spPr>
          <a:xfrm>
            <a:off x="0" y="0"/>
            <a:ext cx="9780589" cy="6371352"/>
          </a:xfrm>
          <a:prstGeom prst="rect">
            <a:avLst/>
          </a:prstGeom>
        </p:spPr>
        <p:txBody>
          <a:bodyPr lIns="91439" tIns="45719" rIns="91439" bIns="45719">
            <a:noAutofit/>
          </a:bodyPr>
          <a:lstStyle/>
          <a:p>
            <a:pPr/>
          </a:p>
        </p:txBody>
      </p:sp>
      <p:sp>
        <p:nvSpPr>
          <p:cNvPr id="33" name="Click to edit section divider"/>
          <p:cNvSpPr txBox="1"/>
          <p:nvPr>
            <p:ph type="title" hasCustomPrompt="1"/>
          </p:nvPr>
        </p:nvSpPr>
        <p:spPr>
          <a:xfrm>
            <a:off x="6235700" y="2204791"/>
            <a:ext cx="5956300" cy="1944001"/>
          </a:xfrm>
          <a:prstGeom prst="rect">
            <a:avLst/>
          </a:prstGeom>
          <a:solidFill>
            <a:srgbClr val="FFFFFF"/>
          </a:solidFill>
        </p:spPr>
        <p:txBody>
          <a:bodyPr lIns="179999" tIns="179999" rIns="179999" bIns="179999" anchor="t"/>
          <a:lstStyle>
            <a:lvl1pPr algn="r">
              <a:defRPr spc="-300" sz="6000"/>
            </a:lvl1pPr>
          </a:lstStyle>
          <a:p>
            <a:pPr/>
            <a:r>
              <a:t>Click to edit section divider</a:t>
            </a:r>
          </a:p>
        </p:txBody>
      </p:sp>
      <p:sp>
        <p:nvSpPr>
          <p:cNvPr id="34" name="Body Level One…"/>
          <p:cNvSpPr txBox="1"/>
          <p:nvPr>
            <p:ph type="body" sz="quarter" idx="1" hasCustomPrompt="1"/>
          </p:nvPr>
        </p:nvSpPr>
        <p:spPr>
          <a:xfrm>
            <a:off x="6235700" y="4148859"/>
            <a:ext cx="5956300" cy="1100566"/>
          </a:xfrm>
          <a:prstGeom prst="rect">
            <a:avLst/>
          </a:prstGeom>
          <a:solidFill>
            <a:srgbClr val="000000">
              <a:alpha val="80000"/>
            </a:srgbClr>
          </a:solidFill>
        </p:spPr>
        <p:txBody>
          <a:bodyPr lIns="179999" tIns="179999" rIns="179999" bIns="179999"/>
          <a:lstStyle>
            <a:lvl1pPr marL="0" indent="0" algn="r">
              <a:buSzTx/>
              <a:buFontTx/>
              <a:buNone/>
              <a:defRPr>
                <a:solidFill>
                  <a:srgbClr val="FFFFFF"/>
                </a:solidFill>
              </a:defRPr>
            </a:lvl1pPr>
            <a:lvl2pPr marL="0" indent="266700" algn="r">
              <a:buSzTx/>
              <a:buFontTx/>
              <a:buNone/>
              <a:defRPr>
                <a:solidFill>
                  <a:srgbClr val="FFFFFF"/>
                </a:solidFill>
              </a:defRPr>
            </a:lvl2pPr>
            <a:lvl3pPr marL="0" indent="542925" algn="r">
              <a:buSzTx/>
              <a:buFontTx/>
              <a:buNone/>
              <a:defRPr>
                <a:solidFill>
                  <a:srgbClr val="FFFFFF"/>
                </a:solidFill>
              </a:defRPr>
            </a:lvl3pPr>
            <a:lvl4pPr marL="0" indent="809625" algn="r">
              <a:buSzTx/>
              <a:buFontTx/>
              <a:buNone/>
              <a:defRPr>
                <a:solidFill>
                  <a:srgbClr val="FFFFFF"/>
                </a:solidFill>
              </a:defRPr>
            </a:lvl4pPr>
            <a:lvl5pPr marL="0" indent="1076325" algn="r">
              <a:buSzTx/>
              <a:buFontTx/>
              <a:buNone/>
              <a:defRPr>
                <a:solidFill>
                  <a:srgbClr val="FFFFFF"/>
                </a:solidFill>
              </a:defRPr>
            </a:lvl5pPr>
          </a:lstStyle>
          <a:p>
            <a:pPr/>
            <a:r>
              <a:t>Click to edit Master subtitle style</a:t>
            </a:r>
          </a:p>
          <a:p>
            <a:pPr lvl="1"/>
            <a:r>
              <a:t/>
            </a:r>
          </a:p>
          <a:p>
            <a:pPr lvl="2"/>
            <a:r>
              <a:t/>
            </a:r>
          </a:p>
          <a:p>
            <a:pPr lvl="3"/>
            <a:r>
              <a:t/>
            </a:r>
          </a:p>
          <a:p>
            <a:pPr lvl="4"/>
            <a:r>
              <a:t/>
            </a:r>
          </a:p>
        </p:txBody>
      </p:sp>
      <p:sp>
        <p:nvSpPr>
          <p:cNvPr id="35" name="Rectangle 7"/>
          <p:cNvSpPr/>
          <p:nvPr/>
        </p:nvSpPr>
        <p:spPr>
          <a:xfrm>
            <a:off x="9780588" y="5247782"/>
            <a:ext cx="2411412" cy="114825"/>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6"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37"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38"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Subtitle">
    <p:spTree>
      <p:nvGrpSpPr>
        <p:cNvPr id="1" name=""/>
        <p:cNvGrpSpPr/>
        <p:nvPr/>
      </p:nvGrpSpPr>
      <p:grpSpPr>
        <a:xfrm>
          <a:off x="0" y="0"/>
          <a:ext cx="0" cy="0"/>
          <a:chOff x="0" y="0"/>
          <a:chExt cx="0" cy="0"/>
        </a:xfrm>
      </p:grpSpPr>
      <p:sp>
        <p:nvSpPr>
          <p:cNvPr id="244" name="Click to edit page title"/>
          <p:cNvSpPr txBox="1"/>
          <p:nvPr>
            <p:ph type="title" hasCustomPrompt="1"/>
          </p:nvPr>
        </p:nvSpPr>
        <p:spPr>
          <a:prstGeom prst="rect">
            <a:avLst/>
          </a:prstGeom>
        </p:spPr>
        <p:txBody>
          <a:bodyPr/>
          <a:lstStyle/>
          <a:p>
            <a:pPr/>
            <a:r>
              <a:t>Click to edit page title</a:t>
            </a:r>
          </a:p>
        </p:txBody>
      </p:sp>
      <p:sp>
        <p:nvSpPr>
          <p:cNvPr id="245"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2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53" name="Slide Number"/>
          <p:cNvSpPr txBox="1"/>
          <p:nvPr>
            <p:ph type="sldNum" sz="quarter" idx="2"/>
          </p:nvPr>
        </p:nvSpPr>
        <p:spPr>
          <a:prstGeom prst="rect">
            <a:avLst/>
          </a:prstGeom>
        </p:spPr>
        <p:txBody>
          <a:bodyPr/>
          <a:lstStyle/>
          <a:p>
            <a:pPr/>
            <a:fld id="{86CB4B4D-7CA3-9044-876B-883B54F8677D}" type="slidenum"/>
          </a:p>
        </p:txBody>
      </p:sp>
      <p:sp>
        <p:nvSpPr>
          <p:cNvPr id="254" name="Title Text"/>
          <p:cNvSpPr txBox="1"/>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Only">
    <p:spTree>
      <p:nvGrpSpPr>
        <p:cNvPr id="1" name=""/>
        <p:cNvGrpSpPr/>
        <p:nvPr/>
      </p:nvGrpSpPr>
      <p:grpSpPr>
        <a:xfrm>
          <a:off x="0" y="0"/>
          <a:ext cx="0" cy="0"/>
          <a:chOff x="0" y="0"/>
          <a:chExt cx="0" cy="0"/>
        </a:xfrm>
      </p:grpSpPr>
      <p:sp>
        <p:nvSpPr>
          <p:cNvPr id="261" name="Slide Number"/>
          <p:cNvSpPr txBox="1"/>
          <p:nvPr>
            <p:ph type="sldNum" sz="quarter" idx="2"/>
          </p:nvPr>
        </p:nvSpPr>
        <p:spPr>
          <a:prstGeom prst="rect">
            <a:avLst/>
          </a:prstGeom>
        </p:spPr>
        <p:txBody>
          <a:bodyPr/>
          <a:lstStyle/>
          <a:p>
            <a:pPr/>
            <a:fld id="{86CB4B4D-7CA3-9044-876B-883B54F8677D}" type="slidenum"/>
          </a:p>
        </p:txBody>
      </p:sp>
      <p:sp>
        <p:nvSpPr>
          <p:cNvPr id="262" name="Title Text"/>
          <p:cNvSpPr txBox="1"/>
          <p:nvPr>
            <p:ph type="title"/>
          </p:nvPr>
        </p:nvSpPr>
        <p:spPr>
          <a:prstGeom prst="rect">
            <a:avLst/>
          </a:prstGeom>
        </p:spPr>
        <p:txBody>
          <a:bodyPr/>
          <a:lstStyle/>
          <a:p>
            <a:pPr/>
            <a:r>
              <a:t>Title Text</a:t>
            </a:r>
          </a:p>
        </p:txBody>
      </p:sp>
      <p:sp>
        <p:nvSpPr>
          <p:cNvPr id="263" name="Body Level One…"/>
          <p:cNvSpPr txBox="1"/>
          <p:nvPr>
            <p:ph type="body" sz="half" idx="1"/>
          </p:nvPr>
        </p:nvSpPr>
        <p:spPr>
          <a:xfrm>
            <a:off x="1664369" y="2033588"/>
            <a:ext cx="8863264" cy="2790826"/>
          </a:xfrm>
          <a:prstGeom prst="rect">
            <a:avLst/>
          </a:prstGeom>
        </p:spPr>
        <p:txBody>
          <a:bodyPr anchor="ctr"/>
          <a:lstStyle>
            <a:lvl1pPr marL="0" indent="0" algn="ctr">
              <a:buSzTx/>
              <a:buFontTx/>
              <a:buNone/>
              <a:defRPr sz="6000"/>
            </a:lvl1pPr>
            <a:lvl2pPr marL="0" indent="266700" algn="ctr">
              <a:buSzTx/>
              <a:buFontTx/>
              <a:buNone/>
              <a:defRPr sz="6000"/>
            </a:lvl2pPr>
            <a:lvl3pPr marL="1685925" indent="-1143000" algn="ctr">
              <a:buFontTx/>
              <a:defRPr sz="6000"/>
            </a:lvl3pPr>
            <a:lvl4pPr marL="1952625" indent="-1143000" algn="ctr">
              <a:buFontTx/>
              <a:defRPr sz="6000"/>
            </a:lvl4pPr>
            <a:lvl5pPr marL="2219325" indent="-1143000" algn="ctr">
              <a:buFontTx/>
              <a:defRPr sz="60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er Slide 2">
    <p:bg>
      <p:bgPr>
        <a:solidFill>
          <a:srgbClr val="404040"/>
        </a:solidFill>
      </p:bgPr>
    </p:bg>
    <p:spTree>
      <p:nvGrpSpPr>
        <p:cNvPr id="1" name=""/>
        <p:cNvGrpSpPr/>
        <p:nvPr/>
      </p:nvGrpSpPr>
      <p:grpSpPr>
        <a:xfrm>
          <a:off x="0" y="0"/>
          <a:ext cx="0" cy="0"/>
          <a:chOff x="0" y="0"/>
          <a:chExt cx="0" cy="0"/>
        </a:xfrm>
      </p:grpSpPr>
      <p:sp>
        <p:nvSpPr>
          <p:cNvPr id="46" name="Picture Placeholder 40"/>
          <p:cNvSpPr/>
          <p:nvPr>
            <p:ph type="pic" idx="21"/>
          </p:nvPr>
        </p:nvSpPr>
        <p:spPr>
          <a:xfrm>
            <a:off x="2411411" y="0"/>
            <a:ext cx="9780590" cy="6371352"/>
          </a:xfrm>
          <a:prstGeom prst="rect">
            <a:avLst/>
          </a:prstGeom>
        </p:spPr>
        <p:txBody>
          <a:bodyPr lIns="91439" tIns="45719" rIns="91439" bIns="45719">
            <a:noAutofit/>
          </a:bodyPr>
          <a:lstStyle/>
          <a:p>
            <a:pPr/>
          </a:p>
        </p:txBody>
      </p:sp>
      <p:sp>
        <p:nvSpPr>
          <p:cNvPr id="47" name="Click to edit section divider"/>
          <p:cNvSpPr txBox="1"/>
          <p:nvPr>
            <p:ph type="title" hasCustomPrompt="1"/>
          </p:nvPr>
        </p:nvSpPr>
        <p:spPr>
          <a:xfrm>
            <a:off x="-1700" y="2156225"/>
            <a:ext cx="5958000" cy="1958401"/>
          </a:xfrm>
          <a:prstGeom prst="rect">
            <a:avLst/>
          </a:prstGeom>
          <a:solidFill>
            <a:srgbClr val="FFFFFF"/>
          </a:solidFill>
        </p:spPr>
        <p:txBody>
          <a:bodyPr lIns="179999" tIns="179999" rIns="179999" bIns="179999"/>
          <a:lstStyle>
            <a:lvl1pPr>
              <a:defRPr spc="-300" sz="6000"/>
            </a:lvl1pPr>
          </a:lstStyle>
          <a:p>
            <a:pPr/>
            <a:r>
              <a:t>Click to edit section divider</a:t>
            </a:r>
          </a:p>
        </p:txBody>
      </p:sp>
      <p:sp>
        <p:nvSpPr>
          <p:cNvPr id="48" name="Body Level One…"/>
          <p:cNvSpPr txBox="1"/>
          <p:nvPr>
            <p:ph type="body" sz="quarter" idx="1" hasCustomPrompt="1"/>
          </p:nvPr>
        </p:nvSpPr>
        <p:spPr>
          <a:xfrm>
            <a:off x="0" y="4110759"/>
            <a:ext cx="5956300" cy="1100566"/>
          </a:xfrm>
          <a:prstGeom prst="rect">
            <a:avLst/>
          </a:prstGeom>
          <a:solidFill>
            <a:srgbClr val="000000">
              <a:alpha val="80000"/>
            </a:srgbClr>
          </a:solidFill>
        </p:spPr>
        <p:txBody>
          <a:bodyPr lIns="179999" tIns="179999" rIns="179999" bIns="179999"/>
          <a:lstStyle>
            <a:lvl1pPr marL="0" indent="0">
              <a:buSzTx/>
              <a:buFontTx/>
              <a:buNone/>
              <a:defRPr>
                <a:solidFill>
                  <a:srgbClr val="FFFFFF"/>
                </a:solidFill>
              </a:defRPr>
            </a:lvl1pPr>
            <a:lvl2pPr marL="0" indent="266700">
              <a:buSzTx/>
              <a:buFontTx/>
              <a:buNone/>
              <a:defRPr>
                <a:solidFill>
                  <a:srgbClr val="FFFFFF"/>
                </a:solidFill>
              </a:defRPr>
            </a:lvl2pPr>
            <a:lvl3pPr marL="0" indent="542925">
              <a:buSzTx/>
              <a:buFontTx/>
              <a:buNone/>
              <a:defRPr>
                <a:solidFill>
                  <a:srgbClr val="FFFFFF"/>
                </a:solidFill>
              </a:defRPr>
            </a:lvl3pPr>
            <a:lvl4pPr marL="0" indent="809625">
              <a:buSzTx/>
              <a:buFontTx/>
              <a:buNone/>
              <a:defRPr>
                <a:solidFill>
                  <a:srgbClr val="FFFFFF"/>
                </a:solidFill>
              </a:defRPr>
            </a:lvl4pPr>
            <a:lvl5pPr marL="0" indent="1076325">
              <a:buSzTx/>
              <a:buFontTx/>
              <a:buNone/>
              <a:defRPr>
                <a:solidFill>
                  <a:srgbClr val="FFFFFF"/>
                </a:solidFill>
              </a:defRPr>
            </a:lvl5pPr>
          </a:lstStyle>
          <a:p>
            <a:pPr/>
            <a:r>
              <a:t>Click to edit Master subtitle style</a:t>
            </a:r>
          </a:p>
          <a:p>
            <a:pPr lvl="1"/>
            <a:r>
              <a:t/>
            </a:r>
          </a:p>
          <a:p>
            <a:pPr lvl="2"/>
            <a:r>
              <a:t/>
            </a:r>
          </a:p>
          <a:p>
            <a:pPr lvl="3"/>
            <a:r>
              <a:t/>
            </a:r>
          </a:p>
          <a:p>
            <a:pPr lvl="4"/>
            <a:r>
              <a:t/>
            </a:r>
          </a:p>
        </p:txBody>
      </p:sp>
      <p:sp>
        <p:nvSpPr>
          <p:cNvPr id="49" name="Rectangle 7"/>
          <p:cNvSpPr/>
          <p:nvPr/>
        </p:nvSpPr>
        <p:spPr>
          <a:xfrm>
            <a:off x="0" y="5209682"/>
            <a:ext cx="2411412"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50"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51"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52"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xt Image Layout 1">
    <p:spTree>
      <p:nvGrpSpPr>
        <p:cNvPr id="1" name=""/>
        <p:cNvGrpSpPr/>
        <p:nvPr/>
      </p:nvGrpSpPr>
      <p:grpSpPr>
        <a:xfrm>
          <a:off x="0" y="0"/>
          <a:ext cx="0" cy="0"/>
          <a:chOff x="0" y="0"/>
          <a:chExt cx="0" cy="0"/>
        </a:xfrm>
      </p:grpSpPr>
      <p:sp>
        <p:nvSpPr>
          <p:cNvPr id="60" name="Picture Placeholder 6"/>
          <p:cNvSpPr/>
          <p:nvPr>
            <p:ph type="pic" idx="21"/>
          </p:nvPr>
        </p:nvSpPr>
        <p:spPr>
          <a:xfrm>
            <a:off x="6096000" y="-2"/>
            <a:ext cx="6096000" cy="6371353"/>
          </a:xfrm>
          <a:prstGeom prst="rect">
            <a:avLst/>
          </a:prstGeom>
        </p:spPr>
        <p:txBody>
          <a:bodyPr lIns="91439" tIns="45719" rIns="91439" bIns="45719">
            <a:noAutofit/>
          </a:bodyPr>
          <a:lstStyle/>
          <a:p>
            <a:pPr/>
          </a:p>
        </p:txBody>
      </p:sp>
      <p:sp>
        <p:nvSpPr>
          <p:cNvPr id="61" name="Edit page title"/>
          <p:cNvSpPr txBox="1"/>
          <p:nvPr>
            <p:ph type="title" hasCustomPrompt="1"/>
          </p:nvPr>
        </p:nvSpPr>
        <p:spPr>
          <a:xfrm>
            <a:off x="7111800" y="3802898"/>
            <a:ext cx="4648201" cy="985001"/>
          </a:xfrm>
          <a:prstGeom prst="rect">
            <a:avLst/>
          </a:prstGeom>
          <a:solidFill>
            <a:srgbClr val="FFFFFF"/>
          </a:solidFill>
        </p:spPr>
        <p:txBody>
          <a:bodyPr lIns="179999" tIns="179999" rIns="179999" bIns="179999"/>
          <a:lstStyle>
            <a:lvl1pPr algn="r">
              <a:defRPr spc="-300" sz="6000"/>
            </a:lvl1pPr>
          </a:lstStyle>
          <a:p>
            <a:pPr/>
            <a:r>
              <a:t>Edit page title</a:t>
            </a:r>
          </a:p>
        </p:txBody>
      </p:sp>
      <p:sp>
        <p:nvSpPr>
          <p:cNvPr id="62" name="Body Level One…"/>
          <p:cNvSpPr txBox="1"/>
          <p:nvPr>
            <p:ph type="body" sz="quarter" idx="1" hasCustomPrompt="1"/>
          </p:nvPr>
        </p:nvSpPr>
        <p:spPr>
          <a:xfrm>
            <a:off x="7111800" y="4787900"/>
            <a:ext cx="4648201" cy="1162800"/>
          </a:xfrm>
          <a:prstGeom prst="rect">
            <a:avLst/>
          </a:prstGeom>
          <a:solidFill>
            <a:srgbClr val="000000">
              <a:alpha val="80000"/>
            </a:srgbClr>
          </a:solidFill>
        </p:spPr>
        <p:txBody>
          <a:bodyPr lIns="179999" tIns="179999" rIns="179999" bIns="179999"/>
          <a:lstStyle>
            <a:lvl1pPr marL="0" indent="0" algn="r">
              <a:buSzTx/>
              <a:buFontTx/>
              <a:buNone/>
              <a:defRPr>
                <a:solidFill>
                  <a:srgbClr val="FFFFFF"/>
                </a:solidFill>
              </a:defRPr>
            </a:lvl1pPr>
            <a:lvl2pPr marL="0" indent="266700" algn="r">
              <a:buSzTx/>
              <a:buFontTx/>
              <a:buNone/>
              <a:defRPr>
                <a:solidFill>
                  <a:srgbClr val="FFFFFF"/>
                </a:solidFill>
              </a:defRPr>
            </a:lvl2pPr>
            <a:lvl3pPr marL="0" indent="542925" algn="r">
              <a:buSzTx/>
              <a:buFontTx/>
              <a:buNone/>
              <a:defRPr>
                <a:solidFill>
                  <a:srgbClr val="FFFFFF"/>
                </a:solidFill>
              </a:defRPr>
            </a:lvl3pPr>
            <a:lvl4pPr marL="0" indent="809625" algn="r">
              <a:buSzTx/>
              <a:buFontTx/>
              <a:buNone/>
              <a:defRPr>
                <a:solidFill>
                  <a:srgbClr val="FFFFFF"/>
                </a:solidFill>
              </a:defRPr>
            </a:lvl4pPr>
            <a:lvl5pPr marL="0" indent="1076325" algn="r">
              <a:buSzTx/>
              <a:buFontTx/>
              <a:buNone/>
              <a:defRPr>
                <a:solidFill>
                  <a:srgbClr val="FFFFFF"/>
                </a:solidFill>
              </a:defRPr>
            </a:lvl5pPr>
          </a:lstStyle>
          <a:p>
            <a:pPr/>
            <a:r>
              <a:t>Subtitle</a:t>
            </a:r>
          </a:p>
          <a:p>
            <a:pPr lvl="1"/>
            <a:r>
              <a:t/>
            </a:r>
          </a:p>
          <a:p>
            <a:pPr lvl="2"/>
            <a:r>
              <a:t/>
            </a:r>
          </a:p>
          <a:p>
            <a:pPr lvl="3"/>
            <a:r>
              <a:t/>
            </a:r>
          </a:p>
          <a:p>
            <a:pPr lvl="4"/>
            <a:r>
              <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
        <p:nvSpPr>
          <p:cNvPr id="64" name="Rectangle 7"/>
          <p:cNvSpPr/>
          <p:nvPr/>
        </p:nvSpPr>
        <p:spPr>
          <a:xfrm>
            <a:off x="9348588" y="3700774"/>
            <a:ext cx="2411413" cy="114825"/>
          </a:xfrm>
          <a:prstGeom prst="rect">
            <a:avLst/>
          </a:prstGeom>
          <a:solidFill>
            <a:schemeClr val="accent2"/>
          </a:solidFill>
          <a:ln w="12700">
            <a:miter lim="400000"/>
          </a:ln>
        </p:spPr>
        <p:txBody>
          <a:bodyPr lIns="45719" rIns="45719" anchor="ctr"/>
          <a:lstStyle/>
          <a:p>
            <a:pPr>
              <a:defRPr>
                <a:solidFill>
                  <a:srgbClr val="FFFFFF"/>
                </a:solidFill>
              </a:defRPr>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xt Image Layout 2">
    <p:spTree>
      <p:nvGrpSpPr>
        <p:cNvPr id="1" name=""/>
        <p:cNvGrpSpPr/>
        <p:nvPr/>
      </p:nvGrpSpPr>
      <p:grpSpPr>
        <a:xfrm>
          <a:off x="0" y="0"/>
          <a:ext cx="0" cy="0"/>
          <a:chOff x="0" y="0"/>
          <a:chExt cx="0" cy="0"/>
        </a:xfrm>
      </p:grpSpPr>
      <p:sp>
        <p:nvSpPr>
          <p:cNvPr id="71" name="Picture Placeholder 6"/>
          <p:cNvSpPr/>
          <p:nvPr>
            <p:ph type="pic" idx="21"/>
          </p:nvPr>
        </p:nvSpPr>
        <p:spPr>
          <a:xfrm>
            <a:off x="0" y="-2"/>
            <a:ext cx="6096000" cy="6371353"/>
          </a:xfrm>
          <a:prstGeom prst="rect">
            <a:avLst/>
          </a:prstGeom>
        </p:spPr>
        <p:txBody>
          <a:bodyPr lIns="91439" tIns="45719" rIns="91439" bIns="45719">
            <a:noAutofit/>
          </a:bodyPr>
          <a:lstStyle/>
          <a:p>
            <a:pPr/>
          </a:p>
        </p:txBody>
      </p:sp>
      <p:sp>
        <p:nvSpPr>
          <p:cNvPr id="72" name="Click to edit page title"/>
          <p:cNvSpPr txBox="1"/>
          <p:nvPr>
            <p:ph type="title" hasCustomPrompt="1"/>
          </p:nvPr>
        </p:nvSpPr>
        <p:spPr>
          <a:xfrm>
            <a:off x="5118100" y="1869794"/>
            <a:ext cx="6641901" cy="1124347"/>
          </a:xfrm>
          <a:prstGeom prst="rect">
            <a:avLst/>
          </a:prstGeom>
          <a:solidFill>
            <a:srgbClr val="F2F2F2"/>
          </a:solidFill>
        </p:spPr>
        <p:txBody>
          <a:bodyPr lIns="179999" tIns="179999" rIns="179999" bIns="179999"/>
          <a:lstStyle>
            <a:lvl1pPr>
              <a:defRPr spc="-300" sz="6000"/>
            </a:lvl1pPr>
          </a:lstStyle>
          <a:p>
            <a:pPr/>
            <a:r>
              <a:t>Click to edit page title</a:t>
            </a:r>
          </a:p>
        </p:txBody>
      </p:sp>
      <p:sp>
        <p:nvSpPr>
          <p:cNvPr id="73" name="Body Level One…"/>
          <p:cNvSpPr txBox="1"/>
          <p:nvPr>
            <p:ph type="body" sz="quarter" idx="1" hasCustomPrompt="1"/>
          </p:nvPr>
        </p:nvSpPr>
        <p:spPr>
          <a:xfrm>
            <a:off x="5118334" y="2994141"/>
            <a:ext cx="6641627" cy="590156"/>
          </a:xfrm>
          <a:prstGeom prst="rect">
            <a:avLst/>
          </a:prstGeom>
          <a:solidFill>
            <a:srgbClr val="000000">
              <a:alpha val="80000"/>
            </a:srgbClr>
          </a:solidFill>
        </p:spPr>
        <p:txBody>
          <a:bodyPr lIns="179999" tIns="179999" rIns="179999" bIns="179999"/>
          <a:lstStyle>
            <a:lvl1pPr marL="0" indent="0">
              <a:buSzTx/>
              <a:buFontTx/>
              <a:buNone/>
              <a:defRPr>
                <a:solidFill>
                  <a:srgbClr val="FFFFFF"/>
                </a:solidFill>
              </a:defRPr>
            </a:lvl1pPr>
            <a:lvl2pPr marL="0" indent="266700">
              <a:buSzTx/>
              <a:buFontTx/>
              <a:buNone/>
              <a:defRPr>
                <a:solidFill>
                  <a:srgbClr val="FFFFFF"/>
                </a:solidFill>
              </a:defRPr>
            </a:lvl2pPr>
            <a:lvl3pPr marL="0" indent="542925">
              <a:buSzTx/>
              <a:buFontTx/>
              <a:buNone/>
              <a:defRPr>
                <a:solidFill>
                  <a:srgbClr val="FFFFFF"/>
                </a:solidFill>
              </a:defRPr>
            </a:lvl3pPr>
            <a:lvl4pPr marL="0" indent="809625">
              <a:buSzTx/>
              <a:buFontTx/>
              <a:buNone/>
              <a:defRPr>
                <a:solidFill>
                  <a:srgbClr val="FFFFFF"/>
                </a:solidFill>
              </a:defRPr>
            </a:lvl4pPr>
            <a:lvl5pPr marL="0" indent="1076325">
              <a:buSzTx/>
              <a:buFontTx/>
              <a:buNone/>
              <a:defRPr>
                <a:solidFill>
                  <a:srgbClr val="FFFFFF"/>
                </a:solidFill>
              </a:defRPr>
            </a:lvl5pPr>
          </a:lstStyle>
          <a:p>
            <a:pPr/>
            <a:r>
              <a:t>Subtitle</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
        <p:nvSpPr>
          <p:cNvPr id="75" name="Rectangle 7"/>
          <p:cNvSpPr/>
          <p:nvPr/>
        </p:nvSpPr>
        <p:spPr>
          <a:xfrm>
            <a:off x="9775824" y="1762068"/>
            <a:ext cx="1984176" cy="114825"/>
          </a:xfrm>
          <a:prstGeom prst="rect">
            <a:avLst/>
          </a:prstGeom>
          <a:solidFill>
            <a:schemeClr val="accent1"/>
          </a:solidFill>
          <a:ln w="12700">
            <a:miter lim="400000"/>
          </a:ln>
        </p:spPr>
        <p:txBody>
          <a:bodyPr lIns="45719" rIns="45719" anchor="ctr"/>
          <a:lstStyle/>
          <a:p>
            <a:pPr>
              <a:defRPr>
                <a:solidFill>
                  <a:srgbClr val="FFFFFF"/>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with Subtitle">
    <p:spTree>
      <p:nvGrpSpPr>
        <p:cNvPr id="1" name=""/>
        <p:cNvGrpSpPr/>
        <p:nvPr/>
      </p:nvGrpSpPr>
      <p:grpSpPr>
        <a:xfrm>
          <a:off x="0" y="0"/>
          <a:ext cx="0" cy="0"/>
          <a:chOff x="0" y="0"/>
          <a:chExt cx="0" cy="0"/>
        </a:xfrm>
      </p:grpSpPr>
      <p:sp>
        <p:nvSpPr>
          <p:cNvPr id="82"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83"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84" name="Comparison Left Placeholder 1"/>
          <p:cNvSpPr/>
          <p:nvPr>
            <p:ph type="body" sz="quarter" idx="21"/>
          </p:nvPr>
        </p:nvSpPr>
        <p:spPr>
          <a:xfrm>
            <a:off x="431999" y="2307688"/>
            <a:ext cx="5472002" cy="360001"/>
          </a:xfrm>
          <a:prstGeom prst="rect">
            <a:avLst/>
          </a:prstGeom>
        </p:spPr>
        <p:txBody>
          <a:bodyPr/>
          <a:lstStyle/>
          <a:p>
            <a:pPr marL="0" indent="0">
              <a:buSzTx/>
              <a:buFontTx/>
              <a:buNone/>
              <a:defRPr b="1" sz="2400"/>
            </a:pPr>
          </a:p>
        </p:txBody>
      </p:sp>
      <p:sp>
        <p:nvSpPr>
          <p:cNvPr id="85" name="Comparison Left Placeholder 2"/>
          <p:cNvSpPr/>
          <p:nvPr>
            <p:ph type="body" sz="quarter" idx="22"/>
          </p:nvPr>
        </p:nvSpPr>
        <p:spPr>
          <a:xfrm>
            <a:off x="6299999" y="2308213"/>
            <a:ext cx="5472002" cy="358776"/>
          </a:xfrm>
          <a:prstGeom prst="rect">
            <a:avLst/>
          </a:prstGeom>
        </p:spPr>
        <p:txBody>
          <a:bodyPr/>
          <a:lstStyle/>
          <a:p>
            <a:pPr marL="0" indent="0">
              <a:buSzTx/>
              <a:buFontTx/>
              <a:buNone/>
              <a:defRPr b="1" sz="2400"/>
            </a:pPr>
          </a:p>
        </p:txBody>
      </p:sp>
      <p:sp>
        <p:nvSpPr>
          <p:cNvPr id="86" name="Text Placeholder 4"/>
          <p:cNvSpPr/>
          <p:nvPr>
            <p:ph type="body" sz="half" idx="23"/>
          </p:nvPr>
        </p:nvSpPr>
        <p:spPr>
          <a:xfrm>
            <a:off x="6299887" y="2812214"/>
            <a:ext cx="5472114" cy="3379036"/>
          </a:xfrm>
          <a:prstGeom prst="rect">
            <a:avLst/>
          </a:prstGeom>
        </p:spPr>
        <p:txBody>
          <a:bodyPr/>
          <a:lstStyle/>
          <a:p>
            <a:pPr/>
          </a:p>
        </p:txBody>
      </p:sp>
      <p:sp>
        <p:nvSpPr>
          <p:cNvPr id="87" name="Slide Number"/>
          <p:cNvSpPr txBox="1"/>
          <p:nvPr>
            <p:ph type="sldNum" sz="quarter" idx="2"/>
          </p:nvPr>
        </p:nvSpPr>
        <p:spPr>
          <a:prstGeom prst="rect">
            <a:avLst/>
          </a:prstGeom>
        </p:spPr>
        <p:txBody>
          <a:bodyPr/>
          <a:lstStyle/>
          <a:p>
            <a:pPr/>
            <a:fld id="{86CB4B4D-7CA3-9044-876B-883B54F8677D}" type="slidenum"/>
          </a:p>
        </p:txBody>
      </p:sp>
      <p:sp>
        <p:nvSpPr>
          <p:cNvPr id="88" name="Rectangle 9"/>
          <p:cNvSpPr/>
          <p:nvPr/>
        </p:nvSpPr>
        <p:spPr>
          <a:xfrm>
            <a:off x="431800" y="2100316"/>
            <a:ext cx="1984176"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89" name="Rectangle 10"/>
          <p:cNvSpPr/>
          <p:nvPr/>
        </p:nvSpPr>
        <p:spPr>
          <a:xfrm>
            <a:off x="6299887" y="2100316"/>
            <a:ext cx="1984176" cy="114825"/>
          </a:xfrm>
          <a:prstGeom prst="rect">
            <a:avLst/>
          </a:prstGeom>
          <a:solidFill>
            <a:schemeClr val="accent3"/>
          </a:solidFill>
          <a:ln w="12700">
            <a:miter lim="400000"/>
          </a:ln>
        </p:spPr>
        <p:txBody>
          <a:bodyPr lIns="45719" rIns="45719" anchor="ctr"/>
          <a:lstStyle/>
          <a:p>
            <a:pPr>
              <a:defRPr>
                <a:solidFill>
                  <a:srgbClr val="FFFFFF"/>
                </a:solidFill>
              </a:defRPr>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arge Photo">
    <p:spTree>
      <p:nvGrpSpPr>
        <p:cNvPr id="1" name=""/>
        <p:cNvGrpSpPr/>
        <p:nvPr/>
      </p:nvGrpSpPr>
      <p:grpSpPr>
        <a:xfrm>
          <a:off x="0" y="0"/>
          <a:ext cx="0" cy="0"/>
          <a:chOff x="0" y="0"/>
          <a:chExt cx="0" cy="0"/>
        </a:xfrm>
      </p:grpSpPr>
      <p:sp>
        <p:nvSpPr>
          <p:cNvPr id="96" name="Picture Placeholder 6"/>
          <p:cNvSpPr/>
          <p:nvPr>
            <p:ph type="pic" idx="21"/>
          </p:nvPr>
        </p:nvSpPr>
        <p:spPr>
          <a:xfrm>
            <a:off x="0" y="1"/>
            <a:ext cx="12192000" cy="6371350"/>
          </a:xfrm>
          <a:prstGeom prst="rect">
            <a:avLst/>
          </a:prstGeom>
        </p:spPr>
        <p:txBody>
          <a:bodyPr lIns="91439" tIns="45719" rIns="91439" bIns="45719">
            <a:noAutofit/>
          </a:bodyPr>
          <a:lstStyle/>
          <a:p>
            <a:pPr/>
          </a:p>
        </p:txBody>
      </p:sp>
      <p:sp>
        <p:nvSpPr>
          <p:cNvPr id="97" name="Body Level One…"/>
          <p:cNvSpPr txBox="1"/>
          <p:nvPr>
            <p:ph type="body" sz="quarter" idx="1" hasCustomPrompt="1"/>
          </p:nvPr>
        </p:nvSpPr>
        <p:spPr>
          <a:xfrm>
            <a:off x="6096000" y="5359400"/>
            <a:ext cx="5664001" cy="565899"/>
          </a:xfrm>
          <a:prstGeom prst="rect">
            <a:avLst/>
          </a:prstGeom>
          <a:solidFill>
            <a:srgbClr val="000000"/>
          </a:solidFill>
        </p:spPr>
        <p:txBody>
          <a:bodyPr lIns="179999" tIns="179999" rIns="179999" bIns="179999" anchor="ctr"/>
          <a:lstStyle>
            <a:lvl1pPr marL="0" indent="0" algn="r">
              <a:buSzTx/>
              <a:buFontTx/>
              <a:buNone/>
              <a:defRPr>
                <a:solidFill>
                  <a:srgbClr val="FFFFFF"/>
                </a:solidFill>
              </a:defRPr>
            </a:lvl1pPr>
            <a:lvl2pPr algn="r">
              <a:buFontTx/>
              <a:defRPr>
                <a:solidFill>
                  <a:srgbClr val="FFFFFF"/>
                </a:solidFill>
              </a:defRPr>
            </a:lvl2pPr>
            <a:lvl3pPr algn="r">
              <a:buFontTx/>
              <a:defRPr>
                <a:solidFill>
                  <a:srgbClr val="FFFFFF"/>
                </a:solidFill>
              </a:defRPr>
            </a:lvl3pPr>
            <a:lvl4pPr algn="r">
              <a:buFontTx/>
              <a:defRPr>
                <a:solidFill>
                  <a:srgbClr val="FFFFFF"/>
                </a:solidFill>
              </a:defRPr>
            </a:lvl4pPr>
            <a:lvl5pPr algn="r">
              <a:buFontTx/>
              <a:defRPr>
                <a:solidFill>
                  <a:srgbClr val="FFFFFF"/>
                </a:solidFill>
              </a:defRPr>
            </a:lvl5pPr>
          </a:lstStyle>
          <a:p>
            <a:pPr/>
            <a:r>
              <a:t>Enter your caption</a:t>
            </a:r>
          </a:p>
          <a:p>
            <a:pPr lvl="1"/>
            <a:r>
              <a:t/>
            </a:r>
          </a:p>
          <a:p>
            <a:pPr lvl="2"/>
            <a:r>
              <a:t/>
            </a:r>
          </a:p>
          <a:p>
            <a:pPr lvl="3"/>
            <a:r>
              <a:t/>
            </a:r>
          </a:p>
          <a:p>
            <a:pPr lvl="4"/>
            <a:r>
              <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
        <p:nvSpPr>
          <p:cNvPr id="99" name="Title Text"/>
          <p:cNvSpPr txBox="1"/>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hank You">
    <p:bg>
      <p:bgPr>
        <a:solidFill>
          <a:srgbClr val="F2F2F2"/>
        </a:solidFill>
      </p:bgPr>
    </p:bg>
    <p:spTree>
      <p:nvGrpSpPr>
        <p:cNvPr id="1" name=""/>
        <p:cNvGrpSpPr/>
        <p:nvPr/>
      </p:nvGrpSpPr>
      <p:grpSpPr>
        <a:xfrm>
          <a:off x="0" y="0"/>
          <a:ext cx="0" cy="0"/>
          <a:chOff x="0" y="0"/>
          <a:chExt cx="0" cy="0"/>
        </a:xfrm>
      </p:grpSpPr>
      <p:sp>
        <p:nvSpPr>
          <p:cNvPr id="106" name="Picture Placeholder 40"/>
          <p:cNvSpPr/>
          <p:nvPr>
            <p:ph type="pic" idx="21"/>
          </p:nvPr>
        </p:nvSpPr>
        <p:spPr>
          <a:xfrm>
            <a:off x="0" y="0"/>
            <a:ext cx="9780103" cy="6804025"/>
          </a:xfrm>
          <a:prstGeom prst="rect">
            <a:avLst/>
          </a:prstGeom>
        </p:spPr>
        <p:txBody>
          <a:bodyPr lIns="91439" tIns="45719" rIns="91439" bIns="45719">
            <a:noAutofit/>
          </a:bodyPr>
          <a:lstStyle/>
          <a:p>
            <a:pPr/>
          </a:p>
        </p:txBody>
      </p:sp>
      <p:sp>
        <p:nvSpPr>
          <p:cNvPr id="107" name="Thank You"/>
          <p:cNvSpPr txBox="1"/>
          <p:nvPr>
            <p:ph type="title" hasCustomPrompt="1"/>
          </p:nvPr>
        </p:nvSpPr>
        <p:spPr>
          <a:xfrm>
            <a:off x="8458200" y="2798353"/>
            <a:ext cx="3733800" cy="1013685"/>
          </a:xfrm>
          <a:prstGeom prst="rect">
            <a:avLst/>
          </a:prstGeom>
          <a:solidFill>
            <a:srgbClr val="FFFFFF"/>
          </a:solidFill>
        </p:spPr>
        <p:txBody>
          <a:bodyPr lIns="179999" tIns="179999" rIns="179999" bIns="179999" anchor="t"/>
          <a:lstStyle>
            <a:lvl1pPr algn="r">
              <a:defRPr spc="-300" sz="6000"/>
            </a:lvl1pPr>
          </a:lstStyle>
          <a:p>
            <a:pPr/>
            <a:r>
              <a:t>Thank You</a:t>
            </a:r>
          </a:p>
        </p:txBody>
      </p:sp>
      <p:sp>
        <p:nvSpPr>
          <p:cNvPr id="108" name="Body Level One…"/>
          <p:cNvSpPr txBox="1"/>
          <p:nvPr>
            <p:ph type="body" sz="quarter" idx="1" hasCustomPrompt="1"/>
          </p:nvPr>
        </p:nvSpPr>
        <p:spPr>
          <a:xfrm>
            <a:off x="8458200" y="3957704"/>
            <a:ext cx="2910342" cy="316801"/>
          </a:xfrm>
          <a:prstGeom prst="rect">
            <a:avLst/>
          </a:prstGeom>
          <a:solidFill>
            <a:srgbClr val="404040"/>
          </a:solidFill>
        </p:spPr>
        <p:txBody>
          <a:bodyPr anchor="ctr"/>
          <a:lstStyle>
            <a:lvl1pPr marL="0" indent="0" algn="r">
              <a:buSzTx/>
              <a:buFontTx/>
              <a:buNone/>
              <a:defRPr>
                <a:solidFill>
                  <a:srgbClr val="FFFFFF"/>
                </a:solidFill>
              </a:defRPr>
            </a:lvl1pPr>
            <a:lvl2pPr marL="0" indent="266700" algn="r">
              <a:buSzTx/>
              <a:buFontTx/>
              <a:buNone/>
              <a:defRPr>
                <a:solidFill>
                  <a:srgbClr val="FFFFFF"/>
                </a:solidFill>
              </a:defRPr>
            </a:lvl2pPr>
            <a:lvl3pPr marL="0" indent="542925" algn="r">
              <a:buSzTx/>
              <a:buFontTx/>
              <a:buNone/>
              <a:defRPr>
                <a:solidFill>
                  <a:srgbClr val="FFFFFF"/>
                </a:solidFill>
              </a:defRPr>
            </a:lvl3pPr>
            <a:lvl4pPr marL="0" indent="809625" algn="r">
              <a:buSzTx/>
              <a:buFontTx/>
              <a:buNone/>
              <a:defRPr>
                <a:solidFill>
                  <a:srgbClr val="FFFFFF"/>
                </a:solidFill>
              </a:defRPr>
            </a:lvl4pPr>
            <a:lvl5pPr marL="0" indent="1076325" algn="r">
              <a:buSzTx/>
              <a:buFontTx/>
              <a:buNone/>
              <a:defRPr>
                <a:solidFill>
                  <a:srgbClr val="FFFFFF"/>
                </a:solidFill>
              </a:defRPr>
            </a:lvl5pPr>
          </a:lstStyle>
          <a:p>
            <a:pPr/>
            <a:r>
              <a:t>Full Name</a:t>
            </a:r>
          </a:p>
          <a:p>
            <a:pPr lvl="1"/>
            <a:r>
              <a:t/>
            </a:r>
          </a:p>
          <a:p>
            <a:pPr lvl="2"/>
            <a:r>
              <a:t/>
            </a:r>
          </a:p>
          <a:p>
            <a:pPr lvl="3"/>
            <a:r>
              <a:t/>
            </a:r>
          </a:p>
          <a:p>
            <a:pPr lvl="4"/>
            <a:r>
              <a:t/>
            </a:r>
          </a:p>
        </p:txBody>
      </p:sp>
      <p:sp>
        <p:nvSpPr>
          <p:cNvPr id="109" name="Text Placeholder 6"/>
          <p:cNvSpPr/>
          <p:nvPr>
            <p:ph type="body" sz="quarter" idx="22" hasCustomPrompt="1"/>
          </p:nvPr>
        </p:nvSpPr>
        <p:spPr>
          <a:xfrm>
            <a:off x="8458200" y="4306722"/>
            <a:ext cx="2910343" cy="316801"/>
          </a:xfrm>
          <a:prstGeom prst="rect">
            <a:avLst/>
          </a:prstGeom>
          <a:solidFill>
            <a:srgbClr val="404040"/>
          </a:solidFill>
        </p:spPr>
        <p:txBody>
          <a:bodyPr anchor="ctr"/>
          <a:lstStyle>
            <a:lvl1pPr marL="0" indent="0" algn="r">
              <a:buSzTx/>
              <a:buFontTx/>
              <a:buNone/>
              <a:defRPr>
                <a:solidFill>
                  <a:srgbClr val="FFFFFF"/>
                </a:solidFill>
              </a:defRPr>
            </a:lvl1pPr>
          </a:lstStyle>
          <a:p>
            <a:pPr/>
            <a:r>
              <a:t>Phone Number</a:t>
            </a:r>
          </a:p>
        </p:txBody>
      </p:sp>
      <p:sp>
        <p:nvSpPr>
          <p:cNvPr id="110" name="Text Placeholder 7"/>
          <p:cNvSpPr/>
          <p:nvPr>
            <p:ph type="body" sz="quarter" idx="23" hasCustomPrompt="1"/>
          </p:nvPr>
        </p:nvSpPr>
        <p:spPr>
          <a:xfrm>
            <a:off x="8458200" y="4655739"/>
            <a:ext cx="2910343" cy="316801"/>
          </a:xfrm>
          <a:prstGeom prst="rect">
            <a:avLst/>
          </a:prstGeom>
          <a:solidFill>
            <a:srgbClr val="404040"/>
          </a:solidFill>
        </p:spPr>
        <p:txBody>
          <a:bodyPr anchor="ctr"/>
          <a:lstStyle>
            <a:lvl1pPr marL="0" indent="0" algn="r" defTabSz="896111">
              <a:spcBef>
                <a:spcPts val="900"/>
              </a:spcBef>
              <a:buSzTx/>
              <a:buFontTx/>
              <a:buNone/>
              <a:defRPr sz="1764">
                <a:solidFill>
                  <a:srgbClr val="FFFFFF"/>
                </a:solidFill>
              </a:defRPr>
            </a:lvl1pPr>
          </a:lstStyle>
          <a:p>
            <a:pPr/>
            <a:r>
              <a:t>Email or Social Media Handle</a:t>
            </a:r>
          </a:p>
        </p:txBody>
      </p:sp>
      <p:sp>
        <p:nvSpPr>
          <p:cNvPr id="111" name="Text Placeholder 8"/>
          <p:cNvSpPr/>
          <p:nvPr>
            <p:ph type="body" sz="quarter" idx="24" hasCustomPrompt="1"/>
          </p:nvPr>
        </p:nvSpPr>
        <p:spPr>
          <a:xfrm>
            <a:off x="8458200" y="5004756"/>
            <a:ext cx="2910343" cy="316801"/>
          </a:xfrm>
          <a:prstGeom prst="rect">
            <a:avLst/>
          </a:prstGeom>
          <a:solidFill>
            <a:srgbClr val="404040"/>
          </a:solidFill>
        </p:spPr>
        <p:txBody>
          <a:bodyPr anchor="ctr"/>
          <a:lstStyle>
            <a:lvl1pPr marL="0" indent="0" algn="r">
              <a:buSzTx/>
              <a:buFontTx/>
              <a:buNone/>
              <a:defRPr>
                <a:solidFill>
                  <a:srgbClr val="FFFFFF"/>
                </a:solidFill>
              </a:defRPr>
            </a:lvl1pPr>
          </a:lstStyle>
          <a:p>
            <a:pPr/>
            <a:r>
              <a:t>Company Website</a:t>
            </a:r>
          </a:p>
        </p:txBody>
      </p:sp>
      <p:sp>
        <p:nvSpPr>
          <p:cNvPr id="112" name="Rectangle 14"/>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13"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14"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115" name="Rectangle 7"/>
          <p:cNvSpPr/>
          <p:nvPr/>
        </p:nvSpPr>
        <p:spPr>
          <a:xfrm>
            <a:off x="8458200" y="2685912"/>
            <a:ext cx="3733800" cy="114825"/>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ubtitle, and Content">
    <p:spTree>
      <p:nvGrpSpPr>
        <p:cNvPr id="1" name=""/>
        <p:cNvGrpSpPr/>
        <p:nvPr/>
      </p:nvGrpSpPr>
      <p:grpSpPr>
        <a:xfrm>
          <a:off x="0" y="0"/>
          <a:ext cx="0" cy="0"/>
          <a:chOff x="0" y="0"/>
          <a:chExt cx="0" cy="0"/>
        </a:xfrm>
      </p:grpSpPr>
      <p:sp>
        <p:nvSpPr>
          <p:cNvPr id="123" name="Click to edit page title"/>
          <p:cNvSpPr txBox="1"/>
          <p:nvPr>
            <p:ph type="title" hasCustomPrompt="1"/>
          </p:nvPr>
        </p:nvSpPr>
        <p:spPr>
          <a:prstGeom prst="rect">
            <a:avLst/>
          </a:prstGeom>
        </p:spPr>
        <p:txBody>
          <a:bodyPr/>
          <a:lstStyle/>
          <a:p>
            <a:pPr/>
            <a:r>
              <a:t>Click to edit page title</a:t>
            </a:r>
          </a:p>
        </p:txBody>
      </p:sp>
      <p:sp>
        <p:nvSpPr>
          <p:cNvPr id="124" name="Body Level One…"/>
          <p:cNvSpPr txBox="1"/>
          <p:nvPr>
            <p:ph type="body" sz="quarter" idx="1" hasCustomPrompt="1"/>
          </p:nvPr>
        </p:nvSpPr>
        <p:spPr>
          <a:xfrm>
            <a:off x="431800" y="1008000"/>
            <a:ext cx="11339514" cy="360001"/>
          </a:xfrm>
          <a:prstGeom prst="rect">
            <a:avLst/>
          </a:prstGeom>
        </p:spPr>
        <p:txBody>
          <a:bodyPr/>
          <a:lstStyle>
            <a:lvl1pPr marL="0" indent="0">
              <a:buSzTx/>
              <a:buFontTx/>
              <a:buNone/>
            </a:lvl1pPr>
            <a:lvl2pPr marL="0" indent="266700">
              <a:buSzTx/>
              <a:buFontTx/>
              <a:buNone/>
            </a:lvl2pPr>
            <a:lvl3pPr marL="0" indent="542925">
              <a:buSzTx/>
              <a:buFontTx/>
              <a:buNone/>
            </a:lvl3pPr>
            <a:lvl4pPr marL="0" indent="809625">
              <a:buSzTx/>
              <a:buFontTx/>
              <a:buNone/>
            </a:lvl4pPr>
            <a:lvl5pPr marL="0" indent="1076325">
              <a:buSzTx/>
              <a:buFontTx/>
              <a:buNone/>
            </a:lvl5pPr>
          </a:lstStyle>
          <a:p>
            <a:pPr/>
            <a:r>
              <a:t>Subtitle</a:t>
            </a:r>
          </a:p>
          <a:p>
            <a:pPr lvl="1"/>
            <a:r>
              <a:t/>
            </a:r>
          </a:p>
          <a:p>
            <a:pPr lvl="2"/>
            <a:r>
              <a:t/>
            </a:r>
          </a:p>
          <a:p>
            <a:pPr lvl="3"/>
            <a:r>
              <a:t/>
            </a:r>
          </a:p>
          <a:p>
            <a:pPr lvl="4"/>
            <a:r>
              <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9780100" y="6371351"/>
            <a:ext cx="1979898" cy="431994"/>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 name="Rectangle 27"/>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4" name="Freeform: Shape 30"/>
          <p:cNvSpPr/>
          <p:nvPr/>
        </p:nvSpPr>
        <p:spPr>
          <a:xfrm>
            <a:off x="-1" y="6371351"/>
            <a:ext cx="9780104" cy="432001"/>
          </a:xfrm>
          <a:prstGeom prst="rect">
            <a:avLst/>
          </a:prstGeom>
          <a:solidFill>
            <a:srgbClr val="F2F2F2"/>
          </a:solidFill>
          <a:ln w="12700">
            <a:miter lim="400000"/>
          </a:ln>
        </p:spPr>
        <p:txBody>
          <a:bodyPr lIns="45719" rIns="45719" anchor="ctr"/>
          <a:lstStyle/>
          <a:p>
            <a:pPr algn="ctr">
              <a:defRPr>
                <a:solidFill>
                  <a:srgbClr val="FFFFFF"/>
                </a:solidFill>
              </a:defRPr>
            </a:pPr>
          </a:p>
        </p:txBody>
      </p:sp>
      <p:sp>
        <p:nvSpPr>
          <p:cNvPr id="5" name="TextBox 3"/>
          <p:cNvSpPr txBox="1"/>
          <p:nvPr/>
        </p:nvSpPr>
        <p:spPr>
          <a:xfrm>
            <a:off x="10334540" y="6534463"/>
            <a:ext cx="871021" cy="26491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lnSpc>
                <a:spcPts val="1000"/>
              </a:lnSpc>
              <a:defRPr spc="-100" sz="2500">
                <a:solidFill>
                  <a:schemeClr val="accent1"/>
                </a:solidFill>
                <a:latin typeface="Corbel"/>
                <a:ea typeface="Corbel"/>
                <a:cs typeface="Corbel"/>
                <a:sym typeface="Corbel"/>
              </a:defRPr>
            </a:pPr>
            <a:r>
              <a:t>TREY</a:t>
            </a:r>
            <a:r>
              <a:rPr sz="1600"/>
              <a:t> </a:t>
            </a:r>
            <a:br>
              <a:rPr sz="1600"/>
            </a:br>
            <a:r>
              <a:rPr spc="140" sz="1200">
                <a:solidFill>
                  <a:srgbClr val="404040"/>
                </a:solidFill>
              </a:rPr>
              <a:t>research</a:t>
            </a:r>
          </a:p>
        </p:txBody>
      </p:sp>
      <p:sp>
        <p:nvSpPr>
          <p:cNvPr id="6" name="Rectangle 8"/>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7" name="Rectangle 28"/>
          <p:cNvSpPr/>
          <p:nvPr/>
        </p:nvSpPr>
        <p:spPr>
          <a:xfrm>
            <a:off x="11760000" y="6803350"/>
            <a:ext cx="432000"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8" name="Straight Connector 17"/>
          <p:cNvSpPr/>
          <p:nvPr/>
        </p:nvSpPr>
        <p:spPr>
          <a:xfrm flipH="1" flipV="1">
            <a:off x="1" y="6371351"/>
            <a:ext cx="12192000" cy="1"/>
          </a:xfrm>
          <a:prstGeom prst="line">
            <a:avLst/>
          </a:prstGeom>
          <a:ln w="6350">
            <a:solidFill>
              <a:srgbClr val="F2F2F2"/>
            </a:solidFill>
            <a:miter/>
          </a:ln>
        </p:spPr>
        <p:txBody>
          <a:bodyPr lIns="45719" rIns="45719"/>
          <a:lstStyle/>
          <a:p>
            <a:pPr/>
          </a:p>
        </p:txBody>
      </p:sp>
      <p:sp>
        <p:nvSpPr>
          <p:cNvPr id="9" name="Click to edit page title"/>
          <p:cNvSpPr txBox="1"/>
          <p:nvPr>
            <p:ph type="title" hasCustomPrompt="1"/>
          </p:nvPr>
        </p:nvSpPr>
        <p:spPr>
          <a:xfrm>
            <a:off x="431999" y="431999"/>
            <a:ext cx="11328002" cy="432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Click to edit page title</a:t>
            </a:r>
          </a:p>
        </p:txBody>
      </p:sp>
      <p:sp>
        <p:nvSpPr>
          <p:cNvPr id="10" name="Body Level One…"/>
          <p:cNvSpPr txBox="1"/>
          <p:nvPr>
            <p:ph type="body" idx="1"/>
          </p:nvPr>
        </p:nvSpPr>
        <p:spPr>
          <a:xfrm>
            <a:off x="431999" y="1008000"/>
            <a:ext cx="11328002" cy="518325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 name="Slide Number"/>
          <p:cNvSpPr txBox="1"/>
          <p:nvPr>
            <p:ph type="sldNum" sz="quarter" idx="2"/>
          </p:nvPr>
        </p:nvSpPr>
        <p:spPr>
          <a:xfrm>
            <a:off x="11760000" y="6498451"/>
            <a:ext cx="432000" cy="177801"/>
          </a:xfrm>
          <a:prstGeom prst="rect">
            <a:avLst/>
          </a:prstGeom>
          <a:solidFill>
            <a:srgbClr val="404040"/>
          </a:solidFill>
          <a:ln w="12700">
            <a:miter lim="400000"/>
          </a:ln>
        </p:spPr>
        <p:txBody>
          <a:bodyPr lIns="0" tIns="0" rIns="0" bIns="0" anchor="ctr">
            <a:spAutoFit/>
          </a:bodyPr>
          <a:lstStyle>
            <a:lvl1pPr algn="ctr">
              <a:defRPr sz="1200">
                <a:solidFill>
                  <a:srgbClr val="FFFFFF"/>
                </a:solidFill>
                <a:latin typeface="Corbel"/>
                <a:ea typeface="Corbel"/>
                <a:cs typeface="Corbel"/>
                <a:sym typeface="Corbe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1pPr>
      <a:lvl2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2pPr>
      <a:lvl3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3pPr>
      <a:lvl4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4pPr>
      <a:lvl5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5pPr>
      <a:lvl6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6pPr>
      <a:lvl7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7pPr>
      <a:lvl8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8pPr>
      <a:lvl9pPr marL="0" marR="0" indent="0" algn="l" defTabSz="914400" rtl="0" latinLnBrk="0">
        <a:lnSpc>
          <a:spcPct val="90000"/>
        </a:lnSpc>
        <a:spcBef>
          <a:spcPts val="0"/>
        </a:spcBef>
        <a:spcAft>
          <a:spcPts val="0"/>
        </a:spcAft>
        <a:buClrTx/>
        <a:buSzTx/>
        <a:buFontTx/>
        <a:buNone/>
        <a:tabLst/>
        <a:defRPr b="0" baseline="0" cap="none" i="0" spc="-150" strike="noStrike" sz="3200" u="none">
          <a:solidFill>
            <a:srgbClr val="404040"/>
          </a:solidFill>
          <a:uFillTx/>
          <a:latin typeface="Corbel"/>
          <a:ea typeface="Corbel"/>
          <a:cs typeface="Corbel"/>
          <a:sym typeface="Corbel"/>
        </a:defRPr>
      </a:lvl9pPr>
    </p:titleStyle>
    <p:bodyStyle>
      <a:lvl1pPr marL="266700" marR="0" indent="-2667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1pPr>
      <a:lvl2pPr marL="577453" marR="0" indent="-310753"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2pPr>
      <a:lvl3pPr marL="885825" marR="0" indent="-3429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3pPr>
      <a:lvl4pPr marL="1152525" marR="0" indent="-3429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4pPr>
      <a:lvl5pPr marL="1419225" marR="0" indent="-3429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5pPr>
      <a:lvl6pPr marL="2514600" marR="0" indent="-2286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6pPr>
      <a:lvl7pPr marL="2971800" marR="0" indent="-2286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7pPr>
      <a:lvl8pPr marL="3429000" marR="0" indent="-2286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8pPr>
      <a:lvl9pPr marL="3886200" marR="0" indent="-228600" algn="l" defTabSz="914400" rtl="0" latinLnBrk="0">
        <a:lnSpc>
          <a:spcPct val="90000"/>
        </a:lnSpc>
        <a:spcBef>
          <a:spcPts val="1000"/>
        </a:spcBef>
        <a:spcAft>
          <a:spcPts val="0"/>
        </a:spcAft>
        <a:buClrTx/>
        <a:buSzPct val="100000"/>
        <a:buFont typeface="Arial"/>
        <a:buChar char="•"/>
        <a:tabLst/>
        <a:defRPr b="0" baseline="0" cap="none" i="0" spc="0" strike="noStrike" sz="1800" u="none">
          <a:solidFill>
            <a:srgbClr val="404040"/>
          </a:solidFill>
          <a:uFillTx/>
          <a:latin typeface="Candara"/>
          <a:ea typeface="Candara"/>
          <a:cs typeface="Candara"/>
          <a:sym typeface="Candara"/>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rbe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jpeg"/><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hart" Target="../charts/chart1.xml"/><Relationship Id="rId3"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jpeg"/><Relationship Id="rId3"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Title 2"/>
          <p:cNvSpPr txBox="1"/>
          <p:nvPr>
            <p:ph type="title"/>
          </p:nvPr>
        </p:nvSpPr>
        <p:spPr>
          <a:xfrm>
            <a:off x="431999" y="431999"/>
            <a:ext cx="3932039" cy="1411278"/>
          </a:xfrm>
          <a:prstGeom prst="rect">
            <a:avLst/>
          </a:prstGeom>
        </p:spPr>
        <p:txBody>
          <a:bodyPr/>
          <a:lstStyle>
            <a:lvl1pPr>
              <a:defRPr b="1" spc="-200">
                <a:latin typeface="+mj-lt"/>
                <a:ea typeface="+mj-ea"/>
                <a:cs typeface="+mj-cs"/>
                <a:sym typeface="Calibri"/>
              </a:defRPr>
            </a:lvl1pPr>
          </a:lstStyle>
          <a:p>
            <a:pPr/>
            <a:r>
              <a:t>Risk Management for Insurance Companies against Firms</a:t>
            </a:r>
          </a:p>
        </p:txBody>
      </p:sp>
      <p:sp>
        <p:nvSpPr>
          <p:cNvPr id="280" name="Slide Number Placeholder 3"/>
          <p:cNvSpPr txBox="1"/>
          <p:nvPr>
            <p:ph type="sldNum" sz="quarter" idx="2"/>
          </p:nvPr>
        </p:nvSpPr>
        <p:spPr>
          <a:xfrm>
            <a:off x="11760000" y="6498451"/>
            <a:ext cx="432000" cy="177801"/>
          </a:xfrm>
          <a:prstGeom prst="rect">
            <a:avLst/>
          </a:prstGeom>
          <a:extLst>
            <a:ext uri="{C572A759-6A51-4108-AA02-DFA0A04FC94B}">
              <ma14:wrappingTextBoxFlag xmlns:ma14="http://schemas.microsoft.com/office/mac/drawingml/2011/main" val="1"/>
            </a:ext>
          </a:extLst>
        </p:spPr>
        <p:txBody>
          <a:bodyPr/>
          <a:lstStyle>
            <a:lvl1pPr>
              <a:spcBef>
                <a:spcPts val="600"/>
              </a:spcBef>
            </a:lvl1pPr>
          </a:lstStyle>
          <a:p>
            <a:pPr/>
            <a:fld id="{86CB4B4D-7CA3-9044-876B-883B54F8677D}" type="slidenum"/>
          </a:p>
        </p:txBody>
      </p:sp>
      <p:pic>
        <p:nvPicPr>
          <p:cNvPr id="281" name="Picture Placeholder 11" descr="Picture Placeholder 11"/>
          <p:cNvPicPr>
            <a:picLocks noChangeAspect="1"/>
          </p:cNvPicPr>
          <p:nvPr/>
        </p:nvPicPr>
        <p:blipFill>
          <a:blip r:embed="rId2">
            <a:extLst/>
          </a:blip>
          <a:stretch>
            <a:fillRect/>
          </a:stretch>
        </p:blipFill>
        <p:spPr>
          <a:xfrm>
            <a:off x="4788815" y="750181"/>
            <a:ext cx="6971185" cy="4792689"/>
          </a:xfrm>
          <a:prstGeom prst="rect">
            <a:avLst/>
          </a:prstGeom>
          <a:ln w="12700">
            <a:miter lim="400000"/>
          </a:ln>
        </p:spPr>
      </p:pic>
      <p:pic>
        <p:nvPicPr>
          <p:cNvPr id="282" name="Picture 4" descr="Picture 4"/>
          <p:cNvPicPr>
            <a:picLocks noChangeAspect="1"/>
          </p:cNvPicPr>
          <p:nvPr/>
        </p:nvPicPr>
        <p:blipFill>
          <a:blip r:embed="rId3">
            <a:extLst/>
          </a:blip>
          <a:stretch>
            <a:fillRect/>
          </a:stretch>
        </p:blipFill>
        <p:spPr>
          <a:xfrm>
            <a:off x="10179170" y="6412717"/>
            <a:ext cx="1155786" cy="349269"/>
          </a:xfrm>
          <a:prstGeom prst="rect">
            <a:avLst/>
          </a:prstGeom>
          <a:ln w="12700">
            <a:miter lim="400000"/>
          </a:ln>
        </p:spPr>
      </p:pic>
      <p:sp>
        <p:nvSpPr>
          <p:cNvPr id="283" name="TextBox 5"/>
          <p:cNvSpPr txBox="1"/>
          <p:nvPr/>
        </p:nvSpPr>
        <p:spPr>
          <a:xfrm>
            <a:off x="10043733" y="6412717"/>
            <a:ext cx="151307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B0F0"/>
                </a:solidFill>
              </a:defRPr>
            </a:lvl1pPr>
          </a:lstStyle>
          <a:p>
            <a:pPr/>
            <a:r>
              <a:t>DATA MINING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Title 1"/>
          <p:cNvSpPr txBox="1"/>
          <p:nvPr>
            <p:ph type="title"/>
          </p:nvPr>
        </p:nvSpPr>
        <p:spPr>
          <a:prstGeom prst="rect">
            <a:avLst/>
          </a:prstGeom>
        </p:spPr>
        <p:txBody>
          <a:bodyPr/>
          <a:lstStyle>
            <a:lvl1pPr defTabSz="850391">
              <a:defRPr spc="-186" sz="2976"/>
            </a:lvl1pPr>
          </a:lstStyle>
          <a:p>
            <a:pPr/>
            <a:r>
              <a:t>Process</a:t>
            </a:r>
          </a:p>
        </p:txBody>
      </p:sp>
      <p:sp>
        <p:nvSpPr>
          <p:cNvPr id="389" name="Text Placeholder 2"/>
          <p:cNvSpPr txBox="1"/>
          <p:nvPr>
            <p:ph type="body" sz="quarter" idx="1"/>
          </p:nvPr>
        </p:nvSpPr>
        <p:spPr>
          <a:xfrm>
            <a:off x="431799" y="1008000"/>
            <a:ext cx="11339515" cy="360001"/>
          </a:xfrm>
          <a:prstGeom prst="rect">
            <a:avLst/>
          </a:prstGeom>
        </p:spPr>
        <p:txBody>
          <a:bodyPr/>
          <a:lstStyle>
            <a:lvl1pPr>
              <a:defRPr sz="2000">
                <a:latin typeface="+mj-lt"/>
                <a:ea typeface="+mj-ea"/>
                <a:cs typeface="+mj-cs"/>
                <a:sym typeface="Calibri"/>
              </a:defRPr>
            </a:lvl1pPr>
          </a:lstStyle>
          <a:p>
            <a:pPr/>
            <a:r>
              <a:t>Sequential Diagram of the whole process</a:t>
            </a:r>
          </a:p>
        </p:txBody>
      </p:sp>
      <p:sp>
        <p:nvSpPr>
          <p:cNvPr id="390" name="Slide Number Placeholder 5"/>
          <p:cNvSpPr txBox="1"/>
          <p:nvPr>
            <p:ph type="sldNum" sz="quarter" idx="2"/>
          </p:nvPr>
        </p:nvSpPr>
        <p:spPr>
          <a:xfrm>
            <a:off x="11760000" y="6498451"/>
            <a:ext cx="432000" cy="177801"/>
          </a:xfrm>
          <a:prstGeom prst="rect">
            <a:avLst/>
          </a:prstGeom>
          <a:solidFill>
            <a:srgbClr val="0D0D0D"/>
          </a:solidFill>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93" name="Rectangle 3"/>
          <p:cNvGrpSpPr/>
          <p:nvPr/>
        </p:nvGrpSpPr>
        <p:grpSpPr>
          <a:xfrm>
            <a:off x="431799" y="1666239"/>
            <a:ext cx="2915922" cy="1351281"/>
            <a:chOff x="0" y="0"/>
            <a:chExt cx="2915920" cy="1351280"/>
          </a:xfrm>
        </p:grpSpPr>
        <p:sp>
          <p:nvSpPr>
            <p:cNvPr id="391" name="Rectangle"/>
            <p:cNvSpPr/>
            <p:nvPr/>
          </p:nvSpPr>
          <p:spPr>
            <a:xfrm>
              <a:off x="-1" y="-1"/>
              <a:ext cx="2915922" cy="1351282"/>
            </a:xfrm>
            <a:prstGeom prst="rect">
              <a:avLst/>
            </a:pr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92" name="Loaded the data"/>
            <p:cNvSpPr txBox="1"/>
            <p:nvPr/>
          </p:nvSpPr>
          <p:spPr>
            <a:xfrm>
              <a:off x="45719" y="509096"/>
              <a:ext cx="2824482"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latin typeface="+mj-lt"/>
                  <a:ea typeface="+mj-ea"/>
                  <a:cs typeface="+mj-cs"/>
                  <a:sym typeface="Calibri"/>
                </a:defRPr>
              </a:lvl1pPr>
            </a:lstStyle>
            <a:p>
              <a:pPr/>
              <a:r>
                <a:t>Loaded the data</a:t>
              </a:r>
            </a:p>
          </p:txBody>
        </p:sp>
      </p:grpSp>
      <p:grpSp>
        <p:nvGrpSpPr>
          <p:cNvPr id="396" name="Rectangle 4"/>
          <p:cNvGrpSpPr/>
          <p:nvPr/>
        </p:nvGrpSpPr>
        <p:grpSpPr>
          <a:xfrm>
            <a:off x="8011159" y="1666239"/>
            <a:ext cx="2915921" cy="1351281"/>
            <a:chOff x="0" y="0"/>
            <a:chExt cx="2915920" cy="1351280"/>
          </a:xfrm>
        </p:grpSpPr>
        <p:sp>
          <p:nvSpPr>
            <p:cNvPr id="394" name="Rectangle"/>
            <p:cNvSpPr/>
            <p:nvPr/>
          </p:nvSpPr>
          <p:spPr>
            <a:xfrm>
              <a:off x="-1" y="-1"/>
              <a:ext cx="2915922" cy="1351282"/>
            </a:xfrm>
            <a:prstGeom prst="rect">
              <a:avLst/>
            </a:pr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95" name="Balancing the Data"/>
            <p:cNvSpPr txBox="1"/>
            <p:nvPr/>
          </p:nvSpPr>
          <p:spPr>
            <a:xfrm>
              <a:off x="45719" y="509096"/>
              <a:ext cx="2824482"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latin typeface="+mj-lt"/>
                  <a:ea typeface="+mj-ea"/>
                  <a:cs typeface="+mj-cs"/>
                  <a:sym typeface="Calibri"/>
                </a:defRPr>
              </a:lvl1pPr>
            </a:lstStyle>
            <a:p>
              <a:pPr/>
              <a:r>
                <a:t>Balancing the Data</a:t>
              </a:r>
            </a:p>
          </p:txBody>
        </p:sp>
      </p:grpSp>
      <p:grpSp>
        <p:nvGrpSpPr>
          <p:cNvPr id="399" name="Rectangle 7"/>
          <p:cNvGrpSpPr/>
          <p:nvPr/>
        </p:nvGrpSpPr>
        <p:grpSpPr>
          <a:xfrm>
            <a:off x="4048759" y="1666239"/>
            <a:ext cx="2915921" cy="1351281"/>
            <a:chOff x="0" y="0"/>
            <a:chExt cx="2915920" cy="1351280"/>
          </a:xfrm>
        </p:grpSpPr>
        <p:sp>
          <p:nvSpPr>
            <p:cNvPr id="397" name="Rectangle"/>
            <p:cNvSpPr/>
            <p:nvPr/>
          </p:nvSpPr>
          <p:spPr>
            <a:xfrm>
              <a:off x="-1" y="-1"/>
              <a:ext cx="2915922" cy="1351282"/>
            </a:xfrm>
            <a:prstGeom prst="rect">
              <a:avLst/>
            </a:pr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98" name="Split the dataset(70-30)"/>
            <p:cNvSpPr txBox="1"/>
            <p:nvPr/>
          </p:nvSpPr>
          <p:spPr>
            <a:xfrm>
              <a:off x="45719" y="509096"/>
              <a:ext cx="2824482"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latin typeface="+mj-lt"/>
                  <a:ea typeface="+mj-ea"/>
                  <a:cs typeface="+mj-cs"/>
                  <a:sym typeface="Calibri"/>
                </a:defRPr>
              </a:lvl1pPr>
            </a:lstStyle>
            <a:p>
              <a:pPr/>
              <a:r>
                <a:t>Split the dataset(70-30)</a:t>
              </a:r>
            </a:p>
          </p:txBody>
        </p:sp>
      </p:grpSp>
      <p:grpSp>
        <p:nvGrpSpPr>
          <p:cNvPr id="402" name="Rectangle 8"/>
          <p:cNvGrpSpPr/>
          <p:nvPr/>
        </p:nvGrpSpPr>
        <p:grpSpPr>
          <a:xfrm>
            <a:off x="8011159" y="4401091"/>
            <a:ext cx="2915921" cy="1351281"/>
            <a:chOff x="0" y="0"/>
            <a:chExt cx="2915920" cy="1351280"/>
          </a:xfrm>
        </p:grpSpPr>
        <p:sp>
          <p:nvSpPr>
            <p:cNvPr id="400" name="Rectangle"/>
            <p:cNvSpPr/>
            <p:nvPr/>
          </p:nvSpPr>
          <p:spPr>
            <a:xfrm>
              <a:off x="-1" y="-1"/>
              <a:ext cx="2915922" cy="1351282"/>
            </a:xfrm>
            <a:prstGeom prst="rect">
              <a:avLst/>
            </a:pr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01" name="Models are utilized using the final predictors chosen in  considering the business issue"/>
            <p:cNvSpPr txBox="1"/>
            <p:nvPr/>
          </p:nvSpPr>
          <p:spPr>
            <a:xfrm>
              <a:off x="45719" y="70946"/>
              <a:ext cx="2824482" cy="12093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latin typeface="+mj-lt"/>
                  <a:ea typeface="+mj-ea"/>
                  <a:cs typeface="+mj-cs"/>
                  <a:sym typeface="Calibri"/>
                </a:defRPr>
              </a:lvl1pPr>
            </a:lstStyle>
            <a:p>
              <a:pPr/>
              <a:r>
                <a:t>Models are utilized using the final predictors chosen in  considering the business issue</a:t>
              </a:r>
            </a:p>
          </p:txBody>
        </p:sp>
      </p:grpSp>
      <p:grpSp>
        <p:nvGrpSpPr>
          <p:cNvPr id="405" name="Rectangle 9"/>
          <p:cNvGrpSpPr/>
          <p:nvPr/>
        </p:nvGrpSpPr>
        <p:grpSpPr>
          <a:xfrm>
            <a:off x="4048759" y="4401091"/>
            <a:ext cx="2915921" cy="1351281"/>
            <a:chOff x="0" y="0"/>
            <a:chExt cx="2915920" cy="1351280"/>
          </a:xfrm>
        </p:grpSpPr>
        <p:sp>
          <p:nvSpPr>
            <p:cNvPr id="403" name="Rectangle"/>
            <p:cNvSpPr/>
            <p:nvPr/>
          </p:nvSpPr>
          <p:spPr>
            <a:xfrm>
              <a:off x="-1" y="-1"/>
              <a:ext cx="2915922" cy="1351282"/>
            </a:xfrm>
            <a:prstGeom prst="rect">
              <a:avLst/>
            </a:pr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04" name="Standarized dataset was running according to our model requirement."/>
            <p:cNvSpPr txBox="1"/>
            <p:nvPr/>
          </p:nvSpPr>
          <p:spPr>
            <a:xfrm>
              <a:off x="45719" y="216996"/>
              <a:ext cx="2824482" cy="9172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latin typeface="+mj-lt"/>
                  <a:ea typeface="+mj-ea"/>
                  <a:cs typeface="+mj-cs"/>
                  <a:sym typeface="Calibri"/>
                </a:defRPr>
              </a:lvl1pPr>
            </a:lstStyle>
            <a:p>
              <a:pPr/>
              <a:r>
                <a:t>Standarized dataset was running according to our model requirement.</a:t>
              </a:r>
            </a:p>
          </p:txBody>
        </p:sp>
      </p:grpSp>
      <p:sp>
        <p:nvSpPr>
          <p:cNvPr id="412" name="Straight Arrow Connector 11"/>
          <p:cNvSpPr/>
          <p:nvPr/>
        </p:nvSpPr>
        <p:spPr>
          <a:xfrm>
            <a:off x="3347640" y="2341879"/>
            <a:ext cx="70112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cubicBezTo>
                  <a:pt x="7200" y="0"/>
                  <a:pt x="14400" y="0"/>
                  <a:pt x="21600" y="0"/>
                </a:cubicBezTo>
              </a:path>
            </a:pathLst>
          </a:custGeom>
          <a:ln w="6350">
            <a:solidFill>
              <a:schemeClr val="accent5"/>
            </a:solidFill>
            <a:miter/>
            <a:tailEnd type="triangle"/>
          </a:ln>
        </p:spPr>
        <p:txBody>
          <a:bodyPr/>
          <a:lstStyle/>
          <a:p>
            <a:pPr/>
          </a:p>
        </p:txBody>
      </p:sp>
      <p:sp>
        <p:nvSpPr>
          <p:cNvPr id="413" name="Straight Arrow Connector 14"/>
          <p:cNvSpPr/>
          <p:nvPr/>
        </p:nvSpPr>
        <p:spPr>
          <a:xfrm>
            <a:off x="6964600" y="2341879"/>
            <a:ext cx="1046560"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7200" y="0"/>
                  <a:pt x="14400" y="0"/>
                  <a:pt x="21600" y="21600"/>
                </a:cubicBezTo>
              </a:path>
            </a:pathLst>
          </a:custGeom>
          <a:ln w="6350">
            <a:solidFill>
              <a:schemeClr val="accent5"/>
            </a:solidFill>
            <a:miter/>
            <a:tailEnd type="triangle"/>
          </a:ln>
        </p:spPr>
        <p:txBody>
          <a:bodyPr/>
          <a:lstStyle/>
          <a:p>
            <a:pPr/>
          </a:p>
        </p:txBody>
      </p:sp>
      <p:sp>
        <p:nvSpPr>
          <p:cNvPr id="408" name="Straight Arrow Connector 15"/>
          <p:cNvSpPr/>
          <p:nvPr/>
        </p:nvSpPr>
        <p:spPr>
          <a:xfrm flipH="1">
            <a:off x="6964680" y="5076730"/>
            <a:ext cx="1174407" cy="1"/>
          </a:xfrm>
          <a:prstGeom prst="line">
            <a:avLst/>
          </a:prstGeom>
          <a:ln w="6350">
            <a:solidFill>
              <a:schemeClr val="accent5"/>
            </a:solidFill>
            <a:miter/>
            <a:tailEnd type="triangle"/>
          </a:ln>
        </p:spPr>
        <p:txBody>
          <a:bodyPr lIns="45719" rIns="45719"/>
          <a:lstStyle/>
          <a:p>
            <a:pPr/>
          </a:p>
        </p:txBody>
      </p:sp>
      <p:sp>
        <p:nvSpPr>
          <p:cNvPr id="409" name="Straight Arrow Connector 23"/>
          <p:cNvSpPr/>
          <p:nvPr/>
        </p:nvSpPr>
        <p:spPr>
          <a:xfrm>
            <a:off x="9469119" y="2976777"/>
            <a:ext cx="1" cy="1424315"/>
          </a:xfrm>
          <a:prstGeom prst="line">
            <a:avLst/>
          </a:prstGeom>
          <a:ln w="6350">
            <a:solidFill>
              <a:schemeClr val="accent5"/>
            </a:solidFill>
            <a:miter/>
            <a:tailEnd type="triangle"/>
          </a:ln>
        </p:spPr>
        <p:txBody>
          <a:bodyPr lIns="45719" rIns="45719"/>
          <a:lstStyle/>
          <a:p>
            <a:pPr/>
          </a:p>
        </p:txBody>
      </p:sp>
      <p:pic>
        <p:nvPicPr>
          <p:cNvPr id="410" name="Picture 16" descr="Picture 16"/>
          <p:cNvPicPr>
            <a:picLocks noChangeAspect="1"/>
          </p:cNvPicPr>
          <p:nvPr/>
        </p:nvPicPr>
        <p:blipFill>
          <a:blip r:embed="rId2">
            <a:extLst/>
          </a:blip>
          <a:stretch>
            <a:fillRect/>
          </a:stretch>
        </p:blipFill>
        <p:spPr>
          <a:xfrm>
            <a:off x="10302970" y="6418795"/>
            <a:ext cx="1161537" cy="349269"/>
          </a:xfrm>
          <a:prstGeom prst="rect">
            <a:avLst/>
          </a:prstGeom>
          <a:ln w="12700">
            <a:miter lim="400000"/>
          </a:ln>
        </p:spPr>
      </p:pic>
      <p:sp>
        <p:nvSpPr>
          <p:cNvPr id="411" name="TextBox 17"/>
          <p:cNvSpPr txBox="1"/>
          <p:nvPr/>
        </p:nvSpPr>
        <p:spPr>
          <a:xfrm>
            <a:off x="10043733" y="6412717"/>
            <a:ext cx="151307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B0F0"/>
                </a:solidFill>
              </a:defRPr>
            </a:lvl1pPr>
          </a:lstStyle>
          <a:p>
            <a:pPr/>
            <a:r>
              <a:t>DATA MINING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Slide Number Placeholder 5"/>
          <p:cNvSpPr txBox="1"/>
          <p:nvPr>
            <p:ph type="sldNum" sz="quarter" idx="2"/>
          </p:nvPr>
        </p:nvSpPr>
        <p:spPr>
          <a:xfrm>
            <a:off x="11760000" y="6498451"/>
            <a:ext cx="432000"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18" name="Rectangle 6"/>
          <p:cNvGrpSpPr/>
          <p:nvPr/>
        </p:nvGrpSpPr>
        <p:grpSpPr>
          <a:xfrm>
            <a:off x="3779520" y="2047239"/>
            <a:ext cx="1722121" cy="1381761"/>
            <a:chOff x="0" y="0"/>
            <a:chExt cx="1722120" cy="1381760"/>
          </a:xfrm>
        </p:grpSpPr>
        <p:sp>
          <p:nvSpPr>
            <p:cNvPr id="416" name="Rectangle"/>
            <p:cNvSpPr/>
            <p:nvPr/>
          </p:nvSpPr>
          <p:spPr>
            <a:xfrm>
              <a:off x="-1" y="-1"/>
              <a:ext cx="1722122" cy="1381762"/>
            </a:xfrm>
            <a:prstGeom prst="rect">
              <a:avLst/>
            </a:prstGeom>
            <a:solidFill>
              <a:srgbClr val="002060"/>
            </a:solidFill>
            <a:ln w="12700" cap="flat">
              <a:solidFill>
                <a:schemeClr val="accent5"/>
              </a:solidFill>
              <a:prstDash val="solid"/>
              <a:miter lim="800000"/>
            </a:ln>
            <a:effectLst>
              <a:outerShdw sx="100000" sy="100000" kx="0" ky="0" algn="b" rotWithShape="0" blurRad="76200" dist="0" dir="18900000">
                <a:srgbClr val="000000">
                  <a:alpha val="20000"/>
                </a:srgbClr>
              </a:outerShdw>
            </a:effectLst>
          </p:spPr>
          <p:txBody>
            <a:bodyPr wrap="square" lIns="45719" tIns="45719" rIns="45719" bIns="45719" numCol="1" anchor="ctr">
              <a:noAutofit/>
            </a:bodyPr>
            <a:lstStyle/>
            <a:p>
              <a:pPr algn="ctr">
                <a:defRPr>
                  <a:solidFill>
                    <a:srgbClr val="FFFFFF"/>
                  </a:solidFill>
                </a:defRPr>
              </a:pPr>
            </a:p>
          </p:txBody>
        </p:sp>
        <p:sp>
          <p:nvSpPr>
            <p:cNvPr id="417" name="Decision Tree"/>
            <p:cNvSpPr txBox="1"/>
            <p:nvPr/>
          </p:nvSpPr>
          <p:spPr>
            <a:xfrm>
              <a:off x="52069" y="511810"/>
              <a:ext cx="1617982"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Decision Tree</a:t>
              </a:r>
            </a:p>
          </p:txBody>
        </p:sp>
      </p:grpSp>
      <p:grpSp>
        <p:nvGrpSpPr>
          <p:cNvPr id="421" name="Rectangle 8"/>
          <p:cNvGrpSpPr/>
          <p:nvPr/>
        </p:nvGrpSpPr>
        <p:grpSpPr>
          <a:xfrm>
            <a:off x="3779520" y="4131547"/>
            <a:ext cx="1722121" cy="1381761"/>
            <a:chOff x="0" y="0"/>
            <a:chExt cx="1722120" cy="1381760"/>
          </a:xfrm>
        </p:grpSpPr>
        <p:sp>
          <p:nvSpPr>
            <p:cNvPr id="419" name="Rectangle"/>
            <p:cNvSpPr/>
            <p:nvPr/>
          </p:nvSpPr>
          <p:spPr>
            <a:xfrm>
              <a:off x="-1" y="-1"/>
              <a:ext cx="1722122" cy="1381762"/>
            </a:xfrm>
            <a:prstGeom prst="rect">
              <a:avLst/>
            </a:prstGeom>
            <a:solidFill>
              <a:srgbClr val="002060"/>
            </a:solidFill>
            <a:ln w="12700" cap="flat">
              <a:noFill/>
              <a:miter lim="400000"/>
            </a:ln>
            <a:effectLst>
              <a:outerShdw sx="100000" sy="100000" kx="0" ky="0" algn="b" rotWithShape="0" blurRad="76200" dist="0" dir="18900000">
                <a:srgbClr val="000000">
                  <a:alpha val="20000"/>
                </a:srgbClr>
              </a:outerShdw>
            </a:effectLst>
          </p:spPr>
          <p:txBody>
            <a:bodyPr wrap="square" lIns="45719" tIns="45719" rIns="45719" bIns="45719" numCol="1" anchor="ctr">
              <a:noAutofit/>
            </a:bodyPr>
            <a:lstStyle/>
            <a:p>
              <a:pPr algn="ctr">
                <a:defRPr>
                  <a:solidFill>
                    <a:srgbClr val="FFFFFF"/>
                  </a:solidFill>
                </a:defRPr>
              </a:pPr>
            </a:p>
          </p:txBody>
        </p:sp>
        <p:sp>
          <p:nvSpPr>
            <p:cNvPr id="420" name="Neural…"/>
            <p:cNvSpPr txBox="1"/>
            <p:nvPr/>
          </p:nvSpPr>
          <p:spPr>
            <a:xfrm>
              <a:off x="45719" y="378460"/>
              <a:ext cx="1630682"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Neural </a:t>
              </a:r>
            </a:p>
            <a:p>
              <a:pPr algn="ctr">
                <a:defRPr>
                  <a:solidFill>
                    <a:srgbClr val="FFFFFF"/>
                  </a:solidFill>
                </a:defRPr>
              </a:pPr>
              <a:r>
                <a:t>Network</a:t>
              </a:r>
            </a:p>
          </p:txBody>
        </p:sp>
      </p:grpSp>
      <p:grpSp>
        <p:nvGrpSpPr>
          <p:cNvPr id="424" name="Rectangle 9"/>
          <p:cNvGrpSpPr/>
          <p:nvPr/>
        </p:nvGrpSpPr>
        <p:grpSpPr>
          <a:xfrm>
            <a:off x="1229359" y="3928347"/>
            <a:ext cx="1722122" cy="1381761"/>
            <a:chOff x="0" y="0"/>
            <a:chExt cx="1722120" cy="1381760"/>
          </a:xfrm>
        </p:grpSpPr>
        <p:sp>
          <p:nvSpPr>
            <p:cNvPr id="422" name="Rectangle"/>
            <p:cNvSpPr/>
            <p:nvPr/>
          </p:nvSpPr>
          <p:spPr>
            <a:xfrm>
              <a:off x="-1" y="-1"/>
              <a:ext cx="1722122" cy="1381762"/>
            </a:xfrm>
            <a:prstGeom prst="rect">
              <a:avLst/>
            </a:prstGeom>
            <a:solidFill>
              <a:srgbClr val="002060"/>
            </a:solidFill>
            <a:ln w="12700" cap="flat">
              <a:noFill/>
              <a:miter lim="400000"/>
            </a:ln>
            <a:effectLst>
              <a:outerShdw sx="100000" sy="100000" kx="0" ky="0" algn="b" rotWithShape="0" blurRad="76200" dist="0" dir="18900000">
                <a:srgbClr val="000000">
                  <a:alpha val="20000"/>
                </a:srgbClr>
              </a:outerShdw>
            </a:effectLst>
          </p:spPr>
          <p:txBody>
            <a:bodyPr wrap="square" lIns="45719" tIns="45719" rIns="45719" bIns="45719" numCol="1" anchor="ctr">
              <a:noAutofit/>
            </a:bodyPr>
            <a:lstStyle/>
            <a:p>
              <a:pPr algn="ctr">
                <a:defRPr>
                  <a:solidFill>
                    <a:srgbClr val="FFFFFF"/>
                  </a:solidFill>
                </a:defRPr>
              </a:pPr>
            </a:p>
          </p:txBody>
        </p:sp>
        <p:sp>
          <p:nvSpPr>
            <p:cNvPr id="423" name="Logistic…"/>
            <p:cNvSpPr txBox="1"/>
            <p:nvPr/>
          </p:nvSpPr>
          <p:spPr>
            <a:xfrm>
              <a:off x="45719" y="245110"/>
              <a:ext cx="1630682" cy="89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Logistic </a:t>
              </a:r>
            </a:p>
            <a:p>
              <a:pPr algn="ctr">
                <a:defRPr>
                  <a:solidFill>
                    <a:srgbClr val="FFFFFF"/>
                  </a:solidFill>
                </a:defRPr>
              </a:pPr>
              <a:r>
                <a:t>Regression</a:t>
              </a:r>
            </a:p>
          </p:txBody>
        </p:sp>
      </p:grpSp>
      <p:grpSp>
        <p:nvGrpSpPr>
          <p:cNvPr id="427" name="Rectangle 12"/>
          <p:cNvGrpSpPr/>
          <p:nvPr/>
        </p:nvGrpSpPr>
        <p:grpSpPr>
          <a:xfrm>
            <a:off x="6222999" y="4222987"/>
            <a:ext cx="1722122" cy="1381761"/>
            <a:chOff x="0" y="0"/>
            <a:chExt cx="1722120" cy="1381760"/>
          </a:xfrm>
        </p:grpSpPr>
        <p:sp>
          <p:nvSpPr>
            <p:cNvPr id="425" name="Rectangle"/>
            <p:cNvSpPr/>
            <p:nvPr/>
          </p:nvSpPr>
          <p:spPr>
            <a:xfrm>
              <a:off x="-1" y="-1"/>
              <a:ext cx="1722122" cy="1381762"/>
            </a:xfrm>
            <a:prstGeom prst="rect">
              <a:avLst/>
            </a:prstGeom>
            <a:solidFill>
              <a:srgbClr val="002060"/>
            </a:solidFill>
            <a:ln w="12700" cap="flat">
              <a:noFill/>
              <a:miter lim="400000"/>
            </a:ln>
            <a:effectLst>
              <a:outerShdw sx="100000" sy="100000" kx="0" ky="0" algn="b" rotWithShape="0" blurRad="76200" dist="0" dir="18900000">
                <a:srgbClr val="000000">
                  <a:alpha val="20000"/>
                </a:srgbClr>
              </a:outerShdw>
            </a:effectLst>
          </p:spPr>
          <p:txBody>
            <a:bodyPr wrap="square" lIns="45719" tIns="45719" rIns="45719" bIns="45719" numCol="1" anchor="ctr">
              <a:noAutofit/>
            </a:bodyPr>
            <a:lstStyle/>
            <a:p>
              <a:pPr algn="ctr">
                <a:defRPr>
                  <a:solidFill>
                    <a:srgbClr val="FFFFFF"/>
                  </a:solidFill>
                </a:defRPr>
              </a:pPr>
            </a:p>
          </p:txBody>
        </p:sp>
        <p:sp>
          <p:nvSpPr>
            <p:cNvPr id="426" name="ADA…"/>
            <p:cNvSpPr txBox="1"/>
            <p:nvPr/>
          </p:nvSpPr>
          <p:spPr>
            <a:xfrm>
              <a:off x="45719" y="378460"/>
              <a:ext cx="1630682"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ADA </a:t>
              </a:r>
            </a:p>
            <a:p>
              <a:pPr algn="ctr">
                <a:defRPr>
                  <a:solidFill>
                    <a:srgbClr val="FFFFFF"/>
                  </a:solidFill>
                </a:defRPr>
              </a:pPr>
              <a:r>
                <a:t>Boost</a:t>
              </a:r>
            </a:p>
          </p:txBody>
        </p:sp>
      </p:grpSp>
      <p:grpSp>
        <p:nvGrpSpPr>
          <p:cNvPr id="430" name="Rectangle 13"/>
          <p:cNvGrpSpPr/>
          <p:nvPr/>
        </p:nvGrpSpPr>
        <p:grpSpPr>
          <a:xfrm>
            <a:off x="6222999" y="2047239"/>
            <a:ext cx="1722122" cy="1381761"/>
            <a:chOff x="0" y="0"/>
            <a:chExt cx="1722120" cy="1381760"/>
          </a:xfrm>
        </p:grpSpPr>
        <p:sp>
          <p:nvSpPr>
            <p:cNvPr id="428" name="Rectangle"/>
            <p:cNvSpPr/>
            <p:nvPr/>
          </p:nvSpPr>
          <p:spPr>
            <a:xfrm>
              <a:off x="-1" y="-1"/>
              <a:ext cx="1722122" cy="1381762"/>
            </a:xfrm>
            <a:prstGeom prst="rect">
              <a:avLst/>
            </a:prstGeom>
            <a:solidFill>
              <a:srgbClr val="002060"/>
            </a:solidFill>
            <a:ln w="12700" cap="flat">
              <a:solidFill>
                <a:schemeClr val="accent5"/>
              </a:solidFill>
              <a:prstDash val="solid"/>
              <a:miter lim="800000"/>
            </a:ln>
            <a:effectLst>
              <a:outerShdw sx="100000" sy="100000" kx="0" ky="0" algn="b" rotWithShape="0" blurRad="76200" dist="0" dir="18900000">
                <a:srgbClr val="000000">
                  <a:alpha val="20000"/>
                </a:srgbClr>
              </a:outerShdw>
            </a:effectLst>
          </p:spPr>
          <p:txBody>
            <a:bodyPr wrap="square" lIns="45719" tIns="45719" rIns="45719" bIns="45719" numCol="1" anchor="ctr">
              <a:noAutofit/>
            </a:bodyPr>
            <a:lstStyle/>
            <a:p>
              <a:pPr algn="ctr">
                <a:defRPr>
                  <a:solidFill>
                    <a:srgbClr val="FFFFFF"/>
                  </a:solidFill>
                </a:defRPr>
              </a:pPr>
            </a:p>
          </p:txBody>
        </p:sp>
        <p:sp>
          <p:nvSpPr>
            <p:cNvPr id="429" name="Random Forest"/>
            <p:cNvSpPr txBox="1"/>
            <p:nvPr/>
          </p:nvSpPr>
          <p:spPr>
            <a:xfrm>
              <a:off x="52069" y="511810"/>
              <a:ext cx="1617982"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Random Forest</a:t>
              </a:r>
            </a:p>
          </p:txBody>
        </p:sp>
      </p:grpSp>
      <p:grpSp>
        <p:nvGrpSpPr>
          <p:cNvPr id="433" name="Rectangle 14"/>
          <p:cNvGrpSpPr/>
          <p:nvPr/>
        </p:nvGrpSpPr>
        <p:grpSpPr>
          <a:xfrm>
            <a:off x="1229359" y="1912798"/>
            <a:ext cx="1722122" cy="1381761"/>
            <a:chOff x="0" y="0"/>
            <a:chExt cx="1722120" cy="1381760"/>
          </a:xfrm>
        </p:grpSpPr>
        <p:sp>
          <p:nvSpPr>
            <p:cNvPr id="431" name="Rectangle"/>
            <p:cNvSpPr/>
            <p:nvPr/>
          </p:nvSpPr>
          <p:spPr>
            <a:xfrm>
              <a:off x="-1" y="-1"/>
              <a:ext cx="1722122" cy="1381762"/>
            </a:xfrm>
            <a:prstGeom prst="rect">
              <a:avLst/>
            </a:prstGeom>
            <a:solidFill>
              <a:srgbClr val="002060"/>
            </a:solidFill>
            <a:ln w="12700" cap="flat">
              <a:solidFill>
                <a:schemeClr val="accent5"/>
              </a:solidFill>
              <a:prstDash val="solid"/>
              <a:miter lim="800000"/>
            </a:ln>
            <a:effectLst>
              <a:outerShdw sx="100000" sy="100000" kx="0" ky="0" algn="b" rotWithShape="0" blurRad="76200" dist="0" dir="18900000">
                <a:srgbClr val="000000">
                  <a:alpha val="20000"/>
                </a:srgbClr>
              </a:outerShdw>
            </a:effectLst>
          </p:spPr>
          <p:txBody>
            <a:bodyPr wrap="square" lIns="45719" tIns="45719" rIns="45719" bIns="45719" numCol="1" anchor="ctr">
              <a:noAutofit/>
            </a:bodyPr>
            <a:lstStyle/>
            <a:p>
              <a:pPr algn="ctr">
                <a:defRPr>
                  <a:solidFill>
                    <a:srgbClr val="FFFFFF"/>
                  </a:solidFill>
                </a:defRPr>
              </a:pPr>
            </a:p>
          </p:txBody>
        </p:sp>
        <p:sp>
          <p:nvSpPr>
            <p:cNvPr id="432" name="KNN"/>
            <p:cNvSpPr txBox="1"/>
            <p:nvPr/>
          </p:nvSpPr>
          <p:spPr>
            <a:xfrm>
              <a:off x="52069" y="511810"/>
              <a:ext cx="1617982"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KNN</a:t>
              </a:r>
            </a:p>
          </p:txBody>
        </p:sp>
      </p:grpSp>
      <p:sp>
        <p:nvSpPr>
          <p:cNvPr id="434" name="TextBox 15"/>
          <p:cNvSpPr txBox="1"/>
          <p:nvPr/>
        </p:nvSpPr>
        <p:spPr>
          <a:xfrm>
            <a:off x="1163319" y="857012"/>
            <a:ext cx="5572762" cy="6539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400">
                <a:latin typeface="+mj-lt"/>
                <a:ea typeface="+mj-ea"/>
                <a:cs typeface="+mj-cs"/>
                <a:sym typeface="Calibri"/>
              </a:defRPr>
            </a:lvl1pPr>
          </a:lstStyle>
          <a:p>
            <a:pPr/>
            <a:r>
              <a:t>Models Selected</a:t>
            </a:r>
          </a:p>
        </p:txBody>
      </p:sp>
      <p:grpSp>
        <p:nvGrpSpPr>
          <p:cNvPr id="437" name="Rectangle 16"/>
          <p:cNvGrpSpPr/>
          <p:nvPr/>
        </p:nvGrpSpPr>
        <p:grpSpPr>
          <a:xfrm>
            <a:off x="8666480" y="4334747"/>
            <a:ext cx="1722121" cy="1517413"/>
            <a:chOff x="0" y="0"/>
            <a:chExt cx="1722120" cy="1517412"/>
          </a:xfrm>
        </p:grpSpPr>
        <p:sp>
          <p:nvSpPr>
            <p:cNvPr id="435" name="Rectangle"/>
            <p:cNvSpPr/>
            <p:nvPr/>
          </p:nvSpPr>
          <p:spPr>
            <a:xfrm>
              <a:off x="-1" y="-1"/>
              <a:ext cx="1722122" cy="1517414"/>
            </a:xfrm>
            <a:prstGeom prst="rect">
              <a:avLst/>
            </a:prstGeom>
            <a:solidFill>
              <a:srgbClr val="002060"/>
            </a:solidFill>
            <a:ln w="12700" cap="flat">
              <a:solidFill>
                <a:schemeClr val="accent5"/>
              </a:solidFill>
              <a:prstDash val="solid"/>
              <a:miter lim="800000"/>
            </a:ln>
            <a:effectLst>
              <a:outerShdw sx="100000" sy="100000" kx="0" ky="0" algn="b" rotWithShape="0" blurRad="76200" dist="0" dir="18900000">
                <a:srgbClr val="000000">
                  <a:alpha val="20000"/>
                </a:srgbClr>
              </a:outerShdw>
            </a:effectLst>
          </p:spPr>
          <p:txBody>
            <a:bodyPr wrap="square" lIns="45719" tIns="45719" rIns="45719" bIns="45719" numCol="1" anchor="ctr">
              <a:noAutofit/>
            </a:bodyPr>
            <a:lstStyle/>
            <a:p>
              <a:pPr algn="ctr">
                <a:defRPr>
                  <a:solidFill>
                    <a:srgbClr val="FFFFFF"/>
                  </a:solidFill>
                </a:defRPr>
              </a:pPr>
            </a:p>
          </p:txBody>
        </p:sp>
        <p:sp>
          <p:nvSpPr>
            <p:cNvPr id="436" name="XG…"/>
            <p:cNvSpPr txBox="1"/>
            <p:nvPr/>
          </p:nvSpPr>
          <p:spPr>
            <a:xfrm>
              <a:off x="52069" y="179586"/>
              <a:ext cx="1617982" cy="1158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XG</a:t>
              </a:r>
            </a:p>
            <a:p>
              <a:pPr algn="ctr">
                <a:defRPr>
                  <a:solidFill>
                    <a:srgbClr val="FFFFFF"/>
                  </a:solidFill>
                </a:defRPr>
              </a:pPr>
              <a:r>
                <a:t>Boost </a:t>
              </a:r>
            </a:p>
            <a:p>
              <a:pPr algn="ctr">
                <a:defRPr>
                  <a:solidFill>
                    <a:srgbClr val="FFFFFF"/>
                  </a:solidFill>
                </a:defRPr>
              </a:pPr>
            </a:p>
          </p:txBody>
        </p:sp>
      </p:grpSp>
      <p:grpSp>
        <p:nvGrpSpPr>
          <p:cNvPr id="440" name="Rectangle 17"/>
          <p:cNvGrpSpPr/>
          <p:nvPr/>
        </p:nvGrpSpPr>
        <p:grpSpPr>
          <a:xfrm>
            <a:off x="8595359" y="2047239"/>
            <a:ext cx="1793241" cy="1457961"/>
            <a:chOff x="0" y="0"/>
            <a:chExt cx="1793239" cy="1457960"/>
          </a:xfrm>
        </p:grpSpPr>
        <p:sp>
          <p:nvSpPr>
            <p:cNvPr id="438" name="Rectangle"/>
            <p:cNvSpPr/>
            <p:nvPr/>
          </p:nvSpPr>
          <p:spPr>
            <a:xfrm>
              <a:off x="0" y="-1"/>
              <a:ext cx="1793240" cy="1457962"/>
            </a:xfrm>
            <a:prstGeom prst="rect">
              <a:avLst/>
            </a:prstGeom>
            <a:solidFill>
              <a:srgbClr val="002060"/>
            </a:solidFill>
            <a:ln w="12700" cap="flat">
              <a:solidFill>
                <a:schemeClr val="accent5"/>
              </a:solidFill>
              <a:prstDash val="solid"/>
              <a:miter lim="800000"/>
            </a:ln>
            <a:effectLst>
              <a:outerShdw sx="100000" sy="100000" kx="0" ky="0" algn="b" rotWithShape="0" blurRad="76200" dist="0" dir="18900000">
                <a:srgbClr val="000000">
                  <a:alpha val="20000"/>
                </a:srgbClr>
              </a:outerShdw>
            </a:effectLst>
          </p:spPr>
          <p:txBody>
            <a:bodyPr wrap="square" lIns="45719" tIns="45719" rIns="45719" bIns="45719" numCol="1" anchor="ctr">
              <a:noAutofit/>
            </a:bodyPr>
            <a:lstStyle/>
            <a:p>
              <a:pPr algn="ctr">
                <a:defRPr>
                  <a:solidFill>
                    <a:srgbClr val="FFFFFF"/>
                  </a:solidFill>
                </a:defRPr>
              </a:pPr>
            </a:p>
          </p:txBody>
        </p:sp>
        <p:sp>
          <p:nvSpPr>
            <p:cNvPr id="439" name="Gradient…"/>
            <p:cNvSpPr txBox="1"/>
            <p:nvPr/>
          </p:nvSpPr>
          <p:spPr>
            <a:xfrm>
              <a:off x="52070" y="416560"/>
              <a:ext cx="1689101"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Gradient </a:t>
              </a:r>
            </a:p>
            <a:p>
              <a:pPr algn="ctr">
                <a:defRPr>
                  <a:solidFill>
                    <a:srgbClr val="FFFFFF"/>
                  </a:solidFill>
                </a:defRPr>
              </a:pPr>
              <a:r>
                <a:t>Boost</a:t>
              </a:r>
            </a:p>
          </p:txBody>
        </p:sp>
      </p:grpSp>
      <p:pic>
        <p:nvPicPr>
          <p:cNvPr id="441" name="Picture 1" descr="Picture 1"/>
          <p:cNvPicPr>
            <a:picLocks noChangeAspect="1"/>
          </p:cNvPicPr>
          <p:nvPr/>
        </p:nvPicPr>
        <p:blipFill>
          <a:blip r:embed="rId2">
            <a:extLst/>
          </a:blip>
          <a:stretch>
            <a:fillRect/>
          </a:stretch>
        </p:blipFill>
        <p:spPr>
          <a:xfrm>
            <a:off x="10302970" y="6418795"/>
            <a:ext cx="1161537" cy="349269"/>
          </a:xfrm>
          <a:prstGeom prst="rect">
            <a:avLst/>
          </a:prstGeom>
          <a:ln w="12700">
            <a:miter lim="400000"/>
          </a:ln>
        </p:spPr>
      </p:pic>
      <p:sp>
        <p:nvSpPr>
          <p:cNvPr id="442" name="TextBox 2"/>
          <p:cNvSpPr txBox="1"/>
          <p:nvPr/>
        </p:nvSpPr>
        <p:spPr>
          <a:xfrm>
            <a:off x="10043733" y="6412717"/>
            <a:ext cx="151307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B0F0"/>
                </a:solidFill>
              </a:defRPr>
            </a:lvl1pPr>
          </a:lstStyle>
          <a:p>
            <a:pPr/>
            <a:r>
              <a:t>DATA MINING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Footer Placeholder 3"/>
          <p:cNvSpPr txBox="1"/>
          <p:nvPr/>
        </p:nvSpPr>
        <p:spPr>
          <a:xfrm>
            <a:off x="431999" y="6498451"/>
            <a:ext cx="5664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defRPr>
            </a:lvl1pPr>
          </a:lstStyle>
          <a:p>
            <a:pPr/>
            <a:r>
              <a:t>Add a footer</a:t>
            </a:r>
          </a:p>
        </p:txBody>
      </p:sp>
      <p:sp>
        <p:nvSpPr>
          <p:cNvPr id="445" name="Title 1"/>
          <p:cNvSpPr txBox="1"/>
          <p:nvPr>
            <p:ph type="title"/>
          </p:nvPr>
        </p:nvSpPr>
        <p:spPr>
          <a:prstGeom prst="rect">
            <a:avLst/>
          </a:prstGeom>
        </p:spPr>
        <p:txBody>
          <a:bodyPr/>
          <a:lstStyle>
            <a:lvl1pPr>
              <a:defRPr b="1" spc="-200">
                <a:latin typeface="+mj-lt"/>
                <a:ea typeface="+mj-ea"/>
                <a:cs typeface="+mj-cs"/>
                <a:sym typeface="Calibri"/>
              </a:defRPr>
            </a:lvl1pPr>
          </a:lstStyle>
          <a:p>
            <a:pPr/>
            <a:r>
              <a:t>Outcomes of Our Model</a:t>
            </a:r>
          </a:p>
        </p:txBody>
      </p:sp>
      <p:sp>
        <p:nvSpPr>
          <p:cNvPr id="446" name="Content Placeholder 2"/>
          <p:cNvSpPr txBox="1"/>
          <p:nvPr>
            <p:ph type="body" idx="1"/>
          </p:nvPr>
        </p:nvSpPr>
        <p:spPr>
          <a:xfrm>
            <a:off x="431999" y="1008000"/>
            <a:ext cx="11328002" cy="5183250"/>
          </a:xfrm>
          <a:prstGeom prst="rect">
            <a:avLst/>
          </a:prstGeom>
        </p:spPr>
        <p:txBody>
          <a:bodyPr/>
          <a:lstStyle>
            <a:lvl1pPr marL="0" indent="0">
              <a:buSzTx/>
              <a:buNone/>
              <a:defRPr b="1" sz="2400">
                <a:latin typeface="+mj-lt"/>
                <a:ea typeface="+mj-ea"/>
                <a:cs typeface="+mj-cs"/>
                <a:sym typeface="Calibri"/>
              </a:defRPr>
            </a:lvl1pPr>
          </a:lstStyle>
          <a:p>
            <a:pPr/>
            <a:r>
              <a:t>Recall score from Optimized Model</a:t>
            </a:r>
          </a:p>
        </p:txBody>
      </p:sp>
      <p:sp>
        <p:nvSpPr>
          <p:cNvPr id="447" name="Slide Number Placeholder 4"/>
          <p:cNvSpPr txBox="1"/>
          <p:nvPr>
            <p:ph type="sldNum" sz="quarter" idx="2"/>
          </p:nvPr>
        </p:nvSpPr>
        <p:spPr>
          <a:xfrm>
            <a:off x="11760000" y="6498451"/>
            <a:ext cx="432000"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448" name="Chart 7"/>
          <p:cNvGraphicFramePr/>
          <p:nvPr/>
        </p:nvGraphicFramePr>
        <p:xfrm>
          <a:off x="2093981" y="1410546"/>
          <a:ext cx="8129519" cy="4275069"/>
        </p:xfrm>
        <a:graphic xmlns:a="http://schemas.openxmlformats.org/drawingml/2006/main">
          <a:graphicData uri="http://schemas.openxmlformats.org/drawingml/2006/chart">
            <c:chart xmlns:c="http://schemas.openxmlformats.org/drawingml/2006/chart" r:id="rId2"/>
          </a:graphicData>
        </a:graphic>
      </p:graphicFrame>
      <p:pic>
        <p:nvPicPr>
          <p:cNvPr id="449" name="Picture 5" descr="Picture 5"/>
          <p:cNvPicPr>
            <a:picLocks noChangeAspect="1"/>
          </p:cNvPicPr>
          <p:nvPr/>
        </p:nvPicPr>
        <p:blipFill>
          <a:blip r:embed="rId3">
            <a:extLst/>
          </a:blip>
          <a:stretch>
            <a:fillRect/>
          </a:stretch>
        </p:blipFill>
        <p:spPr>
          <a:xfrm>
            <a:off x="10302970" y="6418795"/>
            <a:ext cx="1161537" cy="349269"/>
          </a:xfrm>
          <a:prstGeom prst="rect">
            <a:avLst/>
          </a:prstGeom>
          <a:ln w="12700">
            <a:miter lim="400000"/>
          </a:ln>
        </p:spPr>
      </p:pic>
      <p:sp>
        <p:nvSpPr>
          <p:cNvPr id="450" name="TextBox 6"/>
          <p:cNvSpPr txBox="1"/>
          <p:nvPr/>
        </p:nvSpPr>
        <p:spPr>
          <a:xfrm>
            <a:off x="10043733" y="6412717"/>
            <a:ext cx="151307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B0F0"/>
                </a:solidFill>
              </a:defRPr>
            </a:lvl1pPr>
          </a:lstStyle>
          <a:p>
            <a:pPr/>
            <a:r>
              <a:t>DATA MINING</a:t>
            </a:r>
          </a:p>
        </p:txBody>
      </p:sp>
      <p:sp>
        <p:nvSpPr>
          <p:cNvPr id="451" name="TextBox 8"/>
          <p:cNvSpPr txBox="1"/>
          <p:nvPr/>
        </p:nvSpPr>
        <p:spPr>
          <a:xfrm>
            <a:off x="4738492" y="1897800"/>
            <a:ext cx="693564" cy="24830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FF0000"/>
                </a:solidFill>
                <a:latin typeface="+mj-lt"/>
                <a:ea typeface="+mj-ea"/>
                <a:cs typeface="+mj-cs"/>
                <a:sym typeface="Calibri"/>
              </a:defRPr>
            </a:lvl1pPr>
          </a:lstStyle>
          <a:p>
            <a:pPr/>
            <a:r>
              <a:t>96.67</a:t>
            </a:r>
          </a:p>
        </p:txBody>
      </p:sp>
      <p:sp>
        <p:nvSpPr>
          <p:cNvPr id="452" name="Arrow: Down 9"/>
          <p:cNvSpPr/>
          <p:nvPr/>
        </p:nvSpPr>
        <p:spPr>
          <a:xfrm>
            <a:off x="4891178" y="2130725"/>
            <a:ext cx="129397" cy="2415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5814"/>
                </a:moveTo>
                <a:lnTo>
                  <a:pt x="5400" y="15814"/>
                </a:lnTo>
                <a:lnTo>
                  <a:pt x="5400" y="0"/>
                </a:lnTo>
                <a:lnTo>
                  <a:pt x="16200" y="0"/>
                </a:lnTo>
                <a:lnTo>
                  <a:pt x="16200" y="15814"/>
                </a:lnTo>
                <a:lnTo>
                  <a:pt x="21600" y="15814"/>
                </a:lnTo>
                <a:lnTo>
                  <a:pt x="10800" y="21600"/>
                </a:lnTo>
                <a:close/>
              </a:path>
            </a:pathLst>
          </a:custGeom>
          <a:solidFill>
            <a:schemeClr val="accent2"/>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Footer Placeholder 3"/>
          <p:cNvSpPr txBox="1"/>
          <p:nvPr/>
        </p:nvSpPr>
        <p:spPr>
          <a:xfrm>
            <a:off x="431999" y="6498451"/>
            <a:ext cx="5664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defRPr>
            </a:lvl1pPr>
          </a:lstStyle>
          <a:p>
            <a:pPr/>
            <a:r>
              <a:t>Add a footer</a:t>
            </a:r>
          </a:p>
        </p:txBody>
      </p:sp>
      <p:sp>
        <p:nvSpPr>
          <p:cNvPr id="455" name="Title 1"/>
          <p:cNvSpPr txBox="1"/>
          <p:nvPr>
            <p:ph type="title"/>
          </p:nvPr>
        </p:nvSpPr>
        <p:spPr>
          <a:prstGeom prst="rect">
            <a:avLst/>
          </a:prstGeom>
        </p:spPr>
        <p:txBody>
          <a:bodyPr/>
          <a:lstStyle>
            <a:lvl1pPr defTabSz="850391">
              <a:defRPr spc="-186" sz="2976"/>
            </a:lvl1pPr>
          </a:lstStyle>
          <a:p>
            <a:pPr/>
            <a:r>
              <a:t>Conclusions</a:t>
            </a:r>
          </a:p>
        </p:txBody>
      </p:sp>
      <p:sp>
        <p:nvSpPr>
          <p:cNvPr id="456" name="Content Placeholder 2"/>
          <p:cNvSpPr txBox="1"/>
          <p:nvPr>
            <p:ph type="body" idx="1"/>
          </p:nvPr>
        </p:nvSpPr>
        <p:spPr>
          <a:xfrm>
            <a:off x="431999" y="1008000"/>
            <a:ext cx="11328002" cy="5183250"/>
          </a:xfrm>
          <a:prstGeom prst="rect">
            <a:avLst/>
          </a:prstGeom>
        </p:spPr>
        <p:txBody>
          <a:bodyPr/>
          <a:lstStyle/>
          <a:p>
            <a:pPr>
              <a:defRPr>
                <a:solidFill>
                  <a:srgbClr val="242424"/>
                </a:solidFill>
                <a:latin typeface="+mj-lt"/>
                <a:ea typeface="+mj-ea"/>
                <a:cs typeface="+mj-cs"/>
                <a:sym typeface="Calibri"/>
              </a:defRPr>
            </a:pPr>
            <a:r>
              <a:t>The insurance company offered 6800 existing firms the insurance. Of the 6800 firms, 220 went bankrupt. Since the firm must pay $1000 to the insurance company to purchase the insurance. The insurance company's profit from getting a firm to join them turns out to be $1000 but if the firm goes bankrupt the insurance company has to pay from its own pocket $50000 ultimately resulting in a loss of  $49000 (-$50000 + $1000). If this 'null model' approach were used on the remaining </a:t>
            </a:r>
            <a:r>
              <a:rPr b="1"/>
              <a:t>50,000</a:t>
            </a:r>
            <a:r>
              <a:t> customers, this would result in a </a:t>
            </a:r>
            <a:r>
              <a:rPr b="1"/>
              <a:t>loss of $79,264,705.88</a:t>
            </a:r>
            <a:r>
              <a:t>.</a:t>
            </a:r>
            <a:br/>
          </a:p>
          <a:p>
            <a:pPr>
              <a:defRPr>
                <a:solidFill>
                  <a:srgbClr val="242424"/>
                </a:solidFill>
                <a:latin typeface="+mj-lt"/>
                <a:ea typeface="+mj-ea"/>
                <a:cs typeface="+mj-cs"/>
                <a:sym typeface="Calibri"/>
              </a:defRPr>
            </a:pPr>
            <a:r>
              <a:t>Using different modelling techniques, the PARAMOUNT team figured out that the random forest model had the best </a:t>
            </a:r>
            <a:r>
              <a:rPr b="1"/>
              <a:t>recall value at 96.67</a:t>
            </a:r>
            <a:r>
              <a:t>. Using a random forest model with default parameters on the bankruptcy dataset, the expected total profit resulted out to be </a:t>
            </a:r>
            <a:r>
              <a:rPr b="1"/>
              <a:t>profit of $442,377,450.98</a:t>
            </a:r>
            <a:r>
              <a:t>.</a:t>
            </a:r>
          </a:p>
          <a:p>
            <a:pPr>
              <a:defRPr>
                <a:solidFill>
                  <a:srgbClr val="242424"/>
                </a:solidFill>
                <a:latin typeface="+mj-lt"/>
                <a:ea typeface="+mj-ea"/>
                <a:cs typeface="+mj-cs"/>
                <a:sym typeface="Calibri"/>
              </a:defRPr>
            </a:pPr>
            <a:r>
              <a:t>Based on the expected performance of the proposed model by the paramount team, the Insurance company could proceed with implementing a profitable business. However, the data shows a significant imbalance as there are companies which went bankrupt. If we could reduce the negative effect of the unbalanced data set, there is an opportunity to develop a better-performing model resulting in greater profit for the Insurance company.</a:t>
            </a:r>
          </a:p>
        </p:txBody>
      </p:sp>
      <p:sp>
        <p:nvSpPr>
          <p:cNvPr id="457" name="Slide Number Placeholder 4"/>
          <p:cNvSpPr txBox="1"/>
          <p:nvPr>
            <p:ph type="sldNum" sz="quarter" idx="2"/>
          </p:nvPr>
        </p:nvSpPr>
        <p:spPr>
          <a:xfrm>
            <a:off x="11760000" y="6498451"/>
            <a:ext cx="432000"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8" name="Picture 5" descr="Picture 5"/>
          <p:cNvPicPr>
            <a:picLocks noChangeAspect="1"/>
          </p:cNvPicPr>
          <p:nvPr/>
        </p:nvPicPr>
        <p:blipFill>
          <a:blip r:embed="rId2">
            <a:extLst/>
          </a:blip>
          <a:stretch>
            <a:fillRect/>
          </a:stretch>
        </p:blipFill>
        <p:spPr>
          <a:xfrm>
            <a:off x="10302970" y="6426000"/>
            <a:ext cx="1161537" cy="349269"/>
          </a:xfrm>
          <a:prstGeom prst="rect">
            <a:avLst/>
          </a:prstGeom>
          <a:ln w="12700">
            <a:miter lim="400000"/>
          </a:ln>
        </p:spPr>
      </p:pic>
      <p:sp>
        <p:nvSpPr>
          <p:cNvPr id="459" name="TextBox 6"/>
          <p:cNvSpPr txBox="1"/>
          <p:nvPr/>
        </p:nvSpPr>
        <p:spPr>
          <a:xfrm>
            <a:off x="10043733" y="6412717"/>
            <a:ext cx="151307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B0F0"/>
                </a:solidFill>
              </a:defRPr>
            </a:lvl1pPr>
          </a:lstStyle>
          <a:p>
            <a:pPr/>
            <a:r>
              <a:t>DATA MINING</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63" name="Picture Placeholder 31"/>
          <p:cNvGrpSpPr/>
          <p:nvPr/>
        </p:nvGrpSpPr>
        <p:grpSpPr>
          <a:xfrm>
            <a:off x="0" y="0"/>
            <a:ext cx="9780103" cy="6804025"/>
            <a:chOff x="0" y="0"/>
            <a:chExt cx="9780102" cy="6804025"/>
          </a:xfrm>
        </p:grpSpPr>
        <p:sp>
          <p:nvSpPr>
            <p:cNvPr id="461" name="Rectangle"/>
            <p:cNvSpPr/>
            <p:nvPr/>
          </p:nvSpPr>
          <p:spPr>
            <a:xfrm>
              <a:off x="0" y="0"/>
              <a:ext cx="9780103" cy="6804025"/>
            </a:xfrm>
            <a:prstGeom prst="rect">
              <a:avLst/>
            </a:prstGeom>
            <a:solidFill>
              <a:srgbClr val="D9D9D9"/>
            </a:solidFill>
            <a:ln w="12700" cap="flat">
              <a:noFill/>
              <a:miter lim="400000"/>
            </a:ln>
            <a:effectLst/>
          </p:spPr>
          <p:txBody>
            <a:bodyPr wrap="square" lIns="45719" tIns="45719" rIns="45719" bIns="45719" numCol="1" anchor="ctr">
              <a:noAutofit/>
            </a:bodyPr>
            <a:lstStyle/>
            <a:p>
              <a:pPr/>
            </a:p>
          </p:txBody>
        </p:sp>
        <p:pic>
          <p:nvPicPr>
            <p:cNvPr id="462" name="image7.jpeg" descr="image7.jpeg"/>
            <p:cNvPicPr>
              <a:picLocks noChangeAspect="1"/>
            </p:cNvPicPr>
            <p:nvPr/>
          </p:nvPicPr>
          <p:blipFill>
            <a:blip r:embed="rId2">
              <a:extLst/>
            </a:blip>
            <a:stretch>
              <a:fillRect/>
            </a:stretch>
          </p:blipFill>
          <p:spPr>
            <a:xfrm>
              <a:off x="0" y="0"/>
              <a:ext cx="9780103" cy="6804025"/>
            </a:xfrm>
            <a:prstGeom prst="rect">
              <a:avLst/>
            </a:prstGeom>
            <a:ln w="12700" cap="flat">
              <a:noFill/>
              <a:miter lim="400000"/>
            </a:ln>
            <a:effectLst/>
          </p:spPr>
        </p:pic>
      </p:grpSp>
      <p:sp>
        <p:nvSpPr>
          <p:cNvPr id="464" name="Title 13"/>
          <p:cNvSpPr txBox="1"/>
          <p:nvPr>
            <p:ph type="title"/>
          </p:nvPr>
        </p:nvSpPr>
        <p:spPr>
          <a:xfrm>
            <a:off x="8458200" y="2798353"/>
            <a:ext cx="3733800" cy="1013684"/>
          </a:xfrm>
          <a:prstGeom prst="rect">
            <a:avLst/>
          </a:prstGeom>
        </p:spPr>
        <p:txBody>
          <a:bodyPr/>
          <a:lstStyle>
            <a:lvl1pPr defTabSz="685800">
              <a:defRPr spc="-225" sz="4500"/>
            </a:lvl1pPr>
          </a:lstStyle>
          <a:p>
            <a:pPr/>
            <a:r>
              <a:t>Thank You</a:t>
            </a:r>
          </a:p>
        </p:txBody>
      </p:sp>
      <p:sp>
        <p:nvSpPr>
          <p:cNvPr id="465" name="Slide Number Placeholder 11"/>
          <p:cNvSpPr txBox="1"/>
          <p:nvPr>
            <p:ph type="sldNum" sz="quarter" idx="2"/>
          </p:nvPr>
        </p:nvSpPr>
        <p:spPr>
          <a:xfrm>
            <a:off x="11760000" y="6498451"/>
            <a:ext cx="432000" cy="177801"/>
          </a:xfrm>
          <a:prstGeom prst="rect">
            <a:avLst/>
          </a:prstGeom>
          <a:solidFill>
            <a:srgbClr val="0D0D0D"/>
          </a:solidFill>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66" name="Picture 1" descr="Picture 1"/>
          <p:cNvPicPr>
            <a:picLocks noChangeAspect="1"/>
          </p:cNvPicPr>
          <p:nvPr/>
        </p:nvPicPr>
        <p:blipFill>
          <a:blip r:embed="rId3">
            <a:extLst/>
          </a:blip>
          <a:stretch>
            <a:fillRect/>
          </a:stretch>
        </p:blipFill>
        <p:spPr>
          <a:xfrm>
            <a:off x="10302970" y="6418795"/>
            <a:ext cx="1161537" cy="349269"/>
          </a:xfrm>
          <a:prstGeom prst="rect">
            <a:avLst/>
          </a:prstGeom>
          <a:ln w="12700">
            <a:miter lim="400000"/>
          </a:ln>
        </p:spPr>
      </p:pic>
      <p:sp>
        <p:nvSpPr>
          <p:cNvPr id="467" name="TextBox 2"/>
          <p:cNvSpPr txBox="1"/>
          <p:nvPr/>
        </p:nvSpPr>
        <p:spPr>
          <a:xfrm>
            <a:off x="10043733" y="6412717"/>
            <a:ext cx="151307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B0F0"/>
                </a:solidFill>
              </a:defRPr>
            </a:lvl1pPr>
          </a:lstStyle>
          <a:p>
            <a:pPr/>
            <a:r>
              <a:t>DATA MINING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Content Placeholder 3"/>
          <p:cNvSpPr txBox="1"/>
          <p:nvPr>
            <p:ph type="body" sz="quarter" idx="1"/>
          </p:nvPr>
        </p:nvSpPr>
        <p:spPr>
          <a:xfrm>
            <a:off x="431999" y="2668685"/>
            <a:ext cx="5472002" cy="2999427"/>
          </a:xfrm>
          <a:prstGeom prst="rect">
            <a:avLst/>
          </a:prstGeom>
          <a:noFill/>
        </p:spPr>
        <p:txBody>
          <a:bodyPr lIns="0" tIns="0" rIns="0" bIns="0" anchor="b"/>
          <a:lstStyle/>
          <a:p>
            <a:pPr algn="l">
              <a:defRPr sz="3600" u="sng">
                <a:solidFill>
                  <a:srgbClr val="404040"/>
                </a:solidFill>
                <a:latin typeface="+mj-lt"/>
                <a:ea typeface="+mj-ea"/>
                <a:cs typeface="+mj-cs"/>
                <a:sym typeface="Calibri"/>
              </a:defRPr>
            </a:pPr>
            <a:r>
              <a:t>Challenges for an Insurance Company:</a:t>
            </a:r>
          </a:p>
          <a:p>
            <a:pPr marL="266700" indent="-266700" algn="l">
              <a:buSzPct val="100000"/>
              <a:buFont typeface="Arial"/>
              <a:buChar char="•"/>
              <a:defRPr sz="2000">
                <a:solidFill>
                  <a:srgbClr val="404040"/>
                </a:solidFill>
                <a:latin typeface="+mj-lt"/>
                <a:ea typeface="+mj-ea"/>
                <a:cs typeface="+mj-cs"/>
                <a:sym typeface="Calibri"/>
              </a:defRPr>
            </a:pPr>
            <a:r>
              <a:t>Lack of Trust.</a:t>
            </a:r>
          </a:p>
          <a:p>
            <a:pPr marL="266700" indent="-266700" algn="l">
              <a:buSzPct val="100000"/>
              <a:buFont typeface="Arial"/>
              <a:buChar char="•"/>
              <a:defRPr sz="2000">
                <a:solidFill>
                  <a:srgbClr val="404040"/>
                </a:solidFill>
                <a:latin typeface="+mj-lt"/>
                <a:ea typeface="+mj-ea"/>
                <a:cs typeface="+mj-cs"/>
                <a:sym typeface="Calibri"/>
              </a:defRPr>
            </a:pPr>
            <a:r>
              <a:t>Competition.</a:t>
            </a:r>
          </a:p>
          <a:p>
            <a:pPr marL="266700" indent="-266700" algn="l">
              <a:buSzPct val="100000"/>
              <a:buFont typeface="Arial"/>
              <a:buChar char="•"/>
              <a:defRPr sz="2000">
                <a:solidFill>
                  <a:srgbClr val="404040"/>
                </a:solidFill>
                <a:latin typeface="+mj-lt"/>
                <a:ea typeface="+mj-ea"/>
                <a:cs typeface="+mj-cs"/>
                <a:sym typeface="Calibri"/>
              </a:defRPr>
            </a:pPr>
            <a:r>
              <a:t>Economic Instability. </a:t>
            </a:r>
          </a:p>
          <a:p>
            <a:pPr marL="266700" indent="-266700" algn="l">
              <a:buSzPct val="100000"/>
              <a:buFont typeface="Arial"/>
              <a:buChar char="•"/>
              <a:defRPr sz="2000">
                <a:solidFill>
                  <a:srgbClr val="404040"/>
                </a:solidFill>
                <a:latin typeface="+mj-lt"/>
                <a:ea typeface="+mj-ea"/>
                <a:cs typeface="+mj-cs"/>
                <a:sym typeface="Calibri"/>
              </a:defRPr>
            </a:pPr>
            <a:r>
              <a:t>Business Intelligence.</a:t>
            </a:r>
          </a:p>
        </p:txBody>
      </p:sp>
      <p:grpSp>
        <p:nvGrpSpPr>
          <p:cNvPr id="288" name="Picture Placeholder 8"/>
          <p:cNvGrpSpPr/>
          <p:nvPr/>
        </p:nvGrpSpPr>
        <p:grpSpPr>
          <a:xfrm>
            <a:off x="6096000" y="-2"/>
            <a:ext cx="6096000" cy="6371353"/>
            <a:chOff x="0" y="0"/>
            <a:chExt cx="6096000" cy="6371351"/>
          </a:xfrm>
        </p:grpSpPr>
        <p:sp>
          <p:nvSpPr>
            <p:cNvPr id="286" name="Rectangle"/>
            <p:cNvSpPr/>
            <p:nvPr/>
          </p:nvSpPr>
          <p:spPr>
            <a:xfrm>
              <a:off x="0" y="0"/>
              <a:ext cx="6096000" cy="6371352"/>
            </a:xfrm>
            <a:prstGeom prst="rect">
              <a:avLst/>
            </a:prstGeom>
            <a:solidFill>
              <a:srgbClr val="F2F2F2"/>
            </a:solidFill>
            <a:ln w="12700" cap="flat">
              <a:noFill/>
              <a:miter lim="400000"/>
            </a:ln>
            <a:effectLst/>
          </p:spPr>
          <p:txBody>
            <a:bodyPr wrap="square" lIns="45719" tIns="45719" rIns="45719" bIns="45719" numCol="1" anchor="ctr">
              <a:noAutofit/>
            </a:bodyPr>
            <a:lstStyle/>
            <a:p>
              <a:pPr/>
            </a:p>
          </p:txBody>
        </p:sp>
        <p:pic>
          <p:nvPicPr>
            <p:cNvPr id="287" name="image3.jpeg" descr="image3.jpeg"/>
            <p:cNvPicPr>
              <a:picLocks noChangeAspect="1"/>
            </p:cNvPicPr>
            <p:nvPr/>
          </p:nvPicPr>
          <p:blipFill>
            <a:blip r:embed="rId2">
              <a:extLst/>
            </a:blip>
            <a:stretch>
              <a:fillRect/>
            </a:stretch>
          </p:blipFill>
          <p:spPr>
            <a:xfrm>
              <a:off x="0" y="0"/>
              <a:ext cx="6096000" cy="6371352"/>
            </a:xfrm>
            <a:prstGeom prst="rect">
              <a:avLst/>
            </a:prstGeom>
            <a:ln w="12700" cap="flat">
              <a:noFill/>
              <a:miter lim="400000"/>
            </a:ln>
            <a:effectLst/>
          </p:spPr>
        </p:pic>
      </p:grpSp>
      <p:sp>
        <p:nvSpPr>
          <p:cNvPr id="289" name="Rectangle 19"/>
          <p:cNvSpPr/>
          <p:nvPr/>
        </p:nvSpPr>
        <p:spPr>
          <a:xfrm>
            <a:off x="9348588" y="3688074"/>
            <a:ext cx="2411413"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290" name="Title 1"/>
          <p:cNvSpPr txBox="1"/>
          <p:nvPr>
            <p:ph type="title"/>
          </p:nvPr>
        </p:nvSpPr>
        <p:spPr>
          <a:xfrm>
            <a:off x="7111800" y="2265681"/>
            <a:ext cx="4648201" cy="937773"/>
          </a:xfrm>
          <a:prstGeom prst="rect">
            <a:avLst/>
          </a:prstGeom>
        </p:spPr>
        <p:txBody>
          <a:bodyPr/>
          <a:lstStyle>
            <a:lvl1pPr algn="l">
              <a:defRPr b="1" sz="4400">
                <a:latin typeface="+mj-lt"/>
                <a:ea typeface="+mj-ea"/>
                <a:cs typeface="+mj-cs"/>
                <a:sym typeface="Calibri"/>
              </a:defRPr>
            </a:lvl1pPr>
          </a:lstStyle>
          <a:p>
            <a:pPr/>
            <a:r>
              <a:t>Mission Statement</a:t>
            </a:r>
          </a:p>
        </p:txBody>
      </p:sp>
      <p:grpSp>
        <p:nvGrpSpPr>
          <p:cNvPr id="293" name="Text Placeholder 2"/>
          <p:cNvGrpSpPr/>
          <p:nvPr/>
        </p:nvGrpSpPr>
        <p:grpSpPr>
          <a:xfrm>
            <a:off x="7111800" y="3291840"/>
            <a:ext cx="4648201" cy="2072641"/>
            <a:chOff x="0" y="0"/>
            <a:chExt cx="4648200" cy="2072639"/>
          </a:xfrm>
        </p:grpSpPr>
        <p:sp>
          <p:nvSpPr>
            <p:cNvPr id="291" name="Rectangle"/>
            <p:cNvSpPr/>
            <p:nvPr/>
          </p:nvSpPr>
          <p:spPr>
            <a:xfrm>
              <a:off x="0" y="0"/>
              <a:ext cx="4648200" cy="2072640"/>
            </a:xfrm>
            <a:prstGeom prst="rect">
              <a:avLst/>
            </a:prstGeom>
            <a:solidFill>
              <a:srgbClr val="000000">
                <a:alpha val="80000"/>
              </a:srgbClr>
            </a:solidFill>
            <a:ln w="12700" cap="flat">
              <a:noFill/>
              <a:miter lim="400000"/>
            </a:ln>
            <a:effectLst/>
          </p:spPr>
          <p:txBody>
            <a:bodyPr wrap="square" lIns="45719" tIns="45719" rIns="45719" bIns="45719" numCol="1" anchor="t">
              <a:noAutofit/>
            </a:bodyPr>
            <a:lstStyle/>
            <a:p>
              <a:pPr algn="just">
                <a:lnSpc>
                  <a:spcPct val="90000"/>
                </a:lnSpc>
                <a:spcBef>
                  <a:spcPts val="1200"/>
                </a:spcBef>
                <a:defRPr>
                  <a:solidFill>
                    <a:srgbClr val="FFFFFF"/>
                  </a:solidFill>
                </a:defRPr>
              </a:pPr>
            </a:p>
          </p:txBody>
        </p:sp>
        <p:sp>
          <p:nvSpPr>
            <p:cNvPr id="292" name="In order to protect themselves from lending insurances to the wrong customers, an insurance lending organization must make sound financial decisions when assessing the likelihood of a company's bankruptcy."/>
            <p:cNvSpPr txBox="1"/>
            <p:nvPr/>
          </p:nvSpPr>
          <p:spPr>
            <a:xfrm>
              <a:off x="0" y="0"/>
              <a:ext cx="4648200" cy="2072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79999" tIns="179999" rIns="179999" bIns="179999" numCol="1" anchor="t">
              <a:normAutofit fontScale="100000" lnSpcReduction="0"/>
            </a:bodyPr>
            <a:lstStyle>
              <a:lvl1pPr algn="just">
                <a:lnSpc>
                  <a:spcPct val="90000"/>
                </a:lnSpc>
                <a:spcBef>
                  <a:spcPts val="1200"/>
                </a:spcBef>
                <a:defRPr sz="2000">
                  <a:solidFill>
                    <a:srgbClr val="FFFFFF"/>
                  </a:solidFill>
                  <a:latin typeface="+mj-lt"/>
                  <a:ea typeface="+mj-ea"/>
                  <a:cs typeface="+mj-cs"/>
                  <a:sym typeface="Calibri"/>
                </a:defRPr>
              </a:lvl1pPr>
            </a:lstStyle>
            <a:p>
              <a:pPr/>
              <a:r>
                <a:t>In order to protect themselves from lending insurances to the wrong customers, an insurance lending organization must make sound financial decisions when assessing the likelihood of a company's bankruptcy.</a:t>
              </a:r>
            </a:p>
          </p:txBody>
        </p:sp>
      </p:grpSp>
      <p:sp>
        <p:nvSpPr>
          <p:cNvPr id="294" name="Slide Number Placeholder 5"/>
          <p:cNvSpPr txBox="1"/>
          <p:nvPr>
            <p:ph type="sldNum" sz="quarter" idx="2"/>
          </p:nvPr>
        </p:nvSpPr>
        <p:spPr>
          <a:xfrm>
            <a:off x="11760000" y="6498451"/>
            <a:ext cx="432000" cy="177801"/>
          </a:xfrm>
          <a:prstGeom prst="rect">
            <a:avLst/>
          </a:prstGeom>
          <a:solidFill>
            <a:srgbClr val="0D0D0D"/>
          </a:solidFill>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5" name="Picture 6" descr="Picture 6"/>
          <p:cNvPicPr>
            <a:picLocks noChangeAspect="1"/>
          </p:cNvPicPr>
          <p:nvPr/>
        </p:nvPicPr>
        <p:blipFill>
          <a:blip r:embed="rId3">
            <a:extLst/>
          </a:blip>
          <a:stretch>
            <a:fillRect/>
          </a:stretch>
        </p:blipFill>
        <p:spPr>
          <a:xfrm>
            <a:off x="10302970" y="6418795"/>
            <a:ext cx="1161537" cy="349269"/>
          </a:xfrm>
          <a:prstGeom prst="rect">
            <a:avLst/>
          </a:prstGeom>
          <a:ln w="12700">
            <a:miter lim="400000"/>
          </a:ln>
        </p:spPr>
      </p:pic>
      <p:sp>
        <p:nvSpPr>
          <p:cNvPr id="296" name="TextBox 7"/>
          <p:cNvSpPr txBox="1"/>
          <p:nvPr/>
        </p:nvSpPr>
        <p:spPr>
          <a:xfrm>
            <a:off x="10043733" y="6412717"/>
            <a:ext cx="151307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B0F0"/>
                </a:solidFill>
              </a:defRPr>
            </a:lvl1pPr>
          </a:lstStyle>
          <a:p>
            <a:pPr/>
            <a:r>
              <a:t>DATA MINING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00" name="Picture Placeholder 13"/>
          <p:cNvGrpSpPr/>
          <p:nvPr/>
        </p:nvGrpSpPr>
        <p:grpSpPr>
          <a:xfrm>
            <a:off x="0" y="-3"/>
            <a:ext cx="6096000" cy="6371353"/>
            <a:chOff x="0" y="-1"/>
            <a:chExt cx="6096000" cy="6371351"/>
          </a:xfrm>
        </p:grpSpPr>
        <p:sp>
          <p:nvSpPr>
            <p:cNvPr id="298" name="Rectangle"/>
            <p:cNvSpPr/>
            <p:nvPr/>
          </p:nvSpPr>
          <p:spPr>
            <a:xfrm>
              <a:off x="0" y="-2"/>
              <a:ext cx="6096000" cy="6371353"/>
            </a:xfrm>
            <a:prstGeom prst="rect">
              <a:avLst/>
            </a:prstGeom>
            <a:solidFill>
              <a:srgbClr val="F2F2F2"/>
            </a:solidFill>
            <a:ln w="12700" cap="flat">
              <a:noFill/>
              <a:miter lim="400000"/>
            </a:ln>
            <a:effectLst/>
          </p:spPr>
          <p:txBody>
            <a:bodyPr wrap="square" lIns="45719" tIns="45719" rIns="45719" bIns="45719" numCol="1" anchor="ctr">
              <a:noAutofit/>
            </a:bodyPr>
            <a:lstStyle/>
            <a:p>
              <a:pPr/>
            </a:p>
          </p:txBody>
        </p:sp>
        <p:pic>
          <p:nvPicPr>
            <p:cNvPr id="299" name="image4.jpeg" descr="image4.jpeg"/>
            <p:cNvPicPr>
              <a:picLocks noChangeAspect="1"/>
            </p:cNvPicPr>
            <p:nvPr/>
          </p:nvPicPr>
          <p:blipFill>
            <a:blip r:embed="rId2">
              <a:extLst/>
            </a:blip>
            <a:stretch>
              <a:fillRect/>
            </a:stretch>
          </p:blipFill>
          <p:spPr>
            <a:xfrm>
              <a:off x="0" y="-2"/>
              <a:ext cx="6096000" cy="6371353"/>
            </a:xfrm>
            <a:prstGeom prst="rect">
              <a:avLst/>
            </a:prstGeom>
            <a:ln w="12700" cap="flat">
              <a:noFill/>
              <a:miter lim="400000"/>
            </a:ln>
            <a:effectLst/>
          </p:spPr>
        </p:pic>
      </p:grpSp>
      <p:sp>
        <p:nvSpPr>
          <p:cNvPr id="301" name="Rectangle 19"/>
          <p:cNvSpPr/>
          <p:nvPr/>
        </p:nvSpPr>
        <p:spPr>
          <a:xfrm>
            <a:off x="9775824" y="1762068"/>
            <a:ext cx="1984176"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302" name="Title 1"/>
          <p:cNvSpPr txBox="1"/>
          <p:nvPr>
            <p:ph type="title"/>
          </p:nvPr>
        </p:nvSpPr>
        <p:spPr>
          <a:xfrm>
            <a:off x="6096000" y="1869794"/>
            <a:ext cx="5664001" cy="1124347"/>
          </a:xfrm>
          <a:prstGeom prst="rect">
            <a:avLst/>
          </a:prstGeom>
        </p:spPr>
        <p:txBody>
          <a:bodyPr/>
          <a:lstStyle>
            <a:lvl1pPr>
              <a:defRPr b="1">
                <a:latin typeface="+mj-lt"/>
                <a:ea typeface="+mj-ea"/>
                <a:cs typeface="+mj-cs"/>
                <a:sym typeface="Calibri"/>
              </a:defRPr>
            </a:lvl1pPr>
          </a:lstStyle>
          <a:p>
            <a:pPr/>
            <a:r>
              <a:t>Past Analysis</a:t>
            </a:r>
          </a:p>
        </p:txBody>
      </p:sp>
      <p:sp>
        <p:nvSpPr>
          <p:cNvPr id="303" name="Content Placeholder 3"/>
          <p:cNvSpPr txBox="1"/>
          <p:nvPr>
            <p:ph type="body" sz="quarter" idx="1"/>
          </p:nvPr>
        </p:nvSpPr>
        <p:spPr>
          <a:xfrm>
            <a:off x="6287999" y="3322320"/>
            <a:ext cx="5472002" cy="2869679"/>
          </a:xfrm>
          <a:prstGeom prst="rect">
            <a:avLst/>
          </a:prstGeom>
          <a:noFill/>
        </p:spPr>
        <p:txBody>
          <a:bodyPr lIns="0" tIns="0" rIns="0" bIns="0"/>
          <a:lstStyle/>
          <a:p>
            <a:pPr algn="just">
              <a:spcBef>
                <a:spcPts val="1200"/>
              </a:spcBef>
              <a:defRPr sz="2000">
                <a:solidFill>
                  <a:srgbClr val="404040"/>
                </a:solidFill>
                <a:latin typeface="+mj-lt"/>
                <a:ea typeface="+mj-ea"/>
                <a:cs typeface="+mj-cs"/>
                <a:sym typeface="Calibri"/>
              </a:defRPr>
            </a:pPr>
            <a:r>
              <a:t>To anticipate the success of predicting whether a company will go bankrupt or not, the author of this dataset has already taken on this task and offered a few data mining (DM) approaches like Decision Trees, Random Forest and K-NN by constructing a correlation matrix to observe the strength of relationships of each variable with bankruptcy and also built a few models with an accuracy of about 70 per cent.</a:t>
            </a:r>
            <a:r>
              <a:rPr b="1" u="sng">
                <a:solidFill>
                  <a:srgbClr val="000000"/>
                </a:solidFill>
              </a:rPr>
              <a:t> </a:t>
            </a:r>
          </a:p>
        </p:txBody>
      </p:sp>
      <p:sp>
        <p:nvSpPr>
          <p:cNvPr id="304" name="Slide Number Placeholder 5"/>
          <p:cNvSpPr txBox="1"/>
          <p:nvPr>
            <p:ph type="sldNum" sz="quarter" idx="2"/>
          </p:nvPr>
        </p:nvSpPr>
        <p:spPr>
          <a:xfrm>
            <a:off x="11760000" y="6498451"/>
            <a:ext cx="432000" cy="177801"/>
          </a:xfrm>
          <a:prstGeom prst="rect">
            <a:avLst/>
          </a:prstGeom>
          <a:solidFill>
            <a:srgbClr val="0D0D0D"/>
          </a:solidFill>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5" name="Picture 2" descr="Picture 2"/>
          <p:cNvPicPr>
            <a:picLocks noChangeAspect="1"/>
          </p:cNvPicPr>
          <p:nvPr/>
        </p:nvPicPr>
        <p:blipFill>
          <a:blip r:embed="rId3">
            <a:extLst/>
          </a:blip>
          <a:stretch>
            <a:fillRect/>
          </a:stretch>
        </p:blipFill>
        <p:spPr>
          <a:xfrm>
            <a:off x="10302970" y="6418795"/>
            <a:ext cx="1161537" cy="349269"/>
          </a:xfrm>
          <a:prstGeom prst="rect">
            <a:avLst/>
          </a:prstGeom>
          <a:ln w="12700">
            <a:miter lim="400000"/>
          </a:ln>
        </p:spPr>
      </p:pic>
      <p:sp>
        <p:nvSpPr>
          <p:cNvPr id="306" name="TextBox 4"/>
          <p:cNvSpPr txBox="1"/>
          <p:nvPr/>
        </p:nvSpPr>
        <p:spPr>
          <a:xfrm>
            <a:off x="10043733" y="6412717"/>
            <a:ext cx="151307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B0F0"/>
                </a:solidFill>
              </a:defRPr>
            </a:lvl1pPr>
          </a:lstStyle>
          <a:p>
            <a:pPr/>
            <a:r>
              <a:t>DATA MINING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0" name="Picture Placeholder 10"/>
          <p:cNvGrpSpPr/>
          <p:nvPr/>
        </p:nvGrpSpPr>
        <p:grpSpPr>
          <a:xfrm>
            <a:off x="0" y="0"/>
            <a:ext cx="9780589" cy="6371352"/>
            <a:chOff x="0" y="0"/>
            <a:chExt cx="9780588" cy="6371351"/>
          </a:xfrm>
        </p:grpSpPr>
        <p:sp>
          <p:nvSpPr>
            <p:cNvPr id="308" name="Rectangle"/>
            <p:cNvSpPr/>
            <p:nvPr/>
          </p:nvSpPr>
          <p:spPr>
            <a:xfrm>
              <a:off x="0" y="0"/>
              <a:ext cx="9780589" cy="6371352"/>
            </a:xfrm>
            <a:prstGeom prst="rect">
              <a:avLst/>
            </a:prstGeom>
            <a:solidFill>
              <a:srgbClr val="D9D9D9"/>
            </a:solidFill>
            <a:ln w="12700" cap="flat">
              <a:noFill/>
              <a:miter lim="400000"/>
            </a:ln>
            <a:effectLst/>
          </p:spPr>
          <p:txBody>
            <a:bodyPr wrap="square" lIns="45719" tIns="45719" rIns="45719" bIns="45719" numCol="1" anchor="ctr">
              <a:noAutofit/>
            </a:bodyPr>
            <a:lstStyle/>
            <a:p>
              <a:pPr/>
            </a:p>
          </p:txBody>
        </p:sp>
        <p:pic>
          <p:nvPicPr>
            <p:cNvPr id="309" name="image5.jpeg" descr="image5.jpeg"/>
            <p:cNvPicPr>
              <a:picLocks noChangeAspect="1"/>
            </p:cNvPicPr>
            <p:nvPr/>
          </p:nvPicPr>
          <p:blipFill>
            <a:blip r:embed="rId2">
              <a:extLst/>
            </a:blip>
            <a:stretch>
              <a:fillRect/>
            </a:stretch>
          </p:blipFill>
          <p:spPr>
            <a:xfrm>
              <a:off x="0" y="0"/>
              <a:ext cx="9780589" cy="6371352"/>
            </a:xfrm>
            <a:prstGeom prst="rect">
              <a:avLst/>
            </a:prstGeom>
            <a:ln w="12700" cap="flat">
              <a:noFill/>
              <a:miter lim="400000"/>
            </a:ln>
            <a:effectLst/>
          </p:spPr>
        </p:pic>
      </p:grpSp>
      <p:sp>
        <p:nvSpPr>
          <p:cNvPr id="311" name="Title 2"/>
          <p:cNvSpPr txBox="1"/>
          <p:nvPr>
            <p:ph type="title"/>
          </p:nvPr>
        </p:nvSpPr>
        <p:spPr>
          <a:xfrm>
            <a:off x="6235700" y="1265434"/>
            <a:ext cx="5956300" cy="1920241"/>
          </a:xfrm>
          <a:prstGeom prst="rect">
            <a:avLst/>
          </a:prstGeom>
        </p:spPr>
        <p:txBody>
          <a:bodyPr/>
          <a:lstStyle>
            <a:lvl1pPr algn="l">
              <a:defRPr sz="5400"/>
            </a:lvl1pPr>
          </a:lstStyle>
          <a:p>
            <a:pPr/>
            <a:r>
              <a:t>Potential Business Opportunities</a:t>
            </a:r>
          </a:p>
        </p:txBody>
      </p:sp>
      <p:sp>
        <p:nvSpPr>
          <p:cNvPr id="312" name="Text Placeholder 13"/>
          <p:cNvSpPr txBox="1"/>
          <p:nvPr>
            <p:ph type="body" sz="quarter" idx="1"/>
          </p:nvPr>
        </p:nvSpPr>
        <p:spPr>
          <a:xfrm>
            <a:off x="6235700" y="3329185"/>
            <a:ext cx="5956300" cy="2573775"/>
          </a:xfrm>
          <a:prstGeom prst="rect">
            <a:avLst/>
          </a:prstGeom>
        </p:spPr>
        <p:txBody>
          <a:bodyPr/>
          <a:lstStyle/>
          <a:p>
            <a:pPr algn="l"/>
            <a:r>
              <a:t>•To Assist the upcoming insurance companies.</a:t>
            </a:r>
          </a:p>
          <a:p>
            <a:pPr algn="l"/>
            <a:r>
              <a:t>•To help the existing insurance firms to make better business decisions.</a:t>
            </a:r>
          </a:p>
          <a:p>
            <a:pPr algn="l"/>
            <a:r>
              <a:t>•To detect the fraudulent bankruptcy issue. </a:t>
            </a:r>
          </a:p>
          <a:p>
            <a:pPr algn="l"/>
            <a:r>
              <a:t>•To predict the economic instability of the market.</a:t>
            </a:r>
          </a:p>
          <a:p>
            <a:pPr algn="l"/>
            <a:r>
              <a:t>•To reevaluate the current customer and plan the strategy to overcome the impact.</a:t>
            </a:r>
          </a:p>
        </p:txBody>
      </p:sp>
      <p:sp>
        <p:nvSpPr>
          <p:cNvPr id="313" name="Slide Number Placeholder 4"/>
          <p:cNvSpPr txBox="1"/>
          <p:nvPr>
            <p:ph type="sldNum" sz="quarter" idx="2"/>
          </p:nvPr>
        </p:nvSpPr>
        <p:spPr>
          <a:xfrm>
            <a:off x="11760000" y="6498451"/>
            <a:ext cx="432000" cy="177801"/>
          </a:xfrm>
          <a:prstGeom prst="rect">
            <a:avLst/>
          </a:prstGeom>
          <a:solidFill>
            <a:srgbClr val="0D0D0D"/>
          </a:solidFill>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4" name="Picture 1" descr="Picture 1"/>
          <p:cNvPicPr>
            <a:picLocks noChangeAspect="1"/>
          </p:cNvPicPr>
          <p:nvPr/>
        </p:nvPicPr>
        <p:blipFill>
          <a:blip r:embed="rId3">
            <a:extLst/>
          </a:blip>
          <a:stretch>
            <a:fillRect/>
          </a:stretch>
        </p:blipFill>
        <p:spPr>
          <a:xfrm>
            <a:off x="10302970" y="6418795"/>
            <a:ext cx="1161537" cy="349269"/>
          </a:xfrm>
          <a:prstGeom prst="rect">
            <a:avLst/>
          </a:prstGeom>
          <a:ln w="12700">
            <a:miter lim="400000"/>
          </a:ln>
        </p:spPr>
      </p:pic>
      <p:sp>
        <p:nvSpPr>
          <p:cNvPr id="315" name="TextBox 3"/>
          <p:cNvSpPr txBox="1"/>
          <p:nvPr/>
        </p:nvSpPr>
        <p:spPr>
          <a:xfrm>
            <a:off x="10043733" y="6412717"/>
            <a:ext cx="151307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B0F0"/>
                </a:solidFill>
              </a:defRPr>
            </a:lvl1pPr>
          </a:lstStyle>
          <a:p>
            <a:pPr/>
            <a:r>
              <a:t>DATA MINING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Title 1"/>
          <p:cNvSpPr txBox="1"/>
          <p:nvPr>
            <p:ph type="title"/>
          </p:nvPr>
        </p:nvSpPr>
        <p:spPr>
          <a:xfrm>
            <a:off x="431999" y="431999"/>
            <a:ext cx="11340002" cy="432001"/>
          </a:xfrm>
          <a:prstGeom prst="rect">
            <a:avLst/>
          </a:prstGeom>
        </p:spPr>
        <p:txBody>
          <a:bodyPr/>
          <a:lstStyle>
            <a:lvl1pPr>
              <a:defRPr b="1" spc="-200">
                <a:latin typeface="+mj-lt"/>
                <a:ea typeface="+mj-ea"/>
                <a:cs typeface="+mj-cs"/>
                <a:sym typeface="Calibri"/>
              </a:defRPr>
            </a:lvl1pPr>
          </a:lstStyle>
          <a:p>
            <a:pPr/>
            <a:r>
              <a:t>Data Description</a:t>
            </a:r>
          </a:p>
        </p:txBody>
      </p:sp>
      <p:sp>
        <p:nvSpPr>
          <p:cNvPr id="318" name="Text Placeholder 2"/>
          <p:cNvSpPr txBox="1"/>
          <p:nvPr>
            <p:ph type="body" sz="quarter" idx="1"/>
          </p:nvPr>
        </p:nvSpPr>
        <p:spPr>
          <a:xfrm>
            <a:off x="431799" y="1008000"/>
            <a:ext cx="11339515" cy="711609"/>
          </a:xfrm>
          <a:prstGeom prst="rect">
            <a:avLst/>
          </a:prstGeom>
        </p:spPr>
        <p:txBody>
          <a:bodyPr/>
          <a:lstStyle>
            <a:lvl1pPr defTabSz="905255">
              <a:spcBef>
                <a:spcPts val="900"/>
              </a:spcBef>
              <a:defRPr sz="1782">
                <a:latin typeface="+mj-lt"/>
                <a:ea typeface="+mj-ea"/>
                <a:cs typeface="+mj-cs"/>
                <a:sym typeface="Calibri"/>
              </a:defRPr>
            </a:lvl1pPr>
          </a:lstStyle>
          <a:p>
            <a:pPr/>
            <a:r>
              <a:t>Taiwan Economic Journal1 data from the years 1999 to 2009 are used in this analysis. We will examine the dataset, which has 96 columns and 6280 observations. The following data characteristics will enable us to determine if an insurance company should offer insurance to businesses based on those businesses' likelihood of bankruptcy.</a:t>
            </a:r>
          </a:p>
        </p:txBody>
      </p:sp>
      <p:sp>
        <p:nvSpPr>
          <p:cNvPr id="319" name="Rectangle 11"/>
          <p:cNvSpPr/>
          <p:nvPr/>
        </p:nvSpPr>
        <p:spPr>
          <a:xfrm>
            <a:off x="431800" y="2100316"/>
            <a:ext cx="1984176"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320" name="Straight Connector 10"/>
          <p:cNvSpPr/>
          <p:nvPr/>
        </p:nvSpPr>
        <p:spPr>
          <a:xfrm flipH="1">
            <a:off x="6095999" y="2363035"/>
            <a:ext cx="1" cy="2411330"/>
          </a:xfrm>
          <a:prstGeom prst="line">
            <a:avLst/>
          </a:prstGeom>
          <a:ln w="6350">
            <a:solidFill>
              <a:srgbClr val="F2F2F2"/>
            </a:solidFill>
            <a:miter/>
          </a:ln>
        </p:spPr>
        <p:txBody>
          <a:bodyPr lIns="45719" rIns="45719"/>
          <a:lstStyle/>
          <a:p>
            <a:pPr/>
          </a:p>
        </p:txBody>
      </p:sp>
      <p:sp>
        <p:nvSpPr>
          <p:cNvPr id="321" name="Rectangle 12"/>
          <p:cNvSpPr/>
          <p:nvPr/>
        </p:nvSpPr>
        <p:spPr>
          <a:xfrm>
            <a:off x="6299887" y="2100316"/>
            <a:ext cx="1984176" cy="114825"/>
          </a:xfrm>
          <a:prstGeom prst="rect">
            <a:avLst/>
          </a:prstGeom>
          <a:solidFill>
            <a:schemeClr val="accent3"/>
          </a:solidFill>
          <a:ln w="12700">
            <a:miter lim="400000"/>
          </a:ln>
        </p:spPr>
        <p:txBody>
          <a:bodyPr lIns="45719" rIns="45719" anchor="ctr"/>
          <a:lstStyle/>
          <a:p>
            <a:pPr>
              <a:defRPr>
                <a:solidFill>
                  <a:srgbClr val="FFFFFF"/>
                </a:solidFill>
              </a:defRPr>
            </a:pPr>
          </a:p>
        </p:txBody>
      </p:sp>
      <p:sp>
        <p:nvSpPr>
          <p:cNvPr id="322" name="Text Placeholder 5"/>
          <p:cNvSpPr/>
          <p:nvPr>
            <p:ph type="body" idx="22"/>
          </p:nvPr>
        </p:nvSpPr>
        <p:spPr>
          <a:xfrm>
            <a:off x="6299999" y="2443458"/>
            <a:ext cx="5472002" cy="358776"/>
          </a:xfrm>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2400">
                <a:latin typeface="+mj-lt"/>
                <a:ea typeface="+mj-ea"/>
                <a:cs typeface="+mj-cs"/>
                <a:sym typeface="Calibri"/>
              </a:defRPr>
            </a:lvl1pPr>
          </a:lstStyle>
          <a:p>
            <a:pPr/>
            <a:r>
              <a:t>Predictor Variables</a:t>
            </a:r>
          </a:p>
        </p:txBody>
      </p:sp>
      <p:sp>
        <p:nvSpPr>
          <p:cNvPr id="323" name="Text Placeholder 6"/>
          <p:cNvSpPr/>
          <p:nvPr>
            <p:ph type="body" idx="23"/>
          </p:nvPr>
        </p:nvSpPr>
        <p:spPr>
          <a:xfrm>
            <a:off x="6299887" y="2947459"/>
            <a:ext cx="5472114" cy="2196041"/>
          </a:xfrm>
          <a:prstGeom prst="rect">
            <a:avLst/>
          </a:prstGeom>
          <a:extLst>
            <a:ext uri="{C572A759-6A51-4108-AA02-DFA0A04FC94B}">
              <ma14:wrappingTextBoxFlag xmlns:ma14="http://schemas.microsoft.com/office/mac/drawingml/2011/main" val="1"/>
            </a:ext>
          </a:extLst>
        </p:spPr>
        <p:txBody>
          <a:bodyPr/>
          <a:lstStyle/>
          <a:p>
            <a:pPr marL="168020" indent="-168020" defTabSz="576072">
              <a:spcBef>
                <a:spcPts val="600"/>
              </a:spcBef>
              <a:defRPr sz="1134">
                <a:latin typeface="+mj-lt"/>
                <a:ea typeface="+mj-ea"/>
                <a:cs typeface="+mj-cs"/>
                <a:sym typeface="Calibri"/>
              </a:defRPr>
            </a:pPr>
            <a:r>
              <a:t> Net Income to Total Assets </a:t>
            </a:r>
          </a:p>
          <a:p>
            <a:pPr marL="168020" indent="-168020" defTabSz="576072">
              <a:spcBef>
                <a:spcPts val="600"/>
              </a:spcBef>
              <a:defRPr sz="1134">
                <a:latin typeface="+mj-lt"/>
                <a:ea typeface="+mj-ea"/>
                <a:cs typeface="+mj-cs"/>
                <a:sym typeface="Calibri"/>
              </a:defRPr>
            </a:pPr>
            <a:r>
              <a:t> Cash Flow to Liability </a:t>
            </a:r>
          </a:p>
          <a:p>
            <a:pPr marL="168020" indent="-168020" defTabSz="576072">
              <a:spcBef>
                <a:spcPts val="600"/>
              </a:spcBef>
              <a:defRPr sz="1134">
                <a:latin typeface="+mj-lt"/>
                <a:ea typeface="+mj-ea"/>
                <a:cs typeface="+mj-cs"/>
                <a:sym typeface="Calibri"/>
              </a:defRPr>
            </a:pPr>
            <a:r>
              <a:t> Retained Earnings to Total Assets </a:t>
            </a:r>
          </a:p>
          <a:p>
            <a:pPr marL="168020" indent="-168020" defTabSz="576072">
              <a:spcBef>
                <a:spcPts val="600"/>
              </a:spcBef>
              <a:defRPr sz="1134">
                <a:latin typeface="+mj-lt"/>
                <a:ea typeface="+mj-ea"/>
                <a:cs typeface="+mj-cs"/>
                <a:sym typeface="Calibri"/>
              </a:defRPr>
            </a:pPr>
            <a:r>
              <a:t> Total Asset Growth Rate </a:t>
            </a:r>
          </a:p>
          <a:p>
            <a:pPr marL="168020" indent="-168020" defTabSz="576072">
              <a:spcBef>
                <a:spcPts val="600"/>
              </a:spcBef>
              <a:defRPr sz="1134">
                <a:latin typeface="+mj-lt"/>
                <a:ea typeface="+mj-ea"/>
                <a:cs typeface="+mj-cs"/>
                <a:sym typeface="Calibri"/>
              </a:defRPr>
            </a:pPr>
            <a:r>
              <a:t> Operating Profit Rate </a:t>
            </a:r>
          </a:p>
          <a:p>
            <a:pPr marL="168020" indent="-168020" defTabSz="576072">
              <a:spcBef>
                <a:spcPts val="600"/>
              </a:spcBef>
              <a:defRPr sz="1134">
                <a:latin typeface="+mj-lt"/>
                <a:ea typeface="+mj-ea"/>
                <a:cs typeface="+mj-cs"/>
                <a:sym typeface="Calibri"/>
              </a:defRPr>
            </a:pPr>
            <a:r>
              <a:t> Cash flow rate </a:t>
            </a:r>
          </a:p>
          <a:p>
            <a:pPr marL="168020" indent="-168020" defTabSz="576072">
              <a:spcBef>
                <a:spcPts val="600"/>
              </a:spcBef>
              <a:defRPr sz="1134">
                <a:latin typeface="+mj-lt"/>
                <a:ea typeface="+mj-ea"/>
                <a:cs typeface="+mj-cs"/>
                <a:sym typeface="Calibri"/>
              </a:defRPr>
            </a:pPr>
            <a:r>
              <a:t> Cash Flow to Sales </a:t>
            </a:r>
          </a:p>
          <a:p>
            <a:pPr marL="168020" indent="-168020" defTabSz="576072">
              <a:spcBef>
                <a:spcPts val="600"/>
              </a:spcBef>
              <a:defRPr sz="1134">
                <a:latin typeface="+mj-lt"/>
                <a:ea typeface="+mj-ea"/>
                <a:cs typeface="+mj-cs"/>
                <a:sym typeface="Calibri"/>
              </a:defRPr>
            </a:pPr>
            <a:r>
              <a:t> Cash Reinvestment % </a:t>
            </a:r>
          </a:p>
          <a:p>
            <a:pPr marL="168020" indent="-168020" defTabSz="576072">
              <a:spcBef>
                <a:spcPts val="600"/>
              </a:spcBef>
              <a:defRPr sz="1134">
                <a:latin typeface="+mj-lt"/>
                <a:ea typeface="+mj-ea"/>
                <a:cs typeface="+mj-cs"/>
                <a:sym typeface="Calibri"/>
              </a:defRPr>
            </a:pPr>
            <a:r>
              <a:t> Cash/Current Liability and more…</a:t>
            </a:r>
          </a:p>
        </p:txBody>
      </p:sp>
      <p:sp>
        <p:nvSpPr>
          <p:cNvPr id="324" name="Slide Number Placeholder 7"/>
          <p:cNvSpPr txBox="1"/>
          <p:nvPr>
            <p:ph type="sldNum" sz="quarter" idx="2"/>
          </p:nvPr>
        </p:nvSpPr>
        <p:spPr>
          <a:xfrm>
            <a:off x="11760000" y="6498451"/>
            <a:ext cx="432000" cy="177801"/>
          </a:xfrm>
          <a:prstGeom prst="rect">
            <a:avLst/>
          </a:prstGeom>
          <a:solidFill>
            <a:srgbClr val="0D0D0D"/>
          </a:solidFill>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5" name="Content Placeholder 9"/>
          <p:cNvSpPr txBox="1"/>
          <p:nvPr/>
        </p:nvSpPr>
        <p:spPr>
          <a:xfrm>
            <a:off x="431999" y="2815037"/>
            <a:ext cx="5472002" cy="3376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marL="266700" indent="-266700">
              <a:lnSpc>
                <a:spcPct val="90000"/>
              </a:lnSpc>
              <a:spcBef>
                <a:spcPts val="1000"/>
              </a:spcBef>
              <a:buSzPct val="100000"/>
              <a:buFont typeface="Arial"/>
              <a:buChar char="•"/>
              <a:defRPr>
                <a:solidFill>
                  <a:srgbClr val="404040"/>
                </a:solidFill>
                <a:latin typeface="+mj-lt"/>
                <a:ea typeface="+mj-ea"/>
                <a:cs typeface="+mj-cs"/>
                <a:sym typeface="Calibri"/>
              </a:defRPr>
            </a:lvl1pPr>
          </a:lstStyle>
          <a:p>
            <a:pPr/>
            <a:r>
              <a:t>Bankrupt:  1 if the company is going to be bankrupted, 0 if not</a:t>
            </a:r>
          </a:p>
        </p:txBody>
      </p:sp>
      <p:sp>
        <p:nvSpPr>
          <p:cNvPr id="326" name="Text Placeholder 14"/>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2400">
                <a:latin typeface="+mj-lt"/>
                <a:ea typeface="+mj-ea"/>
                <a:cs typeface="+mj-cs"/>
                <a:sym typeface="Calibri"/>
              </a:defRPr>
            </a:lvl1pPr>
          </a:lstStyle>
          <a:p>
            <a:pPr/>
            <a:r>
              <a:t>Target Variables</a:t>
            </a:r>
          </a:p>
        </p:txBody>
      </p:sp>
      <p:pic>
        <p:nvPicPr>
          <p:cNvPr id="327" name="Picture 3" descr="Picture 3"/>
          <p:cNvPicPr>
            <a:picLocks noChangeAspect="1"/>
          </p:cNvPicPr>
          <p:nvPr/>
        </p:nvPicPr>
        <p:blipFill>
          <a:blip r:embed="rId2">
            <a:extLst/>
          </a:blip>
          <a:stretch>
            <a:fillRect/>
          </a:stretch>
        </p:blipFill>
        <p:spPr>
          <a:xfrm>
            <a:off x="10302970" y="6418795"/>
            <a:ext cx="1161537" cy="349269"/>
          </a:xfrm>
          <a:prstGeom prst="rect">
            <a:avLst/>
          </a:prstGeom>
          <a:ln w="12700">
            <a:miter lim="400000"/>
          </a:ln>
        </p:spPr>
      </p:pic>
      <p:sp>
        <p:nvSpPr>
          <p:cNvPr id="328" name="TextBox 4"/>
          <p:cNvSpPr txBox="1"/>
          <p:nvPr/>
        </p:nvSpPr>
        <p:spPr>
          <a:xfrm>
            <a:off x="10043733" y="6412717"/>
            <a:ext cx="151307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B0F0"/>
                </a:solidFill>
              </a:defRPr>
            </a:lvl1pPr>
          </a:lstStyle>
          <a:p>
            <a:pPr/>
            <a:r>
              <a:t>DATA MINING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Footer Placeholder 4"/>
          <p:cNvSpPr txBox="1"/>
          <p:nvPr/>
        </p:nvSpPr>
        <p:spPr>
          <a:xfrm>
            <a:off x="431999" y="6498451"/>
            <a:ext cx="5664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defRPr>
            </a:lvl1pPr>
          </a:lstStyle>
          <a:p>
            <a:pPr/>
            <a:r>
              <a:t>Add a footer</a:t>
            </a:r>
          </a:p>
        </p:txBody>
      </p:sp>
      <p:sp>
        <p:nvSpPr>
          <p:cNvPr id="331" name="Title 1"/>
          <p:cNvSpPr txBox="1"/>
          <p:nvPr>
            <p:ph type="title"/>
          </p:nvPr>
        </p:nvSpPr>
        <p:spPr>
          <a:xfrm>
            <a:off x="431999" y="431999"/>
            <a:ext cx="11328002" cy="705921"/>
          </a:xfrm>
          <a:prstGeom prst="rect">
            <a:avLst/>
          </a:prstGeom>
        </p:spPr>
        <p:txBody>
          <a:bodyPr/>
          <a:lstStyle>
            <a:lvl1pPr>
              <a:defRPr b="1" spc="-200">
                <a:latin typeface="+mj-lt"/>
                <a:ea typeface="+mj-ea"/>
                <a:cs typeface="+mj-cs"/>
                <a:sym typeface="Calibri"/>
              </a:defRPr>
            </a:lvl1pPr>
          </a:lstStyle>
          <a:p>
            <a:pPr/>
            <a:r>
              <a:t>Summary of Data Cleaning</a:t>
            </a:r>
          </a:p>
        </p:txBody>
      </p:sp>
      <p:sp>
        <p:nvSpPr>
          <p:cNvPr id="332" name="Slide Number Placeholder 5"/>
          <p:cNvSpPr txBox="1"/>
          <p:nvPr>
            <p:ph type="sldNum" sz="quarter" idx="2"/>
          </p:nvPr>
        </p:nvSpPr>
        <p:spPr>
          <a:xfrm>
            <a:off x="11760000" y="6498451"/>
            <a:ext cx="432000"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35" name="Rectangle 2"/>
          <p:cNvGrpSpPr/>
          <p:nvPr/>
        </p:nvGrpSpPr>
        <p:grpSpPr>
          <a:xfrm>
            <a:off x="782319" y="2000775"/>
            <a:ext cx="10977682" cy="625188"/>
            <a:chOff x="0" y="0"/>
            <a:chExt cx="10977680" cy="625187"/>
          </a:xfrm>
        </p:grpSpPr>
        <p:sp>
          <p:nvSpPr>
            <p:cNvPr id="333" name="Rectangle"/>
            <p:cNvSpPr/>
            <p:nvPr/>
          </p:nvSpPr>
          <p:spPr>
            <a:xfrm>
              <a:off x="0" y="31224"/>
              <a:ext cx="10977681" cy="562739"/>
            </a:xfrm>
            <a:prstGeom prst="rect">
              <a:avLst/>
            </a:pr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34" name="Loaded the Raw Data…"/>
            <p:cNvSpPr txBox="1"/>
            <p:nvPr/>
          </p:nvSpPr>
          <p:spPr>
            <a:xfrm>
              <a:off x="45719" y="-1"/>
              <a:ext cx="10886242"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FFFFFF"/>
                  </a:solidFill>
                  <a:latin typeface="+mj-lt"/>
                  <a:ea typeface="+mj-ea"/>
                  <a:cs typeface="+mj-cs"/>
                  <a:sym typeface="Calibri"/>
                </a:defRPr>
              </a:pPr>
              <a:r>
                <a:t>Loaded the Raw Data</a:t>
              </a:r>
            </a:p>
            <a:p>
              <a:pPr algn="ctr">
                <a:defRPr>
                  <a:solidFill>
                    <a:srgbClr val="FFFFFF"/>
                  </a:solidFill>
                  <a:latin typeface="+mj-lt"/>
                  <a:ea typeface="+mj-ea"/>
                  <a:cs typeface="+mj-cs"/>
                  <a:sym typeface="Calibri"/>
                </a:defRPr>
              </a:pPr>
              <a:r>
                <a:t>96 Attributes                                                                   6820 observations</a:t>
              </a:r>
            </a:p>
          </p:txBody>
        </p:sp>
      </p:grpSp>
      <p:grpSp>
        <p:nvGrpSpPr>
          <p:cNvPr id="338" name="Rectangle 11"/>
          <p:cNvGrpSpPr/>
          <p:nvPr/>
        </p:nvGrpSpPr>
        <p:grpSpPr>
          <a:xfrm>
            <a:off x="782319" y="2896941"/>
            <a:ext cx="10977682" cy="487681"/>
            <a:chOff x="0" y="0"/>
            <a:chExt cx="10977680" cy="487680"/>
          </a:xfrm>
        </p:grpSpPr>
        <p:sp>
          <p:nvSpPr>
            <p:cNvPr id="336" name="Rectangle"/>
            <p:cNvSpPr/>
            <p:nvPr/>
          </p:nvSpPr>
          <p:spPr>
            <a:xfrm>
              <a:off x="-1" y="-1"/>
              <a:ext cx="10977682" cy="487682"/>
            </a:xfrm>
            <a:prstGeom prst="rect">
              <a:avLst/>
            </a:pr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37" name="Split the Data into Test and Training Sets"/>
            <p:cNvSpPr txBox="1"/>
            <p:nvPr/>
          </p:nvSpPr>
          <p:spPr>
            <a:xfrm>
              <a:off x="45719" y="77296"/>
              <a:ext cx="10886242"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latin typeface="+mj-lt"/>
                  <a:ea typeface="+mj-ea"/>
                  <a:cs typeface="+mj-cs"/>
                  <a:sym typeface="Calibri"/>
                </a:defRPr>
              </a:lvl1pPr>
            </a:lstStyle>
            <a:p>
              <a:pPr/>
              <a:r>
                <a:t>Split the Data into Test and Training Sets</a:t>
              </a:r>
            </a:p>
          </p:txBody>
        </p:sp>
      </p:grpSp>
      <p:grpSp>
        <p:nvGrpSpPr>
          <p:cNvPr id="341" name="Rectangle 12"/>
          <p:cNvGrpSpPr/>
          <p:nvPr/>
        </p:nvGrpSpPr>
        <p:grpSpPr>
          <a:xfrm>
            <a:off x="820419" y="4572711"/>
            <a:ext cx="10977682" cy="554183"/>
            <a:chOff x="0" y="0"/>
            <a:chExt cx="10977680" cy="554182"/>
          </a:xfrm>
        </p:grpSpPr>
        <p:sp>
          <p:nvSpPr>
            <p:cNvPr id="339" name="Rectangle"/>
            <p:cNvSpPr/>
            <p:nvPr/>
          </p:nvSpPr>
          <p:spPr>
            <a:xfrm>
              <a:off x="-1" y="-1"/>
              <a:ext cx="10977682" cy="554184"/>
            </a:xfrm>
            <a:prstGeom prst="rect">
              <a:avLst/>
            </a:pr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40" name="Balanced the Data using Over Sampling"/>
            <p:cNvSpPr txBox="1"/>
            <p:nvPr/>
          </p:nvSpPr>
          <p:spPr>
            <a:xfrm>
              <a:off x="45719" y="110547"/>
              <a:ext cx="10886242"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latin typeface="+mj-lt"/>
                  <a:ea typeface="+mj-ea"/>
                  <a:cs typeface="+mj-cs"/>
                  <a:sym typeface="Calibri"/>
                </a:defRPr>
              </a:lvl1pPr>
            </a:lstStyle>
            <a:p>
              <a:pPr/>
              <a:r>
                <a:t>Balanced the Data using Over Sampling</a:t>
              </a:r>
            </a:p>
          </p:txBody>
        </p:sp>
      </p:grpSp>
      <p:grpSp>
        <p:nvGrpSpPr>
          <p:cNvPr id="344" name="Rectangle 13"/>
          <p:cNvGrpSpPr/>
          <p:nvPr/>
        </p:nvGrpSpPr>
        <p:grpSpPr>
          <a:xfrm>
            <a:off x="858519" y="3701589"/>
            <a:ext cx="10977682" cy="548641"/>
            <a:chOff x="0" y="0"/>
            <a:chExt cx="10977680" cy="548640"/>
          </a:xfrm>
        </p:grpSpPr>
        <p:sp>
          <p:nvSpPr>
            <p:cNvPr id="342" name="Rectangle"/>
            <p:cNvSpPr/>
            <p:nvPr/>
          </p:nvSpPr>
          <p:spPr>
            <a:xfrm>
              <a:off x="-1" y="-1"/>
              <a:ext cx="10977682" cy="548642"/>
            </a:xfrm>
            <a:prstGeom prst="rect">
              <a:avLst/>
            </a:pr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43" name="Dropped High Correlation Columns"/>
            <p:cNvSpPr txBox="1"/>
            <p:nvPr/>
          </p:nvSpPr>
          <p:spPr>
            <a:xfrm>
              <a:off x="45719" y="107776"/>
              <a:ext cx="10886242"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latin typeface="+mj-lt"/>
                  <a:ea typeface="+mj-ea"/>
                  <a:cs typeface="+mj-cs"/>
                  <a:sym typeface="Calibri"/>
                </a:defRPr>
              </a:lvl1pPr>
            </a:lstStyle>
            <a:p>
              <a:pPr/>
              <a:r>
                <a:t>Dropped High Correlation Columns</a:t>
              </a:r>
            </a:p>
          </p:txBody>
        </p:sp>
      </p:grpSp>
      <p:grpSp>
        <p:nvGrpSpPr>
          <p:cNvPr id="347" name="Rectangle 14"/>
          <p:cNvGrpSpPr/>
          <p:nvPr/>
        </p:nvGrpSpPr>
        <p:grpSpPr>
          <a:xfrm>
            <a:off x="820419" y="5357079"/>
            <a:ext cx="10977682" cy="586282"/>
            <a:chOff x="0" y="0"/>
            <a:chExt cx="10977680" cy="586280"/>
          </a:xfrm>
        </p:grpSpPr>
        <p:sp>
          <p:nvSpPr>
            <p:cNvPr id="345" name="Rectangle"/>
            <p:cNvSpPr/>
            <p:nvPr/>
          </p:nvSpPr>
          <p:spPr>
            <a:xfrm>
              <a:off x="-1" y="0"/>
              <a:ext cx="10977682" cy="586281"/>
            </a:xfrm>
            <a:prstGeom prst="rect">
              <a:avLst/>
            </a:pr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46" name="Normalized the Data"/>
            <p:cNvSpPr txBox="1"/>
            <p:nvPr/>
          </p:nvSpPr>
          <p:spPr>
            <a:xfrm>
              <a:off x="45719" y="126596"/>
              <a:ext cx="10886242"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latin typeface="+mj-lt"/>
                  <a:ea typeface="+mj-ea"/>
                  <a:cs typeface="+mj-cs"/>
                  <a:sym typeface="Calibri"/>
                </a:defRPr>
              </a:lvl1pPr>
            </a:lstStyle>
            <a:p>
              <a:pPr/>
              <a:r>
                <a:t>Normalized the Data</a:t>
              </a:r>
            </a:p>
          </p:txBody>
        </p:sp>
      </p:grpSp>
      <p:sp>
        <p:nvSpPr>
          <p:cNvPr id="348" name="Arrow: Down 15"/>
          <p:cNvSpPr/>
          <p:nvPr/>
        </p:nvSpPr>
        <p:spPr>
          <a:xfrm>
            <a:off x="6347359" y="2594737"/>
            <a:ext cx="484633" cy="316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002060"/>
          </a:solidFill>
          <a:ln w="12700">
            <a:miter lim="400000"/>
          </a:ln>
        </p:spPr>
        <p:txBody>
          <a:bodyPr lIns="45719" rIns="45719" anchor="ctr"/>
          <a:lstStyle/>
          <a:p>
            <a:pPr algn="ctr">
              <a:defRPr>
                <a:solidFill>
                  <a:srgbClr val="FFFFFF"/>
                </a:solidFill>
              </a:defRPr>
            </a:pPr>
          </a:p>
        </p:txBody>
      </p:sp>
      <p:sp>
        <p:nvSpPr>
          <p:cNvPr id="349" name="Arrow: Down 16"/>
          <p:cNvSpPr/>
          <p:nvPr/>
        </p:nvSpPr>
        <p:spPr>
          <a:xfrm>
            <a:off x="6347359" y="3404222"/>
            <a:ext cx="484633" cy="3169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w="12700">
            <a:miter lim="400000"/>
          </a:ln>
        </p:spPr>
        <p:txBody>
          <a:bodyPr lIns="45719" rIns="45719" anchor="ctr"/>
          <a:lstStyle/>
          <a:p>
            <a:pPr algn="ctr">
              <a:defRPr>
                <a:solidFill>
                  <a:srgbClr val="FFFFFF"/>
                </a:solidFill>
              </a:defRPr>
            </a:pPr>
          </a:p>
        </p:txBody>
      </p:sp>
      <p:sp>
        <p:nvSpPr>
          <p:cNvPr id="350" name="Arrow: Down 17"/>
          <p:cNvSpPr/>
          <p:nvPr/>
        </p:nvSpPr>
        <p:spPr>
          <a:xfrm>
            <a:off x="6402632" y="4250228"/>
            <a:ext cx="484633" cy="3534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002060"/>
          </a:solidFill>
          <a:ln w="12700">
            <a:miter lim="400000"/>
          </a:ln>
        </p:spPr>
        <p:txBody>
          <a:bodyPr lIns="45719" rIns="45719" anchor="ctr"/>
          <a:lstStyle/>
          <a:p>
            <a:pPr algn="ctr">
              <a:defRPr>
                <a:solidFill>
                  <a:srgbClr val="FFFFFF"/>
                </a:solidFill>
              </a:defRPr>
            </a:pPr>
          </a:p>
        </p:txBody>
      </p:sp>
      <p:sp>
        <p:nvSpPr>
          <p:cNvPr id="351" name="Arrow: Down 18"/>
          <p:cNvSpPr/>
          <p:nvPr/>
        </p:nvSpPr>
        <p:spPr>
          <a:xfrm>
            <a:off x="6347359" y="3404220"/>
            <a:ext cx="484633" cy="316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002060"/>
          </a:solidFill>
          <a:ln w="12700">
            <a:miter lim="400000"/>
          </a:ln>
        </p:spPr>
        <p:txBody>
          <a:bodyPr lIns="45719" rIns="45719" anchor="ctr"/>
          <a:lstStyle/>
          <a:p>
            <a:pPr algn="ctr">
              <a:defRPr>
                <a:solidFill>
                  <a:srgbClr val="FFFFFF"/>
                </a:solidFill>
              </a:defRPr>
            </a:pPr>
          </a:p>
        </p:txBody>
      </p:sp>
      <p:sp>
        <p:nvSpPr>
          <p:cNvPr id="352" name="Arrow: Down 19"/>
          <p:cNvSpPr/>
          <p:nvPr/>
        </p:nvSpPr>
        <p:spPr>
          <a:xfrm>
            <a:off x="6402632" y="5078636"/>
            <a:ext cx="484633" cy="316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400" y="10800"/>
                </a:lnTo>
                <a:lnTo>
                  <a:pt x="5400" y="0"/>
                </a:lnTo>
                <a:lnTo>
                  <a:pt x="16200" y="0"/>
                </a:lnTo>
                <a:lnTo>
                  <a:pt x="16200" y="10800"/>
                </a:lnTo>
                <a:lnTo>
                  <a:pt x="21600" y="10800"/>
                </a:lnTo>
                <a:lnTo>
                  <a:pt x="10800" y="21600"/>
                </a:lnTo>
                <a:close/>
              </a:path>
            </a:pathLst>
          </a:custGeom>
          <a:solidFill>
            <a:srgbClr val="002060"/>
          </a:solidFill>
          <a:ln w="12700">
            <a:miter lim="400000"/>
          </a:ln>
        </p:spPr>
        <p:txBody>
          <a:bodyPr lIns="45719" rIns="45719" anchor="ctr"/>
          <a:lstStyle/>
          <a:p>
            <a:pPr algn="ctr">
              <a:defRPr>
                <a:solidFill>
                  <a:srgbClr val="FFFFFF"/>
                </a:solidFill>
              </a:defRPr>
            </a:pPr>
          </a:p>
        </p:txBody>
      </p:sp>
      <p:pic>
        <p:nvPicPr>
          <p:cNvPr id="353" name="Picture 6" descr="Picture 6"/>
          <p:cNvPicPr>
            <a:picLocks noChangeAspect="1"/>
          </p:cNvPicPr>
          <p:nvPr/>
        </p:nvPicPr>
        <p:blipFill>
          <a:blip r:embed="rId2">
            <a:extLst/>
          </a:blip>
          <a:stretch>
            <a:fillRect/>
          </a:stretch>
        </p:blipFill>
        <p:spPr>
          <a:xfrm>
            <a:off x="10302970" y="6418795"/>
            <a:ext cx="1161537" cy="349269"/>
          </a:xfrm>
          <a:prstGeom prst="rect">
            <a:avLst/>
          </a:prstGeom>
          <a:ln w="12700">
            <a:miter lim="400000"/>
          </a:ln>
        </p:spPr>
      </p:pic>
      <p:sp>
        <p:nvSpPr>
          <p:cNvPr id="354" name="TextBox 7"/>
          <p:cNvSpPr txBox="1"/>
          <p:nvPr/>
        </p:nvSpPr>
        <p:spPr>
          <a:xfrm>
            <a:off x="10043733" y="6412717"/>
            <a:ext cx="151307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B0F0"/>
                </a:solidFill>
              </a:defRPr>
            </a:lvl1pPr>
          </a:lstStyle>
          <a:p>
            <a:pPr/>
            <a:r>
              <a:t>DATA MINING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Title 1"/>
          <p:cNvSpPr txBox="1"/>
          <p:nvPr>
            <p:ph type="title"/>
          </p:nvPr>
        </p:nvSpPr>
        <p:spPr>
          <a:prstGeom prst="rect">
            <a:avLst/>
          </a:prstGeom>
        </p:spPr>
        <p:txBody>
          <a:bodyPr/>
          <a:lstStyle>
            <a:lvl1pPr defTabSz="850391">
              <a:defRPr spc="-186" sz="2976"/>
            </a:lvl1pPr>
          </a:lstStyle>
          <a:p>
            <a:pPr/>
            <a:r>
              <a:t>Selections of Predictors</a:t>
            </a:r>
          </a:p>
        </p:txBody>
      </p:sp>
      <p:sp>
        <p:nvSpPr>
          <p:cNvPr id="357" name="Text Placeholder 2"/>
          <p:cNvSpPr txBox="1"/>
          <p:nvPr>
            <p:ph type="body" sz="quarter" idx="1"/>
          </p:nvPr>
        </p:nvSpPr>
        <p:spPr>
          <a:xfrm>
            <a:off x="431799" y="1008000"/>
            <a:ext cx="11339515" cy="360001"/>
          </a:xfrm>
          <a:prstGeom prst="rect">
            <a:avLst/>
          </a:prstGeom>
        </p:spPr>
        <p:txBody>
          <a:bodyPr/>
          <a:lstStyle/>
          <a:p>
            <a:pPr defTabSz="365760">
              <a:spcBef>
                <a:spcPts val="400"/>
              </a:spcBef>
              <a:defRPr sz="720">
                <a:latin typeface="+mj-lt"/>
                <a:ea typeface="+mj-ea"/>
                <a:cs typeface="+mj-cs"/>
                <a:sym typeface="Calibri"/>
              </a:defRPr>
            </a:pPr>
            <a:r>
              <a:t>Predictors with very high correlation have been dropped and the remaining have been chosen to run the model.</a:t>
            </a:r>
          </a:p>
          <a:p>
            <a:pPr marL="114300" indent="-114300" defTabSz="365760">
              <a:spcBef>
                <a:spcPts val="400"/>
              </a:spcBef>
              <a:buSzPct val="100000"/>
              <a:buFont typeface="Arial"/>
              <a:buChar char="•"/>
              <a:defRPr sz="720">
                <a:latin typeface="+mj-lt"/>
                <a:ea typeface="+mj-ea"/>
                <a:cs typeface="+mj-cs"/>
                <a:sym typeface="Calibri"/>
              </a:defRPr>
            </a:pPr>
            <a:r>
              <a:t>Net Income to Total Assets :-</a:t>
            </a:r>
            <a:r>
              <a:rPr>
                <a:solidFill>
                  <a:srgbClr val="202124"/>
                </a:solidFill>
              </a:rPr>
              <a:t> Return on assets is a metric that indicates a company's profitability in relation to its total assets.</a:t>
            </a:r>
            <a:endParaRPr>
              <a:solidFill>
                <a:srgbClr val="202124"/>
              </a:solidFill>
            </a:endParaRPr>
          </a:p>
          <a:p>
            <a:pPr marL="114300" indent="-114300" defTabSz="365760">
              <a:spcBef>
                <a:spcPts val="400"/>
              </a:spcBef>
              <a:buSzPct val="100000"/>
              <a:buFont typeface="Arial"/>
              <a:buChar char="•"/>
              <a:defRPr sz="720">
                <a:latin typeface="+mj-lt"/>
                <a:ea typeface="+mj-ea"/>
                <a:cs typeface="+mj-cs"/>
                <a:sym typeface="Calibri"/>
              </a:defRPr>
            </a:pPr>
            <a:r>
              <a:t>Cash Flow to Liability</a:t>
            </a:r>
            <a:r>
              <a:rPr>
                <a:solidFill>
                  <a:srgbClr val="202124"/>
                </a:solidFill>
              </a:rPr>
              <a:t>:- If balance of a liability increases, cash flow from operations will increase.</a:t>
            </a:r>
            <a:endParaRPr>
              <a:solidFill>
                <a:srgbClr val="202124"/>
              </a:solidFill>
            </a:endParaRPr>
          </a:p>
          <a:p>
            <a:pPr marL="114300" indent="-114300" defTabSz="365760">
              <a:spcBef>
                <a:spcPts val="400"/>
              </a:spcBef>
              <a:buSzPct val="100000"/>
              <a:buFont typeface="Arial"/>
              <a:buChar char="•"/>
              <a:defRPr sz="720">
                <a:latin typeface="+mj-lt"/>
                <a:ea typeface="+mj-ea"/>
                <a:cs typeface="+mj-cs"/>
                <a:sym typeface="Calibri"/>
              </a:defRPr>
            </a:pPr>
            <a:r>
              <a:t>Retained Earnings to Total Assets:-</a:t>
            </a:r>
            <a:r>
              <a:rPr>
                <a:solidFill>
                  <a:srgbClr val="202124"/>
                </a:solidFill>
              </a:rPr>
              <a:t>measure the extent to which a company relies on debt, or leverage</a:t>
            </a:r>
            <a:endParaRPr>
              <a:solidFill>
                <a:srgbClr val="202124"/>
              </a:solidFill>
            </a:endParaRPr>
          </a:p>
          <a:p>
            <a:pPr marL="114300" indent="-114300" defTabSz="365760">
              <a:spcBef>
                <a:spcPts val="400"/>
              </a:spcBef>
              <a:buSzPct val="100000"/>
              <a:buFont typeface="Arial"/>
              <a:buChar char="•"/>
              <a:defRPr sz="720">
                <a:latin typeface="+mj-lt"/>
                <a:ea typeface="+mj-ea"/>
                <a:cs typeface="+mj-cs"/>
                <a:sym typeface="Calibri"/>
              </a:defRPr>
            </a:pPr>
            <a:r>
              <a:t>Total Asset Growth Rate :- </a:t>
            </a:r>
            <a:r>
              <a:rPr>
                <a:solidFill>
                  <a:srgbClr val="202124"/>
                </a:solidFill>
              </a:rPr>
              <a:t>shows how quickly a company has been growing its Assets</a:t>
            </a:r>
            <a:endParaRPr>
              <a:solidFill>
                <a:srgbClr val="202124"/>
              </a:solidFill>
            </a:endParaRPr>
          </a:p>
          <a:p>
            <a:pPr marL="114300" indent="-114300" defTabSz="365760">
              <a:spcBef>
                <a:spcPts val="400"/>
              </a:spcBef>
              <a:buSzPct val="100000"/>
              <a:buFont typeface="Arial"/>
              <a:buChar char="•"/>
              <a:defRPr sz="720">
                <a:latin typeface="+mj-lt"/>
                <a:ea typeface="+mj-ea"/>
                <a:cs typeface="+mj-cs"/>
                <a:sym typeface="Calibri"/>
              </a:defRPr>
            </a:pPr>
            <a:r>
              <a:t>Operating Profit Rate</a:t>
            </a:r>
            <a:r>
              <a:rPr>
                <a:solidFill>
                  <a:srgbClr val="202124"/>
                </a:solidFill>
              </a:rPr>
              <a:t> :- company's operating income by its net sales.</a:t>
            </a:r>
            <a:endParaRPr>
              <a:solidFill>
                <a:srgbClr val="202124"/>
              </a:solidFill>
            </a:endParaRPr>
          </a:p>
          <a:p>
            <a:pPr marL="114300" indent="-114300" defTabSz="365760">
              <a:spcBef>
                <a:spcPts val="400"/>
              </a:spcBef>
              <a:buSzPct val="100000"/>
              <a:buFont typeface="Arial"/>
              <a:buChar char="•"/>
              <a:defRPr sz="720">
                <a:latin typeface="+mj-lt"/>
                <a:ea typeface="+mj-ea"/>
                <a:cs typeface="+mj-cs"/>
                <a:sym typeface="Calibri"/>
              </a:defRPr>
            </a:pPr>
            <a:r>
              <a:t>Cash flow rate</a:t>
            </a:r>
            <a:r>
              <a:rPr>
                <a:solidFill>
                  <a:srgbClr val="202124"/>
                </a:solidFill>
              </a:rPr>
              <a:t> :- the long-term rate of growth of operating cash, the money that is actually coming into the bank from business operations.</a:t>
            </a:r>
            <a:endParaRPr>
              <a:solidFill>
                <a:srgbClr val="202124"/>
              </a:solidFill>
            </a:endParaRPr>
          </a:p>
          <a:p>
            <a:pPr marL="114300" indent="-114300" defTabSz="365760">
              <a:spcBef>
                <a:spcPts val="400"/>
              </a:spcBef>
              <a:buSzPct val="100000"/>
              <a:buFont typeface="Arial"/>
              <a:buChar char="•"/>
              <a:defRPr sz="720">
                <a:latin typeface="+mj-lt"/>
                <a:ea typeface="+mj-ea"/>
                <a:cs typeface="+mj-cs"/>
                <a:sym typeface="Calibri"/>
              </a:defRPr>
            </a:pPr>
            <a:r>
              <a:t>Cash Flow to Sales</a:t>
            </a:r>
            <a:r>
              <a:rPr>
                <a:solidFill>
                  <a:srgbClr val="202124"/>
                </a:solidFill>
              </a:rPr>
              <a:t> :- reveals the ability of a business to generate cash flow in proportion to its sales volume</a:t>
            </a:r>
            <a:endParaRPr>
              <a:solidFill>
                <a:srgbClr val="202124"/>
              </a:solidFill>
            </a:endParaRPr>
          </a:p>
          <a:p>
            <a:pPr marL="114300" indent="-114300" defTabSz="365760">
              <a:spcBef>
                <a:spcPts val="400"/>
              </a:spcBef>
              <a:buSzPct val="100000"/>
              <a:buFont typeface="Arial"/>
              <a:buChar char="•"/>
              <a:defRPr sz="720">
                <a:latin typeface="+mj-lt"/>
                <a:ea typeface="+mj-ea"/>
                <a:cs typeface="+mj-cs"/>
                <a:sym typeface="Calibri"/>
              </a:defRPr>
            </a:pPr>
            <a:r>
              <a:t>Cash Reinvestment % :- </a:t>
            </a:r>
            <a:r>
              <a:rPr>
                <a:solidFill>
                  <a:srgbClr val="202124"/>
                </a:solidFill>
              </a:rPr>
              <a:t>the process of taking the cash which is placed as collateral on the securities loaned and reinvesting this cash in other financial-products or money markets to generate additional revenue.</a:t>
            </a:r>
          </a:p>
        </p:txBody>
      </p:sp>
      <p:sp>
        <p:nvSpPr>
          <p:cNvPr id="358" name="Slide Number Placeholder 8"/>
          <p:cNvSpPr txBox="1"/>
          <p:nvPr>
            <p:ph type="sldNum" sz="quarter" idx="2"/>
          </p:nvPr>
        </p:nvSpPr>
        <p:spPr>
          <a:xfrm>
            <a:off x="11760000" y="6498451"/>
            <a:ext cx="432000" cy="177801"/>
          </a:xfrm>
          <a:prstGeom prst="rect">
            <a:avLst/>
          </a:prstGeom>
          <a:solidFill>
            <a:srgbClr val="0D0D0D"/>
          </a:solidFill>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9" name="Picture 3" descr="Picture 3"/>
          <p:cNvPicPr>
            <a:picLocks noChangeAspect="1"/>
          </p:cNvPicPr>
          <p:nvPr/>
        </p:nvPicPr>
        <p:blipFill>
          <a:blip r:embed="rId2">
            <a:extLst/>
          </a:blip>
          <a:stretch>
            <a:fillRect/>
          </a:stretch>
        </p:blipFill>
        <p:spPr>
          <a:xfrm>
            <a:off x="10302970" y="6418795"/>
            <a:ext cx="1161537" cy="349269"/>
          </a:xfrm>
          <a:prstGeom prst="rect">
            <a:avLst/>
          </a:prstGeom>
          <a:ln w="12700">
            <a:miter lim="400000"/>
          </a:ln>
        </p:spPr>
      </p:pic>
      <p:sp>
        <p:nvSpPr>
          <p:cNvPr id="360" name="TextBox 4"/>
          <p:cNvSpPr txBox="1"/>
          <p:nvPr/>
        </p:nvSpPr>
        <p:spPr>
          <a:xfrm>
            <a:off x="10043733" y="6412717"/>
            <a:ext cx="151307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B0F0"/>
                </a:solidFill>
              </a:defRPr>
            </a:lvl1pPr>
          </a:lstStyle>
          <a:p>
            <a:pPr/>
            <a:r>
              <a:t>DATA MINING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Footer Placeholder 3"/>
          <p:cNvSpPr txBox="1"/>
          <p:nvPr/>
        </p:nvSpPr>
        <p:spPr>
          <a:xfrm>
            <a:off x="431999" y="6498451"/>
            <a:ext cx="5664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defRPr>
            </a:lvl1pPr>
          </a:lstStyle>
          <a:p>
            <a:pPr/>
            <a:r>
              <a:t>Add a footer</a:t>
            </a:r>
          </a:p>
        </p:txBody>
      </p:sp>
      <p:sp>
        <p:nvSpPr>
          <p:cNvPr id="363" name="Text Placeholder 2"/>
          <p:cNvSpPr txBox="1"/>
          <p:nvPr>
            <p:ph type="body" idx="1"/>
          </p:nvPr>
        </p:nvSpPr>
        <p:spPr>
          <a:xfrm>
            <a:off x="431799" y="1007999"/>
            <a:ext cx="11339515" cy="4590544"/>
          </a:xfrm>
          <a:prstGeom prst="rect">
            <a:avLst/>
          </a:prstGeom>
        </p:spPr>
        <p:txBody>
          <a:bodyPr/>
          <a:lstStyle/>
          <a:p>
            <a:pPr marL="285750" indent="-285750">
              <a:buSzPct val="100000"/>
              <a:buFont typeface="Arial"/>
              <a:buChar char="•"/>
              <a:defRPr>
                <a:latin typeface="+mj-lt"/>
                <a:ea typeface="+mj-ea"/>
                <a:cs typeface="+mj-cs"/>
                <a:sym typeface="Calibri"/>
              </a:defRPr>
            </a:pPr>
            <a:r>
              <a:t>Cash/Current Liability </a:t>
            </a:r>
            <a:r>
              <a:rPr>
                <a:solidFill>
                  <a:srgbClr val="202124"/>
                </a:solidFill>
              </a:rPr>
              <a:t>:a measure of cash flow within the company</a:t>
            </a:r>
            <a:endParaRPr>
              <a:solidFill>
                <a:srgbClr val="202124"/>
              </a:solidFill>
            </a:endParaRPr>
          </a:p>
          <a:p>
            <a:pPr marL="285750" indent="-285750">
              <a:buSzPct val="100000"/>
              <a:buFont typeface="Arial"/>
              <a:buChar char="•"/>
              <a:defRPr>
                <a:solidFill>
                  <a:srgbClr val="202124"/>
                </a:solidFill>
                <a:latin typeface="+mj-lt"/>
                <a:ea typeface="+mj-ea"/>
                <a:cs typeface="+mj-cs"/>
                <a:sym typeface="Calibri"/>
              </a:defRPr>
            </a:pPr>
            <a:r>
              <a:t>CFO to Assets :- rates cash flows to the company assets without being affected by income recognition or income measurements.</a:t>
            </a:r>
          </a:p>
          <a:p>
            <a:pPr marL="285750" indent="-285750">
              <a:buSzPct val="100000"/>
              <a:buFont typeface="Arial"/>
              <a:buChar char="•"/>
              <a:defRPr>
                <a:latin typeface="+mj-lt"/>
                <a:ea typeface="+mj-ea"/>
                <a:cs typeface="+mj-cs"/>
                <a:sym typeface="Calibri"/>
              </a:defRPr>
            </a:pPr>
            <a:r>
              <a:t>Cash Flow Per Share </a:t>
            </a:r>
            <a:r>
              <a:rPr>
                <a:solidFill>
                  <a:srgbClr val="202124"/>
                </a:solidFill>
              </a:rPr>
              <a:t> after-tax earnings plus depreciation on a per-share basis that functions as a measure of a firm's financial strength.</a:t>
            </a:r>
            <a:endParaRPr>
              <a:solidFill>
                <a:srgbClr val="202124"/>
              </a:solidFill>
            </a:endParaRPr>
          </a:p>
          <a:p>
            <a:pPr marL="285750" indent="-285750">
              <a:buSzPct val="100000"/>
              <a:buFont typeface="Arial"/>
              <a:buChar char="•"/>
              <a:defRPr>
                <a:latin typeface="+mj-lt"/>
                <a:ea typeface="+mj-ea"/>
                <a:cs typeface="+mj-cs"/>
                <a:sym typeface="Calibri"/>
              </a:defRPr>
            </a:pPr>
            <a:r>
              <a:t>Operating Expense Rate</a:t>
            </a:r>
            <a:r>
              <a:rPr>
                <a:solidFill>
                  <a:srgbClr val="202124"/>
                </a:solidFill>
              </a:rPr>
              <a:t> calculated by dividing all operating expenses less depreciation by operating income.</a:t>
            </a:r>
            <a:endParaRPr>
              <a:solidFill>
                <a:srgbClr val="202124"/>
              </a:solidFill>
            </a:endParaRPr>
          </a:p>
          <a:p>
            <a:pPr marL="285750" indent="-285750">
              <a:buSzPct val="100000"/>
              <a:buFont typeface="Arial"/>
              <a:buChar char="•"/>
              <a:defRPr>
                <a:latin typeface="+mj-lt"/>
                <a:ea typeface="+mj-ea"/>
                <a:cs typeface="+mj-cs"/>
                <a:sym typeface="Calibri"/>
              </a:defRPr>
            </a:pPr>
            <a:r>
              <a:t>Interest Coverage Ratio</a:t>
            </a:r>
            <a:r>
              <a:rPr>
                <a:solidFill>
                  <a:srgbClr val="202124"/>
                </a:solidFill>
              </a:rPr>
              <a:t> a debt and profitability ratio used to determine how easily a company can pay interest on its outstanding debt.</a:t>
            </a:r>
            <a:endParaRPr>
              <a:solidFill>
                <a:srgbClr val="202124"/>
              </a:solidFill>
            </a:endParaRPr>
          </a:p>
          <a:p>
            <a:pPr marL="285750" indent="-285750">
              <a:buSzPct val="100000"/>
              <a:buFont typeface="Arial"/>
              <a:buChar char="•"/>
              <a:defRPr>
                <a:latin typeface="+mj-lt"/>
                <a:ea typeface="+mj-ea"/>
                <a:cs typeface="+mj-cs"/>
                <a:sym typeface="Calibri"/>
              </a:defRPr>
            </a:pPr>
            <a:r>
              <a:t>Operating Profit Per Share</a:t>
            </a:r>
            <a:r>
              <a:rPr>
                <a:solidFill>
                  <a:srgbClr val="202124"/>
                </a:solidFill>
              </a:rPr>
              <a:t> Consolidated Net Earnings divided by the number of shares of Common Stock outstanding at the end of the Performance Period.</a:t>
            </a:r>
          </a:p>
        </p:txBody>
      </p:sp>
      <p:sp>
        <p:nvSpPr>
          <p:cNvPr id="364" name="Slide Number Placeholder 4"/>
          <p:cNvSpPr txBox="1"/>
          <p:nvPr>
            <p:ph type="sldNum" sz="quarter" idx="2"/>
          </p:nvPr>
        </p:nvSpPr>
        <p:spPr>
          <a:xfrm>
            <a:off x="11760000" y="6498451"/>
            <a:ext cx="432000"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5" name="Picture 5" descr="Picture 5"/>
          <p:cNvPicPr>
            <a:picLocks noChangeAspect="1"/>
          </p:cNvPicPr>
          <p:nvPr/>
        </p:nvPicPr>
        <p:blipFill>
          <a:blip r:embed="rId2">
            <a:extLst/>
          </a:blip>
          <a:stretch>
            <a:fillRect/>
          </a:stretch>
        </p:blipFill>
        <p:spPr>
          <a:xfrm>
            <a:off x="10302970" y="6418795"/>
            <a:ext cx="1161537" cy="349269"/>
          </a:xfrm>
          <a:prstGeom prst="rect">
            <a:avLst/>
          </a:prstGeom>
          <a:ln w="12700">
            <a:miter lim="400000"/>
          </a:ln>
        </p:spPr>
      </p:pic>
      <p:sp>
        <p:nvSpPr>
          <p:cNvPr id="366" name="TextBox 6"/>
          <p:cNvSpPr txBox="1"/>
          <p:nvPr/>
        </p:nvSpPr>
        <p:spPr>
          <a:xfrm>
            <a:off x="10043733" y="6412717"/>
            <a:ext cx="151307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B0F0"/>
                </a:solidFill>
              </a:defRPr>
            </a:lvl1pPr>
          </a:lstStyle>
          <a:p>
            <a:pPr/>
            <a:r>
              <a:t>DATA MINING</a:t>
            </a:r>
          </a:p>
        </p:txBody>
      </p:sp>
      <p:sp>
        <p:nvSpPr>
          <p:cNvPr id="367" name="Title 1"/>
          <p:cNvSpPr txBox="1"/>
          <p:nvPr>
            <p:ph type="title"/>
          </p:nvPr>
        </p:nvSpPr>
        <p:spPr>
          <a:prstGeom prst="rect">
            <a:avLst/>
          </a:prstGeom>
        </p:spPr>
        <p:txBody>
          <a:bodyPr/>
          <a:lstStyle>
            <a:lvl1pPr defTabSz="850391">
              <a:defRPr spc="-186" sz="2976"/>
            </a:lvl1pPr>
          </a:lstStyle>
          <a:p>
            <a:pPr/>
            <a:r>
              <a:t>Selections of Predictors (contd.)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Footer Placeholder 3"/>
          <p:cNvSpPr txBox="1"/>
          <p:nvPr/>
        </p:nvSpPr>
        <p:spPr>
          <a:xfrm>
            <a:off x="431999" y="6498451"/>
            <a:ext cx="5664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defRPr>
            </a:lvl1pPr>
          </a:lstStyle>
          <a:p>
            <a:pPr/>
            <a:r>
              <a:t>Add a footer</a:t>
            </a:r>
          </a:p>
        </p:txBody>
      </p:sp>
      <p:sp>
        <p:nvSpPr>
          <p:cNvPr id="370" name="Title 1"/>
          <p:cNvSpPr txBox="1"/>
          <p:nvPr>
            <p:ph type="title"/>
          </p:nvPr>
        </p:nvSpPr>
        <p:spPr>
          <a:prstGeom prst="rect">
            <a:avLst/>
          </a:prstGeom>
        </p:spPr>
        <p:txBody>
          <a:bodyPr/>
          <a:lstStyle>
            <a:lvl1pPr>
              <a:defRPr b="1" spc="-200">
                <a:latin typeface="+mj-lt"/>
                <a:ea typeface="+mj-ea"/>
                <a:cs typeface="+mj-cs"/>
                <a:sym typeface="Calibri"/>
              </a:defRPr>
            </a:lvl1pPr>
          </a:lstStyle>
          <a:p>
            <a:pPr/>
            <a:r>
              <a:t>Performance Indicators</a:t>
            </a:r>
          </a:p>
        </p:txBody>
      </p:sp>
      <p:pic>
        <p:nvPicPr>
          <p:cNvPr id="371" name="Content Placeholder 6" descr="Content Placeholder 6"/>
          <p:cNvPicPr>
            <a:picLocks noChangeAspect="1"/>
          </p:cNvPicPr>
          <p:nvPr/>
        </p:nvPicPr>
        <p:blipFill>
          <a:blip r:embed="rId2">
            <a:extLst/>
          </a:blip>
          <a:stretch>
            <a:fillRect/>
          </a:stretch>
        </p:blipFill>
        <p:spPr>
          <a:xfrm>
            <a:off x="3722284" y="1008062"/>
            <a:ext cx="4747432" cy="5183189"/>
          </a:xfrm>
          <a:prstGeom prst="rect">
            <a:avLst/>
          </a:prstGeom>
          <a:ln w="12700">
            <a:miter lim="400000"/>
          </a:ln>
        </p:spPr>
      </p:pic>
      <p:sp>
        <p:nvSpPr>
          <p:cNvPr id="372" name="Slide Number Placeholder 4"/>
          <p:cNvSpPr txBox="1"/>
          <p:nvPr>
            <p:ph type="sldNum" sz="quarter" idx="2"/>
          </p:nvPr>
        </p:nvSpPr>
        <p:spPr>
          <a:xfrm>
            <a:off x="11760000" y="6498451"/>
            <a:ext cx="432000" cy="1778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75" name="Speech Bubble: Rectangle with Corners Rounded 8"/>
          <p:cNvGrpSpPr/>
          <p:nvPr/>
        </p:nvGrpSpPr>
        <p:grpSpPr>
          <a:xfrm>
            <a:off x="431999" y="1226819"/>
            <a:ext cx="3765769" cy="1958341"/>
            <a:chOff x="0" y="0"/>
            <a:chExt cx="3765767" cy="1958339"/>
          </a:xfrm>
        </p:grpSpPr>
        <p:sp>
          <p:nvSpPr>
            <p:cNvPr id="373" name="Shape"/>
            <p:cNvSpPr/>
            <p:nvPr/>
          </p:nvSpPr>
          <p:spPr>
            <a:xfrm>
              <a:off x="0" y="1270"/>
              <a:ext cx="3765768" cy="1955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837" y="0"/>
                    <a:pt x="1870" y="0"/>
                  </a:cubicBezTo>
                  <a:lnTo>
                    <a:pt x="9008" y="0"/>
                  </a:lnTo>
                  <a:lnTo>
                    <a:pt x="13572" y="0"/>
                  </a:lnTo>
                  <a:cubicBezTo>
                    <a:pt x="14605" y="0"/>
                    <a:pt x="15442" y="1612"/>
                    <a:pt x="15442" y="3600"/>
                  </a:cubicBezTo>
                  <a:lnTo>
                    <a:pt x="15442" y="12600"/>
                  </a:lnTo>
                  <a:lnTo>
                    <a:pt x="21600" y="17480"/>
                  </a:lnTo>
                  <a:lnTo>
                    <a:pt x="15442" y="18000"/>
                  </a:lnTo>
                  <a:lnTo>
                    <a:pt x="15442" y="18000"/>
                  </a:lnTo>
                  <a:cubicBezTo>
                    <a:pt x="15442" y="19988"/>
                    <a:pt x="14605" y="21600"/>
                    <a:pt x="13572" y="21600"/>
                  </a:cubicBezTo>
                  <a:lnTo>
                    <a:pt x="1870" y="21600"/>
                  </a:lnTo>
                  <a:cubicBezTo>
                    <a:pt x="837" y="21600"/>
                    <a:pt x="0" y="19988"/>
                    <a:pt x="0" y="18000"/>
                  </a:cubicBezTo>
                  <a:lnTo>
                    <a:pt x="0" y="18000"/>
                  </a:lnTo>
                  <a:lnTo>
                    <a:pt x="0" y="12600"/>
                  </a:lnTo>
                  <a:close/>
                </a:path>
              </a:pathLst>
            </a:cu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74" name="True Positive is the case when our model predicts that the company will go bankrupt, and it actually is True."/>
            <p:cNvSpPr txBox="1"/>
            <p:nvPr/>
          </p:nvSpPr>
          <p:spPr>
            <a:xfrm>
              <a:off x="141194" y="-1"/>
              <a:ext cx="2409812" cy="1958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defRPr>
              </a:pPr>
              <a:r>
                <a:t>True Positive </a:t>
              </a:r>
              <a:r>
                <a:rPr b="0"/>
                <a:t>is the case when our model predicts that the company will go bankrupt, and it actually is True.</a:t>
              </a:r>
            </a:p>
          </p:txBody>
        </p:sp>
      </p:grpSp>
      <p:grpSp>
        <p:nvGrpSpPr>
          <p:cNvPr id="378" name="Speech Bubble: Rectangle with Corners Rounded 9"/>
          <p:cNvGrpSpPr/>
          <p:nvPr/>
        </p:nvGrpSpPr>
        <p:grpSpPr>
          <a:xfrm>
            <a:off x="432000" y="3707143"/>
            <a:ext cx="3633688" cy="2281856"/>
            <a:chOff x="0" y="0"/>
            <a:chExt cx="3633687" cy="2281855"/>
          </a:xfrm>
        </p:grpSpPr>
        <p:sp>
          <p:nvSpPr>
            <p:cNvPr id="376" name="Shape"/>
            <p:cNvSpPr/>
            <p:nvPr/>
          </p:nvSpPr>
          <p:spPr>
            <a:xfrm>
              <a:off x="0" y="45347"/>
              <a:ext cx="3633688" cy="2191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972" y="0"/>
                    <a:pt x="2171" y="0"/>
                  </a:cubicBezTo>
                  <a:lnTo>
                    <a:pt x="9335" y="0"/>
                  </a:lnTo>
                  <a:lnTo>
                    <a:pt x="13833" y="0"/>
                  </a:lnTo>
                  <a:cubicBezTo>
                    <a:pt x="15032" y="0"/>
                    <a:pt x="16003" y="1612"/>
                    <a:pt x="16003" y="3600"/>
                  </a:cubicBezTo>
                  <a:lnTo>
                    <a:pt x="16003" y="12600"/>
                  </a:lnTo>
                  <a:lnTo>
                    <a:pt x="21600" y="16246"/>
                  </a:lnTo>
                  <a:lnTo>
                    <a:pt x="16003" y="18000"/>
                  </a:lnTo>
                  <a:lnTo>
                    <a:pt x="16003" y="18000"/>
                  </a:lnTo>
                  <a:cubicBezTo>
                    <a:pt x="16003" y="19988"/>
                    <a:pt x="15032" y="21600"/>
                    <a:pt x="13833" y="21600"/>
                  </a:cubicBezTo>
                  <a:lnTo>
                    <a:pt x="2171" y="21600"/>
                  </a:lnTo>
                  <a:cubicBezTo>
                    <a:pt x="972" y="21600"/>
                    <a:pt x="0" y="19988"/>
                    <a:pt x="0" y="18000"/>
                  </a:cubicBezTo>
                  <a:lnTo>
                    <a:pt x="0" y="18000"/>
                  </a:lnTo>
                  <a:lnTo>
                    <a:pt x="0" y="12600"/>
                  </a:lnTo>
                  <a:close/>
                </a:path>
              </a:pathLst>
            </a:cu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77" name="True Negative is the case when our model predicts that the company will not go bankrupt, and it actually did not go bankrupt."/>
            <p:cNvSpPr txBox="1"/>
            <p:nvPr/>
          </p:nvSpPr>
          <p:spPr>
            <a:xfrm>
              <a:off x="152683" y="0"/>
              <a:ext cx="2386832" cy="22818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j-lt"/>
                  <a:ea typeface="+mj-ea"/>
                  <a:cs typeface="+mj-cs"/>
                  <a:sym typeface="Calibri"/>
                </a:defRPr>
              </a:pPr>
              <a:r>
                <a:t>True Negative </a:t>
              </a:r>
              <a:r>
                <a:rPr b="0">
                  <a:latin typeface="Candara"/>
                  <a:ea typeface="Candara"/>
                  <a:cs typeface="Candara"/>
                  <a:sym typeface="Candara"/>
                </a:rPr>
                <a:t>is the case when our model predicts that the company will not go bankrupt, and it actually did not go bankrupt.</a:t>
              </a:r>
            </a:p>
          </p:txBody>
        </p:sp>
      </p:grpSp>
      <p:grpSp>
        <p:nvGrpSpPr>
          <p:cNvPr id="381" name="Speech Bubble: Rectangle with Corners Rounded 10"/>
          <p:cNvGrpSpPr/>
          <p:nvPr/>
        </p:nvGrpSpPr>
        <p:grpSpPr>
          <a:xfrm>
            <a:off x="8363171" y="886075"/>
            <a:ext cx="3396829" cy="2281856"/>
            <a:chOff x="0" y="0"/>
            <a:chExt cx="3396827" cy="2281855"/>
          </a:xfrm>
        </p:grpSpPr>
        <p:sp>
          <p:nvSpPr>
            <p:cNvPr id="379" name="Shape"/>
            <p:cNvSpPr/>
            <p:nvPr/>
          </p:nvSpPr>
          <p:spPr>
            <a:xfrm>
              <a:off x="0" y="163027"/>
              <a:ext cx="3396828" cy="1955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481" y="3600"/>
                  </a:moveTo>
                  <a:cubicBezTo>
                    <a:pt x="4481" y="1612"/>
                    <a:pt x="5409" y="0"/>
                    <a:pt x="6553" y="0"/>
                  </a:cubicBezTo>
                  <a:lnTo>
                    <a:pt x="7334" y="0"/>
                  </a:lnTo>
                  <a:lnTo>
                    <a:pt x="19527" y="0"/>
                  </a:lnTo>
                  <a:cubicBezTo>
                    <a:pt x="20672" y="0"/>
                    <a:pt x="21600" y="1612"/>
                    <a:pt x="21600" y="3600"/>
                  </a:cubicBezTo>
                  <a:lnTo>
                    <a:pt x="21600" y="18000"/>
                  </a:lnTo>
                  <a:cubicBezTo>
                    <a:pt x="21600" y="19988"/>
                    <a:pt x="20672" y="21600"/>
                    <a:pt x="19527" y="21600"/>
                  </a:cubicBezTo>
                  <a:lnTo>
                    <a:pt x="6553" y="21600"/>
                  </a:lnTo>
                  <a:cubicBezTo>
                    <a:pt x="5409" y="21600"/>
                    <a:pt x="4481" y="19988"/>
                    <a:pt x="4481" y="18000"/>
                  </a:cubicBezTo>
                  <a:lnTo>
                    <a:pt x="4481" y="18000"/>
                  </a:lnTo>
                  <a:lnTo>
                    <a:pt x="0" y="14114"/>
                  </a:lnTo>
                  <a:lnTo>
                    <a:pt x="4481" y="12600"/>
                  </a:lnTo>
                  <a:close/>
                </a:path>
              </a:pathLst>
            </a:cu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80" name="False Negative is the case when our model predicts that the company will not go bankrupt, but it actually will go bankrupt."/>
            <p:cNvSpPr txBox="1"/>
            <p:nvPr/>
          </p:nvSpPr>
          <p:spPr>
            <a:xfrm>
              <a:off x="845822" y="-1"/>
              <a:ext cx="2409813" cy="22818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j-lt"/>
                  <a:ea typeface="+mj-ea"/>
                  <a:cs typeface="+mj-cs"/>
                  <a:sym typeface="Calibri"/>
                </a:defRPr>
              </a:pPr>
              <a:r>
                <a:t>False Negative </a:t>
              </a:r>
              <a:r>
                <a:rPr b="0">
                  <a:latin typeface="Candara"/>
                  <a:ea typeface="Candara"/>
                  <a:cs typeface="Candara"/>
                  <a:sym typeface="Candara"/>
                </a:rPr>
                <a:t>is the case when our model predicts that the company will not go bankrupt, but it actually will go bankrupt.</a:t>
              </a:r>
            </a:p>
          </p:txBody>
        </p:sp>
      </p:grpSp>
      <p:grpSp>
        <p:nvGrpSpPr>
          <p:cNvPr id="384" name="Speech Bubble: Rectangle with Corners Rounded 11"/>
          <p:cNvGrpSpPr/>
          <p:nvPr/>
        </p:nvGrpSpPr>
        <p:grpSpPr>
          <a:xfrm>
            <a:off x="8231762" y="3731109"/>
            <a:ext cx="3285076" cy="2281856"/>
            <a:chOff x="0" y="0"/>
            <a:chExt cx="3285075" cy="2281855"/>
          </a:xfrm>
        </p:grpSpPr>
        <p:sp>
          <p:nvSpPr>
            <p:cNvPr id="382" name="Shape"/>
            <p:cNvSpPr/>
            <p:nvPr/>
          </p:nvSpPr>
          <p:spPr>
            <a:xfrm>
              <a:off x="0" y="163027"/>
              <a:ext cx="3285076" cy="1955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98" y="3600"/>
                  </a:moveTo>
                  <a:cubicBezTo>
                    <a:pt x="3898" y="1612"/>
                    <a:pt x="4858" y="0"/>
                    <a:pt x="6042" y="0"/>
                  </a:cubicBezTo>
                  <a:lnTo>
                    <a:pt x="6849" y="0"/>
                  </a:lnTo>
                  <a:lnTo>
                    <a:pt x="19457" y="0"/>
                  </a:lnTo>
                  <a:cubicBezTo>
                    <a:pt x="20640" y="0"/>
                    <a:pt x="21600" y="1612"/>
                    <a:pt x="21600" y="3600"/>
                  </a:cubicBezTo>
                  <a:lnTo>
                    <a:pt x="21600" y="18000"/>
                  </a:lnTo>
                  <a:cubicBezTo>
                    <a:pt x="21600" y="19988"/>
                    <a:pt x="20640" y="21600"/>
                    <a:pt x="19457" y="21600"/>
                  </a:cubicBezTo>
                  <a:lnTo>
                    <a:pt x="6042" y="21600"/>
                  </a:lnTo>
                  <a:cubicBezTo>
                    <a:pt x="4858" y="21600"/>
                    <a:pt x="3898" y="19988"/>
                    <a:pt x="3898" y="18000"/>
                  </a:cubicBezTo>
                  <a:lnTo>
                    <a:pt x="3898" y="18000"/>
                  </a:lnTo>
                  <a:lnTo>
                    <a:pt x="0" y="12880"/>
                  </a:lnTo>
                  <a:lnTo>
                    <a:pt x="3898" y="12600"/>
                  </a:lnTo>
                  <a:close/>
                </a:path>
              </a:pathLst>
            </a:custGeom>
            <a:solidFill>
              <a:srgbClr val="00206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83" name="False Positive is the case when our model predicts that the company will  go bankrupt, but it actually will not go bankrupt."/>
            <p:cNvSpPr txBox="1"/>
            <p:nvPr/>
          </p:nvSpPr>
          <p:spPr>
            <a:xfrm>
              <a:off x="734070" y="-1"/>
              <a:ext cx="2409812" cy="22818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a:solidFill>
                    <a:srgbClr val="FFFFFF"/>
                  </a:solidFill>
                  <a:latin typeface="+mj-lt"/>
                  <a:ea typeface="+mj-ea"/>
                  <a:cs typeface="+mj-cs"/>
                  <a:sym typeface="Calibri"/>
                </a:defRPr>
              </a:pPr>
              <a:r>
                <a:t>False Positive </a:t>
              </a:r>
              <a:r>
                <a:rPr b="0">
                  <a:latin typeface="Candara"/>
                  <a:ea typeface="Candara"/>
                  <a:cs typeface="Candara"/>
                  <a:sym typeface="Candara"/>
                </a:rPr>
                <a:t>is the case when our model predicts that the company will  go bankrupt, but it actually will not go bankrupt.</a:t>
              </a:r>
            </a:p>
          </p:txBody>
        </p:sp>
      </p:grpSp>
      <p:pic>
        <p:nvPicPr>
          <p:cNvPr id="385" name="Picture 2" descr="Picture 2"/>
          <p:cNvPicPr>
            <a:picLocks noChangeAspect="1"/>
          </p:cNvPicPr>
          <p:nvPr/>
        </p:nvPicPr>
        <p:blipFill>
          <a:blip r:embed="rId3">
            <a:extLst/>
          </a:blip>
          <a:stretch>
            <a:fillRect/>
          </a:stretch>
        </p:blipFill>
        <p:spPr>
          <a:xfrm>
            <a:off x="10302970" y="6418795"/>
            <a:ext cx="1161537" cy="349269"/>
          </a:xfrm>
          <a:prstGeom prst="rect">
            <a:avLst/>
          </a:prstGeom>
          <a:ln w="12700">
            <a:miter lim="400000"/>
          </a:ln>
        </p:spPr>
      </p:pic>
      <p:sp>
        <p:nvSpPr>
          <p:cNvPr id="386" name="TextBox 5"/>
          <p:cNvSpPr txBox="1"/>
          <p:nvPr/>
        </p:nvSpPr>
        <p:spPr>
          <a:xfrm>
            <a:off x="10043733" y="6412717"/>
            <a:ext cx="151307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00B0F0"/>
                </a:solidFill>
              </a:defRPr>
            </a:lvl1pPr>
          </a:lstStyle>
          <a:p>
            <a:pPr/>
            <a:r>
              <a:t>DATA MINING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2F2F2"/>
      </a:lt1>
      <a:dk2>
        <a:srgbClr val="A7A7A7"/>
      </a:dk2>
      <a:lt2>
        <a:srgbClr val="535353"/>
      </a:lt2>
      <a:accent1>
        <a:srgbClr val="25C6E3"/>
      </a:accent1>
      <a:accent2>
        <a:srgbClr val="E80554"/>
      </a:accent2>
      <a:accent3>
        <a:srgbClr val="A9E26F"/>
      </a:accent3>
      <a:accent4>
        <a:srgbClr val="EAD000"/>
      </a:accent4>
      <a:accent5>
        <a:srgbClr val="1A0F49"/>
      </a:accent5>
      <a:accent6>
        <a:srgbClr val="FF4A01"/>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25C6E3"/>
      </a:accent1>
      <a:accent2>
        <a:srgbClr val="E80554"/>
      </a:accent2>
      <a:accent3>
        <a:srgbClr val="A9E26F"/>
      </a:accent3>
      <a:accent4>
        <a:srgbClr val="EAD000"/>
      </a:accent4>
      <a:accent5>
        <a:srgbClr val="1A0F49"/>
      </a:accent5>
      <a:accent6>
        <a:srgbClr val="FF4A01"/>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