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Helvetica"/>
      </a:defRPr>
    </a:lvl1pPr>
    <a:lvl2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Helvetica"/>
      </a:defRPr>
    </a:lvl2pPr>
    <a:lvl3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Helvetica"/>
      </a:defRPr>
    </a:lvl3pPr>
    <a:lvl4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Helvetica"/>
      </a:defRPr>
    </a:lvl4pPr>
    <a:lvl5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Helvetica"/>
      </a:defRPr>
    </a:lvl5pPr>
    <a:lvl6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Helvetica"/>
      </a:defRPr>
    </a:lvl6pPr>
    <a:lvl7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Helvetica"/>
      </a:defRPr>
    </a:lvl7pPr>
    <a:lvl8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Helvetica"/>
      </a:defRPr>
    </a:lvl8pPr>
    <a:lvl9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CAD5E6"/>
          </a:solidFill>
        </a:fill>
      </a:tcStyle>
    </a:wholeTbl>
    <a:band2H>
      <a:tcTxStyle b="def" i="def"/>
      <a:tcStyle>
        <a:tcBdr/>
        <a:fill>
          <a:solidFill>
            <a:srgbClr val="E6EBF3"/>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1"/>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381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1"/>
          </a:solid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381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CBE4CA"/>
          </a:solidFill>
        </a:fill>
      </a:tcStyle>
    </a:wholeTbl>
    <a:band2H>
      <a:tcTxStyle b="def" i="def"/>
      <a:tcStyle>
        <a:tcBdr/>
        <a:fill>
          <a:solidFill>
            <a:srgbClr val="E7F2E6"/>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3"/>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381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3"/>
          </a:solid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381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ECCBD6"/>
          </a:solidFill>
        </a:fill>
      </a:tcStyle>
    </a:wholeTbl>
    <a:band2H>
      <a:tcTxStyle b="def" i="def"/>
      <a:tcStyle>
        <a:tcBdr/>
        <a:fill>
          <a:solidFill>
            <a:srgbClr val="F6E7EC"/>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6"/>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381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6"/>
          </a:solid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381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000000"/>
          </a:solidFill>
        </a:fill>
      </a:tcStyle>
    </a:band2H>
    <a:firstCol>
      <a:tcTxStyle b="on"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000000"/>
          </a:solidFill>
        </a:fill>
      </a:tcStyle>
    </a:lastRow>
    <a:firstRow>
      <a:tcTxStyle b="on" i="off">
        <a:fontRef idx="major">
          <a:srgbClr val="000000"/>
        </a:fontRef>
        <a:srgbClr val="000000"/>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381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solid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381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p:spTree>
      <p:nvGrpSpPr>
        <p:cNvPr id="1" name=""/>
        <p:cNvGrpSpPr/>
        <p:nvPr/>
      </p:nvGrpSpPr>
      <p:grpSpPr>
        <a:xfrm>
          <a:off x="0" y="0"/>
          <a:ext cx="0" cy="0"/>
          <a:chOff x="0" y="0"/>
          <a:chExt cx="0" cy="0"/>
        </a:xfrm>
      </p:grpSpPr>
      <p:sp>
        <p:nvSpPr>
          <p:cNvPr id="11" name="Body Level One…"/>
          <p:cNvSpPr txBox="1"/>
          <p:nvPr>
            <p:ph type="body" sz="quarter" idx="1" hasCustomPrompt="1"/>
          </p:nvPr>
        </p:nvSpPr>
        <p:spPr>
          <a:xfrm>
            <a:off x="1206496" y="11839047"/>
            <a:ext cx="21971006" cy="636981"/>
          </a:xfrm>
          <a:prstGeom prst="rect">
            <a:avLst/>
          </a:prstGeom>
        </p:spPr>
        <p:txBody>
          <a:bodyPr lIns="45718" tIns="45718" rIns="45718" bIns="45718" numCol="1" spcCol="38100" anchor="b"/>
          <a:lstStyle>
            <a:lvl1pPr marL="0" indent="0" defTabSz="825500">
              <a:lnSpc>
                <a:spcPct val="100000"/>
              </a:lnSpc>
              <a:spcBef>
                <a:spcPts val="0"/>
              </a:spcBef>
              <a:buSzTx/>
              <a:buNone/>
              <a:defRPr b="1" sz="3600"/>
            </a:lvl1pPr>
            <a:lvl2pPr marL="1066800" indent="-457200" defTabSz="825500">
              <a:lnSpc>
                <a:spcPct val="100000"/>
              </a:lnSpc>
              <a:spcBef>
                <a:spcPts val="0"/>
              </a:spcBef>
              <a:defRPr b="1" sz="3600"/>
            </a:lvl2pPr>
            <a:lvl3pPr marL="1676400" indent="-457200" defTabSz="825500">
              <a:lnSpc>
                <a:spcPct val="100000"/>
              </a:lnSpc>
              <a:spcBef>
                <a:spcPts val="0"/>
              </a:spcBef>
              <a:defRPr b="1" sz="3600"/>
            </a:lvl3pPr>
            <a:lvl4pPr marL="2286000" indent="-457200" defTabSz="825500">
              <a:lnSpc>
                <a:spcPct val="100000"/>
              </a:lnSpc>
              <a:spcBef>
                <a:spcPts val="0"/>
              </a:spcBef>
              <a:defRPr b="1" sz="3600"/>
            </a:lvl4pPr>
            <a:lvl5pPr marL="2895600" indent="-457200" defTabSz="825500">
              <a:lnSpc>
                <a:spcPct val="100000"/>
              </a:lnSpc>
              <a:spcBef>
                <a:spcPts val="0"/>
              </a:spcBef>
              <a:defRPr b="1" sz="3600"/>
            </a:lvl5pPr>
          </a:lstStyle>
          <a:p>
            <a:pPr/>
            <a:r>
              <a:t>Author and Date</a:t>
            </a:r>
          </a:p>
          <a:p>
            <a:pPr lvl="1"/>
            <a:r>
              <a:t/>
            </a:r>
          </a:p>
          <a:p>
            <a:pPr lvl="2"/>
            <a:r>
              <a:t/>
            </a:r>
          </a:p>
          <a:p>
            <a:pPr lvl="3"/>
            <a:r>
              <a:t/>
            </a:r>
          </a:p>
          <a:p>
            <a:pPr lvl="4"/>
            <a:r>
              <a:t/>
            </a:r>
          </a:p>
        </p:txBody>
      </p:sp>
      <p:sp>
        <p:nvSpPr>
          <p:cNvPr id="12" name="Presentation Title"/>
          <p:cNvSpPr txBox="1"/>
          <p:nvPr>
            <p:ph type="title" hasCustomPrompt="1"/>
          </p:nvPr>
        </p:nvSpPr>
        <p:spPr>
          <a:xfrm>
            <a:off x="1206496" y="2574991"/>
            <a:ext cx="21971005" cy="4648203"/>
          </a:xfrm>
          <a:prstGeom prst="rect">
            <a:avLst/>
          </a:prstGeom>
        </p:spPr>
        <p:txBody>
          <a:bodyPr anchor="b"/>
          <a:lstStyle>
            <a:lvl1pPr>
              <a:defRPr spc="-232" sz="11600"/>
            </a:lvl1pPr>
          </a:lstStyle>
          <a:p>
            <a:pPr/>
            <a:r>
              <a:t>Presentation Title</a:t>
            </a:r>
          </a:p>
        </p:txBody>
      </p:sp>
      <p:sp>
        <p:nvSpPr>
          <p:cNvPr id="13" name="Body Level One…"/>
          <p:cNvSpPr txBox="1"/>
          <p:nvPr>
            <p:ph type="body" sz="quarter" idx="21" hasCustomPrompt="1"/>
          </p:nvPr>
        </p:nvSpPr>
        <p:spPr>
          <a:xfrm>
            <a:off x="1206500" y="7196865"/>
            <a:ext cx="21971000" cy="1905003"/>
          </a:xfrm>
          <a:prstGeom prst="rect">
            <a:avLst/>
          </a:prstGeom>
        </p:spPr>
        <p:txBody>
          <a:bodyPr numCol="1" spcCol="38100"/>
          <a:lstStyle>
            <a:lvl1pPr marL="0" indent="0" defTabSz="825500">
              <a:lnSpc>
                <a:spcPct val="100000"/>
              </a:lnSpc>
              <a:spcBef>
                <a:spcPts val="0"/>
              </a:spcBef>
              <a:buSzTx/>
              <a:buNone/>
              <a:defRPr b="1" sz="5500"/>
            </a:lvl1pPr>
          </a:lstStyle>
          <a:p>
            <a:pPr/>
            <a:r>
              <a:t>Presentation Subtitle</a:t>
            </a:r>
          </a:p>
        </p:txBody>
      </p:sp>
      <p:sp>
        <p:nvSpPr>
          <p:cNvPr id="14" name="Slide Number"/>
          <p:cNvSpPr txBox="1"/>
          <p:nvPr>
            <p:ph type="sldNum" sz="quarter" idx="2"/>
          </p:nvPr>
        </p:nvSpPr>
        <p:spPr>
          <a:xfrm>
            <a:off x="12007748" y="13080999"/>
            <a:ext cx="368504"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06500" y="4920843"/>
            <a:ext cx="21971000" cy="3874314"/>
          </a:xfrm>
          <a:prstGeom prst="rect">
            <a:avLst/>
          </a:prstGeom>
        </p:spPr>
        <p:txBody>
          <a:bodyPr numCol="1" spcCol="38100"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sz="quarter" idx="1" hasCustomPrompt="1"/>
          </p:nvPr>
        </p:nvSpPr>
        <p:spPr>
          <a:xfrm>
            <a:off x="1206500" y="8262180"/>
            <a:ext cx="21971000" cy="934782"/>
          </a:xfrm>
          <a:prstGeom prst="rect">
            <a:avLst/>
          </a:prstGeom>
        </p:spPr>
        <p:txBody>
          <a:bodyPr lIns="45718" tIns="45718" rIns="45718" bIns="45718" numCol="1" spcCol="38100"/>
          <a:lstStyle>
            <a:lvl1pPr marL="0" indent="0" algn="ctr" defTabSz="825500">
              <a:lnSpc>
                <a:spcPct val="100000"/>
              </a:lnSpc>
              <a:spcBef>
                <a:spcPts val="0"/>
              </a:spcBef>
              <a:buSzTx/>
              <a:buNone/>
              <a:defRPr b="1" sz="5500"/>
            </a:lvl1pPr>
            <a:lvl2pPr marL="1308100" indent="-698500" algn="ctr" defTabSz="825500">
              <a:lnSpc>
                <a:spcPct val="100000"/>
              </a:lnSpc>
              <a:spcBef>
                <a:spcPts val="0"/>
              </a:spcBef>
              <a:defRPr b="1" sz="5500"/>
            </a:lvl2pPr>
            <a:lvl3pPr marL="1917700" indent="-698500" algn="ctr" defTabSz="825500">
              <a:lnSpc>
                <a:spcPct val="100000"/>
              </a:lnSpc>
              <a:spcBef>
                <a:spcPts val="0"/>
              </a:spcBef>
              <a:defRPr b="1" sz="5500"/>
            </a:lvl3pPr>
            <a:lvl4pPr marL="2527300" indent="-698500" algn="ctr" defTabSz="825500">
              <a:lnSpc>
                <a:spcPct val="100000"/>
              </a:lnSpc>
              <a:spcBef>
                <a:spcPts val="0"/>
              </a:spcBef>
              <a:defRPr b="1" sz="5500"/>
            </a:lvl4pPr>
            <a:lvl5pPr marL="3136900" indent="-698500" algn="ctr" defTabSz="825500">
              <a:lnSpc>
                <a:spcPct val="100000"/>
              </a:lnSpc>
              <a:spcBef>
                <a:spcPts val="0"/>
              </a:spcBef>
              <a:defRPr b="1" sz="5500"/>
            </a:lvl5pPr>
          </a:lstStyle>
          <a:p>
            <a:pPr/>
            <a:r>
              <a:t>Fact information</a:t>
            </a:r>
          </a:p>
          <a:p>
            <a:pPr lvl="1"/>
            <a:r>
              <a:t/>
            </a:r>
          </a:p>
          <a:p>
            <a:pPr lvl="2"/>
            <a:r>
              <a:t/>
            </a:r>
          </a:p>
          <a:p>
            <a:pPr lvl="3"/>
            <a:r>
              <a:t/>
            </a:r>
          </a:p>
          <a:p>
            <a:pPr lvl="4"/>
            <a:r>
              <a:t/>
            </a:r>
          </a:p>
        </p:txBody>
      </p:sp>
      <p:sp>
        <p:nvSpPr>
          <p:cNvPr id="107" name="Body Level One…"/>
          <p:cNvSpPr txBox="1"/>
          <p:nvPr>
            <p:ph type="body" idx="21" hasCustomPrompt="1"/>
          </p:nvPr>
        </p:nvSpPr>
        <p:spPr>
          <a:xfrm>
            <a:off x="1206500" y="935257"/>
            <a:ext cx="21971000" cy="7359065"/>
          </a:xfrm>
          <a:prstGeom prst="rect">
            <a:avLst/>
          </a:prstGeom>
        </p:spPr>
        <p:txBody>
          <a:bodyPr numCol="1" spcCol="38100" anchor="b"/>
          <a:lstStyle/>
          <a:p>
            <a:pPr lvl="4" marL="0" indent="2121408" algn="ctr" defTabSz="1072868">
              <a:lnSpc>
                <a:spcPct val="80000"/>
              </a:lnSpc>
              <a:spcBef>
                <a:spcPts val="0"/>
              </a:spcBef>
              <a:buSzTx/>
              <a:buNone/>
              <a:defRPr b="1" spc="-199" sz="11000"/>
            </a:pPr>
            <a:r>
              <a:t>100%
</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Body Level One…"/>
          <p:cNvSpPr txBox="1"/>
          <p:nvPr>
            <p:ph type="body" sz="quarter" idx="1" hasCustomPrompt="1"/>
          </p:nvPr>
        </p:nvSpPr>
        <p:spPr>
          <a:xfrm>
            <a:off x="2480823" y="10675453"/>
            <a:ext cx="20149255" cy="636981"/>
          </a:xfrm>
          <a:prstGeom prst="rect">
            <a:avLst/>
          </a:prstGeom>
        </p:spPr>
        <p:txBody>
          <a:bodyPr lIns="45718" tIns="45718" rIns="45718" bIns="45718" numCol="1" spcCol="38100"/>
          <a:lstStyle>
            <a:lvl1pPr marL="0" indent="0" defTabSz="825500">
              <a:lnSpc>
                <a:spcPct val="100000"/>
              </a:lnSpc>
              <a:spcBef>
                <a:spcPts val="0"/>
              </a:spcBef>
              <a:buSzTx/>
              <a:buNone/>
              <a:defRPr b="1" sz="3600"/>
            </a:lvl1pPr>
            <a:lvl2pPr marL="1066800" indent="-457200" defTabSz="825500">
              <a:lnSpc>
                <a:spcPct val="100000"/>
              </a:lnSpc>
              <a:spcBef>
                <a:spcPts val="0"/>
              </a:spcBef>
              <a:defRPr b="1" sz="3600"/>
            </a:lvl2pPr>
            <a:lvl3pPr marL="1676400" indent="-457200" defTabSz="825500">
              <a:lnSpc>
                <a:spcPct val="100000"/>
              </a:lnSpc>
              <a:spcBef>
                <a:spcPts val="0"/>
              </a:spcBef>
              <a:defRPr b="1" sz="3600"/>
            </a:lvl3pPr>
            <a:lvl4pPr marL="2286000" indent="-457200" defTabSz="825500">
              <a:lnSpc>
                <a:spcPct val="100000"/>
              </a:lnSpc>
              <a:spcBef>
                <a:spcPts val="0"/>
              </a:spcBef>
              <a:defRPr b="1" sz="3600"/>
            </a:lvl4pPr>
            <a:lvl5pPr marL="2895600" indent="-457200" defTabSz="825500">
              <a:lnSpc>
                <a:spcPct val="100000"/>
              </a:lnSpc>
              <a:spcBef>
                <a:spcPts val="0"/>
              </a:spcBef>
              <a:defRPr b="1" sz="3600"/>
            </a:lvl5pPr>
          </a:lstStyle>
          <a:p>
            <a:pPr/>
            <a:r>
              <a:t>Attribution</a:t>
            </a:r>
          </a:p>
          <a:p>
            <a:pPr lvl="1"/>
            <a:r>
              <a:t/>
            </a:r>
          </a:p>
          <a:p>
            <a:pPr lvl="2"/>
            <a:r>
              <a:t/>
            </a:r>
          </a:p>
          <a:p>
            <a:pPr lvl="3"/>
            <a:r>
              <a:t/>
            </a:r>
          </a:p>
          <a:p>
            <a:pPr lvl="4"/>
            <a:r>
              <a:t/>
            </a:r>
          </a:p>
        </p:txBody>
      </p:sp>
      <p:sp>
        <p:nvSpPr>
          <p:cNvPr id="116" name="Body Level One…"/>
          <p:cNvSpPr txBox="1"/>
          <p:nvPr>
            <p:ph type="body" sz="half" idx="21" hasCustomPrompt="1"/>
          </p:nvPr>
        </p:nvSpPr>
        <p:spPr>
          <a:xfrm>
            <a:off x="1753923" y="4939860"/>
            <a:ext cx="20876154" cy="3836282"/>
          </a:xfrm>
          <a:prstGeom prst="rect">
            <a:avLst/>
          </a:prstGeom>
        </p:spPr>
        <p:txBody>
          <a:bodyPr numCol="1" spcCol="38100" anchor="ctr"/>
          <a:lstStyle/>
          <a:p>
            <a:pPr lvl="4" marL="0" indent="2323846" defTabSz="1511768">
              <a:spcBef>
                <a:spcPts val="0"/>
              </a:spcBef>
              <a:buSzTx/>
              <a:buNone/>
              <a:defRPr spc="-200" sz="5200">
                <a:latin typeface="Helvetica Neue Medium"/>
                <a:ea typeface="Helvetica Neue Medium"/>
                <a:cs typeface="Helvetica Neue Medium"/>
                <a:sym typeface="Helvetica Neue Medium"/>
              </a:defRPr>
            </a:pPr>
            <a:r>
              <a:t>“Notable Quote”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Close-up of wild plants growing between rocks"/>
          <p:cNvSpPr/>
          <p:nvPr>
            <p:ph type="pic" sz="quarter" idx="21"/>
          </p:nvPr>
        </p:nvSpPr>
        <p:spPr>
          <a:xfrm>
            <a:off x="15430500" y="7085409"/>
            <a:ext cx="8128000" cy="5410203"/>
          </a:xfrm>
          <a:prstGeom prst="rect">
            <a:avLst/>
          </a:prstGeom>
        </p:spPr>
        <p:txBody>
          <a:bodyPr lIns="91439" tIns="45719" rIns="91439" bIns="45719" numCol="1" spcCol="38100">
            <a:noAutofit/>
          </a:bodyPr>
          <a:lstStyle/>
          <a:p>
            <a:pPr/>
          </a:p>
        </p:txBody>
      </p:sp>
      <p:sp>
        <p:nvSpPr>
          <p:cNvPr id="125" name="Large rock formation under dark clouds with a dirt road in the foreground"/>
          <p:cNvSpPr/>
          <p:nvPr>
            <p:ph type="pic" idx="22"/>
          </p:nvPr>
        </p:nvSpPr>
        <p:spPr>
          <a:xfrm>
            <a:off x="-2933700" y="1270000"/>
            <a:ext cx="22699133" cy="11277600"/>
          </a:xfrm>
          <a:prstGeom prst="rect">
            <a:avLst/>
          </a:prstGeom>
        </p:spPr>
        <p:txBody>
          <a:bodyPr lIns="91439" tIns="45719" rIns="91439" bIns="45719" numCol="1" spcCol="38100">
            <a:noAutofit/>
          </a:bodyPr>
          <a:lstStyle/>
          <a:p>
            <a:pPr/>
          </a:p>
        </p:txBody>
      </p:sp>
      <p:sp>
        <p:nvSpPr>
          <p:cNvPr id="126" name="Close-up of a wild plant growing between lava rocks"/>
          <p:cNvSpPr/>
          <p:nvPr>
            <p:ph type="pic" sz="quarter" idx="23"/>
          </p:nvPr>
        </p:nvSpPr>
        <p:spPr>
          <a:xfrm>
            <a:off x="15430500" y="1270000"/>
            <a:ext cx="8128000" cy="5410200"/>
          </a:xfrm>
          <a:prstGeom prst="rect">
            <a:avLst/>
          </a:prstGeom>
        </p:spPr>
        <p:txBody>
          <a:bodyPr lIns="91439" tIns="45719" rIns="91439" bIns="45719" numCol="1" spcCol="38100">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waterfall surrounded by a green rocky landscape"/>
          <p:cNvSpPr/>
          <p:nvPr>
            <p:ph type="pic" idx="21"/>
          </p:nvPr>
        </p:nvSpPr>
        <p:spPr>
          <a:xfrm>
            <a:off x="-1511300" y="-3721100"/>
            <a:ext cx="28511500" cy="19030242"/>
          </a:xfrm>
          <a:prstGeom prst="rect">
            <a:avLst/>
          </a:prstGeom>
        </p:spPr>
        <p:txBody>
          <a:bodyPr lIns="91439" tIns="45719" rIns="91439" bIns="45719" numCol="1" spcCol="38100">
            <a:noAutofit/>
          </a:bodyPr>
          <a:lstStyle/>
          <a:p>
            <a:pPr/>
          </a:p>
        </p:txBody>
      </p:sp>
      <p:sp>
        <p:nvSpPr>
          <p:cNvPr id="1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Green, hilly landscape"/>
          <p:cNvSpPr/>
          <p:nvPr>
            <p:ph type="pic" idx="21"/>
          </p:nvPr>
        </p:nvSpPr>
        <p:spPr>
          <a:xfrm>
            <a:off x="-431800" y="-4038600"/>
            <a:ext cx="29464000" cy="18034000"/>
          </a:xfrm>
          <a:prstGeom prst="rect">
            <a:avLst/>
          </a:prstGeom>
        </p:spPr>
        <p:txBody>
          <a:bodyPr lIns="91439" tIns="45719" rIns="91439" bIns="45719" numCol="1" spcCol="38100">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23" name="Body Level One…"/>
          <p:cNvSpPr txBox="1"/>
          <p:nvPr>
            <p:ph type="body" sz="quarter" idx="1" hasCustomPrompt="1"/>
          </p:nvPr>
        </p:nvSpPr>
        <p:spPr>
          <a:xfrm>
            <a:off x="1207690" y="1106137"/>
            <a:ext cx="21968621" cy="636981"/>
          </a:xfrm>
          <a:prstGeom prst="rect">
            <a:avLst/>
          </a:prstGeom>
        </p:spPr>
        <p:txBody>
          <a:bodyPr lIns="45718" tIns="45718" rIns="45718" bIns="45718" numCol="1" spcCol="38100"/>
          <a:lstStyle>
            <a:lvl1pPr marL="0" indent="0" defTabSz="825500">
              <a:lnSpc>
                <a:spcPct val="100000"/>
              </a:lnSpc>
              <a:spcBef>
                <a:spcPts val="0"/>
              </a:spcBef>
              <a:buSzTx/>
              <a:buNone/>
              <a:defRPr b="1" sz="3600"/>
            </a:lvl1pPr>
            <a:lvl2pPr marL="1066800" indent="-457200" defTabSz="825500">
              <a:lnSpc>
                <a:spcPct val="100000"/>
              </a:lnSpc>
              <a:spcBef>
                <a:spcPts val="0"/>
              </a:spcBef>
              <a:defRPr b="1" sz="3600"/>
            </a:lvl2pPr>
            <a:lvl3pPr marL="1676400" indent="-457200" defTabSz="825500">
              <a:lnSpc>
                <a:spcPct val="100000"/>
              </a:lnSpc>
              <a:spcBef>
                <a:spcPts val="0"/>
              </a:spcBef>
              <a:defRPr b="1" sz="3600"/>
            </a:lvl3pPr>
            <a:lvl4pPr marL="2286000" indent="-457200" defTabSz="825500">
              <a:lnSpc>
                <a:spcPct val="100000"/>
              </a:lnSpc>
              <a:spcBef>
                <a:spcPts val="0"/>
              </a:spcBef>
              <a:defRPr b="1" sz="3600"/>
            </a:lvl4pPr>
            <a:lvl5pPr marL="2895600" indent="-457200" defTabSz="825500">
              <a:lnSpc>
                <a:spcPct val="100000"/>
              </a:lnSpc>
              <a:spcBef>
                <a:spcPts val="0"/>
              </a:spcBef>
              <a:defRPr b="1" sz="3600"/>
            </a:lvl5pPr>
          </a:lstStyle>
          <a:p>
            <a:pPr/>
            <a:r>
              <a:t>Author and Date</a:t>
            </a:r>
          </a:p>
          <a:p>
            <a:pPr lvl="1"/>
            <a:r>
              <a:t/>
            </a:r>
          </a:p>
          <a:p>
            <a:pPr lvl="2"/>
            <a:r>
              <a:t/>
            </a:r>
          </a:p>
          <a:p>
            <a:pPr lvl="3"/>
            <a:r>
              <a:t/>
            </a:r>
          </a:p>
          <a:p>
            <a:pPr lvl="4"/>
            <a:r>
              <a:t/>
            </a:r>
          </a:p>
        </p:txBody>
      </p:sp>
      <p:sp>
        <p:nvSpPr>
          <p:cNvPr id="24" name="Body Level One…"/>
          <p:cNvSpPr txBox="1"/>
          <p:nvPr>
            <p:ph type="body" sz="quarter" idx="22" hasCustomPrompt="1"/>
          </p:nvPr>
        </p:nvSpPr>
        <p:spPr>
          <a:xfrm>
            <a:off x="1206500" y="11609909"/>
            <a:ext cx="21971000" cy="1144690"/>
          </a:xfrm>
          <a:prstGeom prst="rect">
            <a:avLst/>
          </a:prstGeom>
        </p:spPr>
        <p:txBody>
          <a:bodyPr numCol="1" spcCol="38100"/>
          <a:lstStyle>
            <a:lvl1pPr marL="0" indent="0" defTabSz="825500">
              <a:lnSpc>
                <a:spcPct val="100000"/>
              </a:lnSpc>
              <a:spcBef>
                <a:spcPts val="0"/>
              </a:spcBef>
              <a:buSzTx/>
              <a:buNone/>
              <a:defRPr b="1" sz="5500"/>
            </a:lvl1pPr>
          </a:lstStyle>
          <a:p>
            <a:pPr/>
            <a:r>
              <a:t>Presentation Subtitle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Slide Title"/>
          <p:cNvSpPr txBox="1"/>
          <p:nvPr>
            <p:ph type="title" hasCustomPrompt="1"/>
          </p:nvPr>
        </p:nvSpPr>
        <p:spPr>
          <a:xfrm>
            <a:off x="1206500" y="1270000"/>
            <a:ext cx="9779000" cy="5882274"/>
          </a:xfrm>
          <a:prstGeom prst="rect">
            <a:avLst/>
          </a:prstGeom>
        </p:spPr>
        <p:txBody>
          <a:bodyPr anchor="b"/>
          <a:lstStyle/>
          <a:p>
            <a:pPr/>
            <a:r>
              <a:t>Slide Title</a:t>
            </a:r>
          </a:p>
        </p:txBody>
      </p:sp>
      <p:sp>
        <p:nvSpPr>
          <p:cNvPr id="33" name="Body Level One…"/>
          <p:cNvSpPr txBox="1"/>
          <p:nvPr>
            <p:ph type="body" sz="quarter" idx="1" hasCustomPrompt="1"/>
          </p:nvPr>
        </p:nvSpPr>
        <p:spPr>
          <a:xfrm>
            <a:off x="1206500" y="7060576"/>
            <a:ext cx="9779000" cy="5382403"/>
          </a:xfrm>
          <a:prstGeom prst="rect">
            <a:avLst/>
          </a:prstGeom>
        </p:spPr>
        <p:txBody>
          <a:bodyPr numCol="1" spcCol="38100"/>
          <a:lstStyle>
            <a:lvl1pPr marL="0" indent="0" defTabSz="825500">
              <a:lnSpc>
                <a:spcPct val="100000"/>
              </a:lnSpc>
              <a:spcBef>
                <a:spcPts val="0"/>
              </a:spcBef>
              <a:buSzTx/>
              <a:buNone/>
              <a:defRPr b="1" sz="5500"/>
            </a:lvl1pPr>
            <a:lvl2pPr marL="0" indent="0" defTabSz="825500">
              <a:lnSpc>
                <a:spcPct val="100000"/>
              </a:lnSpc>
              <a:spcBef>
                <a:spcPts val="0"/>
              </a:spcBef>
              <a:buSzTx/>
              <a:buNone/>
              <a:defRPr b="1" sz="5500"/>
            </a:lvl2pPr>
            <a:lvl3pPr marL="0" indent="0" defTabSz="825500">
              <a:lnSpc>
                <a:spcPct val="100000"/>
              </a:lnSpc>
              <a:spcBef>
                <a:spcPts val="0"/>
              </a:spcBef>
              <a:buSzTx/>
              <a:buNone/>
              <a:defRPr b="1" sz="5500"/>
            </a:lvl3pPr>
            <a:lvl4pPr marL="0" indent="0" defTabSz="825500">
              <a:lnSpc>
                <a:spcPct val="100000"/>
              </a:lnSpc>
              <a:spcBef>
                <a:spcPts val="0"/>
              </a:spcBef>
              <a:buSzTx/>
              <a:buNone/>
              <a:defRPr b="1" sz="5500"/>
            </a:lvl4pPr>
            <a:lvl5pPr marL="0" indent="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4" name="Moss-covered rocks"/>
          <p:cNvSpPr/>
          <p:nvPr>
            <p:ph type="pic" sz="half" idx="21"/>
          </p:nvPr>
        </p:nvSpPr>
        <p:spPr>
          <a:xfrm>
            <a:off x="12052303" y="1270000"/>
            <a:ext cx="11188408" cy="11209889"/>
          </a:xfrm>
          <a:prstGeom prst="rect">
            <a:avLst/>
          </a:prstGeom>
        </p:spPr>
        <p:txBody>
          <a:bodyPr lIns="91439" tIns="45719" rIns="91439" bIns="45719" numCol="1" spcCol="38100">
            <a:noAutofit/>
          </a:bodyPr>
          <a:lstStyle/>
          <a:p>
            <a:pPr/>
          </a:p>
        </p:txBody>
      </p:sp>
      <p:sp>
        <p:nvSpPr>
          <p:cNvPr id="35" name="Slide Number"/>
          <p:cNvSpPr txBox="1"/>
          <p:nvPr>
            <p:ph type="sldNum" sz="quarter" idx="2"/>
          </p:nvPr>
        </p:nvSpPr>
        <p:spPr>
          <a:xfrm>
            <a:off x="12001500" y="13085233"/>
            <a:ext cx="368504"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xfrm>
            <a:off x="1206500" y="952500"/>
            <a:ext cx="21971000" cy="1433164"/>
          </a:xfrm>
          <a:prstGeom prst="rect">
            <a:avLst/>
          </a:prstGeom>
        </p:spPr>
        <p:txBody>
          <a:bodyPr/>
          <a:lstStyle/>
          <a:p>
            <a:pPr/>
            <a:r>
              <a:t>Slide Title</a:t>
            </a:r>
          </a:p>
        </p:txBody>
      </p:sp>
      <p:sp>
        <p:nvSpPr>
          <p:cNvPr id="43" name="Body Level One…"/>
          <p:cNvSpPr txBox="1"/>
          <p:nvPr>
            <p:ph type="body" sz="quarter" idx="1" hasCustomPrompt="1"/>
          </p:nvPr>
        </p:nvSpPr>
        <p:spPr>
          <a:xfrm>
            <a:off x="1206500" y="2245960"/>
            <a:ext cx="21971000" cy="934782"/>
          </a:xfrm>
          <a:prstGeom prst="rect">
            <a:avLst/>
          </a:prstGeom>
        </p:spPr>
        <p:txBody>
          <a:bodyPr lIns="45718" tIns="45718" rIns="45718" bIns="45718" numCol="1" spcCol="38100"/>
          <a:lstStyle>
            <a:lvl1pPr marL="0" indent="0" defTabSz="825500">
              <a:lnSpc>
                <a:spcPct val="100000"/>
              </a:lnSpc>
              <a:spcBef>
                <a:spcPts val="0"/>
              </a:spcBef>
              <a:buSzTx/>
              <a:buNone/>
              <a:defRPr b="1" sz="5500"/>
            </a:lvl1pPr>
            <a:lvl2pPr marL="1308100" indent="-698500" defTabSz="825500">
              <a:lnSpc>
                <a:spcPct val="100000"/>
              </a:lnSpc>
              <a:spcBef>
                <a:spcPts val="0"/>
              </a:spcBef>
              <a:defRPr b="1" sz="5500"/>
            </a:lvl2pPr>
            <a:lvl3pPr marL="1917700" indent="-698500" defTabSz="825500">
              <a:lnSpc>
                <a:spcPct val="100000"/>
              </a:lnSpc>
              <a:spcBef>
                <a:spcPts val="0"/>
              </a:spcBef>
              <a:defRPr b="1" sz="5500"/>
            </a:lvl3pPr>
            <a:lvl4pPr marL="2527300" indent="-698500" defTabSz="825500">
              <a:lnSpc>
                <a:spcPct val="100000"/>
              </a:lnSpc>
              <a:spcBef>
                <a:spcPts val="0"/>
              </a:spcBef>
              <a:defRPr b="1" sz="5500"/>
            </a:lvl4pPr>
            <a:lvl5pPr marL="3136900" indent="-698500" defTabSz="825500">
              <a:lnSpc>
                <a:spcPct val="100000"/>
              </a:lnSpc>
              <a:spcBef>
                <a:spcPts val="0"/>
              </a:spcBef>
              <a:defRPr b="1" sz="5500"/>
            </a:lvl5pPr>
          </a:lstStyle>
          <a:p>
            <a:pPr/>
            <a:r>
              <a:t>Slide Subtitle</a:t>
            </a:r>
          </a:p>
          <a:p>
            <a:pPr lvl="1"/>
            <a:r>
              <a:t/>
            </a:r>
          </a:p>
          <a:p>
            <a:pPr lvl="2"/>
            <a:r>
              <a:t/>
            </a:r>
          </a:p>
          <a:p>
            <a:pPr lvl="3"/>
            <a:r>
              <a:t/>
            </a:r>
          </a:p>
          <a:p>
            <a:pPr lvl="4"/>
            <a:r>
              <a:t/>
            </a:r>
          </a:p>
        </p:txBody>
      </p:sp>
      <p:sp>
        <p:nvSpPr>
          <p:cNvPr id="44" name="Body Level One…"/>
          <p:cNvSpPr txBox="1"/>
          <p:nvPr>
            <p:ph type="body" idx="21" hasCustomPrompt="1"/>
          </p:nvPr>
        </p:nvSpPr>
        <p:spPr>
          <a:xfrm>
            <a:off x="1206500" y="4248503"/>
            <a:ext cx="21971000" cy="8256015"/>
          </a:xfrm>
          <a:prstGeom prst="rect">
            <a:avLst/>
          </a:prstGeom>
        </p:spPr>
        <p:txBody>
          <a:bodyPr numCol="1" spcCol="38100"/>
          <a:lstStyle/>
          <a:p>
            <a:pPr/>
            <a:r>
              <a:t>Slide bullet text</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Title"/>
          <p:cNvSpPr txBox="1"/>
          <p:nvPr>
            <p:ph type="title" hasCustomPrompt="1"/>
          </p:nvPr>
        </p:nvSpPr>
        <p:spPr>
          <a:xfrm>
            <a:off x="1206500" y="952500"/>
            <a:ext cx="9779000" cy="1435100"/>
          </a:xfrm>
          <a:prstGeom prst="rect">
            <a:avLst/>
          </a:prstGeom>
        </p:spPr>
        <p:txBody>
          <a:bodyPr/>
          <a:lstStyle/>
          <a:p>
            <a:pPr/>
            <a:r>
              <a:t>Slide Title</a:t>
            </a:r>
          </a:p>
        </p:txBody>
      </p:sp>
      <p:sp>
        <p:nvSpPr>
          <p:cNvPr id="61" name="Body Level One…"/>
          <p:cNvSpPr txBox="1"/>
          <p:nvPr>
            <p:ph type="body" sz="quarter" idx="1" hasCustomPrompt="1"/>
          </p:nvPr>
        </p:nvSpPr>
        <p:spPr>
          <a:xfrm>
            <a:off x="1206500" y="2245960"/>
            <a:ext cx="9779000" cy="934782"/>
          </a:xfrm>
          <a:prstGeom prst="rect">
            <a:avLst/>
          </a:prstGeom>
        </p:spPr>
        <p:txBody>
          <a:bodyPr lIns="45718" tIns="45718" rIns="45718" bIns="45718" numCol="1" spcCol="38100"/>
          <a:lstStyle>
            <a:lvl1pPr marL="0" indent="0" defTabSz="825500">
              <a:lnSpc>
                <a:spcPct val="100000"/>
              </a:lnSpc>
              <a:spcBef>
                <a:spcPts val="0"/>
              </a:spcBef>
              <a:buSzTx/>
              <a:buNone/>
              <a:defRPr b="1" sz="5500"/>
            </a:lvl1pPr>
            <a:lvl2pPr marL="1308100" indent="-698500" defTabSz="825500">
              <a:lnSpc>
                <a:spcPct val="100000"/>
              </a:lnSpc>
              <a:spcBef>
                <a:spcPts val="0"/>
              </a:spcBef>
              <a:defRPr b="1" sz="5500"/>
            </a:lvl2pPr>
            <a:lvl3pPr marL="1917700" indent="-698500" defTabSz="825500">
              <a:lnSpc>
                <a:spcPct val="100000"/>
              </a:lnSpc>
              <a:spcBef>
                <a:spcPts val="0"/>
              </a:spcBef>
              <a:defRPr b="1" sz="5500"/>
            </a:lvl3pPr>
            <a:lvl4pPr marL="2527300" indent="-698500" defTabSz="825500">
              <a:lnSpc>
                <a:spcPct val="100000"/>
              </a:lnSpc>
              <a:spcBef>
                <a:spcPts val="0"/>
              </a:spcBef>
              <a:defRPr b="1" sz="5500"/>
            </a:lvl4pPr>
            <a:lvl5pPr marL="3136900" indent="-698500" defTabSz="825500">
              <a:lnSpc>
                <a:spcPct val="100000"/>
              </a:lnSpc>
              <a:spcBef>
                <a:spcPts val="0"/>
              </a:spcBef>
              <a:defRPr b="1" sz="5500"/>
            </a:lvl5pPr>
          </a:lstStyle>
          <a:p>
            <a:pPr/>
            <a:r>
              <a:t>Slide Subtitle</a:t>
            </a:r>
          </a:p>
          <a:p>
            <a:pPr lvl="1"/>
            <a:r>
              <a:t/>
            </a:r>
          </a:p>
          <a:p>
            <a:pPr lvl="2"/>
            <a:r>
              <a:t/>
            </a:r>
          </a:p>
          <a:p>
            <a:pPr lvl="3"/>
            <a:r>
              <a:t/>
            </a:r>
          </a:p>
          <a:p>
            <a:pPr lvl="4"/>
            <a:r>
              <a:t/>
            </a:r>
          </a:p>
        </p:txBody>
      </p:sp>
      <p:sp>
        <p:nvSpPr>
          <p:cNvPr id="62" name="Body Level One…"/>
          <p:cNvSpPr txBox="1"/>
          <p:nvPr>
            <p:ph type="body" sz="half" idx="21" hasCustomPrompt="1"/>
          </p:nvPr>
        </p:nvSpPr>
        <p:spPr>
          <a:xfrm>
            <a:off x="1206500" y="4248503"/>
            <a:ext cx="9779000" cy="8256015"/>
          </a:xfrm>
          <a:prstGeom prst="rect">
            <a:avLst/>
          </a:prstGeom>
        </p:spPr>
        <p:txBody>
          <a:bodyPr numCol="1" spcCol="38100"/>
          <a:lstStyle/>
          <a:p>
            <a:pPr/>
            <a:r>
              <a:t>Slide bullet text</a:t>
            </a:r>
          </a:p>
        </p:txBody>
      </p:sp>
      <p:sp>
        <p:nvSpPr>
          <p:cNvPr id="63" name="Large rock formation under dark clouds with a dirt road in the foreground"/>
          <p:cNvSpPr/>
          <p:nvPr>
            <p:ph type="pic" idx="22"/>
          </p:nvPr>
        </p:nvSpPr>
        <p:spPr>
          <a:xfrm>
            <a:off x="6380200" y="1263846"/>
            <a:ext cx="22529802" cy="11193473"/>
          </a:xfrm>
          <a:prstGeom prst="rect">
            <a:avLst/>
          </a:prstGeom>
        </p:spPr>
        <p:txBody>
          <a:bodyPr lIns="91439" tIns="45719" rIns="91439" bIns="45719" numCol="1" spcCol="38100">
            <a:noAutofit/>
          </a:bodyPr>
          <a:lstStyle/>
          <a:p>
            <a:pP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06496" y="4533900"/>
            <a:ext cx="21971005"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72" name="Slide Number"/>
          <p:cNvSpPr txBox="1"/>
          <p:nvPr>
            <p:ph type="sldNum" sz="quarter" idx="2"/>
          </p:nvPr>
        </p:nvSpPr>
        <p:spPr>
          <a:xfrm>
            <a:off x="12001500" y="13085233"/>
            <a:ext cx="368504"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xfrm>
            <a:off x="1206500" y="952500"/>
            <a:ext cx="21971000" cy="1434951"/>
          </a:xfrm>
          <a:prstGeom prst="rect">
            <a:avLst/>
          </a:prstGeom>
        </p:spPr>
        <p:txBody>
          <a:bodyPr/>
          <a:lstStyle/>
          <a:p>
            <a:pPr/>
            <a:r>
              <a:t>Slide Title</a:t>
            </a:r>
          </a:p>
        </p:txBody>
      </p:sp>
      <p:sp>
        <p:nvSpPr>
          <p:cNvPr id="80" name="Body Level One…"/>
          <p:cNvSpPr txBox="1"/>
          <p:nvPr>
            <p:ph type="body" sz="quarter" idx="1" hasCustomPrompt="1"/>
          </p:nvPr>
        </p:nvSpPr>
        <p:spPr>
          <a:xfrm>
            <a:off x="1206500" y="2245960"/>
            <a:ext cx="21971000" cy="934782"/>
          </a:xfrm>
          <a:prstGeom prst="rect">
            <a:avLst/>
          </a:prstGeom>
        </p:spPr>
        <p:txBody>
          <a:bodyPr lIns="45718" tIns="45718" rIns="45718" bIns="45718" numCol="1" spcCol="38100"/>
          <a:lstStyle>
            <a:lvl1pPr marL="0" indent="0" defTabSz="825500">
              <a:lnSpc>
                <a:spcPct val="100000"/>
              </a:lnSpc>
              <a:spcBef>
                <a:spcPts val="0"/>
              </a:spcBef>
              <a:buSzTx/>
              <a:buNone/>
              <a:defRPr b="1" sz="5500"/>
            </a:lvl1pPr>
            <a:lvl2pPr marL="1308100" indent="-698500" defTabSz="825500">
              <a:lnSpc>
                <a:spcPct val="100000"/>
              </a:lnSpc>
              <a:spcBef>
                <a:spcPts val="0"/>
              </a:spcBef>
              <a:defRPr b="1" sz="5500"/>
            </a:lvl2pPr>
            <a:lvl3pPr marL="1917700" indent="-698500" defTabSz="825500">
              <a:lnSpc>
                <a:spcPct val="100000"/>
              </a:lnSpc>
              <a:spcBef>
                <a:spcPts val="0"/>
              </a:spcBef>
              <a:defRPr b="1" sz="5500"/>
            </a:lvl3pPr>
            <a:lvl4pPr marL="2527300" indent="-698500" defTabSz="825500">
              <a:lnSpc>
                <a:spcPct val="100000"/>
              </a:lnSpc>
              <a:spcBef>
                <a:spcPts val="0"/>
              </a:spcBef>
              <a:defRPr b="1" sz="5500"/>
            </a:lvl4pPr>
            <a:lvl5pPr marL="3136900" indent="-698500" defTabSz="825500">
              <a:lnSpc>
                <a:spcPct val="100000"/>
              </a:lnSpc>
              <a:spcBef>
                <a:spcPts val="0"/>
              </a:spcBef>
              <a:defRPr b="1" sz="5500"/>
            </a:lvl5pPr>
          </a:lstStyle>
          <a:p>
            <a:pPr/>
            <a:r>
              <a:t>Slide Subtitle</a:t>
            </a:r>
          </a:p>
          <a:p>
            <a:pPr lvl="1"/>
            <a:r>
              <a:t/>
            </a:r>
          </a:p>
          <a:p>
            <a:pPr lvl="2"/>
            <a:r>
              <a:t/>
            </a:r>
          </a:p>
          <a:p>
            <a:pPr lvl="3"/>
            <a:r>
              <a:t/>
            </a:r>
          </a:p>
          <a:p>
            <a:pPr lvl="4"/>
            <a:r>
              <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06500" y="952500"/>
            <a:ext cx="21971000" cy="1435100"/>
          </a:xfrm>
          <a:prstGeom prst="rect">
            <a:avLst/>
          </a:prstGeom>
        </p:spPr>
        <p:txBody>
          <a:bodyPr/>
          <a:lstStyle/>
          <a:p>
            <a:pPr/>
            <a:r>
              <a:t>Agenda Title</a:t>
            </a:r>
          </a:p>
        </p:txBody>
      </p:sp>
      <p:sp>
        <p:nvSpPr>
          <p:cNvPr id="89" name="Body Level One…"/>
          <p:cNvSpPr txBox="1"/>
          <p:nvPr>
            <p:ph type="body" sz="quarter" idx="1" hasCustomPrompt="1"/>
          </p:nvPr>
        </p:nvSpPr>
        <p:spPr>
          <a:xfrm>
            <a:off x="1206500" y="2245960"/>
            <a:ext cx="21971000" cy="934782"/>
          </a:xfrm>
          <a:prstGeom prst="rect">
            <a:avLst/>
          </a:prstGeom>
        </p:spPr>
        <p:txBody>
          <a:bodyPr lIns="45718" tIns="45718" rIns="45718" bIns="45718" numCol="1" spcCol="38100"/>
          <a:lstStyle>
            <a:lvl1pPr marL="0" indent="0" defTabSz="825500">
              <a:lnSpc>
                <a:spcPct val="100000"/>
              </a:lnSpc>
              <a:spcBef>
                <a:spcPts val="0"/>
              </a:spcBef>
              <a:buSzTx/>
              <a:buNone/>
              <a:defRPr b="1" sz="5500"/>
            </a:lvl1pPr>
            <a:lvl2pPr marL="1308100" indent="-698500" defTabSz="825500">
              <a:lnSpc>
                <a:spcPct val="100000"/>
              </a:lnSpc>
              <a:spcBef>
                <a:spcPts val="0"/>
              </a:spcBef>
              <a:defRPr b="1" sz="5500"/>
            </a:lvl2pPr>
            <a:lvl3pPr marL="1917700" indent="-698500" defTabSz="825500">
              <a:lnSpc>
                <a:spcPct val="100000"/>
              </a:lnSpc>
              <a:spcBef>
                <a:spcPts val="0"/>
              </a:spcBef>
              <a:defRPr b="1" sz="5500"/>
            </a:lvl3pPr>
            <a:lvl4pPr marL="2527300" indent="-698500" defTabSz="825500">
              <a:lnSpc>
                <a:spcPct val="100000"/>
              </a:lnSpc>
              <a:spcBef>
                <a:spcPts val="0"/>
              </a:spcBef>
              <a:defRPr b="1" sz="5500"/>
            </a:lvl4pPr>
            <a:lvl5pPr marL="3136900" indent="-698500" defTabSz="825500">
              <a:lnSpc>
                <a:spcPct val="100000"/>
              </a:lnSpc>
              <a:spcBef>
                <a:spcPts val="0"/>
              </a:spcBef>
              <a:defRPr b="1" sz="5500"/>
            </a:lvl5pPr>
          </a:lstStyle>
          <a:p>
            <a:pPr/>
            <a:r>
              <a:t>Agenda Subtitle</a:t>
            </a:r>
          </a:p>
          <a:p>
            <a:pPr lvl="1"/>
            <a:r>
              <a:t/>
            </a:r>
          </a:p>
          <a:p>
            <a:pPr lvl="2"/>
            <a:r>
              <a:t/>
            </a:r>
          </a:p>
          <a:p>
            <a:pPr lvl="3"/>
            <a:r>
              <a:t/>
            </a:r>
          </a:p>
          <a:p>
            <a:pPr lvl="4"/>
            <a:r>
              <a:t/>
            </a:r>
          </a:p>
        </p:txBody>
      </p:sp>
      <p:sp>
        <p:nvSpPr>
          <p:cNvPr id="90" name="Body Level One…"/>
          <p:cNvSpPr txBox="1"/>
          <p:nvPr>
            <p:ph type="body" idx="21" hasCustomPrompt="1"/>
          </p:nvPr>
        </p:nvSpPr>
        <p:spPr>
          <a:xfrm>
            <a:off x="1206500" y="4248503"/>
            <a:ext cx="21971000" cy="8256015"/>
          </a:xfrm>
          <a:prstGeom prst="rect">
            <a:avLst/>
          </a:prstGeom>
        </p:spPr>
        <p:txBody>
          <a:bodyPr numCol="1" spcCol="38100"/>
          <a:lstStyle>
            <a:lvl1pPr marL="0" indent="0" defTabSz="825500">
              <a:lnSpc>
                <a:spcPct val="100000"/>
              </a:lnSpc>
              <a:spcBef>
                <a:spcPts val="1800"/>
              </a:spcBef>
              <a:buSzTx/>
              <a:buNone/>
              <a:defRPr spc="-99" sz="5500"/>
            </a:lvl1pPr>
          </a:lstStyle>
          <a:p>
            <a:pPr/>
            <a:r>
              <a:t>Agenda Topics</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000000"/>
        </a:solidFill>
      </p:bgPr>
    </p:bg>
    <p:spTree>
      <p:nvGrpSpPr>
        <p:cNvPr id="1" name=""/>
        <p:cNvGrpSpPr/>
        <p:nvPr/>
      </p:nvGrpSpPr>
      <p:grpSpPr>
        <a:xfrm>
          <a:off x="0" y="0"/>
          <a:ext cx="0" cy="0"/>
          <a:chOff x="0" y="0"/>
          <a:chExt cx="0" cy="0"/>
        </a:xfrm>
      </p:grpSpPr>
      <p:sp>
        <p:nvSpPr>
          <p:cNvPr id="2" name="Body Level One…"/>
          <p:cNvSpPr txBox="1"/>
          <p:nvPr>
            <p:ph type="body" idx="1" hasCustomPrompt="1"/>
          </p:nvPr>
        </p:nvSpPr>
        <p:spPr>
          <a:xfrm>
            <a:off x="1206500" y="4248503"/>
            <a:ext cx="21971000" cy="825601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numCol="2" spcCol="1098550">
            <a:normAutofit fontScale="100000" lnSpcReduction="0"/>
          </a:bodyPr>
          <a:lstStyle/>
          <a:p>
            <a:pPr/>
            <a:r>
              <a:t>Slide bullet text</a:t>
            </a:r>
          </a:p>
          <a:p>
            <a:pPr lvl="1"/>
            <a:r>
              <a:t/>
            </a:r>
          </a:p>
          <a:p>
            <a:pPr lvl="2"/>
            <a:r>
              <a:t/>
            </a:r>
          </a:p>
          <a:p>
            <a:pPr lvl="3"/>
            <a:r>
              <a:t/>
            </a:r>
          </a:p>
          <a:p>
            <a:pPr lvl="4"/>
            <a:r>
              <a:t/>
            </a:r>
          </a:p>
        </p:txBody>
      </p:sp>
      <p:sp>
        <p:nvSpPr>
          <p:cNvPr id="3" name="Title Text"/>
          <p:cNvSpPr txBox="1"/>
          <p:nvPr>
            <p:ph type="title"/>
          </p:nvPr>
        </p:nvSpPr>
        <p:spPr>
          <a:xfrm>
            <a:off x="3653366" y="2743200"/>
            <a:ext cx="19507201" cy="150530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Title Text</a:t>
            </a:r>
          </a:p>
        </p:txBody>
      </p:sp>
      <p:sp>
        <p:nvSpPr>
          <p:cNvPr id="4" name="Slide Number"/>
          <p:cNvSpPr txBox="1"/>
          <p:nvPr>
            <p:ph type="sldNum" sz="quarter" idx="2"/>
          </p:nvPr>
        </p:nvSpPr>
        <p:spPr>
          <a:xfrm>
            <a:off x="12001500" y="13080999"/>
            <a:ext cx="368504" cy="374600"/>
          </a:xfrm>
          <a:prstGeom prst="rect">
            <a:avLst/>
          </a:prstGeom>
          <a:ln w="12700">
            <a:miter lim="400000"/>
          </a:ln>
        </p:spPr>
        <p:txBody>
          <a:bodyPr wrap="none" lIns="50800" tIns="50800" rIns="50800" bIns="50800" anchor="b">
            <a:spAutoFit/>
          </a:bodyPr>
          <a:lstStyle>
            <a:lvl1pPr defTabSz="584200">
              <a:defRPr sz="1800">
                <a:solidFill>
                  <a:srgbClr val="FFFFFF"/>
                </a:solidFill>
                <a:latin typeface="+mn-lt"/>
                <a:ea typeface="+mn-ea"/>
                <a:cs typeface="+mn-cs"/>
                <a:sym typeface="Helvetica Neue"/>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1pPr>
      <a:lvl2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2pPr>
      <a:lvl3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3pPr>
      <a:lvl4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4pPr>
      <a:lvl5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5pPr>
      <a:lvl6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6pPr>
      <a:lvl7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7pPr>
      <a:lvl8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8pPr>
      <a:lvl9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9pPr>
    </p:titleStyle>
    <p:bodyStyle>
      <a:lvl1pPr marL="609600" marR="0" indent="-609600" algn="l" defTabSz="2438337"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1pPr>
      <a:lvl2pPr marL="1219200" marR="0" indent="-609600" algn="l" defTabSz="2438337"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2pPr>
      <a:lvl3pPr marL="1828800" marR="0" indent="-609600" algn="l" defTabSz="2438337"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3pPr>
      <a:lvl4pPr marL="2438400" marR="0" indent="-609600" algn="l" defTabSz="2438337"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4pPr>
      <a:lvl5pPr marL="3048000" marR="0" indent="-609600" algn="l" defTabSz="2438337"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5pPr>
      <a:lvl6pPr marL="3657600" marR="0" indent="-609600" algn="l" defTabSz="2438337"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6pPr>
      <a:lvl7pPr marL="4267200" marR="0" indent="-609600" algn="l" defTabSz="2438337"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7pPr>
      <a:lvl8pPr marL="4876800" marR="0" indent="-609600" algn="l" defTabSz="2438337"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8pPr>
      <a:lvl9pPr marL="5486400" marR="0" indent="-609600" algn="l" defTabSz="2438337"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5.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usfedu-my.sharepoint.com/:v:/g/personal/rishintiwari_usf_edu/EZgMelfrSZtGgxaVEFqNRMgB4yiekIU_eFbcsBVLn1x-eg?e=VswRG3" TargetMode="Externa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Redis"/>
          <p:cNvSpPr txBox="1"/>
          <p:nvPr>
            <p:ph type="title"/>
          </p:nvPr>
        </p:nvSpPr>
        <p:spPr>
          <a:xfrm>
            <a:off x="1000011" y="1238997"/>
            <a:ext cx="21971008" cy="2136067"/>
          </a:xfrm>
          <a:prstGeom prst="rect">
            <a:avLst/>
          </a:prstGeom>
        </p:spPr>
        <p:txBody>
          <a:bodyPr/>
          <a:lstStyle>
            <a:lvl1pPr>
              <a:defRPr spc="-300"/>
            </a:lvl1pPr>
          </a:lstStyle>
          <a:p>
            <a:pPr/>
            <a:r>
              <a:t>Redis</a:t>
            </a:r>
          </a:p>
        </p:txBody>
      </p:sp>
      <p:sp>
        <p:nvSpPr>
          <p:cNvPr id="152" name="The In-Memory Datastore Powering Transactional E-Commerece"/>
          <p:cNvSpPr txBox="1"/>
          <p:nvPr>
            <p:ph type="body" sz="quarter" idx="1"/>
          </p:nvPr>
        </p:nvSpPr>
        <p:spPr>
          <a:xfrm>
            <a:off x="1000015" y="3626348"/>
            <a:ext cx="21971002" cy="1905003"/>
          </a:xfrm>
          <a:prstGeom prst="rect">
            <a:avLst/>
          </a:prstGeom>
        </p:spPr>
        <p:txBody>
          <a:bodyPr lIns="50800" tIns="50800" rIns="50800" bIns="50800" anchor="t"/>
          <a:lstStyle>
            <a:lvl1pPr>
              <a:defRPr sz="5500">
                <a:solidFill>
                  <a:schemeClr val="accent5"/>
                </a:solidFill>
              </a:defRPr>
            </a:lvl1pPr>
          </a:lstStyle>
          <a:p>
            <a:pPr/>
            <a:r>
              <a:t>The In-Memory Datastore Powering Transactional E-Commerece</a:t>
            </a:r>
          </a:p>
        </p:txBody>
      </p:sp>
      <p:sp>
        <p:nvSpPr>
          <p:cNvPr id="153" name="Rishin Tiwari (U00029780)…"/>
          <p:cNvSpPr txBox="1"/>
          <p:nvPr/>
        </p:nvSpPr>
        <p:spPr>
          <a:xfrm>
            <a:off x="1389810" y="6676093"/>
            <a:ext cx="21971008" cy="677076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lgn="l" defTabSz="457200">
              <a:lnSpc>
                <a:spcPct val="115000"/>
              </a:lnSpc>
              <a:spcBef>
                <a:spcPts val="1000"/>
              </a:spcBef>
              <a:defRPr b="1" sz="3200">
                <a:solidFill>
                  <a:srgbClr val="FFFFFF"/>
                </a:solidFill>
                <a:uFill>
                  <a:solidFill>
                    <a:srgbClr val="000000"/>
                  </a:solidFill>
                </a:uFill>
                <a:latin typeface="Times New Roman"/>
                <a:ea typeface="Times New Roman"/>
                <a:cs typeface="Times New Roman"/>
                <a:sym typeface="Times New Roman"/>
              </a:defRPr>
            </a:pPr>
            <a:r>
              <a:t>Rishin Tiwari (U00029780) </a:t>
            </a:r>
          </a:p>
          <a:p>
            <a:pPr algn="r" defTabSz="457200">
              <a:lnSpc>
                <a:spcPct val="115000"/>
              </a:lnSpc>
              <a:spcBef>
                <a:spcPts val="1000"/>
              </a:spcBef>
              <a:defRPr sz="3000">
                <a:solidFill>
                  <a:srgbClr val="FFFFFF"/>
                </a:solidFill>
                <a:uFill>
                  <a:solidFill>
                    <a:srgbClr val="000000"/>
                  </a:solidFill>
                </a:uFill>
                <a:latin typeface="Times New Roman"/>
                <a:ea typeface="Times New Roman"/>
                <a:cs typeface="Times New Roman"/>
                <a:sym typeface="Times New Roman"/>
              </a:defRPr>
            </a:pPr>
            <a:r>
              <a:t>[University of South Florida, Tampa]</a:t>
            </a:r>
          </a:p>
          <a:p>
            <a:pPr algn="r" defTabSz="457200">
              <a:lnSpc>
                <a:spcPct val="115000"/>
              </a:lnSpc>
              <a:spcBef>
                <a:spcPts val="1000"/>
              </a:spcBef>
              <a:defRPr sz="3000">
                <a:solidFill>
                  <a:srgbClr val="FFFFFF"/>
                </a:solidFill>
                <a:uFill>
                  <a:solidFill>
                    <a:srgbClr val="000000"/>
                  </a:solidFill>
                </a:uFill>
                <a:latin typeface="Times New Roman"/>
                <a:ea typeface="Times New Roman"/>
                <a:cs typeface="Times New Roman"/>
                <a:sym typeface="Times New Roman"/>
              </a:defRPr>
            </a:pPr>
            <a:r>
              <a:t>[Advanced Database Management]</a:t>
            </a:r>
          </a:p>
          <a:p>
            <a:pPr algn="r" defTabSz="457200">
              <a:lnSpc>
                <a:spcPct val="115000"/>
              </a:lnSpc>
              <a:spcBef>
                <a:spcPts val="1000"/>
              </a:spcBef>
              <a:defRPr sz="3000">
                <a:solidFill>
                  <a:srgbClr val="FFFFFF"/>
                </a:solidFill>
                <a:uFill>
                  <a:solidFill>
                    <a:srgbClr val="000000"/>
                  </a:solidFill>
                </a:uFill>
                <a:latin typeface="Times New Roman"/>
                <a:ea typeface="Times New Roman"/>
                <a:cs typeface="Times New Roman"/>
                <a:sym typeface="Times New Roman"/>
              </a:defRPr>
            </a:pPr>
            <a:r>
              <a:t>[08-11-2023]</a:t>
            </a:r>
          </a:p>
        </p:txBody>
      </p:sp>
      <p:pic>
        <p:nvPicPr>
          <p:cNvPr id="154" name="Image" descr="Image"/>
          <p:cNvPicPr>
            <a:picLocks noChangeAspect="1"/>
          </p:cNvPicPr>
          <p:nvPr/>
        </p:nvPicPr>
        <p:blipFill>
          <a:blip r:embed="rId2">
            <a:extLst/>
          </a:blip>
          <a:stretch>
            <a:fillRect/>
          </a:stretch>
        </p:blipFill>
        <p:spPr>
          <a:xfrm>
            <a:off x="7493399" y="5501063"/>
            <a:ext cx="7281196" cy="2433134"/>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 name="Redis Overview"/>
          <p:cNvSpPr txBox="1"/>
          <p:nvPr>
            <p:ph type="body" sz="quarter" idx="1"/>
          </p:nvPr>
        </p:nvSpPr>
        <p:spPr>
          <a:xfrm>
            <a:off x="1206500" y="622930"/>
            <a:ext cx="21971002" cy="1147474"/>
          </a:xfrm>
          <a:prstGeom prst="rect">
            <a:avLst/>
          </a:prstGeom>
        </p:spPr>
        <p:txBody>
          <a:bodyPr lIns="50800" tIns="50800" rIns="50800" bIns="50800" anchor="t"/>
          <a:lstStyle>
            <a:lvl1pPr algn="ctr">
              <a:defRPr sz="5500"/>
            </a:lvl1pPr>
          </a:lstStyle>
          <a:p>
            <a:pPr/>
            <a:r>
              <a:t>Redis Overview</a:t>
            </a:r>
          </a:p>
        </p:txBody>
      </p:sp>
      <p:sp>
        <p:nvSpPr>
          <p:cNvPr id="157" name="Redis is an open-source, in-memory data store (low latency).…"/>
          <p:cNvSpPr txBox="1"/>
          <p:nvPr/>
        </p:nvSpPr>
        <p:spPr>
          <a:xfrm>
            <a:off x="1051928" y="3101776"/>
            <a:ext cx="22438529" cy="992301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631310" indent="-491610" algn="l">
              <a:lnSpc>
                <a:spcPct val="90000"/>
              </a:lnSpc>
              <a:spcBef>
                <a:spcPts val="4500"/>
              </a:spcBef>
              <a:buClr>
                <a:srgbClr val="D1D5DB"/>
              </a:buClr>
              <a:buSzPct val="123000"/>
              <a:buFont typeface="Times New Roman"/>
              <a:buChar char="•"/>
              <a:defRPr sz="4200">
                <a:solidFill>
                  <a:srgbClr val="FFFFFF"/>
                </a:solidFill>
                <a:latin typeface="Times New Roman"/>
                <a:ea typeface="Times New Roman"/>
                <a:cs typeface="Times New Roman"/>
                <a:sym typeface="Times New Roman"/>
              </a:defRPr>
            </a:pPr>
            <a:r>
              <a:t>Redis is an open-source, in-memory data store (low latency).</a:t>
            </a:r>
          </a:p>
          <a:p>
            <a:pPr marL="631310" indent="-491610" algn="l">
              <a:lnSpc>
                <a:spcPct val="90000"/>
              </a:lnSpc>
              <a:spcBef>
                <a:spcPts val="4500"/>
              </a:spcBef>
              <a:buClr>
                <a:srgbClr val="D1D5DB"/>
              </a:buClr>
              <a:buSzPct val="123000"/>
              <a:buFont typeface="Times New Roman"/>
              <a:buChar char="•"/>
              <a:defRPr sz="4200">
                <a:solidFill>
                  <a:srgbClr val="FFFFFF"/>
                </a:solidFill>
                <a:latin typeface="Times New Roman"/>
                <a:ea typeface="Times New Roman"/>
                <a:cs typeface="Times New Roman"/>
                <a:sym typeface="Times New Roman"/>
              </a:defRPr>
            </a:pPr>
            <a:r>
              <a:t>It's known for its blazing-fast data retrieval and stores data as key-value pairs.</a:t>
            </a:r>
          </a:p>
          <a:p>
            <a:pPr marL="631310" indent="-491610" algn="l">
              <a:lnSpc>
                <a:spcPct val="90000"/>
              </a:lnSpc>
              <a:spcBef>
                <a:spcPts val="4500"/>
              </a:spcBef>
              <a:buClr>
                <a:srgbClr val="D1D5DB"/>
              </a:buClr>
              <a:buSzPct val="123000"/>
              <a:buFont typeface="Times New Roman"/>
              <a:buChar char="•"/>
              <a:defRPr sz="4200">
                <a:solidFill>
                  <a:srgbClr val="FFFFFF"/>
                </a:solidFill>
                <a:latin typeface="Times New Roman"/>
                <a:ea typeface="Times New Roman"/>
                <a:cs typeface="Times New Roman"/>
                <a:sym typeface="Times New Roman"/>
              </a:defRPr>
            </a:pPr>
            <a:r>
              <a:t>NoSQL Database, It’s schema-less, allowing flexibility in data structures.</a:t>
            </a:r>
          </a:p>
          <a:p>
            <a:pPr marL="631310" indent="-491610" algn="l">
              <a:lnSpc>
                <a:spcPct val="90000"/>
              </a:lnSpc>
              <a:spcBef>
                <a:spcPts val="4500"/>
              </a:spcBef>
              <a:buClr>
                <a:srgbClr val="D1D5DB"/>
              </a:buClr>
              <a:buSzPct val="123000"/>
              <a:buFont typeface="Times New Roman"/>
              <a:buChar char="•"/>
              <a:defRPr sz="4200">
                <a:solidFill>
                  <a:srgbClr val="FFFFFF"/>
                </a:solidFill>
                <a:latin typeface="Times New Roman"/>
                <a:ea typeface="Times New Roman"/>
                <a:cs typeface="Times New Roman"/>
                <a:sym typeface="Times New Roman"/>
              </a:defRPr>
            </a:pPr>
            <a:r>
              <a:t>Used for caching, real-time analytics, pub/sub, and more.</a:t>
            </a:r>
          </a:p>
          <a:p>
            <a:pPr marL="631310" indent="-491610" algn="l">
              <a:lnSpc>
                <a:spcPct val="90000"/>
              </a:lnSpc>
              <a:spcBef>
                <a:spcPts val="4500"/>
              </a:spcBef>
              <a:buClr>
                <a:srgbClr val="D1D5DB"/>
              </a:buClr>
              <a:buSzPct val="123000"/>
              <a:buFont typeface="Times New Roman"/>
              <a:buChar char="•"/>
              <a:defRPr sz="4200">
                <a:solidFill>
                  <a:srgbClr val="FFFFFF"/>
                </a:solidFill>
                <a:latin typeface="Times New Roman"/>
                <a:ea typeface="Times New Roman"/>
                <a:cs typeface="Times New Roman"/>
                <a:sym typeface="Times New Roman"/>
              </a:defRPr>
            </a:pPr>
            <a:r>
              <a:t>Has a user-friendly Command-Line Interface (CLI) for interaction.</a:t>
            </a:r>
          </a:p>
          <a:p>
            <a:pPr marL="631310" indent="-491610" algn="l">
              <a:lnSpc>
                <a:spcPct val="90000"/>
              </a:lnSpc>
              <a:spcBef>
                <a:spcPts val="4500"/>
              </a:spcBef>
              <a:buClr>
                <a:srgbClr val="D1D5DB"/>
              </a:buClr>
              <a:buSzPct val="123000"/>
              <a:buFont typeface="Times New Roman"/>
              <a:buChar char="•"/>
              <a:defRPr sz="4200">
                <a:solidFill>
                  <a:srgbClr val="FFFFFF"/>
                </a:solidFill>
                <a:latin typeface="Times New Roman"/>
                <a:ea typeface="Times New Roman"/>
                <a:cs typeface="Times New Roman"/>
                <a:sym typeface="Times New Roman"/>
              </a:defRPr>
            </a:pPr>
            <a:r>
              <a:t>Ideal for accelerating web applications and managing real-time data.</a:t>
            </a:r>
          </a:p>
          <a:p>
            <a:pPr marL="631310" indent="-491610" algn="l">
              <a:lnSpc>
                <a:spcPct val="90000"/>
              </a:lnSpc>
              <a:spcBef>
                <a:spcPts val="4500"/>
              </a:spcBef>
              <a:buClr>
                <a:srgbClr val="D1D5DB"/>
              </a:buClr>
              <a:buSzPct val="123000"/>
              <a:buFont typeface="Times New Roman"/>
              <a:buChar char="•"/>
              <a:defRPr sz="4200">
                <a:solidFill>
                  <a:srgbClr val="FFFFFF"/>
                </a:solidFill>
                <a:latin typeface="Times New Roman"/>
                <a:ea typeface="Times New Roman"/>
                <a:cs typeface="Times New Roman"/>
                <a:sym typeface="Times New Roman"/>
              </a:defRPr>
            </a:pPr>
            <a:r>
              <a:t>A go-to solution for enhancing performance in modern applications.</a:t>
            </a:r>
          </a:p>
          <a:p>
            <a:pPr marL="631310" indent="-491610" algn="l">
              <a:lnSpc>
                <a:spcPct val="90000"/>
              </a:lnSpc>
              <a:spcBef>
                <a:spcPts val="4500"/>
              </a:spcBef>
              <a:buClr>
                <a:srgbClr val="D1D5DB"/>
              </a:buClr>
              <a:buSzPct val="123000"/>
              <a:buFont typeface="Times New Roman"/>
              <a:buChar char="•"/>
              <a:defRPr sz="4200">
                <a:solidFill>
                  <a:srgbClr val="FFFFFF"/>
                </a:solidFill>
                <a:latin typeface="Times New Roman"/>
                <a:ea typeface="Times New Roman"/>
                <a:cs typeface="Times New Roman"/>
                <a:sym typeface="Times New Roman"/>
              </a:defRPr>
            </a:pPr>
            <a:r>
              <a:t>Trusted by major companies like Twitter, Pinterest, AirBnB and GitHub.</a:t>
            </a:r>
          </a:p>
        </p:txBody>
      </p:sp>
      <p:sp>
        <p:nvSpPr>
          <p:cNvPr id="158" name="(Re)mote (Di)ctionary (S)erver"/>
          <p:cNvSpPr txBox="1"/>
          <p:nvPr/>
        </p:nvSpPr>
        <p:spPr>
          <a:xfrm>
            <a:off x="1206500" y="1519556"/>
            <a:ext cx="21971000" cy="114747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defTabSz="825500">
              <a:defRPr b="1" sz="5500">
                <a:solidFill>
                  <a:srgbClr val="E7402C"/>
                </a:solidFill>
                <a:latin typeface="+mn-lt"/>
                <a:ea typeface="+mn-ea"/>
                <a:cs typeface="+mn-cs"/>
                <a:sym typeface="Helvetica Neue"/>
              </a:defRPr>
            </a:pPr>
            <a:r>
              <a:t>(Re)</a:t>
            </a:r>
            <a:r>
              <a:rPr>
                <a:solidFill>
                  <a:srgbClr val="FFFFFF"/>
                </a:solidFill>
              </a:rPr>
              <a:t>mote </a:t>
            </a:r>
            <a:r>
              <a:rPr>
                <a:solidFill>
                  <a:srgbClr val="FF2F37"/>
                </a:solidFill>
              </a:rPr>
              <a:t>(Di)</a:t>
            </a:r>
            <a:r>
              <a:rPr>
                <a:solidFill>
                  <a:srgbClr val="FFFFFF"/>
                </a:solidFill>
              </a:rPr>
              <a:t>ctionary </a:t>
            </a:r>
            <a:r>
              <a:rPr>
                <a:solidFill>
                  <a:srgbClr val="FF2D26"/>
                </a:solidFill>
              </a:rPr>
              <a:t>(S)</a:t>
            </a:r>
            <a:r>
              <a:rPr>
                <a:solidFill>
                  <a:srgbClr val="FFFFFF"/>
                </a:solidFill>
              </a:rPr>
              <a:t>erver</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Redis Working"/>
          <p:cNvSpPr txBox="1"/>
          <p:nvPr>
            <p:ph type="body" sz="quarter" idx="1"/>
          </p:nvPr>
        </p:nvSpPr>
        <p:spPr>
          <a:xfrm>
            <a:off x="1206500" y="622930"/>
            <a:ext cx="21971000" cy="1147474"/>
          </a:xfrm>
          <a:prstGeom prst="rect">
            <a:avLst/>
          </a:prstGeom>
        </p:spPr>
        <p:txBody>
          <a:bodyPr lIns="50800" tIns="50800" rIns="50800" bIns="50800" anchor="t"/>
          <a:lstStyle>
            <a:lvl1pPr algn="ctr">
              <a:defRPr sz="5500"/>
            </a:lvl1pPr>
          </a:lstStyle>
          <a:p>
            <a:pPr/>
            <a:r>
              <a:t>Redis Working</a:t>
            </a:r>
          </a:p>
        </p:txBody>
      </p:sp>
      <p:sp>
        <p:nvSpPr>
          <p:cNvPr id="161" name="In-Memory Storage: Redis stores data in RAM, providing rapid data access.…"/>
          <p:cNvSpPr txBox="1"/>
          <p:nvPr/>
        </p:nvSpPr>
        <p:spPr>
          <a:xfrm>
            <a:off x="1202098" y="2144436"/>
            <a:ext cx="22438530" cy="466131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1092200" indent="-952500" algn="l">
              <a:lnSpc>
                <a:spcPct val="90000"/>
              </a:lnSpc>
              <a:spcBef>
                <a:spcPts val="4500"/>
              </a:spcBef>
              <a:buClr>
                <a:srgbClr val="D1D5DB"/>
              </a:buClr>
              <a:buSzPct val="123000"/>
              <a:buFont typeface="Times New Roman"/>
              <a:buChar char="•"/>
              <a:defRPr b="1" sz="4200">
                <a:solidFill>
                  <a:schemeClr val="accent5"/>
                </a:solidFill>
                <a:latin typeface="Times New Roman"/>
                <a:ea typeface="Times New Roman"/>
                <a:cs typeface="Times New Roman"/>
                <a:sym typeface="Times New Roman"/>
              </a:defRPr>
            </a:pPr>
            <a:r>
              <a:t>In-Memory Storage</a:t>
            </a:r>
            <a:r>
              <a:rPr b="0"/>
              <a:t>:</a:t>
            </a:r>
            <a:r>
              <a:rPr b="0">
                <a:solidFill>
                  <a:srgbClr val="FFFFFF"/>
                </a:solidFill>
              </a:rPr>
              <a:t> Redis stores data in RAM, providing rapid data access.</a:t>
            </a:r>
            <a:endParaRPr>
              <a:solidFill>
                <a:srgbClr val="FFFFFF"/>
              </a:solidFill>
            </a:endParaRPr>
          </a:p>
          <a:p>
            <a:pPr marL="1092200" indent="-952500" algn="l">
              <a:lnSpc>
                <a:spcPct val="90000"/>
              </a:lnSpc>
              <a:spcBef>
                <a:spcPts val="4500"/>
              </a:spcBef>
              <a:buClr>
                <a:srgbClr val="D1D5DB"/>
              </a:buClr>
              <a:buSzPct val="123000"/>
              <a:buFont typeface="Times New Roman"/>
              <a:buChar char="•"/>
              <a:defRPr b="1" sz="4200">
                <a:solidFill>
                  <a:schemeClr val="accent5"/>
                </a:solidFill>
                <a:latin typeface="Times New Roman"/>
                <a:ea typeface="Times New Roman"/>
                <a:cs typeface="Times New Roman"/>
                <a:sym typeface="Times New Roman"/>
              </a:defRPr>
            </a:pPr>
            <a:r>
              <a:t>Key-Value Storage</a:t>
            </a:r>
            <a:r>
              <a:rPr b="0"/>
              <a:t>:</a:t>
            </a:r>
            <a:r>
              <a:rPr b="0">
                <a:solidFill>
                  <a:srgbClr val="FFFFFF"/>
                </a:solidFill>
              </a:rPr>
              <a:t> Data is stored in key-value pairs, offering simplicity and efficiency.</a:t>
            </a:r>
            <a:endParaRPr>
              <a:solidFill>
                <a:srgbClr val="FFFFFF"/>
              </a:solidFill>
            </a:endParaRPr>
          </a:p>
          <a:p>
            <a:pPr marL="1092200" indent="-952500" algn="l">
              <a:lnSpc>
                <a:spcPct val="90000"/>
              </a:lnSpc>
              <a:spcBef>
                <a:spcPts val="4500"/>
              </a:spcBef>
              <a:buClr>
                <a:srgbClr val="D1D5DB"/>
              </a:buClr>
              <a:buSzPct val="123000"/>
              <a:buFont typeface="Times New Roman"/>
              <a:buChar char="•"/>
              <a:defRPr b="1" sz="4200">
                <a:solidFill>
                  <a:schemeClr val="accent5"/>
                </a:solidFill>
                <a:latin typeface="Times New Roman"/>
                <a:ea typeface="Times New Roman"/>
                <a:cs typeface="Times New Roman"/>
                <a:sym typeface="Times New Roman"/>
              </a:defRPr>
            </a:pPr>
            <a:r>
              <a:t>Persistence Options</a:t>
            </a:r>
            <a:r>
              <a:rPr b="0"/>
              <a:t>:</a:t>
            </a:r>
            <a:r>
              <a:rPr b="0">
                <a:solidFill>
                  <a:srgbClr val="FFFFFF"/>
                </a:solidFill>
              </a:rPr>
              <a:t> Redis offers options for data persistence to protect against data loss.</a:t>
            </a:r>
            <a:endParaRPr>
              <a:solidFill>
                <a:srgbClr val="FFFFFF"/>
              </a:solidFill>
            </a:endParaRPr>
          </a:p>
          <a:p>
            <a:pPr marL="1092200" indent="-952500" algn="l">
              <a:lnSpc>
                <a:spcPct val="90000"/>
              </a:lnSpc>
              <a:spcBef>
                <a:spcPts val="4500"/>
              </a:spcBef>
              <a:buClr>
                <a:srgbClr val="D1D5DB"/>
              </a:buClr>
              <a:buSzPct val="123000"/>
              <a:buFont typeface="Times New Roman"/>
              <a:buChar char="•"/>
              <a:defRPr b="1" sz="4200">
                <a:solidFill>
                  <a:schemeClr val="accent5"/>
                </a:solidFill>
                <a:latin typeface="Times New Roman"/>
                <a:ea typeface="Times New Roman"/>
                <a:cs typeface="Times New Roman"/>
                <a:sym typeface="Times New Roman"/>
              </a:defRPr>
            </a:pPr>
            <a:r>
              <a:t>Event-Driven</a:t>
            </a:r>
            <a:r>
              <a:rPr b="0"/>
              <a:t>:</a:t>
            </a:r>
            <a:r>
              <a:rPr b="0">
                <a:solidFill>
                  <a:srgbClr val="FFFFFF"/>
                </a:solidFill>
              </a:rPr>
              <a:t> Redis is event-driven, handling real-time data and enabling pub/sub messaging.</a:t>
            </a:r>
          </a:p>
        </p:txBody>
      </p:sp>
      <p:pic>
        <p:nvPicPr>
          <p:cNvPr id="162" name="Image" descr="Image"/>
          <p:cNvPicPr>
            <a:picLocks noChangeAspect="1"/>
          </p:cNvPicPr>
          <p:nvPr/>
        </p:nvPicPr>
        <p:blipFill>
          <a:blip r:embed="rId2">
            <a:extLst/>
          </a:blip>
          <a:stretch>
            <a:fillRect/>
          </a:stretch>
        </p:blipFill>
        <p:spPr>
          <a:xfrm>
            <a:off x="3864366" y="6646925"/>
            <a:ext cx="17113992" cy="6676094"/>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How Redis is Different from Traditional Database"/>
          <p:cNvSpPr txBox="1"/>
          <p:nvPr>
            <p:ph type="body" sz="quarter" idx="1"/>
          </p:nvPr>
        </p:nvSpPr>
        <p:spPr>
          <a:xfrm>
            <a:off x="1206500" y="622930"/>
            <a:ext cx="21971000" cy="1147474"/>
          </a:xfrm>
          <a:prstGeom prst="rect">
            <a:avLst/>
          </a:prstGeom>
        </p:spPr>
        <p:txBody>
          <a:bodyPr lIns="50800" tIns="50800" rIns="50800" bIns="50800" anchor="t"/>
          <a:lstStyle>
            <a:lvl1pPr algn="ctr">
              <a:defRPr sz="5500"/>
            </a:lvl1pPr>
          </a:lstStyle>
          <a:p>
            <a:pPr/>
            <a:r>
              <a:t>How Redis is Different from Traditional Database</a:t>
            </a:r>
          </a:p>
        </p:txBody>
      </p:sp>
      <p:sp>
        <p:nvSpPr>
          <p:cNvPr id="165" name="In-Memory Storage: Redis stores data in RAM, allowing lightning-fast data retrieval, while traditional databases rely on disk storage, resulting in slower access times.…"/>
          <p:cNvSpPr txBox="1"/>
          <p:nvPr/>
        </p:nvSpPr>
        <p:spPr>
          <a:xfrm>
            <a:off x="1014386" y="2483789"/>
            <a:ext cx="13459292" cy="98775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797305" indent="-695325" algn="just" defTabSz="1779987">
              <a:lnSpc>
                <a:spcPct val="90000"/>
              </a:lnSpc>
              <a:spcBef>
                <a:spcPts val="3200"/>
              </a:spcBef>
              <a:buClr>
                <a:srgbClr val="D1D5DB"/>
              </a:buClr>
              <a:buSzPct val="123000"/>
              <a:buFont typeface="Times New Roman"/>
              <a:buChar char="•"/>
              <a:defRPr b="1" sz="3900">
                <a:solidFill>
                  <a:schemeClr val="accent5"/>
                </a:solidFill>
                <a:latin typeface="Times New Roman"/>
                <a:ea typeface="Times New Roman"/>
                <a:cs typeface="Times New Roman"/>
                <a:sym typeface="Times New Roman"/>
              </a:defRPr>
            </a:pPr>
            <a:r>
              <a:t>In-Memory Storage</a:t>
            </a:r>
            <a:r>
              <a:rPr b="0"/>
              <a:t>:</a:t>
            </a:r>
            <a:r>
              <a:rPr b="0">
                <a:solidFill>
                  <a:srgbClr val="C8C8C8"/>
                </a:solidFill>
              </a:rPr>
              <a:t> Redis stores data in RAM, allowing lightning-fast data retrieval, while traditional databases rely on disk storage, resulting in slower access times.</a:t>
            </a:r>
            <a:endParaRPr>
              <a:solidFill>
                <a:srgbClr val="C8C8C8"/>
              </a:solidFill>
            </a:endParaRPr>
          </a:p>
          <a:p>
            <a:pPr marL="797305" indent="-695325" algn="just" defTabSz="1779987">
              <a:lnSpc>
                <a:spcPct val="90000"/>
              </a:lnSpc>
              <a:spcBef>
                <a:spcPts val="3200"/>
              </a:spcBef>
              <a:buClr>
                <a:srgbClr val="D1D5DB"/>
              </a:buClr>
              <a:buSzPct val="123000"/>
              <a:buFont typeface="Times New Roman"/>
              <a:buChar char="•"/>
              <a:defRPr b="1" sz="3900">
                <a:solidFill>
                  <a:schemeClr val="accent5"/>
                </a:solidFill>
                <a:latin typeface="Times New Roman"/>
                <a:ea typeface="Times New Roman"/>
                <a:cs typeface="Times New Roman"/>
                <a:sym typeface="Times New Roman"/>
              </a:defRPr>
            </a:pPr>
            <a:r>
              <a:t>Key-Value Structure</a:t>
            </a:r>
            <a:r>
              <a:rPr b="0"/>
              <a:t>:</a:t>
            </a:r>
            <a:r>
              <a:rPr b="0">
                <a:solidFill>
                  <a:srgbClr val="C8C8C8"/>
                </a:solidFill>
              </a:rPr>
              <a:t> Redis uses a </a:t>
            </a:r>
            <a:r>
              <a:rPr u="sng">
                <a:solidFill>
                  <a:srgbClr val="C8C8C8"/>
                </a:solidFill>
              </a:rPr>
              <a:t>key-value</a:t>
            </a:r>
            <a:r>
              <a:rPr b="0">
                <a:solidFill>
                  <a:srgbClr val="C8C8C8"/>
                </a:solidFill>
              </a:rPr>
              <a:t> data model for simplicity and flexibility, whereas traditional databases follow structured schemas, making them less adaptable to changing data.</a:t>
            </a:r>
            <a:endParaRPr>
              <a:solidFill>
                <a:srgbClr val="C8C8C8"/>
              </a:solidFill>
            </a:endParaRPr>
          </a:p>
          <a:p>
            <a:pPr marL="797305" indent="-695325" algn="just" defTabSz="1779987">
              <a:lnSpc>
                <a:spcPct val="90000"/>
              </a:lnSpc>
              <a:spcBef>
                <a:spcPts val="3200"/>
              </a:spcBef>
              <a:buClr>
                <a:srgbClr val="D1D5DB"/>
              </a:buClr>
              <a:buSzPct val="123000"/>
              <a:buFont typeface="Times New Roman"/>
              <a:buChar char="•"/>
              <a:defRPr b="1" sz="3900">
                <a:solidFill>
                  <a:schemeClr val="accent5"/>
                </a:solidFill>
                <a:latin typeface="Times New Roman"/>
                <a:ea typeface="Times New Roman"/>
                <a:cs typeface="Times New Roman"/>
                <a:sym typeface="Times New Roman"/>
              </a:defRPr>
            </a:pPr>
            <a:r>
              <a:t>Schema-Less</a:t>
            </a:r>
            <a:r>
              <a:rPr b="0"/>
              <a:t>:</a:t>
            </a:r>
            <a:r>
              <a:rPr b="0">
                <a:solidFill>
                  <a:srgbClr val="C8C8C8"/>
                </a:solidFill>
              </a:rPr>
              <a:t> Redis is schema-less, meaning it doesn't enforce a fixed structure for data, allowing for dynamic and unstructured data storage. In contrast, traditional databases have rigid schemas that require predefined data structures.</a:t>
            </a:r>
            <a:endParaRPr>
              <a:solidFill>
                <a:srgbClr val="C8C8C8"/>
              </a:solidFill>
            </a:endParaRPr>
          </a:p>
          <a:p>
            <a:pPr marL="797305" indent="-695325" algn="just" defTabSz="1779987">
              <a:lnSpc>
                <a:spcPct val="90000"/>
              </a:lnSpc>
              <a:spcBef>
                <a:spcPts val="3200"/>
              </a:spcBef>
              <a:buClr>
                <a:srgbClr val="D1D5DB"/>
              </a:buClr>
              <a:buSzPct val="123000"/>
              <a:buFont typeface="Times New Roman"/>
              <a:buChar char="•"/>
              <a:defRPr b="1" sz="3900">
                <a:solidFill>
                  <a:schemeClr val="accent5"/>
                </a:solidFill>
                <a:latin typeface="Times New Roman"/>
                <a:ea typeface="Times New Roman"/>
                <a:cs typeface="Times New Roman"/>
                <a:sym typeface="Times New Roman"/>
              </a:defRPr>
            </a:pPr>
            <a:r>
              <a:t>NoSQL Nature</a:t>
            </a:r>
            <a:r>
              <a:rPr b="0"/>
              <a:t>:</a:t>
            </a:r>
            <a:r>
              <a:rPr b="0">
                <a:solidFill>
                  <a:srgbClr val="C8C8C8"/>
                </a:solidFill>
              </a:rPr>
              <a:t> Redis is categorized as a NoSQL database, which means it doesn't adhere to the SQL language and relational database models typically used by traditional databases. This gives Redis more versatility in handling diverse data types and use cases.</a:t>
            </a:r>
          </a:p>
        </p:txBody>
      </p:sp>
      <p:pic>
        <p:nvPicPr>
          <p:cNvPr id="166" name="Image" descr="Image"/>
          <p:cNvPicPr>
            <a:picLocks noChangeAspect="1"/>
          </p:cNvPicPr>
          <p:nvPr/>
        </p:nvPicPr>
        <p:blipFill>
          <a:blip r:embed="rId2">
            <a:extLst/>
          </a:blip>
          <a:stretch>
            <a:fillRect/>
          </a:stretch>
        </p:blipFill>
        <p:spPr>
          <a:xfrm>
            <a:off x="14895019" y="3291623"/>
            <a:ext cx="9160542" cy="8261882"/>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Redis Datatypes"/>
          <p:cNvSpPr txBox="1"/>
          <p:nvPr>
            <p:ph type="body" sz="quarter" idx="1"/>
          </p:nvPr>
        </p:nvSpPr>
        <p:spPr>
          <a:xfrm>
            <a:off x="2263817" y="522913"/>
            <a:ext cx="10738103" cy="1378306"/>
          </a:xfrm>
          <a:prstGeom prst="rect">
            <a:avLst/>
          </a:prstGeom>
        </p:spPr>
        <p:txBody>
          <a:bodyPr lIns="50800" tIns="50800" rIns="50800" bIns="50800" anchor="t"/>
          <a:lstStyle>
            <a:lvl1pPr algn="ctr">
              <a:defRPr sz="5500"/>
            </a:lvl1pPr>
          </a:lstStyle>
          <a:p>
            <a:pPr/>
            <a:r>
              <a:t>Redis Datatypes</a:t>
            </a:r>
          </a:p>
        </p:txBody>
      </p:sp>
      <p:pic>
        <p:nvPicPr>
          <p:cNvPr id="169" name="Image" descr="Image"/>
          <p:cNvPicPr>
            <a:picLocks noChangeAspect="1"/>
          </p:cNvPicPr>
          <p:nvPr/>
        </p:nvPicPr>
        <p:blipFill>
          <a:blip r:embed="rId2">
            <a:extLst/>
          </a:blip>
          <a:stretch>
            <a:fillRect/>
          </a:stretch>
        </p:blipFill>
        <p:spPr>
          <a:xfrm>
            <a:off x="14685311" y="523728"/>
            <a:ext cx="9364357" cy="12428109"/>
          </a:xfrm>
          <a:prstGeom prst="rect">
            <a:avLst/>
          </a:prstGeom>
          <a:ln w="12700">
            <a:miter lim="400000"/>
          </a:ln>
        </p:spPr>
      </p:pic>
      <p:pic>
        <p:nvPicPr>
          <p:cNvPr id="170" name="Image" descr="Image"/>
          <p:cNvPicPr>
            <a:picLocks noChangeAspect="1"/>
          </p:cNvPicPr>
          <p:nvPr/>
        </p:nvPicPr>
        <p:blipFill>
          <a:blip r:embed="rId3">
            <a:extLst/>
          </a:blip>
          <a:stretch>
            <a:fillRect/>
          </a:stretch>
        </p:blipFill>
        <p:spPr>
          <a:xfrm>
            <a:off x="-308857" y="2691988"/>
            <a:ext cx="14944882" cy="8091588"/>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Redis Use Cases"/>
          <p:cNvSpPr txBox="1"/>
          <p:nvPr>
            <p:ph type="body" sz="quarter" idx="1"/>
          </p:nvPr>
        </p:nvSpPr>
        <p:spPr>
          <a:xfrm>
            <a:off x="1206500" y="622928"/>
            <a:ext cx="21971000" cy="1351762"/>
          </a:xfrm>
          <a:prstGeom prst="rect">
            <a:avLst/>
          </a:prstGeom>
        </p:spPr>
        <p:txBody>
          <a:bodyPr lIns="50800" tIns="50800" rIns="50800" bIns="50800" anchor="t"/>
          <a:lstStyle>
            <a:lvl1pPr algn="ctr">
              <a:defRPr sz="5500"/>
            </a:lvl1pPr>
          </a:lstStyle>
          <a:p>
            <a:pPr/>
            <a:r>
              <a:t>Redis Use Cases</a:t>
            </a:r>
          </a:p>
        </p:txBody>
      </p:sp>
      <p:sp>
        <p:nvSpPr>
          <p:cNvPr id="173" name="Caching: Redis excels at caching, where it stores frequently accessed data in memory to accelerate data retrieval and reduce the load on databases.…"/>
          <p:cNvSpPr txBox="1"/>
          <p:nvPr/>
        </p:nvSpPr>
        <p:spPr>
          <a:xfrm>
            <a:off x="132132" y="2919678"/>
            <a:ext cx="13373939" cy="4888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928369" indent="-809625" algn="just" defTabSz="2072588">
              <a:lnSpc>
                <a:spcPct val="90000"/>
              </a:lnSpc>
              <a:spcBef>
                <a:spcPts val="3800"/>
              </a:spcBef>
              <a:buClr>
                <a:srgbClr val="D1D5DB"/>
              </a:buClr>
              <a:buSzPct val="123000"/>
              <a:buFont typeface="Times New Roman"/>
              <a:buChar char="•"/>
              <a:defRPr b="1" sz="3900">
                <a:solidFill>
                  <a:schemeClr val="accent5"/>
                </a:solidFill>
                <a:latin typeface="Times New Roman"/>
                <a:ea typeface="Times New Roman"/>
                <a:cs typeface="Times New Roman"/>
                <a:sym typeface="Times New Roman"/>
              </a:defRPr>
            </a:pPr>
            <a:r>
              <a:t>Caching</a:t>
            </a:r>
            <a:r>
              <a:rPr b="0"/>
              <a:t>:</a:t>
            </a:r>
            <a:r>
              <a:rPr b="0">
                <a:solidFill>
                  <a:srgbClr val="FFFFFF"/>
                </a:solidFill>
              </a:rPr>
              <a:t> Redis excels at caching, where it stores frequently accessed data in memory to accelerate data retrieval and reduce the load on databases.</a:t>
            </a:r>
            <a:endParaRPr>
              <a:solidFill>
                <a:srgbClr val="FFFFFF"/>
              </a:solidFill>
            </a:endParaRPr>
          </a:p>
          <a:p>
            <a:pPr marL="928369" indent="-809625" algn="just" defTabSz="2072588">
              <a:lnSpc>
                <a:spcPct val="90000"/>
              </a:lnSpc>
              <a:spcBef>
                <a:spcPts val="3800"/>
              </a:spcBef>
              <a:buClr>
                <a:srgbClr val="D1D5DB"/>
              </a:buClr>
              <a:buSzPct val="123000"/>
              <a:buFont typeface="Times New Roman"/>
              <a:buChar char="•"/>
              <a:defRPr b="1" sz="3900">
                <a:solidFill>
                  <a:schemeClr val="accent5"/>
                </a:solidFill>
                <a:latin typeface="Times New Roman"/>
                <a:ea typeface="Times New Roman"/>
                <a:cs typeface="Times New Roman"/>
                <a:sym typeface="Times New Roman"/>
              </a:defRPr>
            </a:pPr>
            <a:r>
              <a:t>Real-time Analytics</a:t>
            </a:r>
            <a:r>
              <a:rPr b="0"/>
              <a:t>:</a:t>
            </a:r>
            <a:r>
              <a:rPr b="0">
                <a:solidFill>
                  <a:srgbClr val="FFFFFF"/>
                </a:solidFill>
              </a:rPr>
              <a:t> Redis is ideal for real-time data processing, such as counting, ranking, and maintaining leaderboards for applications that require instant insights.</a:t>
            </a:r>
          </a:p>
        </p:txBody>
      </p:sp>
      <p:pic>
        <p:nvPicPr>
          <p:cNvPr id="174" name="Image" descr="Image"/>
          <p:cNvPicPr>
            <a:picLocks noChangeAspect="1"/>
          </p:cNvPicPr>
          <p:nvPr/>
        </p:nvPicPr>
        <p:blipFill>
          <a:blip r:embed="rId2">
            <a:extLst/>
          </a:blip>
          <a:stretch>
            <a:fillRect/>
          </a:stretch>
        </p:blipFill>
        <p:spPr>
          <a:xfrm>
            <a:off x="13575644" y="2406593"/>
            <a:ext cx="10756022" cy="5464060"/>
          </a:xfrm>
          <a:prstGeom prst="rect">
            <a:avLst/>
          </a:prstGeom>
          <a:ln w="12700">
            <a:miter lim="400000"/>
          </a:ln>
        </p:spPr>
      </p:pic>
      <p:sp>
        <p:nvSpPr>
          <p:cNvPr id="175" name="Pub/Sub Messaging: Redis is a robust choice for implementing message queues and real-time messaging systems, facilitating seamless communication between components.…"/>
          <p:cNvSpPr txBox="1"/>
          <p:nvPr/>
        </p:nvSpPr>
        <p:spPr>
          <a:xfrm>
            <a:off x="256170" y="8325859"/>
            <a:ext cx="23187754" cy="314619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1092200" indent="-952500" algn="just">
              <a:lnSpc>
                <a:spcPct val="90000"/>
              </a:lnSpc>
              <a:spcBef>
                <a:spcPts val="4500"/>
              </a:spcBef>
              <a:buClr>
                <a:srgbClr val="D1D5DB"/>
              </a:buClr>
              <a:buSzPct val="123000"/>
              <a:buFont typeface="Times New Roman"/>
              <a:buChar char="•"/>
              <a:defRPr sz="4600">
                <a:solidFill>
                  <a:schemeClr val="accent5"/>
                </a:solidFill>
                <a:latin typeface="Times New Roman"/>
                <a:ea typeface="Times New Roman"/>
                <a:cs typeface="Times New Roman"/>
                <a:sym typeface="Times New Roman"/>
              </a:defRPr>
            </a:pPr>
            <a:r>
              <a:t>Pub/Sub Messaging:</a:t>
            </a:r>
            <a:r>
              <a:rPr>
                <a:solidFill>
                  <a:srgbClr val="FFFFFF"/>
                </a:solidFill>
              </a:rPr>
              <a:t> Redis is a robust choice for implementing message queues and real-time messaging systems, facilitating seamless communication between components.</a:t>
            </a:r>
            <a:endParaRPr>
              <a:solidFill>
                <a:srgbClr val="FFFFFF"/>
              </a:solidFill>
            </a:endParaRPr>
          </a:p>
          <a:p>
            <a:pPr marL="1092200" indent="-952500" algn="just">
              <a:lnSpc>
                <a:spcPct val="90000"/>
              </a:lnSpc>
              <a:spcBef>
                <a:spcPts val="4500"/>
              </a:spcBef>
              <a:buClr>
                <a:srgbClr val="D1D5DB"/>
              </a:buClr>
              <a:buSzPct val="123000"/>
              <a:buFont typeface="Times New Roman"/>
              <a:buChar char="•"/>
              <a:defRPr sz="4600">
                <a:solidFill>
                  <a:schemeClr val="accent5"/>
                </a:solidFill>
                <a:latin typeface="Times New Roman"/>
                <a:ea typeface="Times New Roman"/>
                <a:cs typeface="Times New Roman"/>
                <a:sym typeface="Times New Roman"/>
              </a:defRPr>
            </a:pPr>
            <a:r>
              <a:t>Session Store:</a:t>
            </a:r>
            <a:r>
              <a:rPr>
                <a:solidFill>
                  <a:srgbClr val="FFFFFF"/>
                </a:solidFill>
              </a:rPr>
              <a:t> Redis is widely used for managing user sessions in web applications, ensuring quick and reliable access to session data for logged-in users.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Redis for Transactions and CRUD Operations"/>
          <p:cNvSpPr txBox="1"/>
          <p:nvPr>
            <p:ph type="body" sz="quarter" idx="1"/>
          </p:nvPr>
        </p:nvSpPr>
        <p:spPr>
          <a:xfrm>
            <a:off x="1206500" y="622930"/>
            <a:ext cx="21971000" cy="1147474"/>
          </a:xfrm>
          <a:prstGeom prst="rect">
            <a:avLst/>
          </a:prstGeom>
        </p:spPr>
        <p:txBody>
          <a:bodyPr lIns="50800" tIns="50800" rIns="50800" bIns="50800" anchor="t"/>
          <a:lstStyle>
            <a:lvl1pPr algn="ctr">
              <a:defRPr sz="5500"/>
            </a:lvl1pPr>
          </a:lstStyle>
          <a:p>
            <a:pPr/>
            <a:r>
              <a:t>Redis for Transactions and CRUD Operations</a:t>
            </a:r>
          </a:p>
        </p:txBody>
      </p:sp>
      <p:sp>
        <p:nvSpPr>
          <p:cNvPr id="178" name="Redis supports transactional operations (MULTI and EXEC commands) for atomicity, ensuring data consistency in complex operations.…"/>
          <p:cNvSpPr txBox="1"/>
          <p:nvPr/>
        </p:nvSpPr>
        <p:spPr>
          <a:xfrm>
            <a:off x="1051928" y="5152475"/>
            <a:ext cx="22438529" cy="787231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1092200" indent="-952500" algn="l">
              <a:lnSpc>
                <a:spcPct val="90000"/>
              </a:lnSpc>
              <a:spcBef>
                <a:spcPts val="4500"/>
              </a:spcBef>
              <a:buClr>
                <a:srgbClr val="D1D5DB"/>
              </a:buClr>
              <a:buSzPct val="123000"/>
              <a:buFont typeface="Times New Roman"/>
              <a:buChar char="•"/>
              <a:defRPr sz="4800">
                <a:solidFill>
                  <a:srgbClr val="FFFFFF"/>
                </a:solidFill>
                <a:latin typeface="Times New Roman"/>
                <a:ea typeface="Times New Roman"/>
                <a:cs typeface="Times New Roman"/>
                <a:sym typeface="Times New Roman"/>
              </a:defRPr>
            </a:pPr>
            <a:r>
              <a:t>Redis supports </a:t>
            </a:r>
            <a:r>
              <a:rPr b="1"/>
              <a:t>transactional operations</a:t>
            </a:r>
            <a:r>
              <a:t> (MULTI and EXEC commands) for atomicity, ensuring data consistency in complex operations.</a:t>
            </a:r>
          </a:p>
          <a:p>
            <a:pPr marL="1092200" indent="-952500" algn="l">
              <a:lnSpc>
                <a:spcPct val="90000"/>
              </a:lnSpc>
              <a:spcBef>
                <a:spcPts val="4500"/>
              </a:spcBef>
              <a:buClr>
                <a:srgbClr val="D1D5DB"/>
              </a:buClr>
              <a:buSzPct val="123000"/>
              <a:buFont typeface="Times New Roman"/>
              <a:buChar char="•"/>
              <a:defRPr b="1" sz="4800">
                <a:solidFill>
                  <a:srgbClr val="FFFFFF"/>
                </a:solidFill>
                <a:latin typeface="Times New Roman"/>
                <a:ea typeface="Times New Roman"/>
                <a:cs typeface="Times New Roman"/>
                <a:sym typeface="Times New Roman"/>
              </a:defRPr>
            </a:pPr>
            <a:r>
              <a:t>CRUD operations</a:t>
            </a:r>
            <a:r>
              <a:rPr b="0"/>
              <a:t> (Create, Read, Update, Delete) are efficient with Redis, using commands like HSET, HGET, SADD, and DEL.</a:t>
            </a:r>
          </a:p>
          <a:p>
            <a:pPr marL="1092200" indent="-952500" algn="l">
              <a:lnSpc>
                <a:spcPct val="90000"/>
              </a:lnSpc>
              <a:spcBef>
                <a:spcPts val="4500"/>
              </a:spcBef>
              <a:buClr>
                <a:srgbClr val="D1D5DB"/>
              </a:buClr>
              <a:buSzPct val="123000"/>
              <a:buFont typeface="Times New Roman"/>
              <a:buChar char="•"/>
              <a:defRPr sz="4800">
                <a:solidFill>
                  <a:srgbClr val="FFFFFF"/>
                </a:solidFill>
                <a:latin typeface="Times New Roman"/>
                <a:ea typeface="Times New Roman"/>
                <a:cs typeface="Times New Roman"/>
                <a:sym typeface="Times New Roman"/>
              </a:defRPr>
            </a:pPr>
            <a:r>
              <a:t>Redis's </a:t>
            </a:r>
            <a:r>
              <a:rPr b="1"/>
              <a:t>in-memory storage</a:t>
            </a:r>
            <a:r>
              <a:t> and speed make it ideal for real-time </a:t>
            </a:r>
            <a:r>
              <a:rPr b="1"/>
              <a:t>CRUD operations</a:t>
            </a:r>
            <a:r>
              <a:t> in web apps.</a:t>
            </a:r>
          </a:p>
          <a:p>
            <a:pPr marL="1092200" indent="-952500" algn="l">
              <a:lnSpc>
                <a:spcPct val="90000"/>
              </a:lnSpc>
              <a:spcBef>
                <a:spcPts val="4500"/>
              </a:spcBef>
              <a:buClr>
                <a:srgbClr val="D1D5DB"/>
              </a:buClr>
              <a:buSzPct val="123000"/>
              <a:buFont typeface="Times New Roman"/>
              <a:buChar char="•"/>
              <a:defRPr b="1" sz="4800">
                <a:solidFill>
                  <a:srgbClr val="FFFFFF"/>
                </a:solidFill>
                <a:latin typeface="Times New Roman"/>
                <a:ea typeface="Times New Roman"/>
                <a:cs typeface="Times New Roman"/>
                <a:sym typeface="Times New Roman"/>
              </a:defRPr>
            </a:pPr>
            <a:r>
              <a:t>Optimistic locking</a:t>
            </a:r>
            <a:r>
              <a:rPr b="0"/>
              <a:t> in Redis ensures safe execution of CRUD operations in multi-user environments without data conflicts.</a:t>
            </a:r>
          </a:p>
        </p:txBody>
      </p:sp>
      <p:pic>
        <p:nvPicPr>
          <p:cNvPr id="179" name="Image" descr="Image"/>
          <p:cNvPicPr>
            <a:picLocks noChangeAspect="1"/>
          </p:cNvPicPr>
          <p:nvPr/>
        </p:nvPicPr>
        <p:blipFill>
          <a:blip r:embed="rId2">
            <a:extLst/>
          </a:blip>
          <a:stretch>
            <a:fillRect/>
          </a:stretch>
        </p:blipFill>
        <p:spPr>
          <a:xfrm>
            <a:off x="7377541" y="1988354"/>
            <a:ext cx="9513797" cy="2886424"/>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Redis GUI"/>
          <p:cNvSpPr txBox="1"/>
          <p:nvPr>
            <p:ph type="body" sz="quarter" idx="1"/>
          </p:nvPr>
        </p:nvSpPr>
        <p:spPr>
          <a:xfrm>
            <a:off x="1206500" y="622930"/>
            <a:ext cx="21971000" cy="1147474"/>
          </a:xfrm>
          <a:prstGeom prst="rect">
            <a:avLst/>
          </a:prstGeom>
        </p:spPr>
        <p:txBody>
          <a:bodyPr lIns="50800" tIns="50800" rIns="50800" bIns="50800" anchor="t"/>
          <a:lstStyle>
            <a:lvl1pPr algn="ctr">
              <a:defRPr sz="5500"/>
            </a:lvl1pPr>
          </a:lstStyle>
          <a:p>
            <a:pPr/>
            <a:r>
              <a:t>Redis GUI</a:t>
            </a:r>
          </a:p>
        </p:txBody>
      </p:sp>
      <p:sp>
        <p:nvSpPr>
          <p:cNvPr id="182" name="What is Redis Stack ?…"/>
          <p:cNvSpPr txBox="1"/>
          <p:nvPr/>
        </p:nvSpPr>
        <p:spPr>
          <a:xfrm>
            <a:off x="17421950" y="2275837"/>
            <a:ext cx="5993422" cy="916432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631310" indent="-491610" algn="just">
              <a:lnSpc>
                <a:spcPct val="90000"/>
              </a:lnSpc>
              <a:spcBef>
                <a:spcPts val="4500"/>
              </a:spcBef>
              <a:buClr>
                <a:srgbClr val="D1D5DB"/>
              </a:buClr>
              <a:buSzPct val="123000"/>
              <a:buFont typeface="Times New Roman"/>
              <a:buChar char="•"/>
              <a:defRPr sz="4200">
                <a:solidFill>
                  <a:schemeClr val="accent5"/>
                </a:solidFill>
                <a:latin typeface="Times New Roman"/>
                <a:ea typeface="Times New Roman"/>
                <a:cs typeface="Times New Roman"/>
                <a:sym typeface="Times New Roman"/>
              </a:defRPr>
            </a:pPr>
            <a:r>
              <a:t>What is Redis Stack ? </a:t>
            </a:r>
          </a:p>
          <a:p>
            <a:pPr algn="just">
              <a:lnSpc>
                <a:spcPct val="90000"/>
              </a:lnSpc>
              <a:spcBef>
                <a:spcPts val="4500"/>
              </a:spcBef>
              <a:defRPr sz="4100">
                <a:solidFill>
                  <a:srgbClr val="FFFFFF"/>
                </a:solidFill>
                <a:latin typeface="+mn-lt"/>
                <a:ea typeface="+mn-ea"/>
                <a:cs typeface="+mn-cs"/>
                <a:sym typeface="Helvetica Neue"/>
              </a:defRPr>
            </a:pPr>
            <a:r>
              <a:t>Redis Stack is an extended version of Redis OSS that includes additional features like JSON support, query capabilities, time series data handling, and more, providing a comprehensive platform for real-time data use cases.</a:t>
            </a:r>
          </a:p>
        </p:txBody>
      </p:sp>
      <p:pic>
        <p:nvPicPr>
          <p:cNvPr id="183" name="Image" descr="Image"/>
          <p:cNvPicPr>
            <a:picLocks noChangeAspect="1"/>
          </p:cNvPicPr>
          <p:nvPr/>
        </p:nvPicPr>
        <p:blipFill>
          <a:blip r:embed="rId2">
            <a:extLst/>
          </a:blip>
          <a:stretch>
            <a:fillRect/>
          </a:stretch>
        </p:blipFill>
        <p:spPr>
          <a:xfrm>
            <a:off x="111213" y="1875999"/>
            <a:ext cx="16955928" cy="10224045"/>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Thank You!"/>
          <p:cNvSpPr txBox="1"/>
          <p:nvPr>
            <p:ph type="body" sz="quarter" idx="1"/>
          </p:nvPr>
        </p:nvSpPr>
        <p:spPr>
          <a:xfrm>
            <a:off x="1206500" y="4692722"/>
            <a:ext cx="21971002" cy="2089637"/>
          </a:xfrm>
          <a:prstGeom prst="rect">
            <a:avLst/>
          </a:prstGeom>
        </p:spPr>
        <p:txBody>
          <a:bodyPr lIns="50800" tIns="50800" rIns="50800" bIns="50800" anchor="t"/>
          <a:lstStyle/>
          <a:p>
            <a:pPr algn="ctr" defTabSz="462280">
              <a:defRPr sz="4500">
                <a:solidFill>
                  <a:schemeClr val="accent5"/>
                </a:solidFill>
                <a:latin typeface="Times New Roman"/>
                <a:ea typeface="Times New Roman"/>
                <a:cs typeface="Times New Roman"/>
                <a:sym typeface="Times New Roman"/>
              </a:defRPr>
            </a:pPr>
            <a:r>
              <a:t>Thank</a:t>
            </a:r>
            <a:r>
              <a:rPr>
                <a:solidFill>
                  <a:srgbClr val="FFFFFF"/>
                </a:solidFill>
              </a:rPr>
              <a:t> You!</a:t>
            </a:r>
          </a:p>
          <a:p>
            <a:pPr algn="ctr" defTabSz="462280">
              <a:defRPr sz="4500">
                <a:latin typeface="Times New Roman"/>
                <a:ea typeface="Times New Roman"/>
                <a:cs typeface="Times New Roman"/>
                <a:sym typeface="Times New Roman"/>
              </a:defRPr>
            </a:pPr>
            <a:r>
              <a:t>Video Link: </a:t>
            </a:r>
            <a:r>
              <a:rPr u="sng">
                <a:solidFill>
                  <a:srgbClr val="0000FF"/>
                </a:solidFill>
                <a:uFill>
                  <a:solidFill>
                    <a:srgbClr val="0000FF"/>
                  </a:solidFill>
                </a:uFill>
                <a:hlinkClick r:id="rId2" invalidUrl="" action="" tgtFrame="" tooltip="" history="1" highlightClick="0" endSnd="0"/>
              </a:rPr>
              <a:t>https://usfedu-my.sharepoint.com/:v:/g/personal/rishintiwari_usf_edu/EZgMelfrSZtGgxaVEFqNRMgB4yiekIU_eFbcsBVLn1x-eg?e=VswRG3</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0_BasicBlack">
  <a:themeElements>
    <a:clrScheme name="20_BasicBlack">
      <a:dk1>
        <a:srgbClr val="000000"/>
      </a:dk1>
      <a:lt1>
        <a:srgbClr val="000000"/>
      </a:lt1>
      <a:dk2>
        <a:srgbClr val="A7A7A7"/>
      </a:dk2>
      <a:lt2>
        <a:srgbClr val="535353"/>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20_BasicBlack">
      <a:majorFont>
        <a:latin typeface="Helvetica"/>
        <a:ea typeface="Helvetica"/>
        <a:cs typeface="Helvetica"/>
      </a:majorFont>
      <a:minorFont>
        <a:latin typeface="Helvetica Neue"/>
        <a:ea typeface="Helvetica Neue"/>
        <a:cs typeface="Helvetica Neue"/>
      </a:minorFont>
    </a:fontScheme>
    <a:fmtScheme name="20_Basic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0_BasicBlack">
  <a:themeElements>
    <a:clrScheme name="20_BasicBlack">
      <a:dk1>
        <a:srgbClr val="000000"/>
      </a:dk1>
      <a:lt1>
        <a:srgbClr val="FFFFFF"/>
      </a:lt1>
      <a:dk2>
        <a:srgbClr val="A7A7A7"/>
      </a:dk2>
      <a:lt2>
        <a:srgbClr val="535353"/>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20_BasicBlack">
      <a:majorFont>
        <a:latin typeface="Helvetica"/>
        <a:ea typeface="Helvetica"/>
        <a:cs typeface="Helvetica"/>
      </a:majorFont>
      <a:minorFont>
        <a:latin typeface="Helvetica Neue"/>
        <a:ea typeface="Helvetica Neue"/>
        <a:cs typeface="Helvetica Neue"/>
      </a:minorFont>
    </a:fontScheme>
    <a:fmtScheme name="20_Basic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