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79" r:id="rId2"/>
    <p:sldId id="282" r:id="rId3"/>
    <p:sldId id="280" r:id="rId4"/>
    <p:sldId id="283" r:id="rId5"/>
    <p:sldId id="284" r:id="rId6"/>
    <p:sldId id="288" r:id="rId7"/>
    <p:sldId id="286" r:id="rId8"/>
    <p:sldId id="287" r:id="rId9"/>
    <p:sldId id="289" r:id="rId10"/>
    <p:sldId id="28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DF4"/>
          </a:solidFill>
        </a:fill>
      </a:tcStyle>
    </a:wholeTbl>
    <a:band1H>
      <a:tcStyle>
        <a:tcBdr/>
        <a:fill>
          <a:solidFill>
            <a:srgbClr val="D0D8E8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D0D8E8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F81BD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F81BD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F81BD"/>
          </a:solidFill>
        </a:fill>
      </a:tcStyle>
    </a:firstRow>
  </a:tblStyle>
  <a:tblStyle styleId="{5940675A-B579-460E-94D1-54222C63F5D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>
      <p:cViewPr varScale="1">
        <p:scale>
          <a:sx n="82" d="100"/>
          <a:sy n="82" d="100"/>
        </p:scale>
        <p:origin x="1474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AB0C63E-47C5-49AD-15A0-98B11495755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EF68DA-4D21-965B-E2D8-7C671A6849B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45438DD-CF3B-6A43-8152-F6010AC63C3E}" type="datetime1">
              <a: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11/26/2024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5C228-C315-5123-2A6F-873775D24656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7CA53-4DC1-C7E4-5985-43D6A3F90F7E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FFBC0DA-7C92-2047-9523-9536AC9FBA22}" type="slidenum">
              <a:t>‹#›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89792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CFE4B7-F349-A9D3-9E34-3B40BEA4BC4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BBCF37-94BC-0735-F66E-0645199124B1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FB3B3C1-A143-9143-AD78-B0A1BF065C2E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79E92F2-1A43-0194-2E81-C824DCCCAD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E75FF1E2-1A92-F45D-A75C-BD31C57DC02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D9897-4A7D-F33B-E40D-783C5D5D990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47B9A-2548-28C9-C8CE-8134DCCF905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164EA61C-1A96-A54E-B146-B8905CA564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9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0013A-8497-E29F-2A5E-03AEAD033D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130423"/>
            <a:ext cx="7772400" cy="1470026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61FC8-14B2-5441-62C8-0C43AD03B42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3"/>
          </a:xfrm>
        </p:spPr>
        <p:txBody>
          <a:bodyPr anchorCtr="1"/>
          <a:lstStyle>
            <a:lvl1pPr marL="0" indent="0" algn="ctr">
              <a:buNone/>
              <a:defRPr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E431F-25D7-3611-38EB-F52AE64428C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0099B2-7905-3440-822A-18E695A399D0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4E77-CF06-BFAC-5028-0397029C844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4BD2-C65F-9B78-B42C-BB7AC7D3AEF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2A283C-CA29-1C46-9B6C-78C501EE697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52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E1223-6834-A350-48AE-8D23781A58C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7A1F7-F7CA-9BF3-B4CD-FBAEECC956DE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7BFBC-2DD3-B479-DEA8-C46C1EE92BE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648E794-3A69-334D-B57C-1E58556B0756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D4109-0FE3-B322-3FAA-17FCBB9FD34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F8F2D-8E71-F1FC-F7DF-95A7623453B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A089CC6-5088-C540-8FF1-679B9FFED9B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83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0F59C-DCB1-0753-3714-441F34BA79A8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9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108036-2188-A406-4441-536C6D339E8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457200" y="274640"/>
            <a:ext cx="6019796" cy="5851529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C17F-2E7D-097C-477D-E76510CD7D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FCBE43B-B11B-014B-8934-CE9E994FABE2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8C007-D476-A6B7-C238-94859AA5816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38FD-7215-A999-73B8-8D0EAABD89B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8A75BB-C116-5A41-A95E-50696BA159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19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9FFE04A-F139-69EC-F9F9-96762095F4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81E5A07-0087-164B-8DFB-3B4891253DF0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35193F6-DF5A-8880-A5AE-FCD2209D472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0E81615-67C1-686B-7FB1-05B85ACA6DE0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489EF06-C469-FB43-AED6-E85FFEC26444}" type="slidenum">
              <a:t>‹#›</a:t>
            </a:fld>
            <a:endParaRPr lang="en-US"/>
          </a:p>
        </p:txBody>
      </p:sp>
      <p:sp>
        <p:nvSpPr>
          <p:cNvPr id="10" name="TextBox 13">
            <a:extLst>
              <a:ext uri="{FF2B5EF4-FFF2-40B4-BE49-F238E27FC236}">
                <a16:creationId xmlns:a16="http://schemas.microsoft.com/office/drawing/2014/main" id="{DCFCC821-D981-A2A7-C78B-32CF50F46FA0}"/>
              </a:ext>
            </a:extLst>
          </p:cNvPr>
          <p:cNvSpPr txBox="1"/>
          <p:nvPr userDrawn="1"/>
        </p:nvSpPr>
        <p:spPr>
          <a:xfrm>
            <a:off x="2529508" y="511469"/>
            <a:ext cx="4084983" cy="70788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4000" b="0" i="0" u="none" strike="noStrike" kern="1200" cap="none" spc="0" baseline="0" dirty="0">
                <a:solidFill>
                  <a:srgbClr val="002060"/>
                </a:solidFill>
                <a:uFillTx/>
                <a:latin typeface="Calibri"/>
              </a:rPr>
              <a:t>Make-A-thon 2024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482DEAF-4F61-B5BD-4900-40194A7AE5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53203" y="-930137"/>
            <a:ext cx="2530337" cy="253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0602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540F3-B3DC-09DA-4966-7A6E0E84E13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311" y="4406895"/>
            <a:ext cx="7772400" cy="1362071"/>
          </a:xfrm>
        </p:spPr>
        <p:txBody>
          <a:bodyPr anchor="t" anchorCtr="0"/>
          <a:lstStyle>
            <a:lvl1pPr algn="l">
              <a:defRPr sz="4000" b="1" cap="all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03FCB-084B-9E90-F041-CF3740F412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2311" y="2906713"/>
            <a:ext cx="7772400" cy="1500182"/>
          </a:xfrm>
        </p:spPr>
        <p:txBody>
          <a:bodyPr anchor="b"/>
          <a:lstStyle>
            <a:lvl1pPr marL="0" indent="0">
              <a:spcBef>
                <a:spcPts val="500"/>
              </a:spcBef>
              <a:buNone/>
              <a:defRPr sz="20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3C99A-5938-3A88-6CF8-35AEC965CEF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D8C019-AD69-2B4E-957C-9E786308BE8B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77219-14C7-02FD-9ACD-00E2EB3730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7EC6-2932-C164-DD74-17677A5D7BF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7D79EF7-5BBD-1E43-9ADE-F65B638F550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49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0379-DD66-5673-40CF-789FFCA8287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6EAD9-20DB-E9A3-4EA2-19C79464EAF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57200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45B7-EC4E-39E0-78B9-C9C461DA0347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648196" y="1600200"/>
            <a:ext cx="4038603" cy="4525959"/>
          </a:xfrm>
        </p:spPr>
        <p:txBody>
          <a:bodyPr/>
          <a:lstStyle>
            <a:lvl1pPr>
              <a:spcBef>
                <a:spcPts val="700"/>
              </a:spcBef>
              <a:defRPr sz="2800"/>
            </a:lvl1pPr>
            <a:lvl2pPr>
              <a:spcBef>
                <a:spcPts val="600"/>
              </a:spcBef>
              <a:defRPr sz="2400"/>
            </a:lvl2pPr>
            <a:lvl3pPr>
              <a:spcBef>
                <a:spcPts val="500"/>
              </a:spcBef>
              <a:defRPr sz="2000"/>
            </a:lvl3pPr>
            <a:lvl4pPr>
              <a:spcBef>
                <a:spcPts val="400"/>
              </a:spcBef>
              <a:defRPr sz="1800"/>
            </a:lvl4pPr>
            <a:lvl5pPr>
              <a:spcBef>
                <a:spcPts val="40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D9781-1265-94F3-685B-2FE89B5153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95EF08B-8975-7C43-BE8E-2AEE27119C51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F7577-F823-7608-C797-AEA8C11462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CB9A28-3D29-9758-0400-490F21814CF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1ECAA6-4C84-EF49-8CEB-87749AC9D5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98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C698A-03BA-B1B4-AE7B-59E28649C1E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6D6D2-6528-2752-791B-E0B341DEBF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4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FF100-EFB3-FCD6-CDEC-C93159123095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457200" y="2174872"/>
            <a:ext cx="4040184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29217A-5326-B786-9744-E0952170CBF2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4645023" y="1535113"/>
            <a:ext cx="4041776" cy="639759"/>
          </a:xfrm>
        </p:spPr>
        <p:txBody>
          <a:bodyPr anchor="b"/>
          <a:lstStyle>
            <a:lvl1pPr marL="0" indent="0">
              <a:spcBef>
                <a:spcPts val="600"/>
              </a:spcBef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80016-7D62-787D-538E-CA05A4F4810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4645023" y="2174872"/>
            <a:ext cx="4041776" cy="3951286"/>
          </a:xfrm>
        </p:spPr>
        <p:txBody>
          <a:bodyPr/>
          <a:lstStyle>
            <a:lvl1pPr>
              <a:spcBef>
                <a:spcPts val="600"/>
              </a:spcBef>
              <a:defRPr sz="2400"/>
            </a:lvl1pPr>
            <a:lvl2pPr>
              <a:spcBef>
                <a:spcPts val="500"/>
              </a:spcBef>
              <a:defRPr sz="2000"/>
            </a:lvl2pPr>
            <a:lvl3pPr>
              <a:spcBef>
                <a:spcPts val="400"/>
              </a:spcBef>
              <a:defRPr sz="1800"/>
            </a:lvl3pPr>
            <a:lvl4pPr>
              <a:spcBef>
                <a:spcPts val="400"/>
              </a:spcBef>
              <a:defRPr sz="1600"/>
            </a:lvl4pPr>
            <a:lvl5pPr>
              <a:spcBef>
                <a:spcPts val="4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4424F9-052C-6391-EE40-0D0534E5CA1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95F9B53-84F4-9542-8F2B-B8F13A9ECF15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AC7CD-E57F-9149-3E92-AB77272E2AA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E0A607-0EB0-319D-BF34-B388C915366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FF2D90-BE18-BF40-8F86-93070B71A2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E897-F29F-5ED5-2D5A-886673E16F3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6FB6D-71ED-22FF-9E53-5C946257F2B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3410386-8E8E-B943-BCBC-54272BE18086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11076B-CCF7-F2D7-ACB8-1CBF588DF19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DFE55-93B3-DFAF-C7E7-92E3865E5B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70A333-7ED3-BF45-A620-D56A14D546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3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5F93BA-EC20-2740-260C-E50A61D5C58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7E4DDF-05E9-9A46-8071-D35B4BA61B39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27C638-5AB8-FEED-3EF1-FEC6AFE24AA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21EEE-4006-72B9-3472-2C2625D92FB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0DA173-5181-1944-B07B-5A8B03A6AA2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1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60EA-9656-21B5-2EFD-0C2B794BF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3048"/>
            <a:ext cx="3008311" cy="1162046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8F64A-0345-477F-2B6D-A1816EF9C9A0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575047" y="273048"/>
            <a:ext cx="5111752" cy="585311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4DB7F-D293-44F8-E5AB-9101CBC9136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57200" y="1435095"/>
            <a:ext cx="3008311" cy="46910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31037-2574-2E0F-02D7-D2F41BE0AC0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C5C6ABB-8ECE-8542-94EB-2252A47185B4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BDEED-D756-CFB7-BC25-A9DE6633AB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1841-F92A-260E-BC51-25F42DB0D0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FB550-B29F-C44D-8F6C-24876BFE615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7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EF64E-C547-EEEA-4ABC-C433AA06F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5"/>
          </a:xfrm>
        </p:spPr>
        <p:txBody>
          <a:bodyPr anchor="b" anchorCtr="0"/>
          <a:lstStyle>
            <a:lvl1pPr algn="l">
              <a:defRPr sz="2000" b="1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5C5C31-7A95-8066-EFC4-2B8E1A09747D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CC6A3-5B65-D898-2485-86DD38001E5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792288" y="5367335"/>
            <a:ext cx="5486400" cy="804864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5AAA-A2DF-6FE3-5DFD-1CDFC915402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680F2C-D75E-2A40-9F31-9C25C9CC2593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3662C-B3F8-6D29-7728-0782E7AACE5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734FD-6E99-3739-2A46-601730B08C7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F738445-9A5D-DF48-B140-B52917A267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3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E1BF2D-3D60-F282-6DD0-FC9279C062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8D36B-507C-BBF6-D31E-D9A7A811B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51010-A01E-27E0-5B84-9E5EBB64661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457200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1738F046-5A37-0F49-BC80-AA114ED658DF}" type="datetime1">
              <a:rPr lang="en-US"/>
              <a:pPr lvl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7AE59-0F7D-2B84-ED90-64550CBA9461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124203" y="6356351"/>
            <a:ext cx="289560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A3D1B-270E-FA88-0BC3-4D2B909DE21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6553203" y="6356351"/>
            <a:ext cx="213359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B12C5E87-BB81-8549-97E8-000BEA7787B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</p:titleStyle>
    <p:bodyStyle>
      <a:lvl1pPr marL="342900" marR="0" lvl="0" indent="-342900" algn="l" defTabSz="914400" rtl="0" fontAlgn="auto" hangingPunct="1">
        <a:lnSpc>
          <a:spcPct val="100000"/>
        </a:lnSpc>
        <a:spcBef>
          <a:spcPts val="800"/>
        </a:spcBef>
        <a:spcAft>
          <a:spcPts val="0"/>
        </a:spcAft>
        <a:buSzPct val="100000"/>
        <a:buFont typeface="Arial" pitchFamily="34"/>
        <a:buChar char="•"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742950" marR="0" lvl="1" indent="-285750" algn="l" defTabSz="914400" rtl="0" fontAlgn="auto" hangingPunct="1">
        <a:lnSpc>
          <a:spcPct val="100000"/>
        </a:lnSpc>
        <a:spcBef>
          <a:spcPts val="700"/>
        </a:spcBef>
        <a:spcAft>
          <a:spcPts val="0"/>
        </a:spcAft>
        <a:buSzPct val="100000"/>
        <a:buFont typeface="Arial" pitchFamily="34"/>
        <a:buChar char="–"/>
        <a:tabLst/>
        <a:defRPr lang="en-US" sz="28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100000"/>
        </a:lnSpc>
        <a:spcBef>
          <a:spcPts val="6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–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100000"/>
        </a:lnSpc>
        <a:spcBef>
          <a:spcPts val="500"/>
        </a:spcBef>
        <a:spcAft>
          <a:spcPts val="0"/>
        </a:spcAft>
        <a:buSzPct val="100000"/>
        <a:buFont typeface="Arial" pitchFamily="34"/>
        <a:buChar char="»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D132186-119E-5860-9692-4B408BDE3F7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295403"/>
            <a:ext cx="8229600" cy="4724403"/>
          </a:xfrm>
        </p:spPr>
        <p:txBody>
          <a:bodyPr>
            <a:normAutofit/>
          </a:bodyPr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Name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School of CS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/ Semester(s):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: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1FEFA615-2C95-339F-11AA-677F2CC60B6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BE7638AC-D70D-2348-BB44-28ABD7632787}" type="slidenum">
              <a:rPr lang="en-US"/>
              <a:t>1</a:t>
            </a:fld>
            <a:endParaRPr lang="en-US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07A421F8-666E-7074-25B9-B360147FBC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520232"/>
              </p:ext>
            </p:extLst>
          </p:nvPr>
        </p:nvGraphicFramePr>
        <p:xfrm>
          <a:off x="949845" y="3819145"/>
          <a:ext cx="6694964" cy="2468880"/>
        </p:xfrm>
        <a:graphic>
          <a:graphicData uri="http://schemas.openxmlformats.org/drawingml/2006/table">
            <a:tbl>
              <a:tblPr firstRow="1" bandRow="1">
                <a:effectLst/>
                <a:tableStyleId>{5940675A-B579-460E-94D1-54222C63F5DA}</a:tableStyleId>
              </a:tblPr>
              <a:tblGrid>
                <a:gridCol w="784546">
                  <a:extLst>
                    <a:ext uri="{9D8B030D-6E8A-4147-A177-3AD203B41FA5}">
                      <a16:colId xmlns:a16="http://schemas.microsoft.com/office/drawing/2014/main" val="3384293007"/>
                    </a:ext>
                  </a:extLst>
                </a:gridCol>
                <a:gridCol w="2710018">
                  <a:extLst>
                    <a:ext uri="{9D8B030D-6E8A-4147-A177-3AD203B41FA5}">
                      <a16:colId xmlns:a16="http://schemas.microsoft.com/office/drawing/2014/main" val="2332932498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3011981020"/>
                    </a:ext>
                  </a:extLst>
                </a:gridCol>
              </a:tblGrid>
              <a:tr h="594140">
                <a:tc>
                  <a:txBody>
                    <a:bodyPr/>
                    <a:lstStyle/>
                    <a:p>
                      <a:pPr lvl="0" algn="ctr"/>
                      <a:r>
                        <a:rPr lang="en-US" b="1"/>
                        <a:t>Sl.</a:t>
                      </a:r>
                      <a:r>
                        <a:rPr lang="en-US" b="1" baseline="0"/>
                        <a:t> No</a:t>
                      </a:r>
                      <a:endParaRPr lang="en-US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/>
                      <a:r>
                        <a:rPr lang="en-US" b="1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fontAlgn="auto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b="1"/>
                        <a:t>Contribution</a:t>
                      </a:r>
                    </a:p>
                    <a:p>
                      <a:pPr lvl="0" algn="ctr"/>
                      <a:r>
                        <a:rPr lang="en-US" b="1"/>
                        <a:t>to</a:t>
                      </a:r>
                      <a:r>
                        <a:rPr lang="en-US" b="1" baseline="0"/>
                        <a:t> prototype</a:t>
                      </a:r>
                      <a:endParaRPr lang="en-US" b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6305019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Rui</a:t>
                      </a:r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Dsouza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481270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Declan </a:t>
                      </a:r>
                      <a:r>
                        <a:rPr lang="en-IN" sz="1800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Dmello</a:t>
                      </a:r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5162365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Judah </a:t>
                      </a:r>
                      <a:r>
                        <a:rPr lang="en-IN" sz="1800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Fernandes</a:t>
                      </a:r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409023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Hemant Mhalsekar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79552"/>
                  </a:ext>
                </a:extLst>
              </a:tr>
              <a:tr h="344225">
                <a:tc>
                  <a:txBody>
                    <a:bodyPr/>
                    <a:lstStyle/>
                    <a:p>
                      <a:pPr lvl="0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Rishin</a:t>
                      </a:r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1800" b="0" i="0" kern="1200" dirty="0" err="1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Aiyappa</a:t>
                      </a:r>
                      <a:r>
                        <a:rPr lang="en-IN" sz="1800" b="0" i="0" kern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AG</a:t>
                      </a:r>
                      <a:endParaRPr lang="en-IN" sz="18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803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9021BFA-B49D-E768-D34B-462171CDC1E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1143000"/>
            <a:ext cx="8229600" cy="4525959"/>
          </a:xfrm>
        </p:spPr>
        <p:txBody>
          <a:bodyPr/>
          <a:lstStyle/>
          <a:p>
            <a:pPr lvl="0"/>
            <a:r>
              <a:rPr lang="en-US" dirty="0"/>
              <a:t>Team photo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1F99DC3-059D-6F92-31A5-19C01528653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ADE55359-C55E-D442-B43D-8D308333102D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2E6EFD-A8AF-58D0-A1F3-B464FF5704B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497422"/>
            <a:ext cx="8229600" cy="4525959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Users: Unemployed Youth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Tackling NEET: Bridging Gaps in Education, Employment,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4E4A275-0564-BABD-C0AD-305EAA75B5C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D97C0155-C882-6849-99ED-95CD6E42F130}" type="slidenum">
              <a:rPr lang="en-US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BEE4-C115-2277-1E22-EF39D5F5EA5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529320"/>
            <a:ext cx="8229600" cy="4525959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Our platform empowers NEET individuals by bridging skill gaps, offering career guidance, and fostering entrepreneurship through tailored learning paths, mental health support, and innovative tools.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Novelty/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uniquely combines technology, human-centric design, and behavioral science to address both technical and psychological barriers to entrepreneurship, empowering a sustainable community of future entrepreneurs.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C92C56-BCA3-50DC-F110-609E6000EC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60F6CE38-AF0D-EA43-AF88-E4A9B8B02527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E53BD9-6922-6243-DFC8-EA1861A41F4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57200" y="1580666"/>
            <a:ext cx="8229600" cy="4525959"/>
          </a:xfrm>
        </p:spPr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 – Economic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Entrepreneurial Empowerment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Equips individuals with skills and resources, fostering self-reliance and reducing unemployment.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Economic Growth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Promotes innovation and job creation, contributing to local and national economic development.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Social Inclusion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Bridges gaps for underserved communities, reducing inequality and improving access to opportunities. </a:t>
            </a:r>
          </a:p>
          <a:p>
            <a:pPr marL="0" lv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</a:t>
            </a:r>
            <a:r>
              <a:rPr lang="en-US" sz="3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Expanding NEET Demographic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Targets a growing global audience of individuals seeking education, employment, or entrepreneurial opportunities.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Demand for Skill Platforms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Aligns with the increasing need for personalized learning and mental well-being tools.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and Inclusive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Adaptable for diverse markets, including urban and rural areas, ensuring broad accessibility and impact.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4746382-F611-225A-473C-07B6D32D9D1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78A17371-CAA1-814A-A862-B232AA6A0C65}" type="slidenum">
              <a:rPr lang="en-US"/>
              <a:t>4</a:t>
            </a:fld>
            <a:endParaRPr lang="en-US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80225F6-FF46-98B5-67CA-D38FF365901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81003" y="1371600"/>
            <a:ext cx="8229600" cy="4525959"/>
          </a:xfrm>
        </p:spPr>
        <p:txBody>
          <a:bodyPr/>
          <a:lstStyle/>
          <a:p>
            <a:pPr lvl="0"/>
            <a:r>
              <a:rPr lang="en-US"/>
              <a:t>Prototype picture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F9C8888-F7EB-DF5C-DA95-79A493060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A05E73F-00D4-BA45-B1B3-5953F156DF3B}" type="slidenum">
              <a:rPr lang="en-US"/>
              <a:t>5</a:t>
            </a:fld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/>
          <a:stretch/>
        </p:blipFill>
        <p:spPr>
          <a:xfrm>
            <a:off x="612642" y="2528594"/>
            <a:ext cx="3925273" cy="26032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554" y="2528594"/>
            <a:ext cx="3841049" cy="2631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F9C8888-F7EB-DF5C-DA95-79A493060A3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/>
          <a:p>
            <a:pPr lvl="0"/>
            <a:fld id="{EA05E73F-00D4-BA45-B1B3-5953F156DF3B}" type="slidenum">
              <a:rPr lang="en-US"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58"/>
          <a:stretch/>
        </p:blipFill>
        <p:spPr>
          <a:xfrm>
            <a:off x="410547" y="2127379"/>
            <a:ext cx="4068147" cy="3135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5" b="5102"/>
          <a:stretch/>
        </p:blipFill>
        <p:spPr>
          <a:xfrm>
            <a:off x="4823926" y="2127379"/>
            <a:ext cx="4170784" cy="3135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79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89" b="4558"/>
          <a:stretch/>
        </p:blipFill>
        <p:spPr>
          <a:xfrm>
            <a:off x="214605" y="2220687"/>
            <a:ext cx="4250269" cy="263123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4" t="12359" r="204" b="4921"/>
          <a:stretch/>
        </p:blipFill>
        <p:spPr>
          <a:xfrm>
            <a:off x="4711959" y="2220687"/>
            <a:ext cx="4250269" cy="263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0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51" b="5102"/>
          <a:stretch/>
        </p:blipFill>
        <p:spPr>
          <a:xfrm>
            <a:off x="195943" y="2052734"/>
            <a:ext cx="4161453" cy="30511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4739"/>
          <a:stretch/>
        </p:blipFill>
        <p:spPr>
          <a:xfrm>
            <a:off x="4777274" y="2052734"/>
            <a:ext cx="4161453" cy="3051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9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63" b="4920"/>
          <a:stretch/>
        </p:blipFill>
        <p:spPr>
          <a:xfrm>
            <a:off x="279918" y="1987421"/>
            <a:ext cx="4180115" cy="292123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25" b="4194"/>
          <a:stretch/>
        </p:blipFill>
        <p:spPr>
          <a:xfrm>
            <a:off x="4805265" y="1987421"/>
            <a:ext cx="4338735" cy="29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08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7108</TotalTime>
  <Words>257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VNurt Technology Solutions Private Limited</dc:creator>
  <cp:lastModifiedBy>Hemant Mhalsekar</cp:lastModifiedBy>
  <cp:revision>98</cp:revision>
  <dcterms:created xsi:type="dcterms:W3CDTF">2016-08-04T05:13:03Z</dcterms:created>
  <dcterms:modified xsi:type="dcterms:W3CDTF">2024-11-27T09:25:35Z</dcterms:modified>
</cp:coreProperties>
</file>