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81" r:id="rId3"/>
    <p:sldId id="298" r:id="rId4"/>
    <p:sldId id="299" r:id="rId5"/>
    <p:sldId id="290" r:id="rId6"/>
    <p:sldId id="293" r:id="rId7"/>
    <p:sldId id="300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260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41748" y="518458"/>
            <a:ext cx="11769274" cy="608037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Make-a-Thon – Build innovative tech prototypes</a:t>
            </a:r>
            <a:endParaRPr lang="en-I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92" y="1683763"/>
            <a:ext cx="11484187" cy="32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NEET: Bridging Gaps in Education, Employment, and Training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NEET Youth through Technology and Innovation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40873" y="1717418"/>
            <a:ext cx="11484081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(Describe your Idea)</a:t>
            </a:r>
          </a:p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AI-powered platform empowers NEET individuals by bridging skill gaps, offering career guidance,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 entrepreneurship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tailored learning paths, mental health support, and innovative tools.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910860" y="6423818"/>
            <a:ext cx="4678680" cy="365125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CBD03C40-D41C-45BB-A067-76DCDB0E98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380074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6C49-5BF1-421C-842E-05002272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502BB-05FE-4752-BF1D-5B77348D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7BA93-4E57-4156-94A9-B4E0C9DA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430908-108E-459E-AA8E-5B4FF1B0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73" y="1260218"/>
            <a:ext cx="11484081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(How it addresses the problem)</a:t>
            </a:r>
          </a:p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Educates users about opportunities through career counseling and awareness campaigns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skill gaps and provides personalized learning paths for entrepreneurship and employment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continuous support and encouragement through AI mentorship and motivation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stigma and promotes self-empowerment through awareness campaigns and mental health support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43FD7D-6C41-4A49-964B-D8CB0D72C2EB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14D418DC-BD9E-4975-A74B-452EA2D7B4A9}"/>
              </a:ext>
            </a:extLst>
          </p:cNvPr>
          <p:cNvSpPr txBox="1">
            <a:spLocks/>
          </p:cNvSpPr>
          <p:nvPr/>
        </p:nvSpPr>
        <p:spPr>
          <a:xfrm>
            <a:off x="3910860" y="6423818"/>
            <a:ext cx="467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A75195F4-D495-43DD-AD4E-831CA9B830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F17A-E2F6-4F80-AD5D-1C4215B5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B2396-71BE-4800-920E-04D2FD1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0D7E024-2292-45C8-AA4E-15761334F7C5}"/>
              </a:ext>
            </a:extLst>
          </p:cNvPr>
          <p:cNvSpPr txBox="1">
            <a:spLocks/>
          </p:cNvSpPr>
          <p:nvPr/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064B31E-B6C5-42DE-B955-7DDAB2E99C98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B444D-C9CD-4558-96CB-1672D1FC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1C8B314-4386-469F-8227-E09201C6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73" y="1260218"/>
            <a:ext cx="1148408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 of the solution.</a:t>
            </a:r>
          </a:p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personalization tailors resources and guidance to match users’ unique goals and skills.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entrepreneurship, provides tools to develop entrepreneurial mindsets and launch ventures.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mental health support enhances emotional well-being alongside skill development and motivation.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480147D-2496-4574-8B06-C8638F327FF8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B73290D-88BA-4A28-A772-A7DC7E1531A3}"/>
              </a:ext>
            </a:extLst>
          </p:cNvPr>
          <p:cNvSpPr txBox="1">
            <a:spLocks/>
          </p:cNvSpPr>
          <p:nvPr/>
        </p:nvSpPr>
        <p:spPr>
          <a:xfrm>
            <a:off x="3910860" y="6423818"/>
            <a:ext cx="467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C8A2B687-1EAC-472E-ADC0-94EE016E73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7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45013"/>
            <a:ext cx="1162090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React.js and Postgres.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-GPT, Hugging Face, TensorFlow/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process for implementation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User Registration and Onboarding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AI-Driven Career and Personality Development Module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Personalized Skill-Building and Internships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Market Analysis, Job Matching, and Entrepreneurial Business Opportunities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5: Mental Health, Motivation Support, and Entrepreneurial Mindset Coaching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FF1C3FFD-2AC6-4568-99FC-5865FA3F77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9571D64-A633-4A75-8679-0900249C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0860" y="6423818"/>
            <a:ext cx="4678680" cy="365125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958360" y="-57876"/>
            <a:ext cx="693748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84903" y="1313225"/>
            <a:ext cx="9211597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feasibility of the idea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Technical: Utilizes mature AI tools and scalable cloud infrastructure.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Operational: User-friendly with strong partner integrations.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Market: High demand with minimal competition.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Social: Significant impact on unemployment and skill development.</a:t>
            </a:r>
          </a:p>
          <a:p>
            <a:pPr lvl="1"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 with external platforms.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Sustaining user engagement and trust.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for diverse user needs.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</a:rPr>
              <a:t>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014A6D2D-C081-4BDD-95DB-3051D7078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88FB4CD-02B0-4860-BC85-74418BE9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0860" y="6423818"/>
            <a:ext cx="4678680" cy="365125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E770D2-559D-4096-AE28-E1B4E3FE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BE93369-DC35-4484-AEBE-D0072021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60" y="-57876"/>
            <a:ext cx="693748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55B7BB9-0F86-4846-B29D-BA195DBE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03" y="1313225"/>
            <a:ext cx="93853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these challenges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modular APIs for seamless integration.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engagement with gamification and personalization.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funding through grants, partnerships, and freemium models.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cloud infrastructure for efficient scalability.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0682207-A9DF-42F4-B7A4-DA5A9958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</a:rPr>
              <a:t>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6" name="Oval 15" descr="Your startup LOGO">
            <a:extLst>
              <a:ext uri="{FF2B5EF4-FFF2-40B4-BE49-F238E27FC236}">
                <a16:creationId xmlns:a16="http://schemas.microsoft.com/office/drawing/2014/main" id="{B0B95E99-BE1A-41C3-9708-D97804CD65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47D4587D-7FB0-4125-A972-3DF0614C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0860" y="6423818"/>
            <a:ext cx="4678680" cy="365125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53900" y="136522"/>
            <a:ext cx="5992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664832"/>
            <a:ext cx="1084072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Empowers users with confidence and entrepreneurial skills.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Drives economic growth through job creation and innovation.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Scales to support urban and rural users effectively.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Ensures holistic development with skill-building, mentorship, and mental health support.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</a:rPr>
              <a:t>7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FD0C4349-5A13-46A7-8698-CC7ECFEBF2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0C5DADAE-F262-42AB-8349-CF279F1A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0860" y="6423818"/>
            <a:ext cx="4678680" cy="365125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6455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83225" y="1395246"/>
            <a:ext cx="9385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Sweenie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(2009). “NEETS”: perceptions and aspirations of young people Not in Education, Employment or Training. https://theses.gla.ac.uk/1877/1/2010sweenieedd.pdf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Bynner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&amp; Parsons, S. (2002). Social Exclusion and the Transition from School to Work: The Case of Young People Not in Education, Employment, or Training (NEET). 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Vocational Behavior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289–309. https://doi.org/10.1006/jvbe.2001.1868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</a:rPr>
              <a:t>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A19DFA7C-252E-4635-B21F-753818D894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733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EECD073-0588-4BFD-A9F0-2D7D5D29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0860" y="6423818"/>
            <a:ext cx="4678680" cy="365125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Make-a-Thon – Build innovative tech prototypes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</TotalTime>
  <Words>602</Words>
  <Application>Microsoft Office PowerPoint</Application>
  <PresentationFormat>Widescreen</PresentationFormat>
  <Paragraphs>101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Make-a-Thon – Build innovative tech prototypes</vt:lpstr>
      <vt:lpstr>PowerPoint Presentation</vt:lpstr>
      <vt:lpstr>PowerPoint Presentation</vt:lpstr>
      <vt:lpstr>PowerPoint Presentation</vt:lpstr>
      <vt:lpstr>TECHNICAL APPROACH</vt:lpstr>
      <vt:lpstr>FEASIBILITY AND VIABILITY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Rui Dsouza</cp:lastModifiedBy>
  <cp:revision>150</cp:revision>
  <dcterms:created xsi:type="dcterms:W3CDTF">2013-12-12T18:46:50Z</dcterms:created>
  <dcterms:modified xsi:type="dcterms:W3CDTF">2024-11-23T16:45:20Z</dcterms:modified>
  <cp:category/>
</cp:coreProperties>
</file>