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33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7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29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A67A-29D6-41F7-88C7-D90E110C98A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CD603-DCEC-4CE5-BB49-38301B4B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268" y="385384"/>
            <a:ext cx="9144000" cy="43221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i="1" u="sng" dirty="0"/>
              <a:t>Ideal Location For setting up of a Mall using Data Analysis</a:t>
            </a:r>
            <a:br>
              <a:rPr lang="en-US" sz="4400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70750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-   Rishi Pandey</a:t>
            </a:r>
          </a:p>
        </p:txBody>
      </p:sp>
    </p:spTree>
    <p:extLst>
      <p:ext uri="{BB962C8B-B14F-4D97-AF65-F5344CB8AC3E}">
        <p14:creationId xmlns:p14="http://schemas.microsoft.com/office/powerpoint/2010/main" val="2530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4" y="614148"/>
            <a:ext cx="11673385" cy="580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u="sng" dirty="0"/>
              <a:t>Background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Delhi, being the capital of India and  also being the cultural hub is home to a number of businesses and Industries. NCR includes the cities which </a:t>
            </a:r>
            <a:r>
              <a:rPr lang="en-US" dirty="0" err="1"/>
              <a:t>neighbour</a:t>
            </a:r>
            <a:r>
              <a:rPr lang="en-US" dirty="0"/>
              <a:t> Delhi and have a lot of investment in various malls and industries. Some of the cities of NCR include Noida, Gurugram, Ghaziabad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there are endless opportunities, each and every street is filled with some shopping complex, Bars, restaurants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5633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Analysis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To solve this problem, we will need the various </a:t>
            </a:r>
            <a:r>
              <a:rPr lang="en-US" sz="2000" dirty="0" err="1"/>
              <a:t>neighbourhoods</a:t>
            </a:r>
            <a:r>
              <a:rPr lang="en-US" sz="2000" dirty="0"/>
              <a:t> of Delhi NCR. I have used Wikipedia for this.</a:t>
            </a:r>
            <a:br>
              <a:rPr lang="en-US" sz="2000" dirty="0"/>
            </a:br>
            <a:r>
              <a:rPr lang="en-US" sz="2000" dirty="0"/>
              <a:t>Latitude and Longitude of the </a:t>
            </a:r>
            <a:r>
              <a:rPr lang="en-US" sz="2000" dirty="0" err="1"/>
              <a:t>neighbourhood</a:t>
            </a:r>
            <a:r>
              <a:rPr lang="en-US" sz="2000" dirty="0"/>
              <a:t> is required to plot the map.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900" dirty="0"/>
              <a:t>The data is acquired using Foursquare API. The data analysis is done using the below factors:</a:t>
            </a:r>
          </a:p>
          <a:p>
            <a:pPr lvl="0"/>
            <a:r>
              <a:rPr lang="en-US" sz="1900" dirty="0"/>
              <a:t>Type of Place</a:t>
            </a:r>
          </a:p>
          <a:p>
            <a:pPr lvl="0"/>
            <a:r>
              <a:rPr lang="en-US" sz="1900" dirty="0"/>
              <a:t>Name</a:t>
            </a:r>
          </a:p>
          <a:p>
            <a:pPr lvl="0"/>
            <a:r>
              <a:rPr lang="en-US" sz="1900" dirty="0"/>
              <a:t>Area</a:t>
            </a:r>
          </a:p>
          <a:p>
            <a:pPr lvl="0"/>
            <a:r>
              <a:rPr lang="en-US" sz="1900" dirty="0"/>
              <a:t>City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0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                     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                        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u="heavy" dirty="0"/>
              <a:t>Data Preprocessing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sz="1400" dirty="0"/>
          </a:p>
          <a:p>
            <a:r>
              <a:rPr lang="en-US" dirty="0"/>
              <a:t>The available data was checked for missing values. There were around  9 places  where cities were not mentioned so instead of assigning the values, the observations were dropped.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sz="1400" dirty="0"/>
          </a:p>
          <a:p>
            <a:pPr marL="457200" lvl="1" indent="0">
              <a:buNone/>
            </a:pPr>
            <a:r>
              <a:rPr lang="en-US" b="1" u="heavy" dirty="0"/>
              <a:t>Analysis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sz="1400" dirty="0"/>
          </a:p>
          <a:p>
            <a:r>
              <a:rPr lang="en-US" dirty="0"/>
              <a:t>According to the analysis of the available data, it was found that most common place are Restaurants, preceded by Hotel, Cafés and then shopping malls and apart from them </a:t>
            </a:r>
          </a:p>
        </p:txBody>
      </p:sp>
    </p:spTree>
    <p:extLst>
      <p:ext uri="{BB962C8B-B14F-4D97-AF65-F5344CB8AC3E}">
        <p14:creationId xmlns:p14="http://schemas.microsoft.com/office/powerpoint/2010/main" val="95062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0" y="163773"/>
            <a:ext cx="8679976" cy="63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7" t="30707" r="41638" b="8860"/>
          <a:stretch/>
        </p:blipFill>
        <p:spPr>
          <a:xfrm>
            <a:off x="2397296" y="93229"/>
            <a:ext cx="5696316" cy="483437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7334" y="5036234"/>
            <a:ext cx="9760895" cy="12121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Delhi region has the most similar cluster with maximum number of venues, followed by Gurgaon  and Faridabad.</a:t>
            </a:r>
          </a:p>
        </p:txBody>
      </p:sp>
    </p:spTree>
    <p:extLst>
      <p:ext uri="{BB962C8B-B14F-4D97-AF65-F5344CB8AC3E}">
        <p14:creationId xmlns:p14="http://schemas.microsoft.com/office/powerpoint/2010/main" val="315147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7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79" y="2224585"/>
            <a:ext cx="9931021" cy="30332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Based on the results, it is evident that Delhi and Gurgaon are ideal location for setting up </a:t>
            </a:r>
            <a:r>
              <a:rPr lang="en-US" dirty="0" err="1"/>
              <a:t>oof</a:t>
            </a:r>
            <a:r>
              <a:rPr lang="en-US" dirty="0"/>
              <a:t> any new complex.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4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Trebuchet MS</vt:lpstr>
      <vt:lpstr>Wingdings 3</vt:lpstr>
      <vt:lpstr>Facet</vt:lpstr>
      <vt:lpstr>    Ideal Location For setting up of a Mall using Data Analysis </vt:lpstr>
      <vt:lpstr>PowerPoint Presentation</vt:lpstr>
      <vt:lpstr>Data Analysis  </vt:lpstr>
      <vt:lpstr>                                                Techniques </vt:lpstr>
      <vt:lpstr>PowerPoint Presentation</vt:lpstr>
      <vt:lpstr>                    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Location For setting up of a Mall using Data Analysis</dc:title>
  <dc:creator>Rishi Pandey</dc:creator>
  <cp:lastModifiedBy>Rishi Pandey</cp:lastModifiedBy>
  <cp:revision>2</cp:revision>
  <dcterms:created xsi:type="dcterms:W3CDTF">2020-07-03T10:43:57Z</dcterms:created>
  <dcterms:modified xsi:type="dcterms:W3CDTF">2020-07-03T10:50:15Z</dcterms:modified>
</cp:coreProperties>
</file>