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8"/>
  </p:notesMasterIdLst>
  <p:sldIdLst>
    <p:sldId id="256" r:id="rId2"/>
    <p:sldId id="257" r:id="rId3"/>
    <p:sldId id="258" r:id="rId4"/>
    <p:sldId id="261" r:id="rId5"/>
    <p:sldId id="262" r:id="rId6"/>
    <p:sldId id="288" r:id="rId7"/>
  </p:sldIdLst>
  <p:sldSz cx="9144000" cy="5143500" type="screen16x9"/>
  <p:notesSz cx="6858000" cy="9144000"/>
  <p:embeddedFontLst>
    <p:embeddedFont>
      <p:font typeface="Lexend ExtraBold" panose="020B0604020202020204" charset="0"/>
      <p:bold r:id="rId9"/>
    </p:embeddedFont>
    <p:embeddedFont>
      <p:font typeface="Poppins" panose="00000500000000000000" pitchFamily="2" charset="0"/>
      <p:regular r:id="rId10"/>
      <p:bold r:id="rId11"/>
      <p:italic r:id="rId12"/>
      <p:boldItalic r:id="rId13"/>
    </p:embeddedFont>
    <p:embeddedFont>
      <p:font typeface="Poppins ExtraBold" panose="00000900000000000000" pitchFamily="2" charset="0"/>
      <p:bold r:id="rId14"/>
      <p:boldItalic r:id="rId15"/>
    </p:embeddedFont>
    <p:embeddedFont>
      <p:font typeface="Work Sans"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68556B-EFD5-417C-B510-473F074B8B60}">
  <a:tblStyle styleId="{A468556B-EFD5-417C-B510-473F074B8B6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1" autoAdjust="0"/>
    <p:restoredTop sz="94677" autoAdjust="0"/>
  </p:normalViewPr>
  <p:slideViewPr>
    <p:cSldViewPr>
      <p:cViewPr varScale="1">
        <p:scale>
          <a:sx n="107" d="100"/>
          <a:sy n="107" d="100"/>
        </p:scale>
        <p:origin x="749" y="29"/>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ableStyles" Target="tableStyle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hipal Singh" userId="a1ce76c5b515a17d" providerId="LiveId" clId="{0D197670-83FC-4128-8D7A-400EFB7038F5}"/>
    <pc:docChg chg="custSel modSld">
      <pc:chgData name="Rishipal Singh" userId="a1ce76c5b515a17d" providerId="LiveId" clId="{0D197670-83FC-4128-8D7A-400EFB7038F5}" dt="2025-03-15T08:24:41.157" v="76" actId="14100"/>
      <pc:docMkLst>
        <pc:docMk/>
      </pc:docMkLst>
      <pc:sldChg chg="modSp mod">
        <pc:chgData name="Rishipal Singh" userId="a1ce76c5b515a17d" providerId="LiveId" clId="{0D197670-83FC-4128-8D7A-400EFB7038F5}" dt="2025-03-15T08:21:24.154" v="45" actId="20577"/>
        <pc:sldMkLst>
          <pc:docMk/>
          <pc:sldMk cId="0" sldId="256"/>
        </pc:sldMkLst>
        <pc:spChg chg="mod">
          <ac:chgData name="Rishipal Singh" userId="a1ce76c5b515a17d" providerId="LiveId" clId="{0D197670-83FC-4128-8D7A-400EFB7038F5}" dt="2025-03-15T08:21:24.154" v="45" actId="20577"/>
          <ac:spMkLst>
            <pc:docMk/>
            <pc:sldMk cId="0" sldId="256"/>
            <ac:spMk id="329" creationId="{00000000-0000-0000-0000-000000000000}"/>
          </ac:spMkLst>
        </pc:spChg>
      </pc:sldChg>
      <pc:sldChg chg="modSp mod">
        <pc:chgData name="Rishipal Singh" userId="a1ce76c5b515a17d" providerId="LiveId" clId="{0D197670-83FC-4128-8D7A-400EFB7038F5}" dt="2025-03-15T08:21:56.867" v="60" actId="20577"/>
        <pc:sldMkLst>
          <pc:docMk/>
          <pc:sldMk cId="0" sldId="258"/>
        </pc:sldMkLst>
        <pc:spChg chg="mod">
          <ac:chgData name="Rishipal Singh" userId="a1ce76c5b515a17d" providerId="LiveId" clId="{0D197670-83FC-4128-8D7A-400EFB7038F5}" dt="2025-03-15T08:21:56.867" v="60" actId="20577"/>
          <ac:spMkLst>
            <pc:docMk/>
            <pc:sldMk cId="0" sldId="258"/>
            <ac:spMk id="358" creationId="{00000000-0000-0000-0000-000000000000}"/>
          </ac:spMkLst>
        </pc:spChg>
      </pc:sldChg>
      <pc:sldChg chg="addSp delSp modSp mod">
        <pc:chgData name="Rishipal Singh" userId="a1ce76c5b515a17d" providerId="LiveId" clId="{0D197670-83FC-4128-8D7A-400EFB7038F5}" dt="2025-03-15T08:24:41.157" v="76" actId="14100"/>
        <pc:sldMkLst>
          <pc:docMk/>
          <pc:sldMk cId="0" sldId="262"/>
        </pc:sldMkLst>
        <pc:picChg chg="add del mod">
          <ac:chgData name="Rishipal Singh" userId="a1ce76c5b515a17d" providerId="LiveId" clId="{0D197670-83FC-4128-8D7A-400EFB7038F5}" dt="2025-03-15T08:23:56.769" v="68" actId="478"/>
          <ac:picMkLst>
            <pc:docMk/>
            <pc:sldMk cId="0" sldId="262"/>
            <ac:picMk id="3" creationId="{3FD8F7A6-AB11-87FB-6CDC-F55C7FE098D4}"/>
          </ac:picMkLst>
        </pc:picChg>
        <pc:picChg chg="del mod">
          <ac:chgData name="Rishipal Singh" userId="a1ce76c5b515a17d" providerId="LiveId" clId="{0D197670-83FC-4128-8D7A-400EFB7038F5}" dt="2025-03-15T08:23:42.789" v="63" actId="478"/>
          <ac:picMkLst>
            <pc:docMk/>
            <pc:sldMk cId="0" sldId="262"/>
            <ac:picMk id="4" creationId="{00000000-0000-0000-0000-000000000000}"/>
          </ac:picMkLst>
        </pc:picChg>
        <pc:picChg chg="add mod">
          <ac:chgData name="Rishipal Singh" userId="a1ce76c5b515a17d" providerId="LiveId" clId="{0D197670-83FC-4128-8D7A-400EFB7038F5}" dt="2025-03-15T08:24:41.157" v="76" actId="14100"/>
          <ac:picMkLst>
            <pc:docMk/>
            <pc:sldMk cId="0" sldId="262"/>
            <ac:picMk id="6" creationId="{DA1F55BC-5BBF-1157-D0A5-F553B5B87E5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1271786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5b164011e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5b164011e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5b164011e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5b164011e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5b8a2d9e9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5b8a2d9e9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15b8a2d9e9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15b8a2d9e9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5b164011e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5b164011e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17751" r="23570" b="17744"/>
          <a:stretch/>
        </p:blipFill>
        <p:spPr>
          <a:xfrm>
            <a:off x="0" y="0"/>
            <a:ext cx="9144003" cy="5143501"/>
          </a:xfrm>
          <a:prstGeom prst="rect">
            <a:avLst/>
          </a:prstGeom>
          <a:noFill/>
          <a:ln>
            <a:noFill/>
          </a:ln>
        </p:spPr>
      </p:pic>
      <p:sp>
        <p:nvSpPr>
          <p:cNvPr id="10" name="Google Shape;10;p2"/>
          <p:cNvSpPr/>
          <p:nvPr/>
        </p:nvSpPr>
        <p:spPr>
          <a:xfrm flipH="1">
            <a:off x="0" y="0"/>
            <a:ext cx="9144000" cy="5143500"/>
          </a:xfrm>
          <a:prstGeom prst="rect">
            <a:avLst/>
          </a:prstGeom>
          <a:gradFill>
            <a:gsLst>
              <a:gs pos="0">
                <a:srgbClr val="000000"/>
              </a:gs>
              <a:gs pos="65000">
                <a:srgbClr val="808080">
                  <a:alpha val="37647"/>
                </a:srgbClr>
              </a:gs>
              <a:gs pos="80000">
                <a:srgbClr val="C0C0C0">
                  <a:alpha val="31764"/>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0" y="0"/>
            <a:ext cx="9144000" cy="5143500"/>
          </a:xfrm>
          <a:prstGeom prst="rect">
            <a:avLst/>
          </a:prstGeom>
          <a:gradFill>
            <a:gsLst>
              <a:gs pos="0">
                <a:srgbClr val="000000"/>
              </a:gs>
              <a:gs pos="65000">
                <a:srgbClr val="808080">
                  <a:alpha val="37647"/>
                </a:srgbClr>
              </a:gs>
              <a:gs pos="80000">
                <a:srgbClr val="C0C0C0">
                  <a:alpha val="31764"/>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734850" y="1224200"/>
            <a:ext cx="5822400" cy="20835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5200"/>
              <a:buFont typeface="Poppins ExtraBold"/>
              <a:buNone/>
              <a:defRPr sz="6000" b="0">
                <a:latin typeface="Poppins ExtraBold"/>
                <a:ea typeface="Poppins ExtraBold"/>
                <a:cs typeface="Poppins ExtraBold"/>
                <a:sym typeface="Poppins ExtraBold"/>
              </a:defRPr>
            </a:lvl1pPr>
            <a:lvl2pPr lvl="1" algn="ctr">
              <a:spcBef>
                <a:spcPts val="0"/>
              </a:spcBef>
              <a:spcAft>
                <a:spcPts val="0"/>
              </a:spcAft>
              <a:buSzPts val="5200"/>
              <a:buFont typeface="Lexend ExtraBold"/>
              <a:buNone/>
              <a:defRPr sz="5200">
                <a:latin typeface="Lexend ExtraBold"/>
                <a:ea typeface="Lexend ExtraBold"/>
                <a:cs typeface="Lexend ExtraBold"/>
                <a:sym typeface="Lexend ExtraBold"/>
              </a:defRPr>
            </a:lvl2pPr>
            <a:lvl3pPr lvl="2" algn="ctr">
              <a:spcBef>
                <a:spcPts val="0"/>
              </a:spcBef>
              <a:spcAft>
                <a:spcPts val="0"/>
              </a:spcAft>
              <a:buSzPts val="5200"/>
              <a:buFont typeface="Lexend ExtraBold"/>
              <a:buNone/>
              <a:defRPr sz="5200">
                <a:latin typeface="Lexend ExtraBold"/>
                <a:ea typeface="Lexend ExtraBold"/>
                <a:cs typeface="Lexend ExtraBold"/>
                <a:sym typeface="Lexend ExtraBold"/>
              </a:defRPr>
            </a:lvl3pPr>
            <a:lvl4pPr lvl="3" algn="ctr">
              <a:spcBef>
                <a:spcPts val="0"/>
              </a:spcBef>
              <a:spcAft>
                <a:spcPts val="0"/>
              </a:spcAft>
              <a:buSzPts val="5200"/>
              <a:buFont typeface="Lexend ExtraBold"/>
              <a:buNone/>
              <a:defRPr sz="5200">
                <a:latin typeface="Lexend ExtraBold"/>
                <a:ea typeface="Lexend ExtraBold"/>
                <a:cs typeface="Lexend ExtraBold"/>
                <a:sym typeface="Lexend ExtraBold"/>
              </a:defRPr>
            </a:lvl4pPr>
            <a:lvl5pPr lvl="4" algn="ctr">
              <a:spcBef>
                <a:spcPts val="0"/>
              </a:spcBef>
              <a:spcAft>
                <a:spcPts val="0"/>
              </a:spcAft>
              <a:buSzPts val="5200"/>
              <a:buFont typeface="Lexend ExtraBold"/>
              <a:buNone/>
              <a:defRPr sz="5200">
                <a:latin typeface="Lexend ExtraBold"/>
                <a:ea typeface="Lexend ExtraBold"/>
                <a:cs typeface="Lexend ExtraBold"/>
                <a:sym typeface="Lexend ExtraBold"/>
              </a:defRPr>
            </a:lvl5pPr>
            <a:lvl6pPr lvl="5" algn="ctr">
              <a:spcBef>
                <a:spcPts val="0"/>
              </a:spcBef>
              <a:spcAft>
                <a:spcPts val="0"/>
              </a:spcAft>
              <a:buSzPts val="5200"/>
              <a:buFont typeface="Lexend ExtraBold"/>
              <a:buNone/>
              <a:defRPr sz="5200">
                <a:latin typeface="Lexend ExtraBold"/>
                <a:ea typeface="Lexend ExtraBold"/>
                <a:cs typeface="Lexend ExtraBold"/>
                <a:sym typeface="Lexend ExtraBold"/>
              </a:defRPr>
            </a:lvl6pPr>
            <a:lvl7pPr lvl="6" algn="ctr">
              <a:spcBef>
                <a:spcPts val="0"/>
              </a:spcBef>
              <a:spcAft>
                <a:spcPts val="0"/>
              </a:spcAft>
              <a:buSzPts val="5200"/>
              <a:buFont typeface="Lexend ExtraBold"/>
              <a:buNone/>
              <a:defRPr sz="5200">
                <a:latin typeface="Lexend ExtraBold"/>
                <a:ea typeface="Lexend ExtraBold"/>
                <a:cs typeface="Lexend ExtraBold"/>
                <a:sym typeface="Lexend ExtraBold"/>
              </a:defRPr>
            </a:lvl7pPr>
            <a:lvl8pPr lvl="7" algn="ctr">
              <a:spcBef>
                <a:spcPts val="0"/>
              </a:spcBef>
              <a:spcAft>
                <a:spcPts val="0"/>
              </a:spcAft>
              <a:buSzPts val="5200"/>
              <a:buFont typeface="Lexend ExtraBold"/>
              <a:buNone/>
              <a:defRPr sz="5200">
                <a:latin typeface="Lexend ExtraBold"/>
                <a:ea typeface="Lexend ExtraBold"/>
                <a:cs typeface="Lexend ExtraBold"/>
                <a:sym typeface="Lexend ExtraBold"/>
              </a:defRPr>
            </a:lvl8pPr>
            <a:lvl9pPr lvl="8" algn="ctr">
              <a:spcBef>
                <a:spcPts val="0"/>
              </a:spcBef>
              <a:spcAft>
                <a:spcPts val="0"/>
              </a:spcAft>
              <a:buSzPts val="5200"/>
              <a:buFont typeface="Lexend ExtraBold"/>
              <a:buNone/>
              <a:defRPr sz="5200">
                <a:latin typeface="Lexend ExtraBold"/>
                <a:ea typeface="Lexend ExtraBold"/>
                <a:cs typeface="Lexend ExtraBold"/>
                <a:sym typeface="Lexend ExtraBold"/>
              </a:defRPr>
            </a:lvl9pPr>
          </a:lstStyle>
          <a:p>
            <a:endParaRPr/>
          </a:p>
        </p:txBody>
      </p:sp>
      <p:sp>
        <p:nvSpPr>
          <p:cNvPr id="13" name="Google Shape;13;p2"/>
          <p:cNvSpPr txBox="1">
            <a:spLocks noGrp="1"/>
          </p:cNvSpPr>
          <p:nvPr>
            <p:ph type="subTitle" idx="1"/>
          </p:nvPr>
        </p:nvSpPr>
        <p:spPr>
          <a:xfrm>
            <a:off x="734850" y="3509800"/>
            <a:ext cx="43590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Work Sans"/>
              <a:buNone/>
              <a:defRPr sz="1600">
                <a:latin typeface="Work Sans"/>
                <a:ea typeface="Work Sans"/>
                <a:cs typeface="Work Sans"/>
                <a:sym typeface="Work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4" name="Google Shape;14;p2"/>
          <p:cNvGrpSpPr/>
          <p:nvPr/>
        </p:nvGrpSpPr>
        <p:grpSpPr>
          <a:xfrm>
            <a:off x="5923577" y="2935261"/>
            <a:ext cx="2495033" cy="1693364"/>
            <a:chOff x="1677925" y="372750"/>
            <a:chExt cx="1856700" cy="1260225"/>
          </a:xfrm>
        </p:grpSpPr>
        <p:sp>
          <p:nvSpPr>
            <p:cNvPr id="15" name="Google Shape;15;p2"/>
            <p:cNvSpPr/>
            <p:nvPr/>
          </p:nvSpPr>
          <p:spPr>
            <a:xfrm>
              <a:off x="2538850" y="381150"/>
              <a:ext cx="995775" cy="639325"/>
            </a:xfrm>
            <a:custGeom>
              <a:avLst/>
              <a:gdLst/>
              <a:ahLst/>
              <a:cxnLst/>
              <a:rect l="l" t="t" r="r" b="b"/>
              <a:pathLst>
                <a:path w="39831" h="25573" extrusionOk="0">
                  <a:moveTo>
                    <a:pt x="1" y="23215"/>
                  </a:moveTo>
                  <a:lnTo>
                    <a:pt x="6" y="23981"/>
                  </a:lnTo>
                  <a:cubicBezTo>
                    <a:pt x="9" y="24961"/>
                    <a:pt x="1070" y="25573"/>
                    <a:pt x="1920" y="25083"/>
                  </a:cubicBezTo>
                  <a:lnTo>
                    <a:pt x="39192" y="3468"/>
                  </a:lnTo>
                  <a:cubicBezTo>
                    <a:pt x="39587" y="3238"/>
                    <a:pt x="39830" y="2816"/>
                    <a:pt x="39829" y="2359"/>
                  </a:cubicBezTo>
                  <a:lnTo>
                    <a:pt x="39824" y="1593"/>
                  </a:lnTo>
                  <a:cubicBezTo>
                    <a:pt x="39822" y="611"/>
                    <a:pt x="38760" y="1"/>
                    <a:pt x="37911" y="491"/>
                  </a:cubicBezTo>
                  <a:lnTo>
                    <a:pt x="640" y="22106"/>
                  </a:lnTo>
                  <a:cubicBezTo>
                    <a:pt x="244" y="22334"/>
                    <a:pt x="0" y="22758"/>
                    <a:pt x="1" y="23215"/>
                  </a:cubicBezTo>
                  <a:close/>
                </a:path>
              </a:pathLst>
            </a:custGeom>
            <a:gradFill>
              <a:gsLst>
                <a:gs pos="0">
                  <a:schemeClr val="lt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773400" y="491125"/>
              <a:ext cx="547900" cy="480575"/>
            </a:xfrm>
            <a:custGeom>
              <a:avLst/>
              <a:gdLst/>
              <a:ahLst/>
              <a:cxnLst/>
              <a:rect l="l" t="t" r="r" b="b"/>
              <a:pathLst>
                <a:path w="21916" h="19223" extrusionOk="0">
                  <a:moveTo>
                    <a:pt x="21904" y="4665"/>
                  </a:moveTo>
                  <a:lnTo>
                    <a:pt x="21903" y="4388"/>
                  </a:lnTo>
                  <a:lnTo>
                    <a:pt x="21893" y="1138"/>
                  </a:lnTo>
                  <a:cubicBezTo>
                    <a:pt x="21891" y="326"/>
                    <a:pt x="21319" y="0"/>
                    <a:pt x="20613" y="408"/>
                  </a:cubicBezTo>
                  <a:lnTo>
                    <a:pt x="1275" y="11572"/>
                  </a:lnTo>
                  <a:cubicBezTo>
                    <a:pt x="569" y="11980"/>
                    <a:pt x="0" y="12965"/>
                    <a:pt x="3" y="13777"/>
                  </a:cubicBezTo>
                  <a:lnTo>
                    <a:pt x="13" y="17304"/>
                  </a:lnTo>
                  <a:cubicBezTo>
                    <a:pt x="17" y="18670"/>
                    <a:pt x="986" y="19223"/>
                    <a:pt x="2175" y="18537"/>
                  </a:cubicBezTo>
                  <a:lnTo>
                    <a:pt x="8550" y="14856"/>
                  </a:lnTo>
                  <a:lnTo>
                    <a:pt x="13118" y="12219"/>
                  </a:lnTo>
                  <a:lnTo>
                    <a:pt x="19756" y="8386"/>
                  </a:lnTo>
                  <a:cubicBezTo>
                    <a:pt x="19871" y="8320"/>
                    <a:pt x="19982" y="8242"/>
                    <a:pt x="20091" y="8158"/>
                  </a:cubicBezTo>
                  <a:lnTo>
                    <a:pt x="21544" y="8986"/>
                  </a:lnTo>
                  <a:cubicBezTo>
                    <a:pt x="21588" y="9011"/>
                    <a:pt x="21642" y="9003"/>
                    <a:pt x="21696" y="8972"/>
                  </a:cubicBezTo>
                  <a:cubicBezTo>
                    <a:pt x="21807" y="8908"/>
                    <a:pt x="21915" y="8746"/>
                    <a:pt x="21915" y="8595"/>
                  </a:cubicBezTo>
                  <a:lnTo>
                    <a:pt x="21904" y="4665"/>
                  </a:lnTo>
                  <a:close/>
                  <a:moveTo>
                    <a:pt x="6869" y="10025"/>
                  </a:moveTo>
                  <a:cubicBezTo>
                    <a:pt x="6550" y="10349"/>
                    <a:pt x="6386" y="10785"/>
                    <a:pt x="6388" y="11289"/>
                  </a:cubicBezTo>
                  <a:cubicBezTo>
                    <a:pt x="6386" y="10785"/>
                    <a:pt x="6550" y="10349"/>
                    <a:pt x="6869" y="10025"/>
                  </a:cubicBezTo>
                  <a:close/>
                  <a:moveTo>
                    <a:pt x="8044" y="9884"/>
                  </a:moveTo>
                  <a:cubicBezTo>
                    <a:pt x="8006" y="9775"/>
                    <a:pt x="7952" y="9695"/>
                    <a:pt x="7881" y="9647"/>
                  </a:cubicBezTo>
                  <a:cubicBezTo>
                    <a:pt x="7952" y="9695"/>
                    <a:pt x="8006" y="9775"/>
                    <a:pt x="8044" y="9884"/>
                  </a:cubicBezTo>
                  <a:cubicBezTo>
                    <a:pt x="8080" y="9994"/>
                    <a:pt x="8099" y="10133"/>
                    <a:pt x="8099" y="10301"/>
                  </a:cubicBezTo>
                  <a:cubicBezTo>
                    <a:pt x="8099" y="10133"/>
                    <a:pt x="8080" y="9994"/>
                    <a:pt x="8044" y="9884"/>
                  </a:cubicBezTo>
                  <a:close/>
                  <a:moveTo>
                    <a:pt x="12006" y="7326"/>
                  </a:moveTo>
                  <a:cubicBezTo>
                    <a:pt x="12041" y="7249"/>
                    <a:pt x="12069" y="7170"/>
                    <a:pt x="12092" y="7088"/>
                  </a:cubicBezTo>
                  <a:cubicBezTo>
                    <a:pt x="12068" y="7170"/>
                    <a:pt x="12041" y="7249"/>
                    <a:pt x="12006" y="7326"/>
                  </a:cubicBezTo>
                  <a:cubicBezTo>
                    <a:pt x="11953" y="7443"/>
                    <a:pt x="11880" y="7553"/>
                    <a:pt x="11770" y="7656"/>
                  </a:cubicBezTo>
                  <a:cubicBezTo>
                    <a:pt x="11879" y="7553"/>
                    <a:pt x="11953" y="7443"/>
                    <a:pt x="12006" y="7326"/>
                  </a:cubicBezTo>
                  <a:close/>
                </a:path>
              </a:pathLst>
            </a:custGeom>
            <a:gradFill>
              <a:gsLst>
                <a:gs pos="0">
                  <a:schemeClr val="dk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760050" y="372750"/>
              <a:ext cx="120500" cy="163525"/>
            </a:xfrm>
            <a:custGeom>
              <a:avLst/>
              <a:gdLst/>
              <a:ahLst/>
              <a:cxnLst/>
              <a:rect l="l" t="t" r="r" b="b"/>
              <a:pathLst>
                <a:path w="4820" h="6541" extrusionOk="0">
                  <a:moveTo>
                    <a:pt x="4697" y="0"/>
                  </a:moveTo>
                  <a:cubicBezTo>
                    <a:pt x="4670" y="0"/>
                    <a:pt x="4640" y="9"/>
                    <a:pt x="4607" y="28"/>
                  </a:cubicBezTo>
                  <a:lnTo>
                    <a:pt x="201" y="2572"/>
                  </a:lnTo>
                  <a:cubicBezTo>
                    <a:pt x="90" y="2636"/>
                    <a:pt x="1" y="2791"/>
                    <a:pt x="2" y="2918"/>
                  </a:cubicBezTo>
                  <a:lnTo>
                    <a:pt x="11" y="6399"/>
                  </a:lnTo>
                  <a:cubicBezTo>
                    <a:pt x="12" y="6489"/>
                    <a:pt x="57" y="6541"/>
                    <a:pt x="122" y="6541"/>
                  </a:cubicBezTo>
                  <a:cubicBezTo>
                    <a:pt x="149" y="6541"/>
                    <a:pt x="180" y="6532"/>
                    <a:pt x="212" y="6514"/>
                  </a:cubicBezTo>
                  <a:lnTo>
                    <a:pt x="4619" y="3969"/>
                  </a:lnTo>
                  <a:cubicBezTo>
                    <a:pt x="4730" y="3906"/>
                    <a:pt x="4819" y="3751"/>
                    <a:pt x="4819" y="3623"/>
                  </a:cubicBezTo>
                  <a:lnTo>
                    <a:pt x="4809" y="143"/>
                  </a:lnTo>
                  <a:cubicBezTo>
                    <a:pt x="4809" y="52"/>
                    <a:pt x="4763" y="0"/>
                    <a:pt x="4697" y="0"/>
                  </a:cubicBezTo>
                  <a:close/>
                </a:path>
              </a:pathLst>
            </a:custGeom>
            <a:gradFill>
              <a:gsLst>
                <a:gs pos="0">
                  <a:schemeClr val="lt2"/>
                </a:gs>
                <a:gs pos="100000">
                  <a:schemeClr val="dk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677925" y="555275"/>
              <a:ext cx="120500" cy="163550"/>
            </a:xfrm>
            <a:custGeom>
              <a:avLst/>
              <a:gdLst/>
              <a:ahLst/>
              <a:cxnLst/>
              <a:rect l="l" t="t" r="r" b="b"/>
              <a:pathLst>
                <a:path w="4820" h="6542" extrusionOk="0">
                  <a:moveTo>
                    <a:pt x="4698" y="0"/>
                  </a:moveTo>
                  <a:cubicBezTo>
                    <a:pt x="4670" y="0"/>
                    <a:pt x="4640" y="9"/>
                    <a:pt x="4607" y="28"/>
                  </a:cubicBezTo>
                  <a:lnTo>
                    <a:pt x="201" y="2573"/>
                  </a:lnTo>
                  <a:cubicBezTo>
                    <a:pt x="90" y="2636"/>
                    <a:pt x="0" y="2791"/>
                    <a:pt x="1" y="2918"/>
                  </a:cubicBezTo>
                  <a:lnTo>
                    <a:pt x="11" y="6399"/>
                  </a:lnTo>
                  <a:cubicBezTo>
                    <a:pt x="11" y="6489"/>
                    <a:pt x="56" y="6541"/>
                    <a:pt x="122" y="6541"/>
                  </a:cubicBezTo>
                  <a:cubicBezTo>
                    <a:pt x="149" y="6541"/>
                    <a:pt x="180" y="6532"/>
                    <a:pt x="212" y="6514"/>
                  </a:cubicBezTo>
                  <a:lnTo>
                    <a:pt x="4619" y="3969"/>
                  </a:lnTo>
                  <a:cubicBezTo>
                    <a:pt x="4730" y="3905"/>
                    <a:pt x="4819" y="3750"/>
                    <a:pt x="4819" y="3623"/>
                  </a:cubicBezTo>
                  <a:lnTo>
                    <a:pt x="4809" y="142"/>
                  </a:lnTo>
                  <a:cubicBezTo>
                    <a:pt x="4809" y="52"/>
                    <a:pt x="4763" y="0"/>
                    <a:pt x="4698" y="0"/>
                  </a:cubicBezTo>
                  <a:close/>
                </a:path>
              </a:pathLst>
            </a:custGeom>
            <a:gradFill>
              <a:gsLst>
                <a:gs pos="0">
                  <a:schemeClr val="lt2"/>
                </a:gs>
                <a:gs pos="100000">
                  <a:schemeClr val="dk2"/>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18325" y="1267075"/>
              <a:ext cx="371875" cy="365900"/>
            </a:xfrm>
            <a:custGeom>
              <a:avLst/>
              <a:gdLst/>
              <a:ahLst/>
              <a:cxnLst/>
              <a:rect l="l" t="t" r="r" b="b"/>
              <a:pathLst>
                <a:path w="14875" h="14636" extrusionOk="0">
                  <a:moveTo>
                    <a:pt x="14580" y="166"/>
                  </a:moveTo>
                  <a:lnTo>
                    <a:pt x="14580" y="331"/>
                  </a:lnTo>
                  <a:lnTo>
                    <a:pt x="14589" y="3606"/>
                  </a:lnTo>
                  <a:lnTo>
                    <a:pt x="8818" y="6938"/>
                  </a:lnTo>
                  <a:lnTo>
                    <a:pt x="6843" y="10359"/>
                  </a:lnTo>
                  <a:lnTo>
                    <a:pt x="0" y="14309"/>
                  </a:lnTo>
                  <a:cubicBezTo>
                    <a:pt x="7" y="14365"/>
                    <a:pt x="10" y="14424"/>
                    <a:pt x="10" y="14485"/>
                  </a:cubicBezTo>
                  <a:cubicBezTo>
                    <a:pt x="10" y="14534"/>
                    <a:pt x="8" y="14584"/>
                    <a:pt x="5" y="14635"/>
                  </a:cubicBezTo>
                  <a:lnTo>
                    <a:pt x="6962" y="10618"/>
                  </a:lnTo>
                  <a:lnTo>
                    <a:pt x="8937" y="7198"/>
                  </a:lnTo>
                  <a:lnTo>
                    <a:pt x="14875" y="3769"/>
                  </a:lnTo>
                  <a:lnTo>
                    <a:pt x="14864" y="166"/>
                  </a:lnTo>
                  <a:lnTo>
                    <a:pt x="14864" y="0"/>
                  </a:lnTo>
                  <a:lnTo>
                    <a:pt x="14579" y="166"/>
                  </a:ln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088650" y="1016950"/>
              <a:ext cx="61500" cy="64850"/>
            </a:xfrm>
            <a:custGeom>
              <a:avLst/>
              <a:gdLst/>
              <a:ahLst/>
              <a:cxnLst/>
              <a:rect l="l" t="t" r="r" b="b"/>
              <a:pathLst>
                <a:path w="2460" h="2594" extrusionOk="0">
                  <a:moveTo>
                    <a:pt x="0" y="858"/>
                  </a:moveTo>
                  <a:lnTo>
                    <a:pt x="974" y="2593"/>
                  </a:lnTo>
                  <a:lnTo>
                    <a:pt x="2460" y="1736"/>
                  </a:lnTo>
                  <a:lnTo>
                    <a:pt x="1486" y="1"/>
                  </a:ln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022200" y="1055325"/>
              <a:ext cx="61500" cy="64850"/>
            </a:xfrm>
            <a:custGeom>
              <a:avLst/>
              <a:gdLst/>
              <a:ahLst/>
              <a:cxnLst/>
              <a:rect l="l" t="t" r="r" b="b"/>
              <a:pathLst>
                <a:path w="2460" h="2594" extrusionOk="0">
                  <a:moveTo>
                    <a:pt x="0" y="858"/>
                  </a:moveTo>
                  <a:lnTo>
                    <a:pt x="974" y="2594"/>
                  </a:lnTo>
                  <a:lnTo>
                    <a:pt x="2460" y="1736"/>
                  </a:lnTo>
                  <a:lnTo>
                    <a:pt x="1486" y="0"/>
                  </a:ln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55725" y="1093675"/>
              <a:ext cx="61500" cy="64875"/>
            </a:xfrm>
            <a:custGeom>
              <a:avLst/>
              <a:gdLst/>
              <a:ahLst/>
              <a:cxnLst/>
              <a:rect l="l" t="t" r="r" b="b"/>
              <a:pathLst>
                <a:path w="2460" h="2595" extrusionOk="0">
                  <a:moveTo>
                    <a:pt x="0" y="859"/>
                  </a:moveTo>
                  <a:lnTo>
                    <a:pt x="974" y="2594"/>
                  </a:lnTo>
                  <a:lnTo>
                    <a:pt x="2460" y="1737"/>
                  </a:lnTo>
                  <a:lnTo>
                    <a:pt x="1486" y="1"/>
                  </a:ln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201425" y="1002250"/>
              <a:ext cx="269725" cy="213050"/>
            </a:xfrm>
            <a:custGeom>
              <a:avLst/>
              <a:gdLst/>
              <a:ahLst/>
              <a:cxnLst/>
              <a:rect l="l" t="t" r="r" b="b"/>
              <a:pathLst>
                <a:path w="10789" h="8522" extrusionOk="0">
                  <a:moveTo>
                    <a:pt x="1081" y="5601"/>
                  </a:moveTo>
                  <a:lnTo>
                    <a:pt x="0" y="7040"/>
                  </a:lnTo>
                  <a:lnTo>
                    <a:pt x="6" y="8521"/>
                  </a:lnTo>
                  <a:lnTo>
                    <a:pt x="10788" y="2296"/>
                  </a:lnTo>
                  <a:lnTo>
                    <a:pt x="10782" y="1"/>
                  </a:ln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811050" y="1271600"/>
              <a:ext cx="25025" cy="36675"/>
            </a:xfrm>
            <a:custGeom>
              <a:avLst/>
              <a:gdLst/>
              <a:ahLst/>
              <a:cxnLst/>
              <a:rect l="l" t="t" r="r" b="b"/>
              <a:pathLst>
                <a:path w="1001" h="1467" extrusionOk="0">
                  <a:moveTo>
                    <a:pt x="497" y="160"/>
                  </a:moveTo>
                  <a:cubicBezTo>
                    <a:pt x="223" y="319"/>
                    <a:pt x="1" y="704"/>
                    <a:pt x="1" y="1023"/>
                  </a:cubicBezTo>
                  <a:cubicBezTo>
                    <a:pt x="2" y="1338"/>
                    <a:pt x="226" y="1466"/>
                    <a:pt x="500" y="1307"/>
                  </a:cubicBezTo>
                  <a:cubicBezTo>
                    <a:pt x="777" y="1147"/>
                    <a:pt x="1001" y="762"/>
                    <a:pt x="1000" y="447"/>
                  </a:cubicBezTo>
                  <a:cubicBezTo>
                    <a:pt x="999" y="128"/>
                    <a:pt x="774" y="0"/>
                    <a:pt x="497" y="160"/>
                  </a:cubicBez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786950" y="1237025"/>
              <a:ext cx="73175" cy="106550"/>
            </a:xfrm>
            <a:custGeom>
              <a:avLst/>
              <a:gdLst/>
              <a:ahLst/>
              <a:cxnLst/>
              <a:rect l="l" t="t" r="r" b="b"/>
              <a:pathLst>
                <a:path w="2927" h="4262" extrusionOk="0">
                  <a:moveTo>
                    <a:pt x="2918" y="1113"/>
                  </a:moveTo>
                  <a:cubicBezTo>
                    <a:pt x="2923" y="1164"/>
                    <a:pt x="2926" y="1218"/>
                    <a:pt x="2926" y="1274"/>
                  </a:cubicBezTo>
                  <a:cubicBezTo>
                    <a:pt x="2926" y="1328"/>
                    <a:pt x="2924" y="1384"/>
                    <a:pt x="2920" y="1440"/>
                  </a:cubicBezTo>
                  <a:cubicBezTo>
                    <a:pt x="2850" y="2331"/>
                    <a:pt x="2226" y="3358"/>
                    <a:pt x="1467" y="3796"/>
                  </a:cubicBezTo>
                  <a:cubicBezTo>
                    <a:pt x="662" y="4261"/>
                    <a:pt x="5" y="3887"/>
                    <a:pt x="3" y="2961"/>
                  </a:cubicBezTo>
                  <a:cubicBezTo>
                    <a:pt x="0" y="2035"/>
                    <a:pt x="652" y="902"/>
                    <a:pt x="1458" y="437"/>
                  </a:cubicBezTo>
                  <a:cubicBezTo>
                    <a:pt x="2216" y="0"/>
                    <a:pt x="2843" y="305"/>
                    <a:pt x="2918" y="1112"/>
                  </a:cubicBezTo>
                  <a:close/>
                  <a:moveTo>
                    <a:pt x="1467" y="3469"/>
                  </a:moveTo>
                  <a:cubicBezTo>
                    <a:pt x="2116" y="3094"/>
                    <a:pt x="2643" y="2182"/>
                    <a:pt x="2641" y="1438"/>
                  </a:cubicBezTo>
                  <a:cubicBezTo>
                    <a:pt x="2638" y="693"/>
                    <a:pt x="2109" y="390"/>
                    <a:pt x="1459" y="765"/>
                  </a:cubicBezTo>
                  <a:cubicBezTo>
                    <a:pt x="812" y="1138"/>
                    <a:pt x="286" y="2051"/>
                    <a:pt x="288" y="2797"/>
                  </a:cubicBezTo>
                  <a:cubicBezTo>
                    <a:pt x="290" y="3540"/>
                    <a:pt x="820" y="3843"/>
                    <a:pt x="1466" y="3469"/>
                  </a:cubicBezTo>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771075" y="1007300"/>
              <a:ext cx="73175" cy="106550"/>
            </a:xfrm>
            <a:custGeom>
              <a:avLst/>
              <a:gdLst/>
              <a:ahLst/>
              <a:cxnLst/>
              <a:rect l="l" t="t" r="r" b="b"/>
              <a:pathLst>
                <a:path w="2927" h="4262" extrusionOk="0">
                  <a:moveTo>
                    <a:pt x="1456" y="466"/>
                  </a:moveTo>
                  <a:cubicBezTo>
                    <a:pt x="2263" y="0"/>
                    <a:pt x="2921" y="373"/>
                    <a:pt x="2924" y="1299"/>
                  </a:cubicBezTo>
                  <a:cubicBezTo>
                    <a:pt x="2926" y="2225"/>
                    <a:pt x="2272" y="3359"/>
                    <a:pt x="1465" y="3824"/>
                  </a:cubicBezTo>
                  <a:cubicBezTo>
                    <a:pt x="709" y="4261"/>
                    <a:pt x="84" y="3955"/>
                    <a:pt x="9" y="3148"/>
                  </a:cubicBezTo>
                  <a:cubicBezTo>
                    <a:pt x="4" y="3097"/>
                    <a:pt x="2" y="3043"/>
                    <a:pt x="2" y="2986"/>
                  </a:cubicBezTo>
                  <a:cubicBezTo>
                    <a:pt x="0" y="2932"/>
                    <a:pt x="4" y="2876"/>
                    <a:pt x="8" y="2820"/>
                  </a:cubicBezTo>
                  <a:cubicBezTo>
                    <a:pt x="76" y="1930"/>
                    <a:pt x="698" y="904"/>
                    <a:pt x="1456" y="466"/>
                  </a:cubicBezTo>
                  <a:close/>
                  <a:moveTo>
                    <a:pt x="1465" y="3497"/>
                  </a:moveTo>
                  <a:cubicBezTo>
                    <a:pt x="2114" y="3122"/>
                    <a:pt x="2641" y="2210"/>
                    <a:pt x="2639" y="1463"/>
                  </a:cubicBezTo>
                  <a:cubicBezTo>
                    <a:pt x="2637" y="721"/>
                    <a:pt x="2107" y="419"/>
                    <a:pt x="1457" y="794"/>
                  </a:cubicBezTo>
                  <a:cubicBezTo>
                    <a:pt x="810" y="1166"/>
                    <a:pt x="284" y="2079"/>
                    <a:pt x="286" y="2822"/>
                  </a:cubicBezTo>
                  <a:cubicBezTo>
                    <a:pt x="288" y="3568"/>
                    <a:pt x="819" y="3871"/>
                    <a:pt x="1464" y="3497"/>
                  </a:cubicBezTo>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575100" y="1119300"/>
              <a:ext cx="171150" cy="113775"/>
            </a:xfrm>
            <a:custGeom>
              <a:avLst/>
              <a:gdLst/>
              <a:ahLst/>
              <a:cxnLst/>
              <a:rect l="l" t="t" r="r" b="b"/>
              <a:pathLst>
                <a:path w="6846" h="4551" extrusionOk="0">
                  <a:moveTo>
                    <a:pt x="0" y="3952"/>
                  </a:moveTo>
                  <a:lnTo>
                    <a:pt x="3" y="4550"/>
                  </a:lnTo>
                  <a:lnTo>
                    <a:pt x="6846" y="599"/>
                  </a:lnTo>
                  <a:lnTo>
                    <a:pt x="6845" y="1"/>
                  </a:ln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688375" y="1157125"/>
              <a:ext cx="57975" cy="44900"/>
            </a:xfrm>
            <a:custGeom>
              <a:avLst/>
              <a:gdLst/>
              <a:ahLst/>
              <a:cxnLst/>
              <a:rect l="l" t="t" r="r" b="b"/>
              <a:pathLst>
                <a:path w="2319" h="1796" extrusionOk="0">
                  <a:moveTo>
                    <a:pt x="1" y="1338"/>
                  </a:moveTo>
                  <a:lnTo>
                    <a:pt x="251" y="1796"/>
                  </a:lnTo>
                  <a:lnTo>
                    <a:pt x="2319" y="602"/>
                  </a:lnTo>
                  <a:lnTo>
                    <a:pt x="2318" y="0"/>
                  </a:ln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859875" y="1077800"/>
              <a:ext cx="911425" cy="217600"/>
            </a:xfrm>
            <a:custGeom>
              <a:avLst/>
              <a:gdLst/>
              <a:ahLst/>
              <a:cxnLst/>
              <a:rect l="l" t="t" r="r" b="b"/>
              <a:pathLst>
                <a:path w="36457" h="8704" extrusionOk="0">
                  <a:moveTo>
                    <a:pt x="1" y="7482"/>
                  </a:moveTo>
                  <a:cubicBezTo>
                    <a:pt x="6" y="7533"/>
                    <a:pt x="9" y="7587"/>
                    <a:pt x="9" y="7643"/>
                  </a:cubicBezTo>
                  <a:cubicBezTo>
                    <a:pt x="9" y="7697"/>
                    <a:pt x="7" y="7753"/>
                    <a:pt x="3" y="7809"/>
                  </a:cubicBezTo>
                  <a:lnTo>
                    <a:pt x="11508" y="1165"/>
                  </a:lnTo>
                  <a:lnTo>
                    <a:pt x="11530" y="8703"/>
                  </a:lnTo>
                  <a:lnTo>
                    <a:pt x="12918" y="7902"/>
                  </a:lnTo>
                  <a:lnTo>
                    <a:pt x="12918" y="7736"/>
                  </a:lnTo>
                  <a:lnTo>
                    <a:pt x="13202" y="7571"/>
                  </a:lnTo>
                  <a:lnTo>
                    <a:pt x="13204" y="7737"/>
                  </a:lnTo>
                  <a:lnTo>
                    <a:pt x="21023" y="3222"/>
                  </a:lnTo>
                  <a:lnTo>
                    <a:pt x="26267" y="6211"/>
                  </a:lnTo>
                  <a:lnTo>
                    <a:pt x="36457" y="327"/>
                  </a:lnTo>
                  <a:cubicBezTo>
                    <a:pt x="36452" y="277"/>
                    <a:pt x="36450" y="223"/>
                    <a:pt x="36450" y="166"/>
                  </a:cubicBezTo>
                  <a:cubicBezTo>
                    <a:pt x="36450" y="112"/>
                    <a:pt x="36452" y="56"/>
                    <a:pt x="36456" y="0"/>
                  </a:cubicBezTo>
                  <a:lnTo>
                    <a:pt x="26383" y="5816"/>
                  </a:lnTo>
                  <a:lnTo>
                    <a:pt x="21139" y="2827"/>
                  </a:lnTo>
                  <a:lnTo>
                    <a:pt x="11813" y="8211"/>
                  </a:lnTo>
                  <a:lnTo>
                    <a:pt x="11792" y="673"/>
                  </a:lnTo>
                  <a:lnTo>
                    <a:pt x="1" y="7481"/>
                  </a:ln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95125" y="1042575"/>
              <a:ext cx="25025" cy="36675"/>
            </a:xfrm>
            <a:custGeom>
              <a:avLst/>
              <a:gdLst/>
              <a:ahLst/>
              <a:cxnLst/>
              <a:rect l="l" t="t" r="r" b="b"/>
              <a:pathLst>
                <a:path w="1001" h="1467" extrusionOk="0">
                  <a:moveTo>
                    <a:pt x="497" y="160"/>
                  </a:moveTo>
                  <a:cubicBezTo>
                    <a:pt x="223" y="319"/>
                    <a:pt x="1" y="704"/>
                    <a:pt x="1" y="1020"/>
                  </a:cubicBezTo>
                  <a:cubicBezTo>
                    <a:pt x="2" y="1339"/>
                    <a:pt x="226" y="1466"/>
                    <a:pt x="500" y="1308"/>
                  </a:cubicBezTo>
                  <a:cubicBezTo>
                    <a:pt x="778" y="1148"/>
                    <a:pt x="1001" y="763"/>
                    <a:pt x="1000" y="444"/>
                  </a:cubicBezTo>
                  <a:cubicBezTo>
                    <a:pt x="999" y="128"/>
                    <a:pt x="774" y="0"/>
                    <a:pt x="497" y="160"/>
                  </a:cubicBez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BLANK_1_1_1_1_1_1_1_1_1_1">
    <p:spTree>
      <p:nvGrpSpPr>
        <p:cNvPr id="1" name="Shape 315"/>
        <p:cNvGrpSpPr/>
        <p:nvPr/>
      </p:nvGrpSpPr>
      <p:grpSpPr>
        <a:xfrm>
          <a:off x="0" y="0"/>
          <a:ext cx="0" cy="0"/>
          <a:chOff x="0" y="0"/>
          <a:chExt cx="0" cy="0"/>
        </a:xfrm>
      </p:grpSpPr>
      <p:pic>
        <p:nvPicPr>
          <p:cNvPr id="316" name="Google Shape;316;p33"/>
          <p:cNvPicPr preferRelativeResize="0"/>
          <p:nvPr/>
        </p:nvPicPr>
        <p:blipFill rotWithShape="1">
          <a:blip r:embed="rId2">
            <a:alphaModFix amt="70000"/>
          </a:blip>
          <a:srcRect t="10974" r="20134" b="21617"/>
          <a:stretch/>
        </p:blipFill>
        <p:spPr>
          <a:xfrm>
            <a:off x="0" y="0"/>
            <a:ext cx="9144003" cy="5143501"/>
          </a:xfrm>
          <a:prstGeom prst="rect">
            <a:avLst/>
          </a:prstGeom>
          <a:noFill/>
          <a:ln>
            <a:noFill/>
          </a:ln>
        </p:spPr>
      </p:pic>
      <p:sp>
        <p:nvSpPr>
          <p:cNvPr id="317" name="Google Shape;317;p33"/>
          <p:cNvSpPr/>
          <p:nvPr/>
        </p:nvSpPr>
        <p:spPr>
          <a:xfrm rot="10800000">
            <a:off x="0" y="0"/>
            <a:ext cx="9144000" cy="5143500"/>
          </a:xfrm>
          <a:prstGeom prst="rect">
            <a:avLst/>
          </a:prstGeom>
          <a:gradFill>
            <a:gsLst>
              <a:gs pos="0">
                <a:srgbClr val="000000"/>
              </a:gs>
              <a:gs pos="72000">
                <a:srgbClr val="808080">
                  <a:alpha val="23137"/>
                </a:srgbClr>
              </a:gs>
              <a:gs pos="87000">
                <a:srgbClr val="C0C0C0">
                  <a:alpha val="20392"/>
                </a:srgbClr>
              </a:gs>
              <a:gs pos="100000">
                <a:srgbClr val="FFFFFF">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pic>
        <p:nvPicPr>
          <p:cNvPr id="68" name="Google Shape;68;p6"/>
          <p:cNvPicPr preferRelativeResize="0"/>
          <p:nvPr/>
        </p:nvPicPr>
        <p:blipFill rotWithShape="1">
          <a:blip r:embed="rId2">
            <a:alphaModFix amt="70000"/>
          </a:blip>
          <a:srcRect l="11276" t="6919" b="18196"/>
          <a:stretch/>
        </p:blipFill>
        <p:spPr>
          <a:xfrm>
            <a:off x="0" y="0"/>
            <a:ext cx="9144003" cy="5143501"/>
          </a:xfrm>
          <a:prstGeom prst="rect">
            <a:avLst/>
          </a:prstGeom>
          <a:noFill/>
          <a:ln>
            <a:noFill/>
          </a:ln>
        </p:spPr>
      </p:pic>
      <p:sp>
        <p:nvSpPr>
          <p:cNvPr id="69" name="Google Shape;69;p6"/>
          <p:cNvSpPr/>
          <p:nvPr/>
        </p:nvSpPr>
        <p:spPr>
          <a:xfrm rot="10800000" flipH="1">
            <a:off x="0" y="0"/>
            <a:ext cx="9144000" cy="5143500"/>
          </a:xfrm>
          <a:prstGeom prst="rect">
            <a:avLst/>
          </a:prstGeom>
          <a:gradFill>
            <a:gsLst>
              <a:gs pos="0">
                <a:srgbClr val="000000"/>
              </a:gs>
              <a:gs pos="65000">
                <a:srgbClr val="808080">
                  <a:alpha val="37647"/>
                </a:srgbClr>
              </a:gs>
              <a:gs pos="80000">
                <a:srgbClr val="C0C0C0">
                  <a:alpha val="31764"/>
                </a:srgbClr>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txBox="1">
            <a:spLocks noGrp="1"/>
          </p:cNvSpPr>
          <p:nvPr>
            <p:ph type="title"/>
          </p:nvPr>
        </p:nvSpPr>
        <p:spPr>
          <a:xfrm>
            <a:off x="720000" y="535000"/>
            <a:ext cx="7704000" cy="54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5"/>
        <p:cNvGrpSpPr/>
        <p:nvPr/>
      </p:nvGrpSpPr>
      <p:grpSpPr>
        <a:xfrm>
          <a:off x="0" y="0"/>
          <a:ext cx="0" cy="0"/>
          <a:chOff x="0" y="0"/>
          <a:chExt cx="0" cy="0"/>
        </a:xfrm>
      </p:grpSpPr>
      <p:pic>
        <p:nvPicPr>
          <p:cNvPr id="96" name="Google Shape;96;p9"/>
          <p:cNvPicPr preferRelativeResize="0"/>
          <p:nvPr/>
        </p:nvPicPr>
        <p:blipFill rotWithShape="1">
          <a:blip r:embed="rId2">
            <a:alphaModFix amt="60000"/>
          </a:blip>
          <a:srcRect t="17751" r="23570" b="17744"/>
          <a:stretch/>
        </p:blipFill>
        <p:spPr>
          <a:xfrm>
            <a:off x="0" y="0"/>
            <a:ext cx="9144003" cy="5143501"/>
          </a:xfrm>
          <a:prstGeom prst="rect">
            <a:avLst/>
          </a:prstGeom>
          <a:noFill/>
          <a:ln>
            <a:noFill/>
          </a:ln>
        </p:spPr>
      </p:pic>
      <p:sp>
        <p:nvSpPr>
          <p:cNvPr id="97" name="Google Shape;97;p9"/>
          <p:cNvSpPr/>
          <p:nvPr/>
        </p:nvSpPr>
        <p:spPr>
          <a:xfrm flipH="1">
            <a:off x="0" y="0"/>
            <a:ext cx="9144000" cy="5143500"/>
          </a:xfrm>
          <a:prstGeom prst="rect">
            <a:avLst/>
          </a:prstGeom>
          <a:gradFill>
            <a:gsLst>
              <a:gs pos="0">
                <a:srgbClr val="000000"/>
              </a:gs>
              <a:gs pos="72000">
                <a:srgbClr val="808080">
                  <a:alpha val="23137"/>
                </a:srgbClr>
              </a:gs>
              <a:gs pos="91000">
                <a:srgbClr val="C0C0C0">
                  <a:alpha val="1647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txBox="1">
            <a:spLocks noGrp="1"/>
          </p:cNvSpPr>
          <p:nvPr>
            <p:ph type="title"/>
          </p:nvPr>
        </p:nvSpPr>
        <p:spPr>
          <a:xfrm>
            <a:off x="715100" y="1386900"/>
            <a:ext cx="4419600" cy="911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9" name="Google Shape;99;p9"/>
          <p:cNvSpPr txBox="1">
            <a:spLocks noGrp="1"/>
          </p:cNvSpPr>
          <p:nvPr>
            <p:ph type="subTitle" idx="1"/>
          </p:nvPr>
        </p:nvSpPr>
        <p:spPr>
          <a:xfrm>
            <a:off x="715100" y="2298300"/>
            <a:ext cx="4419600" cy="145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00" name="Google Shape;100;p9"/>
          <p:cNvGrpSpPr/>
          <p:nvPr/>
        </p:nvGrpSpPr>
        <p:grpSpPr>
          <a:xfrm rot="3661911" flipH="1">
            <a:off x="6157443" y="1129954"/>
            <a:ext cx="2687048" cy="1715892"/>
            <a:chOff x="3995350" y="494475"/>
            <a:chExt cx="1605675" cy="1025350"/>
          </a:xfrm>
        </p:grpSpPr>
        <p:sp>
          <p:nvSpPr>
            <p:cNvPr id="101" name="Google Shape;101;p9"/>
            <p:cNvSpPr/>
            <p:nvPr/>
          </p:nvSpPr>
          <p:spPr>
            <a:xfrm>
              <a:off x="3995350" y="1364200"/>
              <a:ext cx="106925" cy="155625"/>
            </a:xfrm>
            <a:custGeom>
              <a:avLst/>
              <a:gdLst/>
              <a:ahLst/>
              <a:cxnLst/>
              <a:rect l="l" t="t" r="r" b="b"/>
              <a:pathLst>
                <a:path w="4277" h="6225" extrusionOk="0">
                  <a:moveTo>
                    <a:pt x="4263" y="1599"/>
                  </a:moveTo>
                  <a:cubicBezTo>
                    <a:pt x="4271" y="1680"/>
                    <a:pt x="4275" y="1765"/>
                    <a:pt x="4275" y="1854"/>
                  </a:cubicBezTo>
                  <a:cubicBezTo>
                    <a:pt x="4276" y="1927"/>
                    <a:pt x="4273" y="2000"/>
                    <a:pt x="4268" y="2074"/>
                  </a:cubicBezTo>
                  <a:cubicBezTo>
                    <a:pt x="4176" y="3382"/>
                    <a:pt x="3260" y="4900"/>
                    <a:pt x="2145" y="5544"/>
                  </a:cubicBezTo>
                  <a:cubicBezTo>
                    <a:pt x="968" y="6224"/>
                    <a:pt x="8" y="5673"/>
                    <a:pt x="5" y="4320"/>
                  </a:cubicBezTo>
                  <a:cubicBezTo>
                    <a:pt x="1" y="2967"/>
                    <a:pt x="954" y="1316"/>
                    <a:pt x="2131" y="636"/>
                  </a:cubicBezTo>
                  <a:cubicBezTo>
                    <a:pt x="3232" y="1"/>
                    <a:pt x="4145" y="435"/>
                    <a:pt x="4263" y="1599"/>
                  </a:cubicBezTo>
                  <a:close/>
                  <a:moveTo>
                    <a:pt x="2144" y="5065"/>
                  </a:moveTo>
                  <a:cubicBezTo>
                    <a:pt x="3093" y="4518"/>
                    <a:pt x="3862" y="3184"/>
                    <a:pt x="3859" y="2094"/>
                  </a:cubicBezTo>
                  <a:cubicBezTo>
                    <a:pt x="3856" y="1009"/>
                    <a:pt x="3081" y="567"/>
                    <a:pt x="2132" y="1115"/>
                  </a:cubicBezTo>
                  <a:cubicBezTo>
                    <a:pt x="1188" y="1660"/>
                    <a:pt x="418" y="2994"/>
                    <a:pt x="421" y="4080"/>
                  </a:cubicBezTo>
                  <a:cubicBezTo>
                    <a:pt x="424" y="5170"/>
                    <a:pt x="1199" y="5612"/>
                    <a:pt x="2144" y="5065"/>
                  </a:cubicBezTo>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a:off x="4101900" y="881400"/>
              <a:ext cx="543425" cy="534675"/>
            </a:xfrm>
            <a:custGeom>
              <a:avLst/>
              <a:gdLst/>
              <a:ahLst/>
              <a:cxnLst/>
              <a:rect l="l" t="t" r="r" b="b"/>
              <a:pathLst>
                <a:path w="21737" h="21387" extrusionOk="0">
                  <a:moveTo>
                    <a:pt x="21304" y="242"/>
                  </a:moveTo>
                  <a:lnTo>
                    <a:pt x="21304" y="484"/>
                  </a:lnTo>
                  <a:lnTo>
                    <a:pt x="21318" y="5270"/>
                  </a:lnTo>
                  <a:lnTo>
                    <a:pt x="12885" y="10140"/>
                  </a:lnTo>
                  <a:lnTo>
                    <a:pt x="9999" y="15137"/>
                  </a:lnTo>
                  <a:lnTo>
                    <a:pt x="1" y="20910"/>
                  </a:lnTo>
                  <a:cubicBezTo>
                    <a:pt x="9" y="20992"/>
                    <a:pt x="13" y="21077"/>
                    <a:pt x="13" y="21165"/>
                  </a:cubicBezTo>
                  <a:cubicBezTo>
                    <a:pt x="13" y="21238"/>
                    <a:pt x="11" y="21311"/>
                    <a:pt x="6" y="21386"/>
                  </a:cubicBezTo>
                  <a:lnTo>
                    <a:pt x="10173" y="15516"/>
                  </a:lnTo>
                  <a:lnTo>
                    <a:pt x="13058" y="10517"/>
                  </a:lnTo>
                  <a:lnTo>
                    <a:pt x="21736" y="5508"/>
                  </a:lnTo>
                  <a:lnTo>
                    <a:pt x="21721" y="243"/>
                  </a:lnTo>
                  <a:lnTo>
                    <a:pt x="21721" y="1"/>
                  </a:lnTo>
                  <a:lnTo>
                    <a:pt x="21304" y="242"/>
                  </a:ln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a:off x="4496900" y="515900"/>
              <a:ext cx="89875" cy="94775"/>
            </a:xfrm>
            <a:custGeom>
              <a:avLst/>
              <a:gdLst/>
              <a:ahLst/>
              <a:cxnLst/>
              <a:rect l="l" t="t" r="r" b="b"/>
              <a:pathLst>
                <a:path w="3595" h="3791" extrusionOk="0">
                  <a:moveTo>
                    <a:pt x="0" y="1254"/>
                  </a:moveTo>
                  <a:lnTo>
                    <a:pt x="1424" y="3790"/>
                  </a:lnTo>
                  <a:lnTo>
                    <a:pt x="3595" y="2537"/>
                  </a:lnTo>
                  <a:lnTo>
                    <a:pt x="2171" y="1"/>
                  </a:lnTo>
                  <a:close/>
                </a:path>
              </a:pathLst>
            </a:custGeom>
            <a:gradFill>
              <a:gsLst>
                <a:gs pos="0">
                  <a:schemeClr val="lt2"/>
                </a:gs>
                <a:gs pos="50000">
                  <a:schemeClr val="dk2"/>
                </a:gs>
                <a:gs pos="100000">
                  <a:schemeClr val="l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9"/>
            <p:cNvSpPr/>
            <p:nvPr/>
          </p:nvSpPr>
          <p:spPr>
            <a:xfrm>
              <a:off x="4399775" y="571975"/>
              <a:ext cx="89875" cy="94775"/>
            </a:xfrm>
            <a:custGeom>
              <a:avLst/>
              <a:gdLst/>
              <a:ahLst/>
              <a:cxnLst/>
              <a:rect l="l" t="t" r="r" b="b"/>
              <a:pathLst>
                <a:path w="3595" h="3791" extrusionOk="0">
                  <a:moveTo>
                    <a:pt x="0" y="1255"/>
                  </a:moveTo>
                  <a:lnTo>
                    <a:pt x="1424" y="3790"/>
                  </a:lnTo>
                  <a:lnTo>
                    <a:pt x="3595" y="2537"/>
                  </a:lnTo>
                  <a:lnTo>
                    <a:pt x="2171" y="0"/>
                  </a:lnTo>
                  <a:close/>
                </a:path>
              </a:pathLst>
            </a:custGeom>
            <a:gradFill>
              <a:gsLst>
                <a:gs pos="0">
                  <a:schemeClr val="lt2"/>
                </a:gs>
                <a:gs pos="50000">
                  <a:schemeClr val="dk2"/>
                </a:gs>
                <a:gs pos="100000">
                  <a:schemeClr val="l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9"/>
            <p:cNvSpPr/>
            <p:nvPr/>
          </p:nvSpPr>
          <p:spPr>
            <a:xfrm>
              <a:off x="4302625" y="628075"/>
              <a:ext cx="89900" cy="94750"/>
            </a:xfrm>
            <a:custGeom>
              <a:avLst/>
              <a:gdLst/>
              <a:ahLst/>
              <a:cxnLst/>
              <a:rect l="l" t="t" r="r" b="b"/>
              <a:pathLst>
                <a:path w="3596" h="3790" extrusionOk="0">
                  <a:moveTo>
                    <a:pt x="1" y="1253"/>
                  </a:moveTo>
                  <a:lnTo>
                    <a:pt x="1424" y="3790"/>
                  </a:lnTo>
                  <a:lnTo>
                    <a:pt x="3596" y="2536"/>
                  </a:lnTo>
                  <a:lnTo>
                    <a:pt x="2173" y="0"/>
                  </a:lnTo>
                  <a:close/>
                </a:path>
              </a:pathLst>
            </a:custGeom>
            <a:gradFill>
              <a:gsLst>
                <a:gs pos="0">
                  <a:schemeClr val="lt2"/>
                </a:gs>
                <a:gs pos="50000">
                  <a:schemeClr val="dk2"/>
                </a:gs>
                <a:gs pos="100000">
                  <a:schemeClr val="lt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9"/>
            <p:cNvSpPr/>
            <p:nvPr/>
          </p:nvSpPr>
          <p:spPr>
            <a:xfrm>
              <a:off x="4661700" y="494475"/>
              <a:ext cx="394125" cy="311250"/>
            </a:xfrm>
            <a:custGeom>
              <a:avLst/>
              <a:gdLst/>
              <a:ahLst/>
              <a:cxnLst/>
              <a:rect l="l" t="t" r="r" b="b"/>
              <a:pathLst>
                <a:path w="15765" h="12450" extrusionOk="0">
                  <a:moveTo>
                    <a:pt x="1580" y="8184"/>
                  </a:moveTo>
                  <a:lnTo>
                    <a:pt x="0" y="10286"/>
                  </a:lnTo>
                  <a:lnTo>
                    <a:pt x="7" y="12449"/>
                  </a:lnTo>
                  <a:lnTo>
                    <a:pt x="15765" y="3352"/>
                  </a:lnTo>
                  <a:lnTo>
                    <a:pt x="15755" y="0"/>
                  </a:lnTo>
                  <a:close/>
                </a:path>
              </a:pathLst>
            </a:custGeom>
            <a:gradFill>
              <a:gsLst>
                <a:gs pos="0">
                  <a:schemeClr val="dk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9"/>
            <p:cNvSpPr/>
            <p:nvPr/>
          </p:nvSpPr>
          <p:spPr>
            <a:xfrm>
              <a:off x="4091250" y="888025"/>
              <a:ext cx="36550" cy="53550"/>
            </a:xfrm>
            <a:custGeom>
              <a:avLst/>
              <a:gdLst/>
              <a:ahLst/>
              <a:cxnLst/>
              <a:rect l="l" t="t" r="r" b="b"/>
              <a:pathLst>
                <a:path w="1462" h="2142" extrusionOk="0">
                  <a:moveTo>
                    <a:pt x="727" y="234"/>
                  </a:moveTo>
                  <a:cubicBezTo>
                    <a:pt x="325" y="466"/>
                    <a:pt x="0" y="1028"/>
                    <a:pt x="1" y="1495"/>
                  </a:cubicBezTo>
                  <a:cubicBezTo>
                    <a:pt x="2" y="1956"/>
                    <a:pt x="330" y="2141"/>
                    <a:pt x="731" y="1910"/>
                  </a:cubicBezTo>
                  <a:cubicBezTo>
                    <a:pt x="1136" y="1676"/>
                    <a:pt x="1461" y="1114"/>
                    <a:pt x="1460" y="651"/>
                  </a:cubicBezTo>
                  <a:cubicBezTo>
                    <a:pt x="1459" y="186"/>
                    <a:pt x="1132" y="0"/>
                    <a:pt x="727" y="234"/>
                  </a:cubicBez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9"/>
            <p:cNvSpPr/>
            <p:nvPr/>
          </p:nvSpPr>
          <p:spPr>
            <a:xfrm>
              <a:off x="4056025" y="837475"/>
              <a:ext cx="106900" cy="155700"/>
            </a:xfrm>
            <a:custGeom>
              <a:avLst/>
              <a:gdLst/>
              <a:ahLst/>
              <a:cxnLst/>
              <a:rect l="l" t="t" r="r" b="b"/>
              <a:pathLst>
                <a:path w="4276" h="6228" extrusionOk="0">
                  <a:moveTo>
                    <a:pt x="4265" y="1627"/>
                  </a:moveTo>
                  <a:cubicBezTo>
                    <a:pt x="4272" y="1703"/>
                    <a:pt x="4275" y="1781"/>
                    <a:pt x="4276" y="1863"/>
                  </a:cubicBezTo>
                  <a:cubicBezTo>
                    <a:pt x="4276" y="1943"/>
                    <a:pt x="4273" y="2024"/>
                    <a:pt x="4267" y="2105"/>
                  </a:cubicBezTo>
                  <a:cubicBezTo>
                    <a:pt x="4165" y="3408"/>
                    <a:pt x="3253" y="4909"/>
                    <a:pt x="2145" y="5548"/>
                  </a:cubicBezTo>
                  <a:cubicBezTo>
                    <a:pt x="968" y="6228"/>
                    <a:pt x="9" y="5681"/>
                    <a:pt x="4" y="4329"/>
                  </a:cubicBezTo>
                  <a:cubicBezTo>
                    <a:pt x="0" y="2976"/>
                    <a:pt x="953" y="1320"/>
                    <a:pt x="2131" y="641"/>
                  </a:cubicBezTo>
                  <a:cubicBezTo>
                    <a:pt x="3238" y="1"/>
                    <a:pt x="4154" y="447"/>
                    <a:pt x="4265" y="1627"/>
                  </a:cubicBezTo>
                  <a:close/>
                  <a:moveTo>
                    <a:pt x="2143" y="5070"/>
                  </a:moveTo>
                  <a:cubicBezTo>
                    <a:pt x="3092" y="4522"/>
                    <a:pt x="3863" y="3188"/>
                    <a:pt x="3860" y="2102"/>
                  </a:cubicBezTo>
                  <a:cubicBezTo>
                    <a:pt x="3856" y="1012"/>
                    <a:pt x="3081" y="571"/>
                    <a:pt x="2133" y="1118"/>
                  </a:cubicBezTo>
                  <a:cubicBezTo>
                    <a:pt x="1187" y="1664"/>
                    <a:pt x="418" y="2997"/>
                    <a:pt x="421" y="4088"/>
                  </a:cubicBezTo>
                  <a:cubicBezTo>
                    <a:pt x="424" y="5174"/>
                    <a:pt x="1198" y="5615"/>
                    <a:pt x="2143" y="5070"/>
                  </a:cubicBezTo>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9"/>
            <p:cNvSpPr/>
            <p:nvPr/>
          </p:nvSpPr>
          <p:spPr>
            <a:xfrm>
              <a:off x="5494125" y="501800"/>
              <a:ext cx="106900" cy="155725"/>
            </a:xfrm>
            <a:custGeom>
              <a:avLst/>
              <a:gdLst/>
              <a:ahLst/>
              <a:cxnLst/>
              <a:rect l="l" t="t" r="r" b="b"/>
              <a:pathLst>
                <a:path w="4276" h="6229" extrusionOk="0">
                  <a:moveTo>
                    <a:pt x="2127" y="681"/>
                  </a:moveTo>
                  <a:cubicBezTo>
                    <a:pt x="3305" y="1"/>
                    <a:pt x="4268" y="546"/>
                    <a:pt x="4271" y="1899"/>
                  </a:cubicBezTo>
                  <a:cubicBezTo>
                    <a:pt x="4276" y="3252"/>
                    <a:pt x="3319" y="4910"/>
                    <a:pt x="2141" y="5589"/>
                  </a:cubicBezTo>
                  <a:cubicBezTo>
                    <a:pt x="1035" y="6229"/>
                    <a:pt x="121" y="5780"/>
                    <a:pt x="11" y="4600"/>
                  </a:cubicBezTo>
                  <a:cubicBezTo>
                    <a:pt x="5" y="4525"/>
                    <a:pt x="1" y="4447"/>
                    <a:pt x="1" y="4365"/>
                  </a:cubicBezTo>
                  <a:cubicBezTo>
                    <a:pt x="0" y="4285"/>
                    <a:pt x="4" y="4204"/>
                    <a:pt x="10" y="4122"/>
                  </a:cubicBezTo>
                  <a:cubicBezTo>
                    <a:pt x="110" y="2820"/>
                    <a:pt x="1020" y="1321"/>
                    <a:pt x="2127" y="681"/>
                  </a:cubicBezTo>
                  <a:close/>
                  <a:moveTo>
                    <a:pt x="2140" y="5111"/>
                  </a:moveTo>
                  <a:cubicBezTo>
                    <a:pt x="3089" y="4563"/>
                    <a:pt x="3858" y="3230"/>
                    <a:pt x="3856" y="2140"/>
                  </a:cubicBezTo>
                  <a:cubicBezTo>
                    <a:pt x="3853" y="1054"/>
                    <a:pt x="3077" y="611"/>
                    <a:pt x="2128" y="1160"/>
                  </a:cubicBezTo>
                  <a:cubicBezTo>
                    <a:pt x="1184" y="1705"/>
                    <a:pt x="414" y="3039"/>
                    <a:pt x="417" y="4125"/>
                  </a:cubicBezTo>
                  <a:cubicBezTo>
                    <a:pt x="421" y="5215"/>
                    <a:pt x="1195" y="5656"/>
                    <a:pt x="2140" y="5111"/>
                  </a:cubicBezTo>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9"/>
            <p:cNvSpPr/>
            <p:nvPr/>
          </p:nvSpPr>
          <p:spPr>
            <a:xfrm>
              <a:off x="5207725" y="665475"/>
              <a:ext cx="250125" cy="166250"/>
            </a:xfrm>
            <a:custGeom>
              <a:avLst/>
              <a:gdLst/>
              <a:ahLst/>
              <a:cxnLst/>
              <a:rect l="l" t="t" r="r" b="b"/>
              <a:pathLst>
                <a:path w="10005" h="6650" extrusionOk="0">
                  <a:moveTo>
                    <a:pt x="1" y="5774"/>
                  </a:moveTo>
                  <a:lnTo>
                    <a:pt x="3" y="6649"/>
                  </a:lnTo>
                  <a:lnTo>
                    <a:pt x="10004" y="874"/>
                  </a:lnTo>
                  <a:lnTo>
                    <a:pt x="10001" y="0"/>
                  </a:ln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9"/>
            <p:cNvSpPr/>
            <p:nvPr/>
          </p:nvSpPr>
          <p:spPr>
            <a:xfrm>
              <a:off x="5373250" y="720725"/>
              <a:ext cx="84750" cy="65625"/>
            </a:xfrm>
            <a:custGeom>
              <a:avLst/>
              <a:gdLst/>
              <a:ahLst/>
              <a:cxnLst/>
              <a:rect l="l" t="t" r="r" b="b"/>
              <a:pathLst>
                <a:path w="3390" h="2625" extrusionOk="0">
                  <a:moveTo>
                    <a:pt x="1" y="1956"/>
                  </a:moveTo>
                  <a:lnTo>
                    <a:pt x="367" y="2624"/>
                  </a:lnTo>
                  <a:lnTo>
                    <a:pt x="3390" y="880"/>
                  </a:lnTo>
                  <a:lnTo>
                    <a:pt x="3387" y="1"/>
                  </a:ln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9"/>
            <p:cNvSpPr/>
            <p:nvPr/>
          </p:nvSpPr>
          <p:spPr>
            <a:xfrm>
              <a:off x="4162625" y="604825"/>
              <a:ext cx="1331800" cy="317950"/>
            </a:xfrm>
            <a:custGeom>
              <a:avLst/>
              <a:gdLst/>
              <a:ahLst/>
              <a:cxnLst/>
              <a:rect l="l" t="t" r="r" b="b"/>
              <a:pathLst>
                <a:path w="53272" h="12718" extrusionOk="0">
                  <a:moveTo>
                    <a:pt x="1" y="10933"/>
                  </a:moveTo>
                  <a:cubicBezTo>
                    <a:pt x="8" y="11009"/>
                    <a:pt x="11" y="11087"/>
                    <a:pt x="12" y="11169"/>
                  </a:cubicBezTo>
                  <a:cubicBezTo>
                    <a:pt x="12" y="11249"/>
                    <a:pt x="9" y="11330"/>
                    <a:pt x="3" y="11411"/>
                  </a:cubicBezTo>
                  <a:lnTo>
                    <a:pt x="16815" y="1704"/>
                  </a:lnTo>
                  <a:lnTo>
                    <a:pt x="16847" y="12718"/>
                  </a:lnTo>
                  <a:lnTo>
                    <a:pt x="18875" y="11547"/>
                  </a:lnTo>
                  <a:lnTo>
                    <a:pt x="18874" y="11305"/>
                  </a:lnTo>
                  <a:lnTo>
                    <a:pt x="19291" y="11065"/>
                  </a:lnTo>
                  <a:lnTo>
                    <a:pt x="19292" y="11306"/>
                  </a:lnTo>
                  <a:lnTo>
                    <a:pt x="30718" y="4709"/>
                  </a:lnTo>
                  <a:lnTo>
                    <a:pt x="38381" y="9076"/>
                  </a:lnTo>
                  <a:lnTo>
                    <a:pt x="53271" y="479"/>
                  </a:lnTo>
                  <a:cubicBezTo>
                    <a:pt x="53264" y="404"/>
                    <a:pt x="53261" y="326"/>
                    <a:pt x="53260" y="244"/>
                  </a:cubicBezTo>
                  <a:cubicBezTo>
                    <a:pt x="53260" y="164"/>
                    <a:pt x="53263" y="83"/>
                    <a:pt x="53269" y="1"/>
                  </a:cubicBezTo>
                  <a:lnTo>
                    <a:pt x="38553" y="8498"/>
                  </a:lnTo>
                  <a:lnTo>
                    <a:pt x="30889" y="4131"/>
                  </a:lnTo>
                  <a:lnTo>
                    <a:pt x="17262" y="11999"/>
                  </a:lnTo>
                  <a:lnTo>
                    <a:pt x="17231" y="985"/>
                  </a:lnTo>
                  <a:lnTo>
                    <a:pt x="1" y="10933"/>
                  </a:ln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a:off x="5529250" y="553350"/>
              <a:ext cx="36550" cy="53575"/>
            </a:xfrm>
            <a:custGeom>
              <a:avLst/>
              <a:gdLst/>
              <a:ahLst/>
              <a:cxnLst/>
              <a:rect l="l" t="t" r="r" b="b"/>
              <a:pathLst>
                <a:path w="1462" h="2143" extrusionOk="0">
                  <a:moveTo>
                    <a:pt x="727" y="236"/>
                  </a:moveTo>
                  <a:cubicBezTo>
                    <a:pt x="326" y="467"/>
                    <a:pt x="1" y="1030"/>
                    <a:pt x="2" y="1491"/>
                  </a:cubicBezTo>
                  <a:cubicBezTo>
                    <a:pt x="3" y="1956"/>
                    <a:pt x="331" y="2143"/>
                    <a:pt x="732" y="1911"/>
                  </a:cubicBezTo>
                  <a:cubicBezTo>
                    <a:pt x="1137" y="1678"/>
                    <a:pt x="1462" y="1114"/>
                    <a:pt x="1461" y="649"/>
                  </a:cubicBezTo>
                  <a:cubicBezTo>
                    <a:pt x="1460" y="188"/>
                    <a:pt x="1132" y="1"/>
                    <a:pt x="727" y="236"/>
                  </a:cubicBez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3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78"/>
        <p:cNvGrpSpPr/>
        <p:nvPr/>
      </p:nvGrpSpPr>
      <p:grpSpPr>
        <a:xfrm>
          <a:off x="0" y="0"/>
          <a:ext cx="0" cy="0"/>
          <a:chOff x="0" y="0"/>
          <a:chExt cx="0" cy="0"/>
        </a:xfrm>
      </p:grpSpPr>
      <p:pic>
        <p:nvPicPr>
          <p:cNvPr id="179" name="Google Shape;179;p15"/>
          <p:cNvPicPr preferRelativeResize="0"/>
          <p:nvPr/>
        </p:nvPicPr>
        <p:blipFill rotWithShape="1">
          <a:blip r:embed="rId2">
            <a:alphaModFix amt="60000"/>
          </a:blip>
          <a:srcRect t="2521" r="18798" b="28947"/>
          <a:stretch/>
        </p:blipFill>
        <p:spPr>
          <a:xfrm>
            <a:off x="0" y="0"/>
            <a:ext cx="9144003" cy="5143501"/>
          </a:xfrm>
          <a:prstGeom prst="rect">
            <a:avLst/>
          </a:prstGeom>
          <a:noFill/>
          <a:ln>
            <a:noFill/>
          </a:ln>
        </p:spPr>
      </p:pic>
      <p:sp>
        <p:nvSpPr>
          <p:cNvPr id="180" name="Google Shape;180;p15"/>
          <p:cNvSpPr/>
          <p:nvPr/>
        </p:nvSpPr>
        <p:spPr>
          <a:xfrm>
            <a:off x="0" y="0"/>
            <a:ext cx="9144000" cy="5143500"/>
          </a:xfrm>
          <a:prstGeom prst="rect">
            <a:avLst/>
          </a:prstGeom>
          <a:gradFill>
            <a:gsLst>
              <a:gs pos="0">
                <a:srgbClr val="000000"/>
              </a:gs>
              <a:gs pos="72000">
                <a:srgbClr val="808080">
                  <a:alpha val="23137"/>
                </a:srgbClr>
              </a:gs>
              <a:gs pos="87000">
                <a:srgbClr val="C0C0C0">
                  <a:alpha val="20392"/>
                </a:srgbClr>
              </a:gs>
              <a:gs pos="100000">
                <a:srgbClr val="FFFFFF">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txBox="1">
            <a:spLocks noGrp="1"/>
          </p:cNvSpPr>
          <p:nvPr>
            <p:ph type="body" idx="1"/>
          </p:nvPr>
        </p:nvSpPr>
        <p:spPr>
          <a:xfrm>
            <a:off x="720000" y="1914750"/>
            <a:ext cx="4823700" cy="2076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Char char="●"/>
              <a:defRPr sz="14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182" name="Google Shape;182;p15"/>
          <p:cNvSpPr txBox="1">
            <a:spLocks noGrp="1"/>
          </p:cNvSpPr>
          <p:nvPr>
            <p:ph type="title"/>
          </p:nvPr>
        </p:nvSpPr>
        <p:spPr>
          <a:xfrm>
            <a:off x="720000" y="535000"/>
            <a:ext cx="7704000" cy="54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CUSTOM_2">
    <p:spTree>
      <p:nvGrpSpPr>
        <p:cNvPr id="1" name="Shape 183"/>
        <p:cNvGrpSpPr/>
        <p:nvPr/>
      </p:nvGrpSpPr>
      <p:grpSpPr>
        <a:xfrm>
          <a:off x="0" y="0"/>
          <a:ext cx="0" cy="0"/>
          <a:chOff x="0" y="0"/>
          <a:chExt cx="0" cy="0"/>
        </a:xfrm>
      </p:grpSpPr>
      <p:pic>
        <p:nvPicPr>
          <p:cNvPr id="184" name="Google Shape;184;p16"/>
          <p:cNvPicPr preferRelativeResize="0"/>
          <p:nvPr/>
        </p:nvPicPr>
        <p:blipFill rotWithShape="1">
          <a:blip r:embed="rId2">
            <a:alphaModFix amt="48000"/>
          </a:blip>
          <a:srcRect l="17668" t="13619" b="16892"/>
          <a:stretch/>
        </p:blipFill>
        <p:spPr>
          <a:xfrm>
            <a:off x="0" y="0"/>
            <a:ext cx="9144003" cy="5143501"/>
          </a:xfrm>
          <a:prstGeom prst="rect">
            <a:avLst/>
          </a:prstGeom>
          <a:noFill/>
          <a:ln>
            <a:noFill/>
          </a:ln>
          <a:effectLst>
            <a:outerShdw blurRad="57150" dist="19050" dir="5400000" algn="bl" rotWithShape="0">
              <a:srgbClr val="000000">
                <a:alpha val="50000"/>
              </a:srgbClr>
            </a:outerShdw>
          </a:effectLst>
        </p:spPr>
      </p:pic>
      <p:sp>
        <p:nvSpPr>
          <p:cNvPr id="185" name="Google Shape;185;p16"/>
          <p:cNvSpPr/>
          <p:nvPr/>
        </p:nvSpPr>
        <p:spPr>
          <a:xfrm rot="10800000" flipH="1">
            <a:off x="3" y="1"/>
            <a:ext cx="9144000" cy="5143500"/>
          </a:xfrm>
          <a:prstGeom prst="rect">
            <a:avLst/>
          </a:prstGeom>
          <a:gradFill>
            <a:gsLst>
              <a:gs pos="0">
                <a:srgbClr val="000000"/>
              </a:gs>
              <a:gs pos="72000">
                <a:srgbClr val="808080">
                  <a:alpha val="23137"/>
                </a:srgbClr>
              </a:gs>
              <a:gs pos="87000">
                <a:srgbClr val="C0C0C0">
                  <a:alpha val="20392"/>
                </a:srgbClr>
              </a:gs>
              <a:gs pos="100000">
                <a:srgbClr val="FFFFFF">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6"/>
          <p:cNvSpPr txBox="1">
            <a:spLocks noGrp="1"/>
          </p:cNvSpPr>
          <p:nvPr>
            <p:ph type="title"/>
          </p:nvPr>
        </p:nvSpPr>
        <p:spPr>
          <a:xfrm>
            <a:off x="720000" y="535000"/>
            <a:ext cx="7704000" cy="54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sz="33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06"/>
        <p:cNvGrpSpPr/>
        <p:nvPr/>
      </p:nvGrpSpPr>
      <p:grpSpPr>
        <a:xfrm>
          <a:off x="0" y="0"/>
          <a:ext cx="0" cy="0"/>
          <a:chOff x="0" y="0"/>
          <a:chExt cx="0" cy="0"/>
        </a:xfrm>
      </p:grpSpPr>
      <p:pic>
        <p:nvPicPr>
          <p:cNvPr id="307" name="Google Shape;307;p30"/>
          <p:cNvPicPr preferRelativeResize="0"/>
          <p:nvPr/>
        </p:nvPicPr>
        <p:blipFill rotWithShape="1">
          <a:blip r:embed="rId2">
            <a:alphaModFix amt="60000"/>
          </a:blip>
          <a:srcRect t="2521" r="18798" b="28947"/>
          <a:stretch/>
        </p:blipFill>
        <p:spPr>
          <a:xfrm>
            <a:off x="0" y="0"/>
            <a:ext cx="9144003" cy="5143501"/>
          </a:xfrm>
          <a:prstGeom prst="rect">
            <a:avLst/>
          </a:prstGeom>
          <a:noFill/>
          <a:ln>
            <a:noFill/>
          </a:ln>
        </p:spPr>
      </p:pic>
      <p:sp>
        <p:nvSpPr>
          <p:cNvPr id="308" name="Google Shape;308;p30"/>
          <p:cNvSpPr/>
          <p:nvPr/>
        </p:nvSpPr>
        <p:spPr>
          <a:xfrm>
            <a:off x="0" y="0"/>
            <a:ext cx="9144000" cy="5143500"/>
          </a:xfrm>
          <a:prstGeom prst="rect">
            <a:avLst/>
          </a:prstGeom>
          <a:gradFill>
            <a:gsLst>
              <a:gs pos="0">
                <a:srgbClr val="000000"/>
              </a:gs>
              <a:gs pos="72000">
                <a:srgbClr val="808080">
                  <a:alpha val="23137"/>
                </a:srgbClr>
              </a:gs>
              <a:gs pos="87000">
                <a:srgbClr val="C0C0C0">
                  <a:alpha val="20392"/>
                </a:srgbClr>
              </a:gs>
              <a:gs pos="100000">
                <a:srgbClr val="FFFFFF">
                  <a:alpha val="0"/>
                </a:srgbClr>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09"/>
        <p:cNvGrpSpPr/>
        <p:nvPr/>
      </p:nvGrpSpPr>
      <p:grpSpPr>
        <a:xfrm>
          <a:off x="0" y="0"/>
          <a:ext cx="0" cy="0"/>
          <a:chOff x="0" y="0"/>
          <a:chExt cx="0" cy="0"/>
        </a:xfrm>
      </p:grpSpPr>
      <p:pic>
        <p:nvPicPr>
          <p:cNvPr id="310" name="Google Shape;310;p31"/>
          <p:cNvPicPr preferRelativeResize="0"/>
          <p:nvPr/>
        </p:nvPicPr>
        <p:blipFill rotWithShape="1">
          <a:blip r:embed="rId2">
            <a:alphaModFix amt="70000"/>
          </a:blip>
          <a:srcRect t="17751" r="23570" b="17744"/>
          <a:stretch/>
        </p:blipFill>
        <p:spPr>
          <a:xfrm>
            <a:off x="0" y="0"/>
            <a:ext cx="9144003" cy="5143501"/>
          </a:xfrm>
          <a:prstGeom prst="rect">
            <a:avLst/>
          </a:prstGeom>
          <a:noFill/>
          <a:ln>
            <a:noFill/>
          </a:ln>
        </p:spPr>
      </p:pic>
      <p:sp>
        <p:nvSpPr>
          <p:cNvPr id="311" name="Google Shape;311;p31"/>
          <p:cNvSpPr/>
          <p:nvPr/>
        </p:nvSpPr>
        <p:spPr>
          <a:xfrm flipH="1">
            <a:off x="0" y="0"/>
            <a:ext cx="9144000" cy="5143500"/>
          </a:xfrm>
          <a:prstGeom prst="rect">
            <a:avLst/>
          </a:prstGeom>
          <a:gradFill>
            <a:gsLst>
              <a:gs pos="0">
                <a:srgbClr val="000000"/>
              </a:gs>
              <a:gs pos="65000">
                <a:srgbClr val="808080">
                  <a:alpha val="37647"/>
                </a:srgbClr>
              </a:gs>
              <a:gs pos="80000">
                <a:srgbClr val="C0C0C0">
                  <a:alpha val="31764"/>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312"/>
        <p:cNvGrpSpPr/>
        <p:nvPr/>
      </p:nvGrpSpPr>
      <p:grpSpPr>
        <a:xfrm>
          <a:off x="0" y="0"/>
          <a:ext cx="0" cy="0"/>
          <a:chOff x="0" y="0"/>
          <a:chExt cx="0" cy="0"/>
        </a:xfrm>
      </p:grpSpPr>
      <p:pic>
        <p:nvPicPr>
          <p:cNvPr id="313" name="Google Shape;313;p32"/>
          <p:cNvPicPr preferRelativeResize="0"/>
          <p:nvPr/>
        </p:nvPicPr>
        <p:blipFill rotWithShape="1">
          <a:blip r:embed="rId2">
            <a:alphaModFix amt="60000"/>
          </a:blip>
          <a:srcRect l="16959" r="6681" b="35558"/>
          <a:stretch/>
        </p:blipFill>
        <p:spPr>
          <a:xfrm flipH="1">
            <a:off x="-1" y="0"/>
            <a:ext cx="9144003" cy="5143501"/>
          </a:xfrm>
          <a:prstGeom prst="rect">
            <a:avLst/>
          </a:prstGeom>
          <a:noFill/>
          <a:ln>
            <a:noFill/>
          </a:ln>
        </p:spPr>
      </p:pic>
      <p:sp>
        <p:nvSpPr>
          <p:cNvPr id="314" name="Google Shape;314;p32"/>
          <p:cNvSpPr/>
          <p:nvPr/>
        </p:nvSpPr>
        <p:spPr>
          <a:xfrm flipH="1">
            <a:off x="0" y="0"/>
            <a:ext cx="9144000" cy="5143500"/>
          </a:xfrm>
          <a:prstGeom prst="rect">
            <a:avLst/>
          </a:prstGeom>
          <a:gradFill>
            <a:gsLst>
              <a:gs pos="0">
                <a:srgbClr val="000000"/>
              </a:gs>
              <a:gs pos="65000">
                <a:srgbClr val="808080">
                  <a:alpha val="37647"/>
                </a:srgbClr>
              </a:gs>
              <a:gs pos="80000">
                <a:srgbClr val="C0C0C0">
                  <a:alpha val="31764"/>
                </a:srgbClr>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421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300"/>
              <a:buFont typeface="Poppins ExtraBold"/>
              <a:buNone/>
              <a:defRPr sz="3300">
                <a:solidFill>
                  <a:schemeClr val="lt1"/>
                </a:solidFill>
                <a:latin typeface="Poppins ExtraBold"/>
                <a:ea typeface="Poppins ExtraBold"/>
                <a:cs typeface="Poppins ExtraBold"/>
                <a:sym typeface="Poppins ExtraBold"/>
              </a:defRPr>
            </a:lvl1pPr>
            <a:lvl2pPr lvl="1"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2pPr>
            <a:lvl3pPr lvl="2"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3pPr>
            <a:lvl4pPr lvl="3"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4pPr>
            <a:lvl5pPr lvl="4"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5pPr>
            <a:lvl6pPr lvl="5"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6pPr>
            <a:lvl7pPr lvl="6"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7pPr>
            <a:lvl8pPr lvl="7"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8pPr>
            <a:lvl9pPr lvl="8"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56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1pPr>
            <a:lvl2pPr marL="914400" lvl="1"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2pPr>
            <a:lvl3pPr marL="1371600" lvl="2"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3pPr>
            <a:lvl4pPr marL="1828800" lvl="3"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4pPr>
            <a:lvl5pPr marL="2286000" lvl="4"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5pPr>
            <a:lvl6pPr marL="2743200" lvl="5"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6pPr>
            <a:lvl7pPr marL="3200400" lvl="6"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7pPr>
            <a:lvl8pPr marL="3657600" lvl="7" indent="-317500">
              <a:lnSpc>
                <a:spcPct val="100000"/>
              </a:lnSpc>
              <a:spcBef>
                <a:spcPts val="1600"/>
              </a:spcBef>
              <a:spcAft>
                <a:spcPts val="0"/>
              </a:spcAft>
              <a:buClr>
                <a:schemeClr val="dk1"/>
              </a:buClr>
              <a:buSzPts val="1400"/>
              <a:buFont typeface="Work Sans"/>
              <a:buChar char="○"/>
              <a:defRPr>
                <a:solidFill>
                  <a:schemeClr val="dk1"/>
                </a:solidFill>
                <a:latin typeface="Work Sans"/>
                <a:ea typeface="Work Sans"/>
                <a:cs typeface="Work Sans"/>
                <a:sym typeface="Work Sans"/>
              </a:defRPr>
            </a:lvl8pPr>
            <a:lvl9pPr marL="4114800" lvl="8" indent="-317500">
              <a:lnSpc>
                <a:spcPct val="100000"/>
              </a:lnSpc>
              <a:spcBef>
                <a:spcPts val="1600"/>
              </a:spcBef>
              <a:spcAft>
                <a:spcPts val="1600"/>
              </a:spcAft>
              <a:buClr>
                <a:schemeClr val="dk1"/>
              </a:buClr>
              <a:buSzPts val="1400"/>
              <a:buFont typeface="Work Sans"/>
              <a:buChar char="■"/>
              <a:defRPr>
                <a:solidFill>
                  <a:schemeClr val="dk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8" r:id="rId4"/>
    <p:sldLayoutId id="2147483661" r:id="rId5"/>
    <p:sldLayoutId id="2147483662" r:id="rId6"/>
    <p:sldLayoutId id="2147483676" r:id="rId7"/>
    <p:sldLayoutId id="2147483677" r:id="rId8"/>
    <p:sldLayoutId id="2147483678" r:id="rId9"/>
    <p:sldLayoutId id="214748367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7"/>
          <p:cNvSpPr txBox="1">
            <a:spLocks noGrp="1"/>
          </p:cNvSpPr>
          <p:nvPr>
            <p:ph type="ctrTitle"/>
          </p:nvPr>
        </p:nvSpPr>
        <p:spPr>
          <a:xfrm>
            <a:off x="304800" y="819150"/>
            <a:ext cx="6023850" cy="3252550"/>
          </a:xfrm>
          <a:prstGeom prst="rect">
            <a:avLst/>
          </a:prstGeom>
        </p:spPr>
        <p:txBody>
          <a:bodyPr spcFirstLastPara="1" wrap="square" lIns="91425" tIns="91425" rIns="91425" bIns="91425" anchor="t" anchorCtr="0">
            <a:noAutofit/>
          </a:bodyPr>
          <a:lstStyle/>
          <a:p>
            <a:pPr lvl="0"/>
            <a:r>
              <a:rPr lang="en" sz="4600" dirty="0">
                <a:solidFill>
                  <a:schemeClr val="lt1"/>
                </a:solidFill>
              </a:rPr>
              <a:t>Networking Project </a:t>
            </a:r>
            <a:br>
              <a:rPr lang="en" sz="4600" dirty="0">
                <a:solidFill>
                  <a:schemeClr val="lt1"/>
                </a:solidFill>
              </a:rPr>
            </a:br>
            <a:endParaRPr sz="3200" dirty="0">
              <a:solidFill>
                <a:schemeClr val="dk2"/>
              </a:solidFill>
            </a:endParaRPr>
          </a:p>
        </p:txBody>
      </p:sp>
      <p:sp>
        <p:nvSpPr>
          <p:cNvPr id="329" name="Google Shape;329;p37"/>
          <p:cNvSpPr txBox="1">
            <a:spLocks noGrp="1"/>
          </p:cNvSpPr>
          <p:nvPr>
            <p:ph type="subTitle" idx="1"/>
          </p:nvPr>
        </p:nvSpPr>
        <p:spPr>
          <a:xfrm>
            <a:off x="306700" y="1733550"/>
            <a:ext cx="5939800" cy="2667000"/>
          </a:xfrm>
          <a:prstGeom prst="rect">
            <a:avLst/>
          </a:prstGeom>
        </p:spPr>
        <p:txBody>
          <a:bodyPr spcFirstLastPara="1" wrap="square" lIns="118850" tIns="91425" rIns="91425" bIns="91425" anchor="t" anchorCtr="0">
            <a:noAutofit/>
          </a:bodyPr>
          <a:lstStyle/>
          <a:p>
            <a:pPr marL="0" lvl="0" indent="0"/>
            <a:r>
              <a:rPr lang="en-US" sz="3200" dirty="0">
                <a:solidFill>
                  <a:schemeClr val="dk2"/>
                </a:solidFill>
              </a:rPr>
              <a:t>Comprehensive network design of TTEC company</a:t>
            </a:r>
            <a:br>
              <a:rPr lang="en-US" sz="3200" dirty="0">
                <a:solidFill>
                  <a:schemeClr val="dk2"/>
                </a:solidFill>
              </a:rPr>
            </a:br>
            <a:r>
              <a:rPr lang="en-US" sz="3200" dirty="0">
                <a:solidFill>
                  <a:schemeClr val="dk2"/>
                </a:solidFill>
              </a:rPr>
              <a:t>with upcoming 3 new level.</a:t>
            </a:r>
            <a:endParaRPr sz="3200" dirty="0"/>
          </a:p>
        </p:txBody>
      </p:sp>
      <p:cxnSp>
        <p:nvCxnSpPr>
          <p:cNvPr id="330" name="Google Shape;330;p37"/>
          <p:cNvCxnSpPr/>
          <p:nvPr/>
        </p:nvCxnSpPr>
        <p:spPr>
          <a:xfrm>
            <a:off x="457200" y="1657350"/>
            <a:ext cx="5638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8"/>
          <p:cNvSpPr txBox="1">
            <a:spLocks noGrp="1"/>
          </p:cNvSpPr>
          <p:nvPr>
            <p:ph type="title"/>
          </p:nvPr>
        </p:nvSpPr>
        <p:spPr>
          <a:xfrm>
            <a:off x="685800" y="705863"/>
            <a:ext cx="7704000" cy="54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Contents of this presentation</a:t>
            </a:r>
            <a:endParaRPr dirty="0"/>
          </a:p>
        </p:txBody>
      </p:sp>
      <p:graphicFrame>
        <p:nvGraphicFramePr>
          <p:cNvPr id="336" name="Google Shape;336;p38"/>
          <p:cNvGraphicFramePr/>
          <p:nvPr>
            <p:extLst>
              <p:ext uri="{D42A27DB-BD31-4B8C-83A1-F6EECF244321}">
                <p14:modId xmlns:p14="http://schemas.microsoft.com/office/powerpoint/2010/main" val="103472698"/>
              </p:ext>
            </p:extLst>
          </p:nvPr>
        </p:nvGraphicFramePr>
        <p:xfrm>
          <a:off x="702071" y="1962150"/>
          <a:ext cx="7704000" cy="1417300"/>
        </p:xfrm>
        <a:graphic>
          <a:graphicData uri="http://schemas.openxmlformats.org/drawingml/2006/table">
            <a:tbl>
              <a:tblPr>
                <a:noFill/>
                <a:tableStyleId>{A468556B-EFD5-417C-B510-473F074B8B60}</a:tableStyleId>
              </a:tblPr>
              <a:tblGrid>
                <a:gridCol w="2619875">
                  <a:extLst>
                    <a:ext uri="{9D8B030D-6E8A-4147-A177-3AD203B41FA5}">
                      <a16:colId xmlns:a16="http://schemas.microsoft.com/office/drawing/2014/main" val="20000"/>
                    </a:ext>
                  </a:extLst>
                </a:gridCol>
                <a:gridCol w="5084125">
                  <a:extLst>
                    <a:ext uri="{9D8B030D-6E8A-4147-A177-3AD203B41FA5}">
                      <a16:colId xmlns:a16="http://schemas.microsoft.com/office/drawing/2014/main" val="20001"/>
                    </a:ext>
                  </a:extLst>
                </a:gridCol>
              </a:tblGrid>
              <a:tr h="350500">
                <a:tc>
                  <a:txBody>
                    <a:bodyPr/>
                    <a:lstStyle/>
                    <a:p>
                      <a:pPr marL="0" lvl="0" indent="0" algn="l" rtl="0">
                        <a:spcBef>
                          <a:spcPts val="0"/>
                        </a:spcBef>
                        <a:spcAft>
                          <a:spcPts val="0"/>
                        </a:spcAft>
                        <a:buNone/>
                      </a:pPr>
                      <a:r>
                        <a:rPr lang="en" sz="1100" b="1" dirty="0">
                          <a:solidFill>
                            <a:schemeClr val="lt2"/>
                          </a:solidFill>
                          <a:uFill>
                            <a:noFill/>
                          </a:uFill>
                          <a:latin typeface="Poppins"/>
                          <a:ea typeface="Poppins"/>
                          <a:cs typeface="Poppins"/>
                          <a:sym typeface="Poppins"/>
                        </a:rPr>
                        <a:t>Introduction</a:t>
                      </a:r>
                      <a:endParaRPr sz="1100" b="1" dirty="0">
                        <a:solidFill>
                          <a:schemeClr val="lt2"/>
                        </a:solidFill>
                        <a:latin typeface="Poppins"/>
                        <a:ea typeface="Poppins"/>
                        <a:cs typeface="Poppins"/>
                        <a:sym typeface="Poppins"/>
                      </a:endParaRPr>
                    </a:p>
                  </a:txBody>
                  <a:tcPr marL="91425" marR="91425" marT="91425" marB="91425">
                    <a:lnL w="9525" cap="flat" cmpd="sng">
                      <a:solidFill>
                        <a:schemeClr val="dk2"/>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US" sz="900" dirty="0">
                          <a:solidFill>
                            <a:schemeClr val="dk1"/>
                          </a:solidFill>
                          <a:latin typeface="Work Sans"/>
                          <a:ea typeface="Work Sans"/>
                          <a:cs typeface="Work Sans"/>
                          <a:sym typeface="Work Sans"/>
                        </a:rPr>
                        <a:t>Just</a:t>
                      </a:r>
                      <a:r>
                        <a:rPr lang="en-US" sz="900" baseline="0" dirty="0">
                          <a:solidFill>
                            <a:schemeClr val="dk1"/>
                          </a:solidFill>
                          <a:latin typeface="Work Sans"/>
                          <a:ea typeface="Work Sans"/>
                          <a:cs typeface="Work Sans"/>
                          <a:sym typeface="Work Sans"/>
                        </a:rPr>
                        <a:t> a quick introduction about the project.</a:t>
                      </a:r>
                      <a:endParaRPr sz="900" dirty="0">
                        <a:solidFill>
                          <a:schemeClr val="dk1"/>
                        </a:solidFill>
                        <a:latin typeface="Work Sans"/>
                        <a:ea typeface="Work Sans"/>
                        <a:cs typeface="Work Sans"/>
                        <a:sym typeface="Work Sans"/>
                      </a:endParaRPr>
                    </a:p>
                  </a:txBody>
                  <a:tcPr marL="91425" marR="91425" marT="91425" marB="91425">
                    <a:lnL w="9525" cap="flat" cmpd="sng">
                      <a:solidFill>
                        <a:schemeClr val="accent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132C">
                        <a:alpha val="40000"/>
                      </a:srgbClr>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MY" sz="1100" b="1" dirty="0">
                          <a:solidFill>
                            <a:schemeClr val="lt2"/>
                          </a:solidFill>
                          <a:latin typeface="Poppins"/>
                          <a:ea typeface="Poppins"/>
                          <a:cs typeface="Poppins"/>
                          <a:sym typeface="Poppins"/>
                        </a:rPr>
                        <a:t>Project Description</a:t>
                      </a:r>
                    </a:p>
                  </a:txBody>
                  <a:tcPr marL="91425" marR="91425" marT="91425" marB="91425">
                    <a:lnL w="9525" cap="flat" cmpd="sng">
                      <a:solidFill>
                        <a:schemeClr val="dk2"/>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dk2"/>
                    </a:solidFill>
                  </a:tcPr>
                </a:tc>
                <a:tc>
                  <a:txBody>
                    <a:bodyPr/>
                    <a:lstStyle/>
                    <a:p>
                      <a:pPr marL="0" marR="0" lvl="0" indent="0" algn="l" rtl="0">
                        <a:lnSpc>
                          <a:spcPct val="100000"/>
                        </a:lnSpc>
                        <a:spcBef>
                          <a:spcPts val="0"/>
                        </a:spcBef>
                        <a:spcAft>
                          <a:spcPts val="1600"/>
                        </a:spcAft>
                        <a:buNone/>
                      </a:pPr>
                      <a:r>
                        <a:rPr lang="en-US" sz="900" dirty="0">
                          <a:solidFill>
                            <a:schemeClr val="dk1"/>
                          </a:solidFill>
                          <a:latin typeface="Work Sans"/>
                          <a:ea typeface="Work Sans"/>
                          <a:cs typeface="Work Sans"/>
                          <a:sym typeface="Work Sans"/>
                        </a:rPr>
                        <a:t>Description of the project and what it can do.</a:t>
                      </a:r>
                    </a:p>
                  </a:txBody>
                  <a:tcPr marL="91425" marR="91425" marT="91425" marB="91425">
                    <a:lnL w="9525" cap="flat" cmpd="sng">
                      <a:solidFill>
                        <a:schemeClr val="accent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132C">
                        <a:alpha val="40000"/>
                      </a:srgbClr>
                    </a:solidFill>
                  </a:tcPr>
                </a:tc>
                <a:extLst>
                  <a:ext uri="{0D108BD9-81ED-4DB2-BD59-A6C34878D82A}">
                    <a16:rowId xmlns:a16="http://schemas.microsoft.com/office/drawing/2014/main" val="10001"/>
                  </a:ext>
                </a:extLst>
              </a:tr>
              <a:tr h="36581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MY" sz="1100" b="1" dirty="0">
                          <a:solidFill>
                            <a:schemeClr val="lt2"/>
                          </a:solidFill>
                          <a:uFill>
                            <a:noFill/>
                          </a:uFill>
                          <a:latin typeface="Poppins"/>
                          <a:ea typeface="Poppins"/>
                          <a:cs typeface="Poppins"/>
                          <a:sym typeface="Poppins"/>
                        </a:rPr>
                        <a:t>Project Overview</a:t>
                      </a:r>
                      <a:endParaRPr lang="en-MY" sz="1100" b="1" dirty="0">
                        <a:solidFill>
                          <a:schemeClr val="lt2"/>
                        </a:solidFill>
                        <a:latin typeface="Poppins"/>
                        <a:ea typeface="Poppins"/>
                        <a:cs typeface="Poppins"/>
                        <a:sym typeface="Poppins"/>
                      </a:endParaRPr>
                    </a:p>
                  </a:txBody>
                  <a:tcPr marL="91425" marR="91425" marT="91425" marB="91425">
                    <a:lnL w="9525" cap="flat" cmpd="sng">
                      <a:solidFill>
                        <a:schemeClr val="dk2"/>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dk2"/>
                    </a:solidFill>
                  </a:tcPr>
                </a:tc>
                <a:tc>
                  <a:txBody>
                    <a:bodyPr/>
                    <a:lstStyle/>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lang="en-US" sz="900" dirty="0">
                          <a:solidFill>
                            <a:schemeClr val="dk1"/>
                          </a:solidFill>
                          <a:latin typeface="Work Sans"/>
                          <a:ea typeface="Work Sans"/>
                          <a:cs typeface="Work Sans"/>
                          <a:sym typeface="Work Sans"/>
                        </a:rPr>
                        <a:t>Explaining the project.</a:t>
                      </a:r>
                    </a:p>
                  </a:txBody>
                  <a:tcPr marL="91425" marR="91425" marT="91425" marB="91425">
                    <a:lnL w="9525" cap="flat" cmpd="sng">
                      <a:solidFill>
                        <a:schemeClr val="accent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132C">
                        <a:alpha val="40000"/>
                      </a:srgbClr>
                    </a:solidFill>
                  </a:tcPr>
                </a:tc>
                <a:extLst>
                  <a:ext uri="{0D108BD9-81ED-4DB2-BD59-A6C34878D82A}">
                    <a16:rowId xmlns:a16="http://schemas.microsoft.com/office/drawing/2014/main" val="10002"/>
                  </a:ext>
                </a:extLst>
              </a:tr>
              <a:tr h="3505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1" dirty="0">
                          <a:solidFill>
                            <a:schemeClr val="lt2"/>
                          </a:solidFill>
                          <a:latin typeface="Poppins"/>
                          <a:ea typeface="Poppins"/>
                          <a:cs typeface="Poppins"/>
                          <a:sym typeface="Poppins"/>
                        </a:rPr>
                        <a:t>Conclusion</a:t>
                      </a:r>
                    </a:p>
                  </a:txBody>
                  <a:tcPr marL="91425" marR="91425" marT="91425" marB="91425">
                    <a:lnL w="9525" cap="flat" cmpd="sng">
                      <a:solidFill>
                        <a:schemeClr val="dk2"/>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dk2"/>
                    </a:solidFill>
                  </a:tcPr>
                </a:tc>
                <a:tc>
                  <a:txBody>
                    <a:bodyPr/>
                    <a:lstStyle/>
                    <a:p>
                      <a:pPr marL="0" marR="0" lvl="0" indent="0" algn="l" defTabSz="914400" rtl="0" eaLnBrk="1" fontAlgn="auto" latinLnBrk="0" hangingPunct="1">
                        <a:lnSpc>
                          <a:spcPct val="100000"/>
                        </a:lnSpc>
                        <a:spcBef>
                          <a:spcPts val="0"/>
                        </a:spcBef>
                        <a:spcAft>
                          <a:spcPts val="1600"/>
                        </a:spcAft>
                        <a:buClr>
                          <a:srgbClr val="000000"/>
                        </a:buClr>
                        <a:buSzTx/>
                        <a:buFont typeface="Arial"/>
                        <a:buNone/>
                        <a:tabLst/>
                        <a:defRPr/>
                      </a:pPr>
                      <a:r>
                        <a:rPr lang="en-US" sz="900" dirty="0">
                          <a:solidFill>
                            <a:schemeClr val="dk1"/>
                          </a:solidFill>
                          <a:latin typeface="Work Sans"/>
                          <a:ea typeface="Work Sans"/>
                          <a:cs typeface="Work Sans"/>
                          <a:sym typeface="Work Sans"/>
                        </a:rPr>
                        <a:t>Description</a:t>
                      </a:r>
                      <a:r>
                        <a:rPr lang="en-US" sz="900" baseline="0" dirty="0">
                          <a:solidFill>
                            <a:schemeClr val="dk1"/>
                          </a:solidFill>
                          <a:latin typeface="Work Sans"/>
                          <a:ea typeface="Work Sans"/>
                          <a:cs typeface="Work Sans"/>
                          <a:sym typeface="Work Sans"/>
                        </a:rPr>
                        <a:t> of the problems that the project overcame.</a:t>
                      </a:r>
                      <a:endParaRPr lang="en-US" sz="900" dirty="0">
                        <a:solidFill>
                          <a:schemeClr val="dk1"/>
                        </a:solidFill>
                        <a:latin typeface="Work Sans"/>
                        <a:ea typeface="Work Sans"/>
                        <a:cs typeface="Work Sans"/>
                        <a:sym typeface="Work Sans"/>
                      </a:endParaRPr>
                    </a:p>
                  </a:txBody>
                  <a:tcPr marL="91425" marR="91425" marT="91425" marB="91425">
                    <a:lnL w="9525" cap="flat" cmpd="sng">
                      <a:solidFill>
                        <a:schemeClr val="accent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00132C">
                        <a:alpha val="40000"/>
                      </a:srgbClr>
                    </a:solidFill>
                  </a:tcPr>
                </a:tc>
                <a:extLst>
                  <a:ext uri="{0D108BD9-81ED-4DB2-BD59-A6C34878D82A}">
                    <a16:rowId xmlns:a16="http://schemas.microsoft.com/office/drawing/2014/main" val="10003"/>
                  </a:ext>
                </a:extLst>
              </a:tr>
            </a:tbl>
          </a:graphicData>
        </a:graphic>
      </p:graphicFrame>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grpSp>
        <p:nvGrpSpPr>
          <p:cNvPr id="344" name="Google Shape;344;p39"/>
          <p:cNvGrpSpPr/>
          <p:nvPr/>
        </p:nvGrpSpPr>
        <p:grpSpPr>
          <a:xfrm>
            <a:off x="6157226" y="3116149"/>
            <a:ext cx="2503568" cy="1598726"/>
            <a:chOff x="3995350" y="494475"/>
            <a:chExt cx="1605675" cy="1025350"/>
          </a:xfrm>
        </p:grpSpPr>
        <p:sp>
          <p:nvSpPr>
            <p:cNvPr id="345" name="Google Shape;345;p39"/>
            <p:cNvSpPr/>
            <p:nvPr/>
          </p:nvSpPr>
          <p:spPr>
            <a:xfrm>
              <a:off x="3995350" y="1364200"/>
              <a:ext cx="106925" cy="155625"/>
            </a:xfrm>
            <a:custGeom>
              <a:avLst/>
              <a:gdLst/>
              <a:ahLst/>
              <a:cxnLst/>
              <a:rect l="l" t="t" r="r" b="b"/>
              <a:pathLst>
                <a:path w="4277" h="6225" extrusionOk="0">
                  <a:moveTo>
                    <a:pt x="4263" y="1599"/>
                  </a:moveTo>
                  <a:cubicBezTo>
                    <a:pt x="4271" y="1680"/>
                    <a:pt x="4275" y="1765"/>
                    <a:pt x="4275" y="1854"/>
                  </a:cubicBezTo>
                  <a:cubicBezTo>
                    <a:pt x="4276" y="1927"/>
                    <a:pt x="4273" y="2000"/>
                    <a:pt x="4268" y="2074"/>
                  </a:cubicBezTo>
                  <a:cubicBezTo>
                    <a:pt x="4176" y="3382"/>
                    <a:pt x="3260" y="4900"/>
                    <a:pt x="2145" y="5544"/>
                  </a:cubicBezTo>
                  <a:cubicBezTo>
                    <a:pt x="968" y="6224"/>
                    <a:pt x="8" y="5673"/>
                    <a:pt x="5" y="4320"/>
                  </a:cubicBezTo>
                  <a:cubicBezTo>
                    <a:pt x="1" y="2967"/>
                    <a:pt x="954" y="1316"/>
                    <a:pt x="2131" y="636"/>
                  </a:cubicBezTo>
                  <a:cubicBezTo>
                    <a:pt x="3232" y="1"/>
                    <a:pt x="4145" y="435"/>
                    <a:pt x="4263" y="1599"/>
                  </a:cubicBezTo>
                  <a:close/>
                  <a:moveTo>
                    <a:pt x="2144" y="5065"/>
                  </a:moveTo>
                  <a:cubicBezTo>
                    <a:pt x="3093" y="4518"/>
                    <a:pt x="3862" y="3184"/>
                    <a:pt x="3859" y="2094"/>
                  </a:cubicBezTo>
                  <a:cubicBezTo>
                    <a:pt x="3856" y="1009"/>
                    <a:pt x="3081" y="567"/>
                    <a:pt x="2132" y="1115"/>
                  </a:cubicBezTo>
                  <a:cubicBezTo>
                    <a:pt x="1188" y="1660"/>
                    <a:pt x="418" y="2994"/>
                    <a:pt x="421" y="4080"/>
                  </a:cubicBezTo>
                  <a:cubicBezTo>
                    <a:pt x="424" y="5170"/>
                    <a:pt x="1199" y="5612"/>
                    <a:pt x="2144" y="5065"/>
                  </a:cubicBezTo>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9"/>
            <p:cNvSpPr/>
            <p:nvPr/>
          </p:nvSpPr>
          <p:spPr>
            <a:xfrm>
              <a:off x="4101900" y="881400"/>
              <a:ext cx="543425" cy="534675"/>
            </a:xfrm>
            <a:custGeom>
              <a:avLst/>
              <a:gdLst/>
              <a:ahLst/>
              <a:cxnLst/>
              <a:rect l="l" t="t" r="r" b="b"/>
              <a:pathLst>
                <a:path w="21737" h="21387" extrusionOk="0">
                  <a:moveTo>
                    <a:pt x="21304" y="242"/>
                  </a:moveTo>
                  <a:lnTo>
                    <a:pt x="21304" y="484"/>
                  </a:lnTo>
                  <a:lnTo>
                    <a:pt x="21318" y="5270"/>
                  </a:lnTo>
                  <a:lnTo>
                    <a:pt x="12885" y="10140"/>
                  </a:lnTo>
                  <a:lnTo>
                    <a:pt x="9999" y="15137"/>
                  </a:lnTo>
                  <a:lnTo>
                    <a:pt x="1" y="20910"/>
                  </a:lnTo>
                  <a:cubicBezTo>
                    <a:pt x="9" y="20992"/>
                    <a:pt x="13" y="21077"/>
                    <a:pt x="13" y="21165"/>
                  </a:cubicBezTo>
                  <a:cubicBezTo>
                    <a:pt x="13" y="21238"/>
                    <a:pt x="11" y="21311"/>
                    <a:pt x="6" y="21386"/>
                  </a:cubicBezTo>
                  <a:lnTo>
                    <a:pt x="10173" y="15516"/>
                  </a:lnTo>
                  <a:lnTo>
                    <a:pt x="13058" y="10517"/>
                  </a:lnTo>
                  <a:lnTo>
                    <a:pt x="21736" y="5508"/>
                  </a:lnTo>
                  <a:lnTo>
                    <a:pt x="21721" y="243"/>
                  </a:lnTo>
                  <a:lnTo>
                    <a:pt x="21721" y="1"/>
                  </a:lnTo>
                  <a:lnTo>
                    <a:pt x="21304" y="242"/>
                  </a:ln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9"/>
            <p:cNvSpPr/>
            <p:nvPr/>
          </p:nvSpPr>
          <p:spPr>
            <a:xfrm>
              <a:off x="4496900" y="515900"/>
              <a:ext cx="89875" cy="94775"/>
            </a:xfrm>
            <a:custGeom>
              <a:avLst/>
              <a:gdLst/>
              <a:ahLst/>
              <a:cxnLst/>
              <a:rect l="l" t="t" r="r" b="b"/>
              <a:pathLst>
                <a:path w="3595" h="3791" extrusionOk="0">
                  <a:moveTo>
                    <a:pt x="0" y="1254"/>
                  </a:moveTo>
                  <a:lnTo>
                    <a:pt x="1424" y="3790"/>
                  </a:lnTo>
                  <a:lnTo>
                    <a:pt x="3595" y="2537"/>
                  </a:lnTo>
                  <a:lnTo>
                    <a:pt x="2171" y="1"/>
                  </a:lnTo>
                  <a:close/>
                </a:path>
              </a:pathLst>
            </a:custGeom>
            <a:gradFill>
              <a:gsLst>
                <a:gs pos="0">
                  <a:schemeClr val="dk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9"/>
            <p:cNvSpPr/>
            <p:nvPr/>
          </p:nvSpPr>
          <p:spPr>
            <a:xfrm>
              <a:off x="4399775" y="571975"/>
              <a:ext cx="89875" cy="94775"/>
            </a:xfrm>
            <a:custGeom>
              <a:avLst/>
              <a:gdLst/>
              <a:ahLst/>
              <a:cxnLst/>
              <a:rect l="l" t="t" r="r" b="b"/>
              <a:pathLst>
                <a:path w="3595" h="3791" extrusionOk="0">
                  <a:moveTo>
                    <a:pt x="0" y="1255"/>
                  </a:moveTo>
                  <a:lnTo>
                    <a:pt x="1424" y="3790"/>
                  </a:lnTo>
                  <a:lnTo>
                    <a:pt x="3595" y="2537"/>
                  </a:lnTo>
                  <a:lnTo>
                    <a:pt x="2171" y="0"/>
                  </a:lnTo>
                  <a:close/>
                </a:path>
              </a:pathLst>
            </a:custGeom>
            <a:gradFill>
              <a:gsLst>
                <a:gs pos="0">
                  <a:schemeClr val="dk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9"/>
            <p:cNvSpPr/>
            <p:nvPr/>
          </p:nvSpPr>
          <p:spPr>
            <a:xfrm>
              <a:off x="4302625" y="628075"/>
              <a:ext cx="89900" cy="94750"/>
            </a:xfrm>
            <a:custGeom>
              <a:avLst/>
              <a:gdLst/>
              <a:ahLst/>
              <a:cxnLst/>
              <a:rect l="l" t="t" r="r" b="b"/>
              <a:pathLst>
                <a:path w="3596" h="3790" extrusionOk="0">
                  <a:moveTo>
                    <a:pt x="1" y="1253"/>
                  </a:moveTo>
                  <a:lnTo>
                    <a:pt x="1424" y="3790"/>
                  </a:lnTo>
                  <a:lnTo>
                    <a:pt x="3596" y="2536"/>
                  </a:lnTo>
                  <a:lnTo>
                    <a:pt x="2173" y="0"/>
                  </a:lnTo>
                  <a:close/>
                </a:path>
              </a:pathLst>
            </a:custGeom>
            <a:gradFill>
              <a:gsLst>
                <a:gs pos="0">
                  <a:schemeClr val="dk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9"/>
            <p:cNvSpPr/>
            <p:nvPr/>
          </p:nvSpPr>
          <p:spPr>
            <a:xfrm>
              <a:off x="4661700" y="494475"/>
              <a:ext cx="394125" cy="311250"/>
            </a:xfrm>
            <a:custGeom>
              <a:avLst/>
              <a:gdLst/>
              <a:ahLst/>
              <a:cxnLst/>
              <a:rect l="l" t="t" r="r" b="b"/>
              <a:pathLst>
                <a:path w="15765" h="12450" extrusionOk="0">
                  <a:moveTo>
                    <a:pt x="1580" y="8184"/>
                  </a:moveTo>
                  <a:lnTo>
                    <a:pt x="0" y="10286"/>
                  </a:lnTo>
                  <a:lnTo>
                    <a:pt x="7" y="12449"/>
                  </a:lnTo>
                  <a:lnTo>
                    <a:pt x="15765" y="3352"/>
                  </a:lnTo>
                  <a:lnTo>
                    <a:pt x="15755" y="0"/>
                  </a:lnTo>
                  <a:close/>
                </a:path>
              </a:pathLst>
            </a:custGeom>
            <a:gradFill>
              <a:gsLst>
                <a:gs pos="0">
                  <a:schemeClr val="dk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9"/>
            <p:cNvSpPr/>
            <p:nvPr/>
          </p:nvSpPr>
          <p:spPr>
            <a:xfrm>
              <a:off x="4091250" y="888025"/>
              <a:ext cx="36550" cy="53550"/>
            </a:xfrm>
            <a:custGeom>
              <a:avLst/>
              <a:gdLst/>
              <a:ahLst/>
              <a:cxnLst/>
              <a:rect l="l" t="t" r="r" b="b"/>
              <a:pathLst>
                <a:path w="1462" h="2142" extrusionOk="0">
                  <a:moveTo>
                    <a:pt x="727" y="234"/>
                  </a:moveTo>
                  <a:cubicBezTo>
                    <a:pt x="325" y="466"/>
                    <a:pt x="0" y="1028"/>
                    <a:pt x="1" y="1495"/>
                  </a:cubicBezTo>
                  <a:cubicBezTo>
                    <a:pt x="2" y="1956"/>
                    <a:pt x="330" y="2141"/>
                    <a:pt x="731" y="1910"/>
                  </a:cubicBezTo>
                  <a:cubicBezTo>
                    <a:pt x="1136" y="1676"/>
                    <a:pt x="1461" y="1114"/>
                    <a:pt x="1460" y="651"/>
                  </a:cubicBezTo>
                  <a:cubicBezTo>
                    <a:pt x="1459" y="186"/>
                    <a:pt x="1132" y="0"/>
                    <a:pt x="727" y="234"/>
                  </a:cubicBez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9"/>
            <p:cNvSpPr/>
            <p:nvPr/>
          </p:nvSpPr>
          <p:spPr>
            <a:xfrm>
              <a:off x="4056025" y="837475"/>
              <a:ext cx="106900" cy="155700"/>
            </a:xfrm>
            <a:custGeom>
              <a:avLst/>
              <a:gdLst/>
              <a:ahLst/>
              <a:cxnLst/>
              <a:rect l="l" t="t" r="r" b="b"/>
              <a:pathLst>
                <a:path w="4276" h="6228" extrusionOk="0">
                  <a:moveTo>
                    <a:pt x="4265" y="1627"/>
                  </a:moveTo>
                  <a:cubicBezTo>
                    <a:pt x="4272" y="1703"/>
                    <a:pt x="4275" y="1781"/>
                    <a:pt x="4276" y="1863"/>
                  </a:cubicBezTo>
                  <a:cubicBezTo>
                    <a:pt x="4276" y="1943"/>
                    <a:pt x="4273" y="2024"/>
                    <a:pt x="4267" y="2105"/>
                  </a:cubicBezTo>
                  <a:cubicBezTo>
                    <a:pt x="4165" y="3408"/>
                    <a:pt x="3253" y="4909"/>
                    <a:pt x="2145" y="5548"/>
                  </a:cubicBezTo>
                  <a:cubicBezTo>
                    <a:pt x="968" y="6228"/>
                    <a:pt x="9" y="5681"/>
                    <a:pt x="4" y="4329"/>
                  </a:cubicBezTo>
                  <a:cubicBezTo>
                    <a:pt x="0" y="2976"/>
                    <a:pt x="953" y="1320"/>
                    <a:pt x="2131" y="641"/>
                  </a:cubicBezTo>
                  <a:cubicBezTo>
                    <a:pt x="3238" y="1"/>
                    <a:pt x="4154" y="447"/>
                    <a:pt x="4265" y="1627"/>
                  </a:cubicBezTo>
                  <a:close/>
                  <a:moveTo>
                    <a:pt x="2143" y="5070"/>
                  </a:moveTo>
                  <a:cubicBezTo>
                    <a:pt x="3092" y="4522"/>
                    <a:pt x="3863" y="3188"/>
                    <a:pt x="3860" y="2102"/>
                  </a:cubicBezTo>
                  <a:cubicBezTo>
                    <a:pt x="3856" y="1012"/>
                    <a:pt x="3081" y="571"/>
                    <a:pt x="2133" y="1118"/>
                  </a:cubicBezTo>
                  <a:cubicBezTo>
                    <a:pt x="1187" y="1664"/>
                    <a:pt x="418" y="2997"/>
                    <a:pt x="421" y="4088"/>
                  </a:cubicBezTo>
                  <a:cubicBezTo>
                    <a:pt x="424" y="5174"/>
                    <a:pt x="1198" y="5615"/>
                    <a:pt x="2143" y="5070"/>
                  </a:cubicBezTo>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9"/>
            <p:cNvSpPr/>
            <p:nvPr/>
          </p:nvSpPr>
          <p:spPr>
            <a:xfrm>
              <a:off x="5494125" y="501800"/>
              <a:ext cx="106900" cy="155725"/>
            </a:xfrm>
            <a:custGeom>
              <a:avLst/>
              <a:gdLst/>
              <a:ahLst/>
              <a:cxnLst/>
              <a:rect l="l" t="t" r="r" b="b"/>
              <a:pathLst>
                <a:path w="4276" h="6229" extrusionOk="0">
                  <a:moveTo>
                    <a:pt x="2127" y="681"/>
                  </a:moveTo>
                  <a:cubicBezTo>
                    <a:pt x="3305" y="1"/>
                    <a:pt x="4268" y="546"/>
                    <a:pt x="4271" y="1899"/>
                  </a:cubicBezTo>
                  <a:cubicBezTo>
                    <a:pt x="4276" y="3252"/>
                    <a:pt x="3319" y="4910"/>
                    <a:pt x="2141" y="5589"/>
                  </a:cubicBezTo>
                  <a:cubicBezTo>
                    <a:pt x="1035" y="6229"/>
                    <a:pt x="121" y="5780"/>
                    <a:pt x="11" y="4600"/>
                  </a:cubicBezTo>
                  <a:cubicBezTo>
                    <a:pt x="5" y="4525"/>
                    <a:pt x="1" y="4447"/>
                    <a:pt x="1" y="4365"/>
                  </a:cubicBezTo>
                  <a:cubicBezTo>
                    <a:pt x="0" y="4285"/>
                    <a:pt x="4" y="4204"/>
                    <a:pt x="10" y="4122"/>
                  </a:cubicBezTo>
                  <a:cubicBezTo>
                    <a:pt x="110" y="2820"/>
                    <a:pt x="1020" y="1321"/>
                    <a:pt x="2127" y="681"/>
                  </a:cubicBezTo>
                  <a:close/>
                  <a:moveTo>
                    <a:pt x="2140" y="5111"/>
                  </a:moveTo>
                  <a:cubicBezTo>
                    <a:pt x="3089" y="4563"/>
                    <a:pt x="3858" y="3230"/>
                    <a:pt x="3856" y="2140"/>
                  </a:cubicBezTo>
                  <a:cubicBezTo>
                    <a:pt x="3853" y="1054"/>
                    <a:pt x="3077" y="611"/>
                    <a:pt x="2128" y="1160"/>
                  </a:cubicBezTo>
                  <a:cubicBezTo>
                    <a:pt x="1184" y="1705"/>
                    <a:pt x="414" y="3039"/>
                    <a:pt x="417" y="4125"/>
                  </a:cubicBezTo>
                  <a:cubicBezTo>
                    <a:pt x="421" y="5215"/>
                    <a:pt x="1195" y="5656"/>
                    <a:pt x="2140" y="5111"/>
                  </a:cubicBezTo>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9"/>
            <p:cNvSpPr/>
            <p:nvPr/>
          </p:nvSpPr>
          <p:spPr>
            <a:xfrm>
              <a:off x="5207725" y="665475"/>
              <a:ext cx="250125" cy="166250"/>
            </a:xfrm>
            <a:custGeom>
              <a:avLst/>
              <a:gdLst/>
              <a:ahLst/>
              <a:cxnLst/>
              <a:rect l="l" t="t" r="r" b="b"/>
              <a:pathLst>
                <a:path w="10005" h="6650" extrusionOk="0">
                  <a:moveTo>
                    <a:pt x="1" y="5774"/>
                  </a:moveTo>
                  <a:lnTo>
                    <a:pt x="3" y="6649"/>
                  </a:lnTo>
                  <a:lnTo>
                    <a:pt x="10004" y="874"/>
                  </a:lnTo>
                  <a:lnTo>
                    <a:pt x="10001" y="0"/>
                  </a:ln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9"/>
            <p:cNvSpPr/>
            <p:nvPr/>
          </p:nvSpPr>
          <p:spPr>
            <a:xfrm>
              <a:off x="5373250" y="720725"/>
              <a:ext cx="84750" cy="65625"/>
            </a:xfrm>
            <a:custGeom>
              <a:avLst/>
              <a:gdLst/>
              <a:ahLst/>
              <a:cxnLst/>
              <a:rect l="l" t="t" r="r" b="b"/>
              <a:pathLst>
                <a:path w="3390" h="2625" extrusionOk="0">
                  <a:moveTo>
                    <a:pt x="1" y="1956"/>
                  </a:moveTo>
                  <a:lnTo>
                    <a:pt x="367" y="2624"/>
                  </a:lnTo>
                  <a:lnTo>
                    <a:pt x="3390" y="880"/>
                  </a:lnTo>
                  <a:lnTo>
                    <a:pt x="3387" y="1"/>
                  </a:ln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9"/>
            <p:cNvSpPr/>
            <p:nvPr/>
          </p:nvSpPr>
          <p:spPr>
            <a:xfrm>
              <a:off x="4162625" y="604825"/>
              <a:ext cx="1331800" cy="317950"/>
            </a:xfrm>
            <a:custGeom>
              <a:avLst/>
              <a:gdLst/>
              <a:ahLst/>
              <a:cxnLst/>
              <a:rect l="l" t="t" r="r" b="b"/>
              <a:pathLst>
                <a:path w="53272" h="12718" extrusionOk="0">
                  <a:moveTo>
                    <a:pt x="1" y="10933"/>
                  </a:moveTo>
                  <a:cubicBezTo>
                    <a:pt x="8" y="11009"/>
                    <a:pt x="11" y="11087"/>
                    <a:pt x="12" y="11169"/>
                  </a:cubicBezTo>
                  <a:cubicBezTo>
                    <a:pt x="12" y="11249"/>
                    <a:pt x="9" y="11330"/>
                    <a:pt x="3" y="11411"/>
                  </a:cubicBezTo>
                  <a:lnTo>
                    <a:pt x="16815" y="1704"/>
                  </a:lnTo>
                  <a:lnTo>
                    <a:pt x="16847" y="12718"/>
                  </a:lnTo>
                  <a:lnTo>
                    <a:pt x="18875" y="11547"/>
                  </a:lnTo>
                  <a:lnTo>
                    <a:pt x="18874" y="11305"/>
                  </a:lnTo>
                  <a:lnTo>
                    <a:pt x="19291" y="11065"/>
                  </a:lnTo>
                  <a:lnTo>
                    <a:pt x="19292" y="11306"/>
                  </a:lnTo>
                  <a:lnTo>
                    <a:pt x="30718" y="4709"/>
                  </a:lnTo>
                  <a:lnTo>
                    <a:pt x="38381" y="9076"/>
                  </a:lnTo>
                  <a:lnTo>
                    <a:pt x="53271" y="479"/>
                  </a:lnTo>
                  <a:cubicBezTo>
                    <a:pt x="53264" y="404"/>
                    <a:pt x="53261" y="326"/>
                    <a:pt x="53260" y="244"/>
                  </a:cubicBezTo>
                  <a:cubicBezTo>
                    <a:pt x="53260" y="164"/>
                    <a:pt x="53263" y="83"/>
                    <a:pt x="53269" y="1"/>
                  </a:cubicBezTo>
                  <a:lnTo>
                    <a:pt x="38553" y="8498"/>
                  </a:lnTo>
                  <a:lnTo>
                    <a:pt x="30889" y="4131"/>
                  </a:lnTo>
                  <a:lnTo>
                    <a:pt x="17262" y="11999"/>
                  </a:lnTo>
                  <a:lnTo>
                    <a:pt x="17231" y="985"/>
                  </a:lnTo>
                  <a:lnTo>
                    <a:pt x="1" y="10933"/>
                  </a:ln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9"/>
            <p:cNvSpPr/>
            <p:nvPr/>
          </p:nvSpPr>
          <p:spPr>
            <a:xfrm>
              <a:off x="5529250" y="553350"/>
              <a:ext cx="36550" cy="53575"/>
            </a:xfrm>
            <a:custGeom>
              <a:avLst/>
              <a:gdLst/>
              <a:ahLst/>
              <a:cxnLst/>
              <a:rect l="l" t="t" r="r" b="b"/>
              <a:pathLst>
                <a:path w="1462" h="2143" extrusionOk="0">
                  <a:moveTo>
                    <a:pt x="727" y="236"/>
                  </a:moveTo>
                  <a:cubicBezTo>
                    <a:pt x="326" y="467"/>
                    <a:pt x="1" y="1030"/>
                    <a:pt x="2" y="1491"/>
                  </a:cubicBezTo>
                  <a:cubicBezTo>
                    <a:pt x="3" y="1956"/>
                    <a:pt x="331" y="2143"/>
                    <a:pt x="732" y="1911"/>
                  </a:cubicBezTo>
                  <a:cubicBezTo>
                    <a:pt x="1137" y="1678"/>
                    <a:pt x="1462" y="1114"/>
                    <a:pt x="1461" y="649"/>
                  </a:cubicBezTo>
                  <a:cubicBezTo>
                    <a:pt x="1460" y="188"/>
                    <a:pt x="1132" y="1"/>
                    <a:pt x="727" y="236"/>
                  </a:cubicBez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8" name="Google Shape;358;p39"/>
          <p:cNvSpPr txBox="1">
            <a:spLocks noGrp="1"/>
          </p:cNvSpPr>
          <p:nvPr>
            <p:ph type="body" idx="1"/>
          </p:nvPr>
        </p:nvSpPr>
        <p:spPr>
          <a:xfrm>
            <a:off x="719921" y="1119255"/>
            <a:ext cx="7857455" cy="2557474"/>
          </a:xfrm>
          <a:prstGeom prst="rect">
            <a:avLst/>
          </a:prstGeom>
        </p:spPr>
        <p:txBody>
          <a:bodyPr spcFirstLastPara="1" wrap="square" lIns="91425" tIns="91425" rIns="91425" bIns="91425" anchor="t" anchorCtr="0">
            <a:noAutofit/>
          </a:bodyPr>
          <a:lstStyle/>
          <a:p>
            <a:pPr marL="0" lvl="0" indent="0">
              <a:lnSpc>
                <a:spcPct val="150000"/>
              </a:lnSpc>
              <a:buNone/>
            </a:pPr>
            <a:r>
              <a:rPr lang="en-US" dirty="0"/>
              <a:t>In a rapidly growing organization, expansion often brings new challenges. One such challenge is designing a robust and scalable network for a new building housing number of employees. With multiple departments spread across three levels where seamless and secure network infrastructure is essential to support daily operations. This project focuses on implementing a future-proof network solution using a hierarchical model, ensuring redundancy, security, and scalability. Leveraging technologies like VLANs, OSPF, and DHCP, the design aims to meet current needs while allowing for future growth.</a:t>
            </a:r>
            <a:endParaRPr dirty="0"/>
          </a:p>
        </p:txBody>
      </p:sp>
      <p:sp>
        <p:nvSpPr>
          <p:cNvPr id="359" name="Google Shape;359;p39"/>
          <p:cNvSpPr txBox="1">
            <a:spLocks noGrp="1"/>
          </p:cNvSpPr>
          <p:nvPr>
            <p:ph type="title"/>
          </p:nvPr>
        </p:nvSpPr>
        <p:spPr>
          <a:xfrm>
            <a:off x="720000" y="535000"/>
            <a:ext cx="7704000" cy="54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42"/>
          <p:cNvSpPr txBox="1">
            <a:spLocks noGrp="1"/>
          </p:cNvSpPr>
          <p:nvPr>
            <p:ph type="title"/>
          </p:nvPr>
        </p:nvSpPr>
        <p:spPr>
          <a:xfrm>
            <a:off x="533400" y="590550"/>
            <a:ext cx="6523900" cy="9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Project Description</a:t>
            </a:r>
            <a:endParaRPr dirty="0"/>
          </a:p>
        </p:txBody>
      </p:sp>
      <p:sp>
        <p:nvSpPr>
          <p:cNvPr id="400" name="Google Shape;400;p42"/>
          <p:cNvSpPr txBox="1">
            <a:spLocks noGrp="1"/>
          </p:cNvSpPr>
          <p:nvPr>
            <p:ph type="subTitle" idx="1"/>
          </p:nvPr>
        </p:nvSpPr>
        <p:spPr>
          <a:xfrm>
            <a:off x="518647" y="1352550"/>
            <a:ext cx="8124100" cy="2635650"/>
          </a:xfrm>
          <a:prstGeom prst="rect">
            <a:avLst/>
          </a:prstGeom>
        </p:spPr>
        <p:txBody>
          <a:bodyPr spcFirstLastPara="1" wrap="square" lIns="91425" tIns="91425" rIns="91425" bIns="91425" anchor="t" anchorCtr="0">
            <a:noAutofit/>
          </a:bodyPr>
          <a:lstStyle/>
          <a:p>
            <a:pPr marL="0" lvl="0" indent="0">
              <a:lnSpc>
                <a:spcPct val="150000"/>
              </a:lnSpc>
            </a:pPr>
            <a:r>
              <a:rPr lang="en-US" sz="1400" dirty="0"/>
              <a:t>This project involves designing and implementing a network for a new building housing 600 staff across six departments. Using a hierarchical model with redundancy at each layer, the network will ensure reliability and security. Key features include VLAN configuration, subnetting, OSPF routing, and dynamic IP addressing via DHCP. Wireless connectivity will be provided for all departments, with port security in place for sensitive areas. The network will also connect to two ISPs for high availability.</a:t>
            </a:r>
            <a:endParaRPr sz="1400" dirty="0"/>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2" name="Google Shape;405;p43"/>
          <p:cNvSpPr txBox="1">
            <a:spLocks/>
          </p:cNvSpPr>
          <p:nvPr/>
        </p:nvSpPr>
        <p:spPr>
          <a:xfrm>
            <a:off x="-228600" y="2068605"/>
            <a:ext cx="4905935" cy="1066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300"/>
              <a:buFont typeface="Poppins ExtraBold"/>
              <a:buNone/>
              <a:defRPr sz="3300" b="0" i="0" u="none" strike="noStrike" cap="none">
                <a:solidFill>
                  <a:schemeClr val="lt1"/>
                </a:solidFill>
                <a:latin typeface="Poppins ExtraBold"/>
                <a:ea typeface="Poppins ExtraBold"/>
                <a:cs typeface="Poppins ExtraBold"/>
                <a:sym typeface="Poppins ExtraBold"/>
              </a:defRPr>
            </a:lvl1pPr>
            <a:lvl2pPr marR="0" lvl="1" algn="l"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2pPr>
            <a:lvl3pPr marR="0" lvl="2" algn="l"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3pPr>
            <a:lvl4pPr marR="0" lvl="3" algn="l"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4pPr>
            <a:lvl5pPr marR="0" lvl="4" algn="l"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5pPr>
            <a:lvl6pPr marR="0" lvl="5" algn="l"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6pPr>
            <a:lvl7pPr marR="0" lvl="6" algn="l"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7pPr>
            <a:lvl8pPr marR="0" lvl="7" algn="l"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8pPr>
            <a:lvl9pPr marR="0" lvl="8" algn="l" rtl="0">
              <a:lnSpc>
                <a:spcPct val="100000"/>
              </a:lnSpc>
              <a:spcBef>
                <a:spcPts val="0"/>
              </a:spcBef>
              <a:spcAft>
                <a:spcPts val="0"/>
              </a:spcAft>
              <a:buClr>
                <a:schemeClr val="lt1"/>
              </a:buClr>
              <a:buSzPts val="3500"/>
              <a:buFont typeface="Bebas Neue"/>
              <a:buNone/>
              <a:defRPr sz="3500" b="0" i="0" u="none" strike="noStrike" cap="none">
                <a:solidFill>
                  <a:schemeClr val="lt1"/>
                </a:solidFill>
                <a:latin typeface="Bebas Neue"/>
                <a:ea typeface="Bebas Neue"/>
                <a:cs typeface="Bebas Neue"/>
                <a:sym typeface="Bebas Neue"/>
              </a:defRPr>
            </a:lvl9pPr>
          </a:lstStyle>
          <a:p>
            <a:r>
              <a:rPr lang="en" sz="2400" dirty="0"/>
              <a:t>A picture is worth</a:t>
            </a:r>
          </a:p>
          <a:p>
            <a:r>
              <a:rPr lang="en" sz="2400" dirty="0"/>
              <a:t>a thousand words</a:t>
            </a:r>
            <a:endParaRPr lang="en-US" sz="2400" dirty="0"/>
          </a:p>
        </p:txBody>
      </p:sp>
      <p:pic>
        <p:nvPicPr>
          <p:cNvPr id="6" name="Picture 5">
            <a:extLst>
              <a:ext uri="{FF2B5EF4-FFF2-40B4-BE49-F238E27FC236}">
                <a16:creationId xmlns:a16="http://schemas.microsoft.com/office/drawing/2014/main" id="{DA1F55BC-5BBF-1157-D0A5-F553B5B87E5E}"/>
              </a:ext>
            </a:extLst>
          </p:cNvPr>
          <p:cNvPicPr>
            <a:picLocks noChangeAspect="1"/>
          </p:cNvPicPr>
          <p:nvPr/>
        </p:nvPicPr>
        <p:blipFill>
          <a:blip r:embed="rId3"/>
          <a:stretch>
            <a:fillRect/>
          </a:stretch>
        </p:blipFill>
        <p:spPr>
          <a:xfrm>
            <a:off x="4343400" y="285750"/>
            <a:ext cx="3979367" cy="4477901"/>
          </a:xfrm>
          <a:prstGeom prst="rect">
            <a:avLst/>
          </a:prstGeom>
        </p:spPr>
      </p:pic>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grpSp>
        <p:nvGrpSpPr>
          <p:cNvPr id="344" name="Google Shape;344;p39"/>
          <p:cNvGrpSpPr/>
          <p:nvPr/>
        </p:nvGrpSpPr>
        <p:grpSpPr>
          <a:xfrm>
            <a:off x="6157226" y="3116149"/>
            <a:ext cx="2503568" cy="1598726"/>
            <a:chOff x="3995350" y="494475"/>
            <a:chExt cx="1605675" cy="1025350"/>
          </a:xfrm>
        </p:grpSpPr>
        <p:sp>
          <p:nvSpPr>
            <p:cNvPr id="345" name="Google Shape;345;p39"/>
            <p:cNvSpPr/>
            <p:nvPr/>
          </p:nvSpPr>
          <p:spPr>
            <a:xfrm>
              <a:off x="3995350" y="1364200"/>
              <a:ext cx="106925" cy="155625"/>
            </a:xfrm>
            <a:custGeom>
              <a:avLst/>
              <a:gdLst/>
              <a:ahLst/>
              <a:cxnLst/>
              <a:rect l="l" t="t" r="r" b="b"/>
              <a:pathLst>
                <a:path w="4277" h="6225" extrusionOk="0">
                  <a:moveTo>
                    <a:pt x="4263" y="1599"/>
                  </a:moveTo>
                  <a:cubicBezTo>
                    <a:pt x="4271" y="1680"/>
                    <a:pt x="4275" y="1765"/>
                    <a:pt x="4275" y="1854"/>
                  </a:cubicBezTo>
                  <a:cubicBezTo>
                    <a:pt x="4276" y="1927"/>
                    <a:pt x="4273" y="2000"/>
                    <a:pt x="4268" y="2074"/>
                  </a:cubicBezTo>
                  <a:cubicBezTo>
                    <a:pt x="4176" y="3382"/>
                    <a:pt x="3260" y="4900"/>
                    <a:pt x="2145" y="5544"/>
                  </a:cubicBezTo>
                  <a:cubicBezTo>
                    <a:pt x="968" y="6224"/>
                    <a:pt x="8" y="5673"/>
                    <a:pt x="5" y="4320"/>
                  </a:cubicBezTo>
                  <a:cubicBezTo>
                    <a:pt x="1" y="2967"/>
                    <a:pt x="954" y="1316"/>
                    <a:pt x="2131" y="636"/>
                  </a:cubicBezTo>
                  <a:cubicBezTo>
                    <a:pt x="3232" y="1"/>
                    <a:pt x="4145" y="435"/>
                    <a:pt x="4263" y="1599"/>
                  </a:cubicBezTo>
                  <a:close/>
                  <a:moveTo>
                    <a:pt x="2144" y="5065"/>
                  </a:moveTo>
                  <a:cubicBezTo>
                    <a:pt x="3093" y="4518"/>
                    <a:pt x="3862" y="3184"/>
                    <a:pt x="3859" y="2094"/>
                  </a:cubicBezTo>
                  <a:cubicBezTo>
                    <a:pt x="3856" y="1009"/>
                    <a:pt x="3081" y="567"/>
                    <a:pt x="2132" y="1115"/>
                  </a:cubicBezTo>
                  <a:cubicBezTo>
                    <a:pt x="1188" y="1660"/>
                    <a:pt x="418" y="2994"/>
                    <a:pt x="421" y="4080"/>
                  </a:cubicBezTo>
                  <a:cubicBezTo>
                    <a:pt x="424" y="5170"/>
                    <a:pt x="1199" y="5612"/>
                    <a:pt x="2144" y="5065"/>
                  </a:cubicBezTo>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9"/>
            <p:cNvSpPr/>
            <p:nvPr/>
          </p:nvSpPr>
          <p:spPr>
            <a:xfrm>
              <a:off x="4101900" y="881400"/>
              <a:ext cx="543425" cy="534675"/>
            </a:xfrm>
            <a:custGeom>
              <a:avLst/>
              <a:gdLst/>
              <a:ahLst/>
              <a:cxnLst/>
              <a:rect l="l" t="t" r="r" b="b"/>
              <a:pathLst>
                <a:path w="21737" h="21387" extrusionOk="0">
                  <a:moveTo>
                    <a:pt x="21304" y="242"/>
                  </a:moveTo>
                  <a:lnTo>
                    <a:pt x="21304" y="484"/>
                  </a:lnTo>
                  <a:lnTo>
                    <a:pt x="21318" y="5270"/>
                  </a:lnTo>
                  <a:lnTo>
                    <a:pt x="12885" y="10140"/>
                  </a:lnTo>
                  <a:lnTo>
                    <a:pt x="9999" y="15137"/>
                  </a:lnTo>
                  <a:lnTo>
                    <a:pt x="1" y="20910"/>
                  </a:lnTo>
                  <a:cubicBezTo>
                    <a:pt x="9" y="20992"/>
                    <a:pt x="13" y="21077"/>
                    <a:pt x="13" y="21165"/>
                  </a:cubicBezTo>
                  <a:cubicBezTo>
                    <a:pt x="13" y="21238"/>
                    <a:pt x="11" y="21311"/>
                    <a:pt x="6" y="21386"/>
                  </a:cubicBezTo>
                  <a:lnTo>
                    <a:pt x="10173" y="15516"/>
                  </a:lnTo>
                  <a:lnTo>
                    <a:pt x="13058" y="10517"/>
                  </a:lnTo>
                  <a:lnTo>
                    <a:pt x="21736" y="5508"/>
                  </a:lnTo>
                  <a:lnTo>
                    <a:pt x="21721" y="243"/>
                  </a:lnTo>
                  <a:lnTo>
                    <a:pt x="21721" y="1"/>
                  </a:lnTo>
                  <a:lnTo>
                    <a:pt x="21304" y="242"/>
                  </a:ln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9"/>
            <p:cNvSpPr/>
            <p:nvPr/>
          </p:nvSpPr>
          <p:spPr>
            <a:xfrm>
              <a:off x="4496900" y="515900"/>
              <a:ext cx="89875" cy="94775"/>
            </a:xfrm>
            <a:custGeom>
              <a:avLst/>
              <a:gdLst/>
              <a:ahLst/>
              <a:cxnLst/>
              <a:rect l="l" t="t" r="r" b="b"/>
              <a:pathLst>
                <a:path w="3595" h="3791" extrusionOk="0">
                  <a:moveTo>
                    <a:pt x="0" y="1254"/>
                  </a:moveTo>
                  <a:lnTo>
                    <a:pt x="1424" y="3790"/>
                  </a:lnTo>
                  <a:lnTo>
                    <a:pt x="3595" y="2537"/>
                  </a:lnTo>
                  <a:lnTo>
                    <a:pt x="2171" y="1"/>
                  </a:lnTo>
                  <a:close/>
                </a:path>
              </a:pathLst>
            </a:custGeom>
            <a:gradFill>
              <a:gsLst>
                <a:gs pos="0">
                  <a:schemeClr val="dk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9"/>
            <p:cNvSpPr/>
            <p:nvPr/>
          </p:nvSpPr>
          <p:spPr>
            <a:xfrm>
              <a:off x="4399775" y="571975"/>
              <a:ext cx="89875" cy="94775"/>
            </a:xfrm>
            <a:custGeom>
              <a:avLst/>
              <a:gdLst/>
              <a:ahLst/>
              <a:cxnLst/>
              <a:rect l="l" t="t" r="r" b="b"/>
              <a:pathLst>
                <a:path w="3595" h="3791" extrusionOk="0">
                  <a:moveTo>
                    <a:pt x="0" y="1255"/>
                  </a:moveTo>
                  <a:lnTo>
                    <a:pt x="1424" y="3790"/>
                  </a:lnTo>
                  <a:lnTo>
                    <a:pt x="3595" y="2537"/>
                  </a:lnTo>
                  <a:lnTo>
                    <a:pt x="2171" y="0"/>
                  </a:lnTo>
                  <a:close/>
                </a:path>
              </a:pathLst>
            </a:custGeom>
            <a:gradFill>
              <a:gsLst>
                <a:gs pos="0">
                  <a:schemeClr val="dk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9"/>
            <p:cNvSpPr/>
            <p:nvPr/>
          </p:nvSpPr>
          <p:spPr>
            <a:xfrm>
              <a:off x="4302625" y="628075"/>
              <a:ext cx="89900" cy="94750"/>
            </a:xfrm>
            <a:custGeom>
              <a:avLst/>
              <a:gdLst/>
              <a:ahLst/>
              <a:cxnLst/>
              <a:rect l="l" t="t" r="r" b="b"/>
              <a:pathLst>
                <a:path w="3596" h="3790" extrusionOk="0">
                  <a:moveTo>
                    <a:pt x="1" y="1253"/>
                  </a:moveTo>
                  <a:lnTo>
                    <a:pt x="1424" y="3790"/>
                  </a:lnTo>
                  <a:lnTo>
                    <a:pt x="3596" y="2536"/>
                  </a:lnTo>
                  <a:lnTo>
                    <a:pt x="2173" y="0"/>
                  </a:lnTo>
                  <a:close/>
                </a:path>
              </a:pathLst>
            </a:custGeom>
            <a:gradFill>
              <a:gsLst>
                <a:gs pos="0">
                  <a:schemeClr val="dk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9"/>
            <p:cNvSpPr/>
            <p:nvPr/>
          </p:nvSpPr>
          <p:spPr>
            <a:xfrm>
              <a:off x="4661700" y="494475"/>
              <a:ext cx="394125" cy="311250"/>
            </a:xfrm>
            <a:custGeom>
              <a:avLst/>
              <a:gdLst/>
              <a:ahLst/>
              <a:cxnLst/>
              <a:rect l="l" t="t" r="r" b="b"/>
              <a:pathLst>
                <a:path w="15765" h="12450" extrusionOk="0">
                  <a:moveTo>
                    <a:pt x="1580" y="8184"/>
                  </a:moveTo>
                  <a:lnTo>
                    <a:pt x="0" y="10286"/>
                  </a:lnTo>
                  <a:lnTo>
                    <a:pt x="7" y="12449"/>
                  </a:lnTo>
                  <a:lnTo>
                    <a:pt x="15765" y="3352"/>
                  </a:lnTo>
                  <a:lnTo>
                    <a:pt x="15755" y="0"/>
                  </a:lnTo>
                  <a:close/>
                </a:path>
              </a:pathLst>
            </a:custGeom>
            <a:gradFill>
              <a:gsLst>
                <a:gs pos="0">
                  <a:schemeClr val="dk2"/>
                </a:gs>
                <a:gs pos="100000">
                  <a:schemeClr val="l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9"/>
            <p:cNvSpPr/>
            <p:nvPr/>
          </p:nvSpPr>
          <p:spPr>
            <a:xfrm>
              <a:off x="4091250" y="888025"/>
              <a:ext cx="36550" cy="53550"/>
            </a:xfrm>
            <a:custGeom>
              <a:avLst/>
              <a:gdLst/>
              <a:ahLst/>
              <a:cxnLst/>
              <a:rect l="l" t="t" r="r" b="b"/>
              <a:pathLst>
                <a:path w="1462" h="2142" extrusionOk="0">
                  <a:moveTo>
                    <a:pt x="727" y="234"/>
                  </a:moveTo>
                  <a:cubicBezTo>
                    <a:pt x="325" y="466"/>
                    <a:pt x="0" y="1028"/>
                    <a:pt x="1" y="1495"/>
                  </a:cubicBezTo>
                  <a:cubicBezTo>
                    <a:pt x="2" y="1956"/>
                    <a:pt x="330" y="2141"/>
                    <a:pt x="731" y="1910"/>
                  </a:cubicBezTo>
                  <a:cubicBezTo>
                    <a:pt x="1136" y="1676"/>
                    <a:pt x="1461" y="1114"/>
                    <a:pt x="1460" y="651"/>
                  </a:cubicBezTo>
                  <a:cubicBezTo>
                    <a:pt x="1459" y="186"/>
                    <a:pt x="1132" y="0"/>
                    <a:pt x="727" y="234"/>
                  </a:cubicBez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9"/>
            <p:cNvSpPr/>
            <p:nvPr/>
          </p:nvSpPr>
          <p:spPr>
            <a:xfrm>
              <a:off x="4056025" y="837475"/>
              <a:ext cx="106900" cy="155700"/>
            </a:xfrm>
            <a:custGeom>
              <a:avLst/>
              <a:gdLst/>
              <a:ahLst/>
              <a:cxnLst/>
              <a:rect l="l" t="t" r="r" b="b"/>
              <a:pathLst>
                <a:path w="4276" h="6228" extrusionOk="0">
                  <a:moveTo>
                    <a:pt x="4265" y="1627"/>
                  </a:moveTo>
                  <a:cubicBezTo>
                    <a:pt x="4272" y="1703"/>
                    <a:pt x="4275" y="1781"/>
                    <a:pt x="4276" y="1863"/>
                  </a:cubicBezTo>
                  <a:cubicBezTo>
                    <a:pt x="4276" y="1943"/>
                    <a:pt x="4273" y="2024"/>
                    <a:pt x="4267" y="2105"/>
                  </a:cubicBezTo>
                  <a:cubicBezTo>
                    <a:pt x="4165" y="3408"/>
                    <a:pt x="3253" y="4909"/>
                    <a:pt x="2145" y="5548"/>
                  </a:cubicBezTo>
                  <a:cubicBezTo>
                    <a:pt x="968" y="6228"/>
                    <a:pt x="9" y="5681"/>
                    <a:pt x="4" y="4329"/>
                  </a:cubicBezTo>
                  <a:cubicBezTo>
                    <a:pt x="0" y="2976"/>
                    <a:pt x="953" y="1320"/>
                    <a:pt x="2131" y="641"/>
                  </a:cubicBezTo>
                  <a:cubicBezTo>
                    <a:pt x="3238" y="1"/>
                    <a:pt x="4154" y="447"/>
                    <a:pt x="4265" y="1627"/>
                  </a:cubicBezTo>
                  <a:close/>
                  <a:moveTo>
                    <a:pt x="2143" y="5070"/>
                  </a:moveTo>
                  <a:cubicBezTo>
                    <a:pt x="3092" y="4522"/>
                    <a:pt x="3863" y="3188"/>
                    <a:pt x="3860" y="2102"/>
                  </a:cubicBezTo>
                  <a:cubicBezTo>
                    <a:pt x="3856" y="1012"/>
                    <a:pt x="3081" y="571"/>
                    <a:pt x="2133" y="1118"/>
                  </a:cubicBezTo>
                  <a:cubicBezTo>
                    <a:pt x="1187" y="1664"/>
                    <a:pt x="418" y="2997"/>
                    <a:pt x="421" y="4088"/>
                  </a:cubicBezTo>
                  <a:cubicBezTo>
                    <a:pt x="424" y="5174"/>
                    <a:pt x="1198" y="5615"/>
                    <a:pt x="2143" y="5070"/>
                  </a:cubicBezTo>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9"/>
            <p:cNvSpPr/>
            <p:nvPr/>
          </p:nvSpPr>
          <p:spPr>
            <a:xfrm>
              <a:off x="5494125" y="501800"/>
              <a:ext cx="106900" cy="155725"/>
            </a:xfrm>
            <a:custGeom>
              <a:avLst/>
              <a:gdLst/>
              <a:ahLst/>
              <a:cxnLst/>
              <a:rect l="l" t="t" r="r" b="b"/>
              <a:pathLst>
                <a:path w="4276" h="6229" extrusionOk="0">
                  <a:moveTo>
                    <a:pt x="2127" y="681"/>
                  </a:moveTo>
                  <a:cubicBezTo>
                    <a:pt x="3305" y="1"/>
                    <a:pt x="4268" y="546"/>
                    <a:pt x="4271" y="1899"/>
                  </a:cubicBezTo>
                  <a:cubicBezTo>
                    <a:pt x="4276" y="3252"/>
                    <a:pt x="3319" y="4910"/>
                    <a:pt x="2141" y="5589"/>
                  </a:cubicBezTo>
                  <a:cubicBezTo>
                    <a:pt x="1035" y="6229"/>
                    <a:pt x="121" y="5780"/>
                    <a:pt x="11" y="4600"/>
                  </a:cubicBezTo>
                  <a:cubicBezTo>
                    <a:pt x="5" y="4525"/>
                    <a:pt x="1" y="4447"/>
                    <a:pt x="1" y="4365"/>
                  </a:cubicBezTo>
                  <a:cubicBezTo>
                    <a:pt x="0" y="4285"/>
                    <a:pt x="4" y="4204"/>
                    <a:pt x="10" y="4122"/>
                  </a:cubicBezTo>
                  <a:cubicBezTo>
                    <a:pt x="110" y="2820"/>
                    <a:pt x="1020" y="1321"/>
                    <a:pt x="2127" y="681"/>
                  </a:cubicBezTo>
                  <a:close/>
                  <a:moveTo>
                    <a:pt x="2140" y="5111"/>
                  </a:moveTo>
                  <a:cubicBezTo>
                    <a:pt x="3089" y="4563"/>
                    <a:pt x="3858" y="3230"/>
                    <a:pt x="3856" y="2140"/>
                  </a:cubicBezTo>
                  <a:cubicBezTo>
                    <a:pt x="3853" y="1054"/>
                    <a:pt x="3077" y="611"/>
                    <a:pt x="2128" y="1160"/>
                  </a:cubicBezTo>
                  <a:cubicBezTo>
                    <a:pt x="1184" y="1705"/>
                    <a:pt x="414" y="3039"/>
                    <a:pt x="417" y="4125"/>
                  </a:cubicBezTo>
                  <a:cubicBezTo>
                    <a:pt x="421" y="5215"/>
                    <a:pt x="1195" y="5656"/>
                    <a:pt x="2140" y="5111"/>
                  </a:cubicBezTo>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9"/>
            <p:cNvSpPr/>
            <p:nvPr/>
          </p:nvSpPr>
          <p:spPr>
            <a:xfrm>
              <a:off x="5207725" y="665475"/>
              <a:ext cx="250125" cy="166250"/>
            </a:xfrm>
            <a:custGeom>
              <a:avLst/>
              <a:gdLst/>
              <a:ahLst/>
              <a:cxnLst/>
              <a:rect l="l" t="t" r="r" b="b"/>
              <a:pathLst>
                <a:path w="10005" h="6650" extrusionOk="0">
                  <a:moveTo>
                    <a:pt x="1" y="5774"/>
                  </a:moveTo>
                  <a:lnTo>
                    <a:pt x="3" y="6649"/>
                  </a:lnTo>
                  <a:lnTo>
                    <a:pt x="10004" y="874"/>
                  </a:lnTo>
                  <a:lnTo>
                    <a:pt x="10001" y="0"/>
                  </a:ln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9"/>
            <p:cNvSpPr/>
            <p:nvPr/>
          </p:nvSpPr>
          <p:spPr>
            <a:xfrm>
              <a:off x="5373250" y="720725"/>
              <a:ext cx="84750" cy="65625"/>
            </a:xfrm>
            <a:custGeom>
              <a:avLst/>
              <a:gdLst/>
              <a:ahLst/>
              <a:cxnLst/>
              <a:rect l="l" t="t" r="r" b="b"/>
              <a:pathLst>
                <a:path w="3390" h="2625" extrusionOk="0">
                  <a:moveTo>
                    <a:pt x="1" y="1956"/>
                  </a:moveTo>
                  <a:lnTo>
                    <a:pt x="367" y="2624"/>
                  </a:lnTo>
                  <a:lnTo>
                    <a:pt x="3390" y="880"/>
                  </a:lnTo>
                  <a:lnTo>
                    <a:pt x="3387" y="1"/>
                  </a:ln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9"/>
            <p:cNvSpPr/>
            <p:nvPr/>
          </p:nvSpPr>
          <p:spPr>
            <a:xfrm>
              <a:off x="4162625" y="604825"/>
              <a:ext cx="1331800" cy="317950"/>
            </a:xfrm>
            <a:custGeom>
              <a:avLst/>
              <a:gdLst/>
              <a:ahLst/>
              <a:cxnLst/>
              <a:rect l="l" t="t" r="r" b="b"/>
              <a:pathLst>
                <a:path w="53272" h="12718" extrusionOk="0">
                  <a:moveTo>
                    <a:pt x="1" y="10933"/>
                  </a:moveTo>
                  <a:cubicBezTo>
                    <a:pt x="8" y="11009"/>
                    <a:pt x="11" y="11087"/>
                    <a:pt x="12" y="11169"/>
                  </a:cubicBezTo>
                  <a:cubicBezTo>
                    <a:pt x="12" y="11249"/>
                    <a:pt x="9" y="11330"/>
                    <a:pt x="3" y="11411"/>
                  </a:cubicBezTo>
                  <a:lnTo>
                    <a:pt x="16815" y="1704"/>
                  </a:lnTo>
                  <a:lnTo>
                    <a:pt x="16847" y="12718"/>
                  </a:lnTo>
                  <a:lnTo>
                    <a:pt x="18875" y="11547"/>
                  </a:lnTo>
                  <a:lnTo>
                    <a:pt x="18874" y="11305"/>
                  </a:lnTo>
                  <a:lnTo>
                    <a:pt x="19291" y="11065"/>
                  </a:lnTo>
                  <a:lnTo>
                    <a:pt x="19292" y="11306"/>
                  </a:lnTo>
                  <a:lnTo>
                    <a:pt x="30718" y="4709"/>
                  </a:lnTo>
                  <a:lnTo>
                    <a:pt x="38381" y="9076"/>
                  </a:lnTo>
                  <a:lnTo>
                    <a:pt x="53271" y="479"/>
                  </a:lnTo>
                  <a:cubicBezTo>
                    <a:pt x="53264" y="404"/>
                    <a:pt x="53261" y="326"/>
                    <a:pt x="53260" y="244"/>
                  </a:cubicBezTo>
                  <a:cubicBezTo>
                    <a:pt x="53260" y="164"/>
                    <a:pt x="53263" y="83"/>
                    <a:pt x="53269" y="1"/>
                  </a:cubicBezTo>
                  <a:lnTo>
                    <a:pt x="38553" y="8498"/>
                  </a:lnTo>
                  <a:lnTo>
                    <a:pt x="30889" y="4131"/>
                  </a:lnTo>
                  <a:lnTo>
                    <a:pt x="17262" y="11999"/>
                  </a:lnTo>
                  <a:lnTo>
                    <a:pt x="17231" y="985"/>
                  </a:lnTo>
                  <a:lnTo>
                    <a:pt x="1" y="10933"/>
                  </a:ln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9"/>
            <p:cNvSpPr/>
            <p:nvPr/>
          </p:nvSpPr>
          <p:spPr>
            <a:xfrm>
              <a:off x="5529250" y="553350"/>
              <a:ext cx="36550" cy="53575"/>
            </a:xfrm>
            <a:custGeom>
              <a:avLst/>
              <a:gdLst/>
              <a:ahLst/>
              <a:cxnLst/>
              <a:rect l="l" t="t" r="r" b="b"/>
              <a:pathLst>
                <a:path w="1462" h="2143" extrusionOk="0">
                  <a:moveTo>
                    <a:pt x="727" y="236"/>
                  </a:moveTo>
                  <a:cubicBezTo>
                    <a:pt x="326" y="467"/>
                    <a:pt x="1" y="1030"/>
                    <a:pt x="2" y="1491"/>
                  </a:cubicBezTo>
                  <a:cubicBezTo>
                    <a:pt x="3" y="1956"/>
                    <a:pt x="331" y="2143"/>
                    <a:pt x="732" y="1911"/>
                  </a:cubicBezTo>
                  <a:cubicBezTo>
                    <a:pt x="1137" y="1678"/>
                    <a:pt x="1462" y="1114"/>
                    <a:pt x="1461" y="649"/>
                  </a:cubicBezTo>
                  <a:cubicBezTo>
                    <a:pt x="1460" y="188"/>
                    <a:pt x="1132" y="1"/>
                    <a:pt x="727" y="236"/>
                  </a:cubicBezTo>
                  <a:close/>
                </a:path>
              </a:pathLst>
            </a:custGeom>
            <a:gradFill>
              <a:gsLst>
                <a:gs pos="0">
                  <a:srgbClr val="84FFFF"/>
                </a:gs>
                <a:gs pos="100000">
                  <a:srgbClr val="09F7F7"/>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8" name="Google Shape;358;p39"/>
          <p:cNvSpPr txBox="1">
            <a:spLocks noGrp="1"/>
          </p:cNvSpPr>
          <p:nvPr>
            <p:ph type="body" idx="1"/>
          </p:nvPr>
        </p:nvSpPr>
        <p:spPr>
          <a:xfrm>
            <a:off x="719921" y="1119255"/>
            <a:ext cx="7857455" cy="2557474"/>
          </a:xfrm>
          <a:prstGeom prst="rect">
            <a:avLst/>
          </a:prstGeom>
        </p:spPr>
        <p:txBody>
          <a:bodyPr spcFirstLastPara="1" wrap="square" lIns="91425" tIns="91425" rIns="91425" bIns="91425" anchor="t" anchorCtr="0">
            <a:noAutofit/>
          </a:bodyPr>
          <a:lstStyle/>
          <a:p>
            <a:pPr marL="0" lvl="0" indent="0">
              <a:lnSpc>
                <a:spcPct val="150000"/>
              </a:lnSpc>
              <a:buNone/>
            </a:pPr>
            <a:r>
              <a:rPr lang="en-US" dirty="0"/>
              <a:t>In conclusion, this project delivers a robust, scalable, and secure network solution tailored to the organization’s needs. The design ensures redundancy, efficient data flow, and secure communication between departments. By leveraging advanced technologies like OSPF, VLANs, and DHCP, the network is prepared for both current demands and future growth. This solution will enable seamless operations and support the company’s ongoing expansion.</a:t>
            </a:r>
            <a:endParaRPr dirty="0"/>
          </a:p>
        </p:txBody>
      </p:sp>
      <p:sp>
        <p:nvSpPr>
          <p:cNvPr id="359" name="Google Shape;359;p39"/>
          <p:cNvSpPr txBox="1">
            <a:spLocks noGrp="1"/>
          </p:cNvSpPr>
          <p:nvPr>
            <p:ph type="title"/>
          </p:nvPr>
        </p:nvSpPr>
        <p:spPr>
          <a:xfrm>
            <a:off x="720000" y="535000"/>
            <a:ext cx="7704000" cy="54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Tree>
    <p:extLst>
      <p:ext uri="{BB962C8B-B14F-4D97-AF65-F5344CB8AC3E}">
        <p14:creationId xmlns:p14="http://schemas.microsoft.com/office/powerpoint/2010/main" val="2517067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lephone &amp; Internet Packages MK Plan by Slidesgo">
  <a:themeElements>
    <a:clrScheme name="Simple Light">
      <a:dk1>
        <a:srgbClr val="FFFFFF"/>
      </a:dk1>
      <a:lt1>
        <a:srgbClr val="EAF884"/>
      </a:lt1>
      <a:dk2>
        <a:srgbClr val="42FEFF"/>
      </a:dk2>
      <a:lt2>
        <a:srgbClr val="00132C"/>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TotalTime>
  <Words>322</Words>
  <Application>Microsoft Office PowerPoint</Application>
  <PresentationFormat>On-screen Show (16:9)</PresentationFormat>
  <Paragraphs>19</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Poppins</vt:lpstr>
      <vt:lpstr>Poppins ExtraBold</vt:lpstr>
      <vt:lpstr>Arial</vt:lpstr>
      <vt:lpstr>Work Sans</vt:lpstr>
      <vt:lpstr>Lexend ExtraBold</vt:lpstr>
      <vt:lpstr>Telephone &amp; Internet Packages MK Plan by Slidesgo</vt:lpstr>
      <vt:lpstr>Networking Project  </vt:lpstr>
      <vt:lpstr>Contents of this presentation</vt:lpstr>
      <vt:lpstr>Introduction</vt:lpstr>
      <vt:lpstr>Project Description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Networking Project  MK Plan</dc:title>
  <dc:creator>Rishi57</dc:creator>
  <cp:lastModifiedBy>Rishipal Singh</cp:lastModifiedBy>
  <cp:revision>74</cp:revision>
  <dcterms:modified xsi:type="dcterms:W3CDTF">2025-03-15T08:24:46Z</dcterms:modified>
</cp:coreProperties>
</file>