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349" r:id="rId2"/>
    <p:sldId id="360" r:id="rId3"/>
    <p:sldId id="518" r:id="rId4"/>
    <p:sldId id="524" r:id="rId5"/>
    <p:sldId id="521" r:id="rId6"/>
    <p:sldId id="529" r:id="rId7"/>
    <p:sldId id="531" r:id="rId8"/>
    <p:sldId id="487" r:id="rId9"/>
    <p:sldId id="359" r:id="rId10"/>
    <p:sldId id="53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546B"/>
    <a:srgbClr val="5C9AD3"/>
    <a:srgbClr val="FE4A1E"/>
    <a:srgbClr val="7A7A7A"/>
    <a:srgbClr val="0E0F11"/>
    <a:srgbClr val="939393"/>
    <a:srgbClr val="FF2B2A"/>
    <a:srgbClr val="01AA8D"/>
    <a:srgbClr val="3EB8CD"/>
    <a:srgbClr val="FFA80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0" d="100"/>
          <a:sy n="90" d="100"/>
        </p:scale>
        <p:origin x="370" y="-77"/>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6D0601-24D1-4243-BFD2-053D374A8230}" type="datetimeFigureOut">
              <a:rPr lang="en-US" smtClean="0"/>
              <a:t>11/20/2023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F3E677-5D4F-4C56-B104-01504E7F8766}" type="slidenum">
              <a:rPr lang="en-US" smtClean="0"/>
              <a:t>‹#›</a:t>
            </a:fld>
            <a:endParaRPr lang="en-US"/>
          </a:p>
        </p:txBody>
      </p:sp>
    </p:spTree>
    <p:extLst>
      <p:ext uri="{BB962C8B-B14F-4D97-AF65-F5344CB8AC3E}">
        <p14:creationId xmlns:p14="http://schemas.microsoft.com/office/powerpoint/2010/main" val="2736133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E7C872D-C668-4AF2-BCBD-16EDD74B9A2D}"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77754-EB69-4271-83F0-4EC2174974DC}" type="slidenum">
              <a:rPr lang="en-US" smtClean="0"/>
              <a:t>‹#›</a:t>
            </a:fld>
            <a:endParaRPr lang="en-US"/>
          </a:p>
        </p:txBody>
      </p:sp>
    </p:spTree>
    <p:extLst>
      <p:ext uri="{BB962C8B-B14F-4D97-AF65-F5344CB8AC3E}">
        <p14:creationId xmlns:p14="http://schemas.microsoft.com/office/powerpoint/2010/main" val="3194263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7C872D-C668-4AF2-BCBD-16EDD74B9A2D}"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77754-EB69-4271-83F0-4EC2174974DC}" type="slidenum">
              <a:rPr lang="en-US" smtClean="0"/>
              <a:t>‹#›</a:t>
            </a:fld>
            <a:endParaRPr lang="en-US"/>
          </a:p>
        </p:txBody>
      </p:sp>
    </p:spTree>
    <p:extLst>
      <p:ext uri="{BB962C8B-B14F-4D97-AF65-F5344CB8AC3E}">
        <p14:creationId xmlns:p14="http://schemas.microsoft.com/office/powerpoint/2010/main" val="2607072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7C872D-C668-4AF2-BCBD-16EDD74B9A2D}"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77754-EB69-4271-83F0-4EC2174974DC}" type="slidenum">
              <a:rPr lang="en-US" smtClean="0"/>
              <a:t>‹#›</a:t>
            </a:fld>
            <a:endParaRPr lang="en-US"/>
          </a:p>
        </p:txBody>
      </p:sp>
    </p:spTree>
    <p:extLst>
      <p:ext uri="{BB962C8B-B14F-4D97-AF65-F5344CB8AC3E}">
        <p14:creationId xmlns:p14="http://schemas.microsoft.com/office/powerpoint/2010/main" val="2305032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Рисунок 8"/>
          <p:cNvSpPr>
            <a:spLocks noGrp="1"/>
          </p:cNvSpPr>
          <p:nvPr>
            <p:ph type="pic" sz="quarter" idx="13"/>
          </p:nvPr>
        </p:nvSpPr>
        <p:spPr>
          <a:xfrm>
            <a:off x="1028700" y="1485900"/>
            <a:ext cx="2489200" cy="2576848"/>
          </a:xfrm>
          <a:prstGeom prst="ellipse">
            <a:avLst/>
          </a:prstGeom>
        </p:spPr>
        <p:txBody>
          <a:bodyPr/>
          <a:lstStyle/>
          <a:p>
            <a:endParaRPr lang="ru-RU" dirty="0"/>
          </a:p>
        </p:txBody>
      </p:sp>
      <p:sp>
        <p:nvSpPr>
          <p:cNvPr id="8" name="Рисунок 8"/>
          <p:cNvSpPr>
            <a:spLocks noGrp="1"/>
          </p:cNvSpPr>
          <p:nvPr>
            <p:ph type="pic" sz="quarter" idx="14"/>
          </p:nvPr>
        </p:nvSpPr>
        <p:spPr>
          <a:xfrm>
            <a:off x="3606800" y="1485900"/>
            <a:ext cx="2489200" cy="2576848"/>
          </a:xfrm>
          <a:prstGeom prst="ellipse">
            <a:avLst/>
          </a:prstGeom>
        </p:spPr>
        <p:txBody>
          <a:bodyPr/>
          <a:lstStyle/>
          <a:p>
            <a:endParaRPr lang="ru-RU"/>
          </a:p>
        </p:txBody>
      </p:sp>
      <p:sp>
        <p:nvSpPr>
          <p:cNvPr id="9" name="Рисунок 8"/>
          <p:cNvSpPr>
            <a:spLocks noGrp="1"/>
          </p:cNvSpPr>
          <p:nvPr>
            <p:ph type="pic" sz="quarter" idx="15"/>
          </p:nvPr>
        </p:nvSpPr>
        <p:spPr>
          <a:xfrm>
            <a:off x="6184900" y="1485900"/>
            <a:ext cx="2489200" cy="2576848"/>
          </a:xfrm>
          <a:prstGeom prst="ellipse">
            <a:avLst/>
          </a:prstGeom>
        </p:spPr>
        <p:txBody>
          <a:bodyPr/>
          <a:lstStyle/>
          <a:p>
            <a:endParaRPr lang="ru-RU"/>
          </a:p>
        </p:txBody>
      </p:sp>
      <p:sp>
        <p:nvSpPr>
          <p:cNvPr id="10" name="Рисунок 8"/>
          <p:cNvSpPr>
            <a:spLocks noGrp="1"/>
          </p:cNvSpPr>
          <p:nvPr>
            <p:ph type="pic" sz="quarter" idx="16"/>
          </p:nvPr>
        </p:nvSpPr>
        <p:spPr>
          <a:xfrm>
            <a:off x="8763000" y="1485900"/>
            <a:ext cx="2489200" cy="2576848"/>
          </a:xfrm>
          <a:prstGeom prst="ellipse">
            <a:avLst/>
          </a:prstGeom>
        </p:spPr>
        <p:txBody>
          <a:bodyPr/>
          <a:lstStyle/>
          <a:p>
            <a:endParaRPr lang="ru-RU"/>
          </a:p>
        </p:txBody>
      </p:sp>
    </p:spTree>
    <p:extLst>
      <p:ext uri="{BB962C8B-B14F-4D97-AF65-F5344CB8AC3E}">
        <p14:creationId xmlns:p14="http://schemas.microsoft.com/office/powerpoint/2010/main" val="3295528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7_empty_plank">
    <p:spTree>
      <p:nvGrpSpPr>
        <p:cNvPr id="1" name=""/>
        <p:cNvGrpSpPr/>
        <p:nvPr/>
      </p:nvGrpSpPr>
      <p:grpSpPr>
        <a:xfrm>
          <a:off x="0" y="0"/>
          <a:ext cx="0" cy="0"/>
          <a:chOff x="0" y="0"/>
          <a:chExt cx="0" cy="0"/>
        </a:xfrm>
      </p:grpSpPr>
      <p:sp>
        <p:nvSpPr>
          <p:cNvPr id="29" name="Title 1"/>
          <p:cNvSpPr>
            <a:spLocks noGrp="1"/>
          </p:cNvSpPr>
          <p:nvPr>
            <p:ph type="title" hasCustomPrompt="1"/>
          </p:nvPr>
        </p:nvSpPr>
        <p:spPr>
          <a:xfrm>
            <a:off x="2921000" y="266700"/>
            <a:ext cx="6350000" cy="558843"/>
          </a:xfrm>
          <a:prstGeom prst="rect">
            <a:avLst/>
          </a:prstGeom>
        </p:spPr>
        <p:txBody>
          <a:bodyPr wrap="none" lIns="0" tIns="0" rIns="0" bIns="0" anchor="ctr">
            <a:noAutofit/>
          </a:bodyPr>
          <a:lstStyle>
            <a:lvl1pPr algn="ctr">
              <a:defRPr sz="3733" b="1" i="0" baseline="0">
                <a:solidFill>
                  <a:schemeClr val="tx1">
                    <a:lumMod val="50000"/>
                    <a:lumOff val="50000"/>
                  </a:schemeClr>
                </a:solidFill>
                <a:latin typeface="+mn-lt"/>
              </a:defRPr>
            </a:lvl1pPr>
          </a:lstStyle>
          <a:p>
            <a:r>
              <a:rPr lang="en-US" dirty="0"/>
              <a:t>Click To Edit Master Title Style</a:t>
            </a:r>
          </a:p>
        </p:txBody>
      </p:sp>
      <p:sp>
        <p:nvSpPr>
          <p:cNvPr id="30" name="Text Placeholder 3"/>
          <p:cNvSpPr>
            <a:spLocks noGrp="1"/>
          </p:cNvSpPr>
          <p:nvPr>
            <p:ph type="body" sz="half" idx="2" hasCustomPrompt="1"/>
          </p:nvPr>
        </p:nvSpPr>
        <p:spPr>
          <a:xfrm>
            <a:off x="4362451" y="837239"/>
            <a:ext cx="3467100" cy="267661"/>
          </a:xfrm>
          <a:prstGeom prst="rect">
            <a:avLst/>
          </a:prstGeom>
        </p:spPr>
        <p:txBody>
          <a:bodyPr wrap="square" lIns="0" tIns="0" rIns="0" bIns="0" anchor="ctr">
            <a:noAutofit/>
          </a:bodyPr>
          <a:lstStyle>
            <a:lvl1pPr marL="0" indent="0" algn="ctr">
              <a:buNone/>
              <a:defRPr sz="2133" b="1" i="0" baseline="0">
                <a:solidFill>
                  <a:schemeClr val="tx1">
                    <a:lumMod val="50000"/>
                    <a:lumOff val="50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extLst>
      <p:ext uri="{BB962C8B-B14F-4D97-AF65-F5344CB8AC3E}">
        <p14:creationId xmlns:p14="http://schemas.microsoft.com/office/powerpoint/2010/main" val="1385895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7C872D-C668-4AF2-BCBD-16EDD74B9A2D}"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77754-EB69-4271-83F0-4EC2174974DC}" type="slidenum">
              <a:rPr lang="en-US" smtClean="0"/>
              <a:t>‹#›</a:t>
            </a:fld>
            <a:endParaRPr lang="en-US"/>
          </a:p>
        </p:txBody>
      </p:sp>
    </p:spTree>
    <p:extLst>
      <p:ext uri="{BB962C8B-B14F-4D97-AF65-F5344CB8AC3E}">
        <p14:creationId xmlns:p14="http://schemas.microsoft.com/office/powerpoint/2010/main" val="180627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E7C872D-C668-4AF2-BCBD-16EDD74B9A2D}"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77754-EB69-4271-83F0-4EC2174974DC}" type="slidenum">
              <a:rPr lang="en-US" smtClean="0"/>
              <a:t>‹#›</a:t>
            </a:fld>
            <a:endParaRPr lang="en-US"/>
          </a:p>
        </p:txBody>
      </p:sp>
    </p:spTree>
    <p:extLst>
      <p:ext uri="{BB962C8B-B14F-4D97-AF65-F5344CB8AC3E}">
        <p14:creationId xmlns:p14="http://schemas.microsoft.com/office/powerpoint/2010/main" val="1120035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E7C872D-C668-4AF2-BCBD-16EDD74B9A2D}" type="datetimeFigureOut">
              <a:rPr lang="en-US" smtClean="0"/>
              <a:t>11/20/2023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077754-EB69-4271-83F0-4EC2174974DC}" type="slidenum">
              <a:rPr lang="en-US" smtClean="0"/>
              <a:t>‹#›</a:t>
            </a:fld>
            <a:endParaRPr lang="en-US"/>
          </a:p>
        </p:txBody>
      </p:sp>
    </p:spTree>
    <p:extLst>
      <p:ext uri="{BB962C8B-B14F-4D97-AF65-F5344CB8AC3E}">
        <p14:creationId xmlns:p14="http://schemas.microsoft.com/office/powerpoint/2010/main" val="3162447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E7C872D-C668-4AF2-BCBD-16EDD74B9A2D}" type="datetimeFigureOut">
              <a:rPr lang="en-US" smtClean="0"/>
              <a:t>11/20/2023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077754-EB69-4271-83F0-4EC2174974DC}" type="slidenum">
              <a:rPr lang="en-US" smtClean="0"/>
              <a:t>‹#›</a:t>
            </a:fld>
            <a:endParaRPr lang="en-US"/>
          </a:p>
        </p:txBody>
      </p:sp>
    </p:spTree>
    <p:extLst>
      <p:ext uri="{BB962C8B-B14F-4D97-AF65-F5344CB8AC3E}">
        <p14:creationId xmlns:p14="http://schemas.microsoft.com/office/powerpoint/2010/main" val="1567196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E7C872D-C668-4AF2-BCBD-16EDD74B9A2D}" type="datetimeFigureOut">
              <a:rPr lang="en-US" smtClean="0"/>
              <a:t>11/20/2023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077754-EB69-4271-83F0-4EC2174974DC}" type="slidenum">
              <a:rPr lang="en-US" smtClean="0"/>
              <a:t>‹#›</a:t>
            </a:fld>
            <a:endParaRPr lang="en-US"/>
          </a:p>
        </p:txBody>
      </p:sp>
    </p:spTree>
    <p:extLst>
      <p:ext uri="{BB962C8B-B14F-4D97-AF65-F5344CB8AC3E}">
        <p14:creationId xmlns:p14="http://schemas.microsoft.com/office/powerpoint/2010/main" val="215282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7C872D-C668-4AF2-BCBD-16EDD74B9A2D}" type="datetimeFigureOut">
              <a:rPr lang="en-US" smtClean="0"/>
              <a:t>11/20/2023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077754-EB69-4271-83F0-4EC2174974DC}" type="slidenum">
              <a:rPr lang="en-US" smtClean="0"/>
              <a:t>‹#›</a:t>
            </a:fld>
            <a:endParaRPr lang="en-US"/>
          </a:p>
        </p:txBody>
      </p:sp>
    </p:spTree>
    <p:extLst>
      <p:ext uri="{BB962C8B-B14F-4D97-AF65-F5344CB8AC3E}">
        <p14:creationId xmlns:p14="http://schemas.microsoft.com/office/powerpoint/2010/main" val="2660502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E7C872D-C668-4AF2-BCBD-16EDD74B9A2D}" type="datetimeFigureOut">
              <a:rPr lang="en-US" smtClean="0"/>
              <a:t>11/20/2023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077754-EB69-4271-83F0-4EC2174974DC}" type="slidenum">
              <a:rPr lang="en-US" smtClean="0"/>
              <a:t>‹#›</a:t>
            </a:fld>
            <a:endParaRPr lang="en-US"/>
          </a:p>
        </p:txBody>
      </p:sp>
    </p:spTree>
    <p:extLst>
      <p:ext uri="{BB962C8B-B14F-4D97-AF65-F5344CB8AC3E}">
        <p14:creationId xmlns:p14="http://schemas.microsoft.com/office/powerpoint/2010/main" val="2088046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E7C872D-C668-4AF2-BCBD-16EDD74B9A2D}" type="datetimeFigureOut">
              <a:rPr lang="en-US" smtClean="0"/>
              <a:t>11/20/2023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077754-EB69-4271-83F0-4EC2174974DC}" type="slidenum">
              <a:rPr lang="en-US" smtClean="0"/>
              <a:t>‹#›</a:t>
            </a:fld>
            <a:endParaRPr lang="en-US"/>
          </a:p>
        </p:txBody>
      </p:sp>
    </p:spTree>
    <p:extLst>
      <p:ext uri="{BB962C8B-B14F-4D97-AF65-F5344CB8AC3E}">
        <p14:creationId xmlns:p14="http://schemas.microsoft.com/office/powerpoint/2010/main" val="152938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http://powerpoint.sage-fox.com/"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E0F1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7C872D-C668-4AF2-BCBD-16EDD74B9A2D}" type="datetimeFigureOut">
              <a:rPr lang="en-US" smtClean="0"/>
              <a:t>11/20/2023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077754-EB69-4271-83F0-4EC2174974DC}" type="slidenum">
              <a:rPr lang="en-US" smtClean="0"/>
              <a:t>‹#›</a:t>
            </a:fld>
            <a:endParaRPr lang="en-US"/>
          </a:p>
        </p:txBody>
      </p:sp>
      <p:sp>
        <p:nvSpPr>
          <p:cNvPr id="19" name="Rectangle 18"/>
          <p:cNvSpPr/>
          <p:nvPr userDrawn="1"/>
        </p:nvSpPr>
        <p:spPr>
          <a:xfrm>
            <a:off x="-1" y="1"/>
            <a:ext cx="12192001" cy="6858000"/>
          </a:xfrm>
          <a:prstGeom prst="rect">
            <a:avLst/>
          </a:pr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hlinkClick r:id="rId15" tooltip="Free PowerPoin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11826240" y="6757593"/>
            <a:ext cx="365760" cy="100407"/>
          </a:xfrm>
          <a:prstGeom prst="rect">
            <a:avLst/>
          </a:prstGeom>
        </p:spPr>
      </p:pic>
    </p:spTree>
    <p:extLst>
      <p:ext uri="{BB962C8B-B14F-4D97-AF65-F5344CB8AC3E}">
        <p14:creationId xmlns:p14="http://schemas.microsoft.com/office/powerpoint/2010/main" val="28049073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80" r:id="rId12"/>
    <p:sldLayoutId id="2147483687"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3000" b="-23000"/>
          </a:stretch>
        </a:blipFill>
        <a:effectLst/>
      </p:bgPr>
    </p:bg>
    <p:spTree>
      <p:nvGrpSpPr>
        <p:cNvPr id="1" name=""/>
        <p:cNvGrpSpPr/>
        <p:nvPr/>
      </p:nvGrpSpPr>
      <p:grpSpPr>
        <a:xfrm>
          <a:off x="0" y="0"/>
          <a:ext cx="0" cy="0"/>
          <a:chOff x="0" y="0"/>
          <a:chExt cx="0" cy="0"/>
        </a:xfrm>
      </p:grpSpPr>
      <p:grpSp>
        <p:nvGrpSpPr>
          <p:cNvPr id="2" name="Group 1"/>
          <p:cNvGrpSpPr/>
          <p:nvPr/>
        </p:nvGrpSpPr>
        <p:grpSpPr>
          <a:xfrm>
            <a:off x="2429233" y="3961682"/>
            <a:ext cx="6628941" cy="2269864"/>
            <a:chOff x="3055171" y="1968649"/>
            <a:chExt cx="6628941" cy="2269864"/>
          </a:xfrm>
          <a:effectLst>
            <a:outerShdw blurRad="63500" sx="102000" sy="102000" algn="ctr" rotWithShape="0">
              <a:prstClr val="black">
                <a:alpha val="40000"/>
              </a:prstClr>
            </a:outerShdw>
          </a:effectLst>
        </p:grpSpPr>
        <p:sp>
          <p:nvSpPr>
            <p:cNvPr id="22" name="Rounded Rectangle 21"/>
            <p:cNvSpPr/>
            <p:nvPr/>
          </p:nvSpPr>
          <p:spPr>
            <a:xfrm>
              <a:off x="3055171" y="1968649"/>
              <a:ext cx="6628941" cy="2269864"/>
            </a:xfrm>
            <a:prstGeom prst="roundRect">
              <a:avLst>
                <a:gd name="adj" fmla="val 4263"/>
              </a:avLst>
            </a:prstGeom>
            <a:solidFill>
              <a:srgbClr val="44546B">
                <a:alpha val="50000"/>
              </a:srgbClr>
            </a:solid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9" name="Group 48"/>
            <p:cNvGrpSpPr/>
            <p:nvPr/>
          </p:nvGrpSpPr>
          <p:grpSpPr>
            <a:xfrm>
              <a:off x="5489968" y="3580717"/>
              <a:ext cx="3931953" cy="314575"/>
              <a:chOff x="7524491" y="6133181"/>
              <a:chExt cx="3931953" cy="314575"/>
            </a:xfrm>
          </p:grpSpPr>
          <p:grpSp>
            <p:nvGrpSpPr>
              <p:cNvPr id="50" name="Group 49"/>
              <p:cNvGrpSpPr/>
              <p:nvPr/>
            </p:nvGrpSpPr>
            <p:grpSpPr>
              <a:xfrm>
                <a:off x="7524491" y="6356316"/>
                <a:ext cx="3931920" cy="91440"/>
                <a:chOff x="6447606" y="3817143"/>
                <a:chExt cx="2621280" cy="91440"/>
              </a:xfrm>
            </p:grpSpPr>
            <p:sp>
              <p:nvSpPr>
                <p:cNvPr id="62" name="Rectangle 61"/>
                <p:cNvSpPr/>
                <p:nvPr/>
              </p:nvSpPr>
              <p:spPr>
                <a:xfrm>
                  <a:off x="6447606" y="3817143"/>
                  <a:ext cx="655320" cy="91440"/>
                </a:xfrm>
                <a:prstGeom prst="rect">
                  <a:avLst/>
                </a:prstGeom>
                <a:solidFill>
                  <a:srgbClr val="FE4A1E"/>
                </a:solidFill>
                <a:ln w="6350">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7102926" y="3817143"/>
                  <a:ext cx="655320" cy="91440"/>
                </a:xfrm>
                <a:prstGeom prst="rect">
                  <a:avLst/>
                </a:prstGeom>
                <a:solidFill>
                  <a:srgbClr val="5C9AD3"/>
                </a:solidFill>
                <a:ln w="6350">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ectangle 63"/>
                <p:cNvSpPr/>
                <p:nvPr/>
              </p:nvSpPr>
              <p:spPr>
                <a:xfrm>
                  <a:off x="7758246" y="3817143"/>
                  <a:ext cx="655320" cy="91440"/>
                </a:xfrm>
                <a:prstGeom prst="rect">
                  <a:avLst/>
                </a:prstGeom>
                <a:solidFill>
                  <a:srgbClr val="7A7A7A"/>
                </a:solidFill>
                <a:ln w="6350">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8413566" y="3817143"/>
                  <a:ext cx="655320" cy="91440"/>
                </a:xfrm>
                <a:prstGeom prst="rect">
                  <a:avLst/>
                </a:prstGeom>
                <a:solidFill>
                  <a:srgbClr val="44546B"/>
                </a:solidFill>
                <a:ln w="6350">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0" name="Rounded Rectangle 9"/>
              <p:cNvSpPr/>
              <p:nvPr/>
            </p:nvSpPr>
            <p:spPr>
              <a:xfrm>
                <a:off x="7525717" y="6133181"/>
                <a:ext cx="3930727" cy="228600"/>
              </a:xfrm>
              <a:prstGeom prst="rect">
                <a:avLst/>
              </a:prstGeom>
              <a:solidFill>
                <a:srgbClr val="44546B">
                  <a:alpha val="75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sp>
          <p:nvSpPr>
            <p:cNvPr id="23" name="TextBox 22"/>
            <p:cNvSpPr txBox="1"/>
            <p:nvPr/>
          </p:nvSpPr>
          <p:spPr>
            <a:xfrm>
              <a:off x="3717881" y="2057546"/>
              <a:ext cx="5303520" cy="1815882"/>
            </a:xfrm>
            <a:prstGeom prst="rect">
              <a:avLst/>
            </a:prstGeom>
            <a:noFill/>
          </p:spPr>
          <p:txBody>
            <a:bodyPr wrap="square" rtlCol="0" anchor="t" anchorCtr="1">
              <a:spAutoFit/>
            </a:bodyPr>
            <a:lstStyle/>
            <a:p>
              <a:pPr algn="ctr"/>
              <a:r>
                <a:rPr lang="en-US" sz="4400" b="1" dirty="0">
                  <a:solidFill>
                    <a:schemeClr val="bg1"/>
                  </a:solidFill>
                  <a:latin typeface="Castellar" panose="020A0402060406010301" pitchFamily="18" charset="0"/>
                  <a:cs typeface="Estrangelo Edessa" panose="03080600000000000000" pitchFamily="66" charset="0"/>
                </a:rPr>
                <a:t>FAST LANE FURY</a:t>
              </a:r>
            </a:p>
            <a:p>
              <a:pPr algn="ctr"/>
              <a:r>
                <a:rPr lang="en-US" sz="2400" b="1" dirty="0">
                  <a:solidFill>
                    <a:schemeClr val="bg1"/>
                  </a:solidFill>
                  <a:latin typeface="Castellar" panose="020A0402060406010301" pitchFamily="18" charset="0"/>
                  <a:cs typeface="Estrangelo Edessa" panose="03080600000000000000" pitchFamily="66" charset="0"/>
                </a:rPr>
                <a:t>- A 2D Car Racing Game-</a:t>
              </a:r>
            </a:p>
          </p:txBody>
        </p:sp>
      </p:grpSp>
    </p:spTree>
    <p:extLst>
      <p:ext uri="{BB962C8B-B14F-4D97-AF65-F5344CB8AC3E}">
        <p14:creationId xmlns:p14="http://schemas.microsoft.com/office/powerpoint/2010/main" val="1502015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500" fill="hold"/>
                                        <p:tgtEl>
                                          <p:spTgt spid="2"/>
                                        </p:tgtEl>
                                        <p:attrNameLst>
                                          <p:attrName>ppt_w</p:attrName>
                                        </p:attrNameLst>
                                      </p:cBhvr>
                                      <p:tavLst>
                                        <p:tav tm="0">
                                          <p:val>
                                            <p:fltVal val="0"/>
                                          </p:val>
                                        </p:tav>
                                        <p:tav tm="100000">
                                          <p:val>
                                            <p:strVal val="#ppt_w"/>
                                          </p:val>
                                        </p:tav>
                                      </p:tavLst>
                                    </p:anim>
                                    <p:anim calcmode="lin" valueType="num">
                                      <p:cBhvr>
                                        <p:cTn id="8" dur="1500" fill="hold"/>
                                        <p:tgtEl>
                                          <p:spTgt spid="2"/>
                                        </p:tgtEl>
                                        <p:attrNameLst>
                                          <p:attrName>ppt_h</p:attrName>
                                        </p:attrNameLst>
                                      </p:cBhvr>
                                      <p:tavLst>
                                        <p:tav tm="0">
                                          <p:val>
                                            <p:fltVal val="0"/>
                                          </p:val>
                                        </p:tav>
                                        <p:tav tm="100000">
                                          <p:val>
                                            <p:strVal val="#ppt_h"/>
                                          </p:val>
                                        </p:tav>
                                      </p:tavLst>
                                    </p:anim>
                                    <p:animEffect transition="in" filter="fade">
                                      <p:cBhvr>
                                        <p:cTn id="9" dur="1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3000" b="-23000"/>
          </a:stretch>
        </a:blipFill>
        <a:effectLst/>
      </p:bgPr>
    </p:bg>
    <p:spTree>
      <p:nvGrpSpPr>
        <p:cNvPr id="1" name=""/>
        <p:cNvGrpSpPr/>
        <p:nvPr/>
      </p:nvGrpSpPr>
      <p:grpSpPr>
        <a:xfrm>
          <a:off x="0" y="0"/>
          <a:ext cx="0" cy="0"/>
          <a:chOff x="0" y="0"/>
          <a:chExt cx="0" cy="0"/>
        </a:xfrm>
      </p:grpSpPr>
      <p:sp>
        <p:nvSpPr>
          <p:cNvPr id="7" name="TextBox 6"/>
          <p:cNvSpPr txBox="1"/>
          <p:nvPr/>
        </p:nvSpPr>
        <p:spPr>
          <a:xfrm>
            <a:off x="1710267" y="2474892"/>
            <a:ext cx="8534400" cy="1446550"/>
          </a:xfrm>
          <a:prstGeom prst="rect">
            <a:avLst/>
          </a:prstGeom>
          <a:noFill/>
        </p:spPr>
        <p:txBody>
          <a:bodyPr wrap="square" rtlCol="0">
            <a:spAutoFit/>
          </a:bodyPr>
          <a:lstStyle/>
          <a:p>
            <a:pPr algn="ctr"/>
            <a:r>
              <a:rPr lang="en-US" sz="8800" b="1" dirty="0">
                <a:solidFill>
                  <a:schemeClr val="bg1"/>
                </a:solidFill>
                <a:latin typeface="Candara" panose="020E0502030303020204" pitchFamily="34" charset="0"/>
              </a:rPr>
              <a:t>THANK YOU</a:t>
            </a:r>
          </a:p>
        </p:txBody>
      </p:sp>
      <p:grpSp>
        <p:nvGrpSpPr>
          <p:cNvPr id="3" name="Group 2"/>
          <p:cNvGrpSpPr/>
          <p:nvPr/>
        </p:nvGrpSpPr>
        <p:grpSpPr>
          <a:xfrm>
            <a:off x="4898812" y="3997866"/>
            <a:ext cx="1920240" cy="91440"/>
            <a:chOff x="4831644" y="3200400"/>
            <a:chExt cx="1920240" cy="91440"/>
          </a:xfrm>
        </p:grpSpPr>
        <p:sp>
          <p:nvSpPr>
            <p:cNvPr id="2" name="Rectangle 1"/>
            <p:cNvSpPr/>
            <p:nvPr/>
          </p:nvSpPr>
          <p:spPr>
            <a:xfrm>
              <a:off x="4831644" y="3200400"/>
              <a:ext cx="640080" cy="91440"/>
            </a:xfrm>
            <a:prstGeom prst="rect">
              <a:avLst/>
            </a:prstGeom>
            <a:solidFill>
              <a:srgbClr val="FE4A1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471725" y="3200400"/>
              <a:ext cx="640080" cy="91440"/>
            </a:xfrm>
            <a:prstGeom prst="rect">
              <a:avLst/>
            </a:prstGeom>
            <a:solidFill>
              <a:srgbClr val="5C9AD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111804" y="3200400"/>
              <a:ext cx="640080" cy="91440"/>
            </a:xfrm>
            <a:prstGeom prst="rect">
              <a:avLst/>
            </a:prstGeom>
            <a:solidFill>
              <a:srgbClr val="7A7A7A"/>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728292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3000" b="-23000"/>
          </a:stretch>
        </a:blipFill>
        <a:effectLst/>
      </p:bgPr>
    </p:bg>
    <p:spTree>
      <p:nvGrpSpPr>
        <p:cNvPr id="1" name=""/>
        <p:cNvGrpSpPr/>
        <p:nvPr/>
      </p:nvGrpSpPr>
      <p:grpSpPr>
        <a:xfrm>
          <a:off x="0" y="0"/>
          <a:ext cx="0" cy="0"/>
          <a:chOff x="0" y="0"/>
          <a:chExt cx="0" cy="0"/>
        </a:xfrm>
      </p:grpSpPr>
      <p:sp>
        <p:nvSpPr>
          <p:cNvPr id="13" name="Freeform 12"/>
          <p:cNvSpPr/>
          <p:nvPr/>
        </p:nvSpPr>
        <p:spPr>
          <a:xfrm rot="2710697">
            <a:off x="-438464" y="528139"/>
            <a:ext cx="13462954" cy="5300520"/>
          </a:xfrm>
          <a:custGeom>
            <a:avLst/>
            <a:gdLst>
              <a:gd name="connsiteX0" fmla="*/ 4800853 w 13462954"/>
              <a:gd name="connsiteY0" fmla="*/ 0 h 5300520"/>
              <a:gd name="connsiteX1" fmla="*/ 12443810 w 13462954"/>
              <a:gd name="connsiteY1" fmla="*/ 0 h 5300520"/>
              <a:gd name="connsiteX2" fmla="*/ 13462954 w 13462954"/>
              <a:gd name="connsiteY2" fmla="*/ 1012821 h 5300520"/>
              <a:gd name="connsiteX3" fmla="*/ 9201855 w 13462954"/>
              <a:gd name="connsiteY3" fmla="*/ 5300520 h 5300520"/>
              <a:gd name="connsiteX4" fmla="*/ 472629 w 13462954"/>
              <a:gd name="connsiteY4" fmla="*/ 5300520 h 5300520"/>
              <a:gd name="connsiteX5" fmla="*/ 0 w 13462954"/>
              <a:gd name="connsiteY5" fmla="*/ 4830824 h 5300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62954" h="5300520">
                <a:moveTo>
                  <a:pt x="4800853" y="0"/>
                </a:moveTo>
                <a:lnTo>
                  <a:pt x="12443810" y="0"/>
                </a:lnTo>
                <a:lnTo>
                  <a:pt x="13462954" y="1012821"/>
                </a:lnTo>
                <a:lnTo>
                  <a:pt x="9201855" y="5300520"/>
                </a:lnTo>
                <a:lnTo>
                  <a:pt x="472629" y="5300520"/>
                </a:lnTo>
                <a:lnTo>
                  <a:pt x="0" y="4830824"/>
                </a:lnTo>
                <a:close/>
              </a:path>
            </a:pathLst>
          </a:custGeom>
          <a:solidFill>
            <a:srgbClr val="FE4A1E">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7" name="TextBox 16"/>
          <p:cNvSpPr txBox="1"/>
          <p:nvPr/>
        </p:nvSpPr>
        <p:spPr>
          <a:xfrm>
            <a:off x="1975839" y="422562"/>
            <a:ext cx="4512883" cy="830997"/>
          </a:xfrm>
          <a:prstGeom prst="rect">
            <a:avLst/>
          </a:prstGeom>
          <a:noFill/>
        </p:spPr>
        <p:txBody>
          <a:bodyPr wrap="square" rtlCol="0">
            <a:spAutoFit/>
          </a:bodyPr>
          <a:lstStyle/>
          <a:p>
            <a:pPr algn="ctr"/>
            <a:r>
              <a:rPr lang="en-US" sz="4800" b="1" dirty="0">
                <a:solidFill>
                  <a:schemeClr val="bg1"/>
                </a:solidFill>
                <a:latin typeface="Candara" panose="020E0502030303020204" pitchFamily="34" charset="0"/>
              </a:rPr>
              <a:t>CONTENTS</a:t>
            </a:r>
          </a:p>
        </p:txBody>
      </p:sp>
      <p:cxnSp>
        <p:nvCxnSpPr>
          <p:cNvPr id="18" name="Straight Connector 17"/>
          <p:cNvCxnSpPr>
            <a:cxnSpLocks/>
          </p:cNvCxnSpPr>
          <p:nvPr/>
        </p:nvCxnSpPr>
        <p:spPr>
          <a:xfrm>
            <a:off x="4176793" y="2366127"/>
            <a:ext cx="335466" cy="377393"/>
          </a:xfrm>
          <a:prstGeom prst="line">
            <a:avLst/>
          </a:prstGeom>
          <a:ln>
            <a:solidFill>
              <a:schemeClr val="bg1"/>
            </a:solidFill>
            <a:headEnd type="oval" w="sm" len="sm"/>
            <a:tailEnd type="ova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cxnSpLocks/>
          </p:cNvCxnSpPr>
          <p:nvPr/>
        </p:nvCxnSpPr>
        <p:spPr>
          <a:xfrm rot="18994765" flipH="1">
            <a:off x="4690209" y="2671530"/>
            <a:ext cx="1" cy="502920"/>
          </a:xfrm>
          <a:prstGeom prst="line">
            <a:avLst/>
          </a:prstGeom>
          <a:ln>
            <a:solidFill>
              <a:schemeClr val="bg1"/>
            </a:solidFill>
            <a:headEnd type="oval" w="sm" len="sm"/>
            <a:tailEnd type="ova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8994765" flipH="1">
            <a:off x="5035893" y="3025741"/>
            <a:ext cx="1" cy="502920"/>
          </a:xfrm>
          <a:prstGeom prst="line">
            <a:avLst/>
          </a:prstGeom>
          <a:ln>
            <a:solidFill>
              <a:schemeClr val="bg1"/>
            </a:solidFill>
            <a:headEnd type="oval" w="sm" len="sm"/>
            <a:tailEnd type="ova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18994765" flipH="1">
            <a:off x="5381577" y="3396292"/>
            <a:ext cx="1" cy="502920"/>
          </a:xfrm>
          <a:prstGeom prst="line">
            <a:avLst/>
          </a:prstGeom>
          <a:ln>
            <a:solidFill>
              <a:schemeClr val="bg1"/>
            </a:solidFill>
            <a:headEnd type="oval" w="sm" len="sm"/>
            <a:tailEnd type="ova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cxnSpLocks/>
          </p:cNvCxnSpPr>
          <p:nvPr/>
        </p:nvCxnSpPr>
        <p:spPr>
          <a:xfrm rot="18994765" flipH="1">
            <a:off x="5727258" y="3761577"/>
            <a:ext cx="1" cy="502920"/>
          </a:xfrm>
          <a:prstGeom prst="line">
            <a:avLst/>
          </a:prstGeom>
          <a:ln>
            <a:solidFill>
              <a:schemeClr val="bg1"/>
            </a:solidFill>
            <a:headEnd type="oval" w="sm" len="sm"/>
            <a:tailEnd type="ova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948651" y="1827573"/>
            <a:ext cx="1828800" cy="338554"/>
          </a:xfrm>
          <a:prstGeom prst="rect">
            <a:avLst/>
          </a:prstGeom>
          <a:noFill/>
        </p:spPr>
        <p:txBody>
          <a:bodyPr wrap="square" rtlCol="0">
            <a:spAutoFit/>
          </a:bodyPr>
          <a:lstStyle/>
          <a:p>
            <a:r>
              <a:rPr lang="en-US" sz="1600" dirty="0">
                <a:solidFill>
                  <a:schemeClr val="bg1"/>
                </a:solidFill>
                <a:latin typeface="Candara" panose="020E0502030303020204" pitchFamily="34" charset="0"/>
              </a:rPr>
              <a:t>INTRODUCTION</a:t>
            </a:r>
          </a:p>
        </p:txBody>
      </p:sp>
      <p:sp>
        <p:nvSpPr>
          <p:cNvPr id="29" name="TextBox 28"/>
          <p:cNvSpPr txBox="1"/>
          <p:nvPr/>
        </p:nvSpPr>
        <p:spPr>
          <a:xfrm>
            <a:off x="4344526" y="2205326"/>
            <a:ext cx="1828800" cy="338554"/>
          </a:xfrm>
          <a:prstGeom prst="rect">
            <a:avLst/>
          </a:prstGeom>
          <a:noFill/>
        </p:spPr>
        <p:txBody>
          <a:bodyPr wrap="square" rtlCol="0">
            <a:spAutoFit/>
          </a:bodyPr>
          <a:lstStyle/>
          <a:p>
            <a:r>
              <a:rPr lang="en-US" sz="1600" dirty="0">
                <a:solidFill>
                  <a:schemeClr val="bg1"/>
                </a:solidFill>
                <a:latin typeface="Candara" panose="020E0502030303020204" pitchFamily="34" charset="0"/>
              </a:rPr>
              <a:t>TOOLS USED</a:t>
            </a:r>
          </a:p>
        </p:txBody>
      </p:sp>
      <p:sp>
        <p:nvSpPr>
          <p:cNvPr id="30" name="TextBox 29"/>
          <p:cNvSpPr txBox="1"/>
          <p:nvPr/>
        </p:nvSpPr>
        <p:spPr>
          <a:xfrm>
            <a:off x="4629627" y="2578899"/>
            <a:ext cx="2909902" cy="338554"/>
          </a:xfrm>
          <a:prstGeom prst="rect">
            <a:avLst/>
          </a:prstGeom>
          <a:noFill/>
        </p:spPr>
        <p:txBody>
          <a:bodyPr wrap="square" rtlCol="0">
            <a:spAutoFit/>
          </a:bodyPr>
          <a:lstStyle/>
          <a:p>
            <a:r>
              <a:rPr lang="en-US" sz="1600" dirty="0">
                <a:solidFill>
                  <a:schemeClr val="bg1"/>
                </a:solidFill>
                <a:latin typeface="Candara" panose="020E0502030303020204" pitchFamily="34" charset="0"/>
              </a:rPr>
              <a:t>LIBRARIES &amp; DEPENDENCIES</a:t>
            </a:r>
          </a:p>
        </p:txBody>
      </p:sp>
      <p:sp>
        <p:nvSpPr>
          <p:cNvPr id="31" name="TextBox 30"/>
          <p:cNvSpPr txBox="1"/>
          <p:nvPr/>
        </p:nvSpPr>
        <p:spPr>
          <a:xfrm>
            <a:off x="5035893" y="2936316"/>
            <a:ext cx="3002667" cy="338554"/>
          </a:xfrm>
          <a:prstGeom prst="rect">
            <a:avLst/>
          </a:prstGeom>
          <a:noFill/>
        </p:spPr>
        <p:txBody>
          <a:bodyPr wrap="square" rtlCol="0">
            <a:spAutoFit/>
          </a:bodyPr>
          <a:lstStyle/>
          <a:p>
            <a:r>
              <a:rPr lang="en-US" sz="1600" dirty="0">
                <a:solidFill>
                  <a:schemeClr val="bg1"/>
                </a:solidFill>
                <a:latin typeface="Candara" panose="020E0502030303020204" pitchFamily="34" charset="0"/>
              </a:rPr>
              <a:t>FUNCTIONALITIES</a:t>
            </a:r>
          </a:p>
        </p:txBody>
      </p:sp>
      <p:sp>
        <p:nvSpPr>
          <p:cNvPr id="32" name="TextBox 31"/>
          <p:cNvSpPr txBox="1"/>
          <p:nvPr/>
        </p:nvSpPr>
        <p:spPr>
          <a:xfrm>
            <a:off x="5381576" y="3281011"/>
            <a:ext cx="2211359" cy="338554"/>
          </a:xfrm>
          <a:prstGeom prst="rect">
            <a:avLst/>
          </a:prstGeom>
          <a:noFill/>
        </p:spPr>
        <p:txBody>
          <a:bodyPr wrap="square" rtlCol="0">
            <a:spAutoFit/>
          </a:bodyPr>
          <a:lstStyle/>
          <a:p>
            <a:r>
              <a:rPr lang="en-US" sz="1600" dirty="0">
                <a:solidFill>
                  <a:schemeClr val="bg1"/>
                </a:solidFill>
                <a:latin typeface="Candara" panose="020E0502030303020204" pitchFamily="34" charset="0"/>
              </a:rPr>
              <a:t>STRUCTURAL OUTLINE</a:t>
            </a:r>
          </a:p>
        </p:txBody>
      </p:sp>
      <p:sp>
        <p:nvSpPr>
          <p:cNvPr id="33" name="TextBox 32"/>
          <p:cNvSpPr txBox="1"/>
          <p:nvPr/>
        </p:nvSpPr>
        <p:spPr>
          <a:xfrm>
            <a:off x="5659277" y="3637161"/>
            <a:ext cx="1828800" cy="338554"/>
          </a:xfrm>
          <a:prstGeom prst="rect">
            <a:avLst/>
          </a:prstGeom>
          <a:noFill/>
        </p:spPr>
        <p:txBody>
          <a:bodyPr wrap="square" rtlCol="0">
            <a:spAutoFit/>
          </a:bodyPr>
          <a:lstStyle/>
          <a:p>
            <a:r>
              <a:rPr lang="en-US" sz="1600" dirty="0">
                <a:solidFill>
                  <a:schemeClr val="bg1"/>
                </a:solidFill>
                <a:latin typeface="Candara" panose="020E0502030303020204" pitchFamily="34" charset="0"/>
              </a:rPr>
              <a:t>TEAM MEMBERS</a:t>
            </a:r>
          </a:p>
        </p:txBody>
      </p:sp>
      <p:sp>
        <p:nvSpPr>
          <p:cNvPr id="34" name="TextBox 33"/>
          <p:cNvSpPr txBox="1"/>
          <p:nvPr/>
        </p:nvSpPr>
        <p:spPr>
          <a:xfrm>
            <a:off x="6000132" y="4030096"/>
            <a:ext cx="1828800" cy="338554"/>
          </a:xfrm>
          <a:prstGeom prst="rect">
            <a:avLst/>
          </a:prstGeom>
          <a:noFill/>
        </p:spPr>
        <p:txBody>
          <a:bodyPr wrap="square" rtlCol="0">
            <a:spAutoFit/>
          </a:bodyPr>
          <a:lstStyle/>
          <a:p>
            <a:r>
              <a:rPr lang="en-US" sz="1600" dirty="0">
                <a:solidFill>
                  <a:schemeClr val="bg1"/>
                </a:solidFill>
                <a:latin typeface="Candara" panose="020E0502030303020204" pitchFamily="34" charset="0"/>
              </a:rPr>
              <a:t>THANKYOU</a:t>
            </a:r>
          </a:p>
        </p:txBody>
      </p:sp>
      <p:sp>
        <p:nvSpPr>
          <p:cNvPr id="36" name="TextBox 35"/>
          <p:cNvSpPr txBox="1"/>
          <p:nvPr/>
        </p:nvSpPr>
        <p:spPr>
          <a:xfrm>
            <a:off x="6625129" y="4598275"/>
            <a:ext cx="1828800" cy="338554"/>
          </a:xfrm>
          <a:prstGeom prst="rect">
            <a:avLst/>
          </a:prstGeom>
          <a:noFill/>
        </p:spPr>
        <p:txBody>
          <a:bodyPr wrap="square" rtlCol="0">
            <a:spAutoFit/>
          </a:bodyPr>
          <a:lstStyle/>
          <a:p>
            <a:endParaRPr lang="en-US" sz="1600" dirty="0">
              <a:solidFill>
                <a:schemeClr val="bg1"/>
              </a:solidFill>
              <a:latin typeface="Candara" panose="020E0502030303020204" pitchFamily="34" charset="0"/>
            </a:endParaRPr>
          </a:p>
        </p:txBody>
      </p:sp>
      <p:sp>
        <p:nvSpPr>
          <p:cNvPr id="39" name="Isosceles Triangle 38"/>
          <p:cNvSpPr/>
          <p:nvPr/>
        </p:nvSpPr>
        <p:spPr>
          <a:xfrm rot="10800000">
            <a:off x="3450635" y="10859"/>
            <a:ext cx="836508" cy="452972"/>
          </a:xfrm>
          <a:prstGeom prst="triangle">
            <a:avLst/>
          </a:prstGeom>
          <a:solidFill>
            <a:srgbClr val="5C9A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38" name="Straight Connector 37">
            <a:extLst>
              <a:ext uri="{FF2B5EF4-FFF2-40B4-BE49-F238E27FC236}">
                <a16:creationId xmlns:a16="http://schemas.microsoft.com/office/drawing/2014/main" id="{C83A891E-1EC4-4D4E-9D3A-8B5B76B74885}"/>
              </a:ext>
            </a:extLst>
          </p:cNvPr>
          <p:cNvCxnSpPr>
            <a:cxnSpLocks/>
          </p:cNvCxnSpPr>
          <p:nvPr/>
        </p:nvCxnSpPr>
        <p:spPr>
          <a:xfrm>
            <a:off x="3841327" y="1992113"/>
            <a:ext cx="335466" cy="377393"/>
          </a:xfrm>
          <a:prstGeom prst="line">
            <a:avLst/>
          </a:prstGeom>
          <a:ln>
            <a:solidFill>
              <a:schemeClr val="bg1"/>
            </a:solidFill>
            <a:headEnd type="oval" w="sm" len="sm"/>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9638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1000"/>
                                        <p:tgtEl>
                                          <p:spTgt spid="13"/>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wipe(up)">
                                      <p:cBhvr>
                                        <p:cTn id="11" dur="500"/>
                                        <p:tgtEl>
                                          <p:spTgt spid="39"/>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left)">
                                      <p:cBhvr>
                                        <p:cTn id="15" dur="500"/>
                                        <p:tgtEl>
                                          <p:spTgt spid="17"/>
                                        </p:tgtEl>
                                      </p:cBhvr>
                                    </p:animEffect>
                                  </p:childTnLst>
                                </p:cTn>
                              </p:par>
                            </p:childTnLst>
                          </p:cTn>
                        </p:par>
                        <p:par>
                          <p:cTn id="16" fill="hold">
                            <p:stCondLst>
                              <p:cond delay="2000"/>
                            </p:stCondLst>
                            <p:childTnLst>
                              <p:par>
                                <p:cTn id="17" presetID="37" presetClass="entr" presetSubtype="0"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1000"/>
                                        <p:tgtEl>
                                          <p:spTgt spid="18"/>
                                        </p:tgtEl>
                                      </p:cBhvr>
                                    </p:animEffect>
                                    <p:anim calcmode="lin" valueType="num">
                                      <p:cBhvr>
                                        <p:cTn id="20" dur="1000" fill="hold"/>
                                        <p:tgtEl>
                                          <p:spTgt spid="18"/>
                                        </p:tgtEl>
                                        <p:attrNameLst>
                                          <p:attrName>ppt_x</p:attrName>
                                        </p:attrNameLst>
                                      </p:cBhvr>
                                      <p:tavLst>
                                        <p:tav tm="0">
                                          <p:val>
                                            <p:strVal val="#ppt_x"/>
                                          </p:val>
                                        </p:tav>
                                        <p:tav tm="100000">
                                          <p:val>
                                            <p:strVal val="#ppt_x"/>
                                          </p:val>
                                        </p:tav>
                                      </p:tavLst>
                                    </p:anim>
                                    <p:anim calcmode="lin" valueType="num">
                                      <p:cBhvr>
                                        <p:cTn id="21" dur="900" decel="100000" fill="hold"/>
                                        <p:tgtEl>
                                          <p:spTgt spid="18"/>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8"/>
                                        </p:tgtEl>
                                        <p:attrNameLst>
                                          <p:attrName>ppt_y</p:attrName>
                                        </p:attrNameLst>
                                      </p:cBhvr>
                                      <p:tavLst>
                                        <p:tav tm="0">
                                          <p:val>
                                            <p:strVal val="#ppt_y-.03"/>
                                          </p:val>
                                        </p:tav>
                                        <p:tav tm="100000">
                                          <p:val>
                                            <p:strVal val="#ppt_y"/>
                                          </p:val>
                                        </p:tav>
                                      </p:tavLst>
                                    </p:anim>
                                  </p:childTnLst>
                                </p:cTn>
                              </p:par>
                            </p:childTnLst>
                          </p:cTn>
                        </p:par>
                        <p:par>
                          <p:cTn id="23" fill="hold">
                            <p:stCondLst>
                              <p:cond delay="3000"/>
                            </p:stCondLst>
                            <p:childTnLst>
                              <p:par>
                                <p:cTn id="24" presetID="37" presetClass="entr" presetSubtype="0" fill="hold" grpId="0" nodeType="after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1000"/>
                                        <p:tgtEl>
                                          <p:spTgt spid="28"/>
                                        </p:tgtEl>
                                      </p:cBhvr>
                                    </p:animEffect>
                                    <p:anim calcmode="lin" valueType="num">
                                      <p:cBhvr>
                                        <p:cTn id="27" dur="1000" fill="hold"/>
                                        <p:tgtEl>
                                          <p:spTgt spid="28"/>
                                        </p:tgtEl>
                                        <p:attrNameLst>
                                          <p:attrName>ppt_x</p:attrName>
                                        </p:attrNameLst>
                                      </p:cBhvr>
                                      <p:tavLst>
                                        <p:tav tm="0">
                                          <p:val>
                                            <p:strVal val="#ppt_x"/>
                                          </p:val>
                                        </p:tav>
                                        <p:tav tm="100000">
                                          <p:val>
                                            <p:strVal val="#ppt_x"/>
                                          </p:val>
                                        </p:tav>
                                      </p:tavLst>
                                    </p:anim>
                                    <p:anim calcmode="lin" valueType="num">
                                      <p:cBhvr>
                                        <p:cTn id="28" dur="900" decel="100000" fill="hold"/>
                                        <p:tgtEl>
                                          <p:spTgt spid="28"/>
                                        </p:tgtEl>
                                        <p:attrNameLst>
                                          <p:attrName>ppt_y</p:attrName>
                                        </p:attrNameLst>
                                      </p:cBhvr>
                                      <p:tavLst>
                                        <p:tav tm="0">
                                          <p:val>
                                            <p:strVal val="#ppt_y+1"/>
                                          </p:val>
                                        </p:tav>
                                        <p:tav tm="100000">
                                          <p:val>
                                            <p:strVal val="#ppt_y-.03"/>
                                          </p:val>
                                        </p:tav>
                                      </p:tavLst>
                                    </p:anim>
                                    <p:anim calcmode="lin" valueType="num">
                                      <p:cBhvr>
                                        <p:cTn id="29" dur="100" accel="100000" fill="hold">
                                          <p:stCondLst>
                                            <p:cond delay="900"/>
                                          </p:stCondLst>
                                        </p:cTn>
                                        <p:tgtEl>
                                          <p:spTgt spid="28"/>
                                        </p:tgtEl>
                                        <p:attrNameLst>
                                          <p:attrName>ppt_y</p:attrName>
                                        </p:attrNameLst>
                                      </p:cBhvr>
                                      <p:tavLst>
                                        <p:tav tm="0">
                                          <p:val>
                                            <p:strVal val="#ppt_y-.03"/>
                                          </p:val>
                                        </p:tav>
                                        <p:tav tm="100000">
                                          <p:val>
                                            <p:strVal val="#ppt_y"/>
                                          </p:val>
                                        </p:tav>
                                      </p:tavLst>
                                    </p:anim>
                                  </p:childTnLst>
                                </p:cTn>
                              </p:par>
                            </p:childTnLst>
                          </p:cTn>
                        </p:par>
                        <p:par>
                          <p:cTn id="30" fill="hold">
                            <p:stCondLst>
                              <p:cond delay="4000"/>
                            </p:stCondLst>
                            <p:childTnLst>
                              <p:par>
                                <p:cTn id="31" presetID="37" presetClass="entr" presetSubtype="0" fill="hold" nodeType="after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1000"/>
                                        <p:tgtEl>
                                          <p:spTgt spid="19"/>
                                        </p:tgtEl>
                                      </p:cBhvr>
                                    </p:animEffect>
                                    <p:anim calcmode="lin" valueType="num">
                                      <p:cBhvr>
                                        <p:cTn id="34" dur="1000" fill="hold"/>
                                        <p:tgtEl>
                                          <p:spTgt spid="19"/>
                                        </p:tgtEl>
                                        <p:attrNameLst>
                                          <p:attrName>ppt_x</p:attrName>
                                        </p:attrNameLst>
                                      </p:cBhvr>
                                      <p:tavLst>
                                        <p:tav tm="0">
                                          <p:val>
                                            <p:strVal val="#ppt_x"/>
                                          </p:val>
                                        </p:tav>
                                        <p:tav tm="100000">
                                          <p:val>
                                            <p:strVal val="#ppt_x"/>
                                          </p:val>
                                        </p:tav>
                                      </p:tavLst>
                                    </p:anim>
                                    <p:anim calcmode="lin" valueType="num">
                                      <p:cBhvr>
                                        <p:cTn id="35" dur="900" decel="100000" fill="hold"/>
                                        <p:tgtEl>
                                          <p:spTgt spid="19"/>
                                        </p:tgtEl>
                                        <p:attrNameLst>
                                          <p:attrName>ppt_y</p:attrName>
                                        </p:attrNameLst>
                                      </p:cBhvr>
                                      <p:tavLst>
                                        <p:tav tm="0">
                                          <p:val>
                                            <p:strVal val="#ppt_y+1"/>
                                          </p:val>
                                        </p:tav>
                                        <p:tav tm="100000">
                                          <p:val>
                                            <p:strVal val="#ppt_y-.03"/>
                                          </p:val>
                                        </p:tav>
                                      </p:tavLst>
                                    </p:anim>
                                    <p:anim calcmode="lin" valueType="num">
                                      <p:cBhvr>
                                        <p:cTn id="36" dur="100" accel="100000" fill="hold">
                                          <p:stCondLst>
                                            <p:cond delay="900"/>
                                          </p:stCondLst>
                                        </p:cTn>
                                        <p:tgtEl>
                                          <p:spTgt spid="19"/>
                                        </p:tgtEl>
                                        <p:attrNameLst>
                                          <p:attrName>ppt_y</p:attrName>
                                        </p:attrNameLst>
                                      </p:cBhvr>
                                      <p:tavLst>
                                        <p:tav tm="0">
                                          <p:val>
                                            <p:strVal val="#ppt_y-.03"/>
                                          </p:val>
                                        </p:tav>
                                        <p:tav tm="100000">
                                          <p:val>
                                            <p:strVal val="#ppt_y"/>
                                          </p:val>
                                        </p:tav>
                                      </p:tavLst>
                                    </p:anim>
                                  </p:childTnLst>
                                </p:cTn>
                              </p:par>
                            </p:childTnLst>
                          </p:cTn>
                        </p:par>
                        <p:par>
                          <p:cTn id="37" fill="hold">
                            <p:stCondLst>
                              <p:cond delay="5000"/>
                            </p:stCondLst>
                            <p:childTnLst>
                              <p:par>
                                <p:cTn id="38" presetID="37" presetClass="entr" presetSubtype="0" fill="hold" grpId="0" nodeType="after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fade">
                                      <p:cBhvr>
                                        <p:cTn id="40" dur="1000"/>
                                        <p:tgtEl>
                                          <p:spTgt spid="29"/>
                                        </p:tgtEl>
                                      </p:cBhvr>
                                    </p:animEffect>
                                    <p:anim calcmode="lin" valueType="num">
                                      <p:cBhvr>
                                        <p:cTn id="41" dur="1000" fill="hold"/>
                                        <p:tgtEl>
                                          <p:spTgt spid="29"/>
                                        </p:tgtEl>
                                        <p:attrNameLst>
                                          <p:attrName>ppt_x</p:attrName>
                                        </p:attrNameLst>
                                      </p:cBhvr>
                                      <p:tavLst>
                                        <p:tav tm="0">
                                          <p:val>
                                            <p:strVal val="#ppt_x"/>
                                          </p:val>
                                        </p:tav>
                                        <p:tav tm="100000">
                                          <p:val>
                                            <p:strVal val="#ppt_x"/>
                                          </p:val>
                                        </p:tav>
                                      </p:tavLst>
                                    </p:anim>
                                    <p:anim calcmode="lin" valueType="num">
                                      <p:cBhvr>
                                        <p:cTn id="42" dur="900" decel="100000" fill="hold"/>
                                        <p:tgtEl>
                                          <p:spTgt spid="29"/>
                                        </p:tgtEl>
                                        <p:attrNameLst>
                                          <p:attrName>ppt_y</p:attrName>
                                        </p:attrNameLst>
                                      </p:cBhvr>
                                      <p:tavLst>
                                        <p:tav tm="0">
                                          <p:val>
                                            <p:strVal val="#ppt_y+1"/>
                                          </p:val>
                                        </p:tav>
                                        <p:tav tm="100000">
                                          <p:val>
                                            <p:strVal val="#ppt_y-.03"/>
                                          </p:val>
                                        </p:tav>
                                      </p:tavLst>
                                    </p:anim>
                                    <p:anim calcmode="lin" valueType="num">
                                      <p:cBhvr>
                                        <p:cTn id="43" dur="100" accel="100000" fill="hold">
                                          <p:stCondLst>
                                            <p:cond delay="900"/>
                                          </p:stCondLst>
                                        </p:cTn>
                                        <p:tgtEl>
                                          <p:spTgt spid="29"/>
                                        </p:tgtEl>
                                        <p:attrNameLst>
                                          <p:attrName>ppt_y</p:attrName>
                                        </p:attrNameLst>
                                      </p:cBhvr>
                                      <p:tavLst>
                                        <p:tav tm="0">
                                          <p:val>
                                            <p:strVal val="#ppt_y-.03"/>
                                          </p:val>
                                        </p:tav>
                                        <p:tav tm="100000">
                                          <p:val>
                                            <p:strVal val="#ppt_y"/>
                                          </p:val>
                                        </p:tav>
                                      </p:tavLst>
                                    </p:anim>
                                  </p:childTnLst>
                                </p:cTn>
                              </p:par>
                            </p:childTnLst>
                          </p:cTn>
                        </p:par>
                        <p:par>
                          <p:cTn id="44" fill="hold">
                            <p:stCondLst>
                              <p:cond delay="6000"/>
                            </p:stCondLst>
                            <p:childTnLst>
                              <p:par>
                                <p:cTn id="45" presetID="37" presetClass="entr" presetSubtype="0" fill="hold" nodeType="after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1000"/>
                                        <p:tgtEl>
                                          <p:spTgt spid="20"/>
                                        </p:tgtEl>
                                      </p:cBhvr>
                                    </p:animEffect>
                                    <p:anim calcmode="lin" valueType="num">
                                      <p:cBhvr>
                                        <p:cTn id="48" dur="1000" fill="hold"/>
                                        <p:tgtEl>
                                          <p:spTgt spid="20"/>
                                        </p:tgtEl>
                                        <p:attrNameLst>
                                          <p:attrName>ppt_x</p:attrName>
                                        </p:attrNameLst>
                                      </p:cBhvr>
                                      <p:tavLst>
                                        <p:tav tm="0">
                                          <p:val>
                                            <p:strVal val="#ppt_x"/>
                                          </p:val>
                                        </p:tav>
                                        <p:tav tm="100000">
                                          <p:val>
                                            <p:strVal val="#ppt_x"/>
                                          </p:val>
                                        </p:tav>
                                      </p:tavLst>
                                    </p:anim>
                                    <p:anim calcmode="lin" valueType="num">
                                      <p:cBhvr>
                                        <p:cTn id="49" dur="900" decel="100000" fill="hold"/>
                                        <p:tgtEl>
                                          <p:spTgt spid="20"/>
                                        </p:tgtEl>
                                        <p:attrNameLst>
                                          <p:attrName>ppt_y</p:attrName>
                                        </p:attrNameLst>
                                      </p:cBhvr>
                                      <p:tavLst>
                                        <p:tav tm="0">
                                          <p:val>
                                            <p:strVal val="#ppt_y+1"/>
                                          </p:val>
                                        </p:tav>
                                        <p:tav tm="100000">
                                          <p:val>
                                            <p:strVal val="#ppt_y-.03"/>
                                          </p:val>
                                        </p:tav>
                                      </p:tavLst>
                                    </p:anim>
                                    <p:anim calcmode="lin" valueType="num">
                                      <p:cBhvr>
                                        <p:cTn id="50" dur="100" accel="100000" fill="hold">
                                          <p:stCondLst>
                                            <p:cond delay="900"/>
                                          </p:stCondLst>
                                        </p:cTn>
                                        <p:tgtEl>
                                          <p:spTgt spid="20"/>
                                        </p:tgtEl>
                                        <p:attrNameLst>
                                          <p:attrName>ppt_y</p:attrName>
                                        </p:attrNameLst>
                                      </p:cBhvr>
                                      <p:tavLst>
                                        <p:tav tm="0">
                                          <p:val>
                                            <p:strVal val="#ppt_y-.03"/>
                                          </p:val>
                                        </p:tav>
                                        <p:tav tm="100000">
                                          <p:val>
                                            <p:strVal val="#ppt_y"/>
                                          </p:val>
                                        </p:tav>
                                      </p:tavLst>
                                    </p:anim>
                                  </p:childTnLst>
                                </p:cTn>
                              </p:par>
                            </p:childTnLst>
                          </p:cTn>
                        </p:par>
                        <p:par>
                          <p:cTn id="51" fill="hold">
                            <p:stCondLst>
                              <p:cond delay="7000"/>
                            </p:stCondLst>
                            <p:childTnLst>
                              <p:par>
                                <p:cTn id="52" presetID="37" presetClass="entr" presetSubtype="0" fill="hold" grpId="0" nodeType="afterEffect">
                                  <p:stCondLst>
                                    <p:cond delay="0"/>
                                  </p:stCondLst>
                                  <p:childTnLst>
                                    <p:set>
                                      <p:cBhvr>
                                        <p:cTn id="53" dur="1" fill="hold">
                                          <p:stCondLst>
                                            <p:cond delay="0"/>
                                          </p:stCondLst>
                                        </p:cTn>
                                        <p:tgtEl>
                                          <p:spTgt spid="30"/>
                                        </p:tgtEl>
                                        <p:attrNameLst>
                                          <p:attrName>style.visibility</p:attrName>
                                        </p:attrNameLst>
                                      </p:cBhvr>
                                      <p:to>
                                        <p:strVal val="visible"/>
                                      </p:to>
                                    </p:set>
                                    <p:animEffect transition="in" filter="fade">
                                      <p:cBhvr>
                                        <p:cTn id="54" dur="1000"/>
                                        <p:tgtEl>
                                          <p:spTgt spid="30"/>
                                        </p:tgtEl>
                                      </p:cBhvr>
                                    </p:animEffect>
                                    <p:anim calcmode="lin" valueType="num">
                                      <p:cBhvr>
                                        <p:cTn id="55" dur="1000" fill="hold"/>
                                        <p:tgtEl>
                                          <p:spTgt spid="30"/>
                                        </p:tgtEl>
                                        <p:attrNameLst>
                                          <p:attrName>ppt_x</p:attrName>
                                        </p:attrNameLst>
                                      </p:cBhvr>
                                      <p:tavLst>
                                        <p:tav tm="0">
                                          <p:val>
                                            <p:strVal val="#ppt_x"/>
                                          </p:val>
                                        </p:tav>
                                        <p:tav tm="100000">
                                          <p:val>
                                            <p:strVal val="#ppt_x"/>
                                          </p:val>
                                        </p:tav>
                                      </p:tavLst>
                                    </p:anim>
                                    <p:anim calcmode="lin" valueType="num">
                                      <p:cBhvr>
                                        <p:cTn id="56" dur="900" decel="100000" fill="hold"/>
                                        <p:tgtEl>
                                          <p:spTgt spid="30"/>
                                        </p:tgtEl>
                                        <p:attrNameLst>
                                          <p:attrName>ppt_y</p:attrName>
                                        </p:attrNameLst>
                                      </p:cBhvr>
                                      <p:tavLst>
                                        <p:tav tm="0">
                                          <p:val>
                                            <p:strVal val="#ppt_y+1"/>
                                          </p:val>
                                        </p:tav>
                                        <p:tav tm="100000">
                                          <p:val>
                                            <p:strVal val="#ppt_y-.03"/>
                                          </p:val>
                                        </p:tav>
                                      </p:tavLst>
                                    </p:anim>
                                    <p:anim calcmode="lin" valueType="num">
                                      <p:cBhvr>
                                        <p:cTn id="57" dur="100" accel="100000" fill="hold">
                                          <p:stCondLst>
                                            <p:cond delay="900"/>
                                          </p:stCondLst>
                                        </p:cTn>
                                        <p:tgtEl>
                                          <p:spTgt spid="30"/>
                                        </p:tgtEl>
                                        <p:attrNameLst>
                                          <p:attrName>ppt_y</p:attrName>
                                        </p:attrNameLst>
                                      </p:cBhvr>
                                      <p:tavLst>
                                        <p:tav tm="0">
                                          <p:val>
                                            <p:strVal val="#ppt_y-.03"/>
                                          </p:val>
                                        </p:tav>
                                        <p:tav tm="100000">
                                          <p:val>
                                            <p:strVal val="#ppt_y"/>
                                          </p:val>
                                        </p:tav>
                                      </p:tavLst>
                                    </p:anim>
                                  </p:childTnLst>
                                </p:cTn>
                              </p:par>
                            </p:childTnLst>
                          </p:cTn>
                        </p:par>
                        <p:par>
                          <p:cTn id="58" fill="hold">
                            <p:stCondLst>
                              <p:cond delay="8000"/>
                            </p:stCondLst>
                            <p:childTnLst>
                              <p:par>
                                <p:cTn id="59" presetID="37" presetClass="entr" presetSubtype="0" fill="hold" grpId="0" nodeType="afterEffect">
                                  <p:stCondLst>
                                    <p:cond delay="0"/>
                                  </p:stCondLst>
                                  <p:childTnLst>
                                    <p:set>
                                      <p:cBhvr>
                                        <p:cTn id="60" dur="1" fill="hold">
                                          <p:stCondLst>
                                            <p:cond delay="0"/>
                                          </p:stCondLst>
                                        </p:cTn>
                                        <p:tgtEl>
                                          <p:spTgt spid="31"/>
                                        </p:tgtEl>
                                        <p:attrNameLst>
                                          <p:attrName>style.visibility</p:attrName>
                                        </p:attrNameLst>
                                      </p:cBhvr>
                                      <p:to>
                                        <p:strVal val="visible"/>
                                      </p:to>
                                    </p:set>
                                    <p:animEffect transition="in" filter="fade">
                                      <p:cBhvr>
                                        <p:cTn id="61" dur="1000"/>
                                        <p:tgtEl>
                                          <p:spTgt spid="31"/>
                                        </p:tgtEl>
                                      </p:cBhvr>
                                    </p:animEffect>
                                    <p:anim calcmode="lin" valueType="num">
                                      <p:cBhvr>
                                        <p:cTn id="62" dur="1000" fill="hold"/>
                                        <p:tgtEl>
                                          <p:spTgt spid="31"/>
                                        </p:tgtEl>
                                        <p:attrNameLst>
                                          <p:attrName>ppt_x</p:attrName>
                                        </p:attrNameLst>
                                      </p:cBhvr>
                                      <p:tavLst>
                                        <p:tav tm="0">
                                          <p:val>
                                            <p:strVal val="#ppt_x"/>
                                          </p:val>
                                        </p:tav>
                                        <p:tav tm="100000">
                                          <p:val>
                                            <p:strVal val="#ppt_x"/>
                                          </p:val>
                                        </p:tav>
                                      </p:tavLst>
                                    </p:anim>
                                    <p:anim calcmode="lin" valueType="num">
                                      <p:cBhvr>
                                        <p:cTn id="63" dur="900" decel="100000" fill="hold"/>
                                        <p:tgtEl>
                                          <p:spTgt spid="31"/>
                                        </p:tgtEl>
                                        <p:attrNameLst>
                                          <p:attrName>ppt_y</p:attrName>
                                        </p:attrNameLst>
                                      </p:cBhvr>
                                      <p:tavLst>
                                        <p:tav tm="0">
                                          <p:val>
                                            <p:strVal val="#ppt_y+1"/>
                                          </p:val>
                                        </p:tav>
                                        <p:tav tm="100000">
                                          <p:val>
                                            <p:strVal val="#ppt_y-.03"/>
                                          </p:val>
                                        </p:tav>
                                      </p:tavLst>
                                    </p:anim>
                                    <p:anim calcmode="lin" valueType="num">
                                      <p:cBhvr>
                                        <p:cTn id="64" dur="100" accel="100000" fill="hold">
                                          <p:stCondLst>
                                            <p:cond delay="900"/>
                                          </p:stCondLst>
                                        </p:cTn>
                                        <p:tgtEl>
                                          <p:spTgt spid="31"/>
                                        </p:tgtEl>
                                        <p:attrNameLst>
                                          <p:attrName>ppt_y</p:attrName>
                                        </p:attrNameLst>
                                      </p:cBhvr>
                                      <p:tavLst>
                                        <p:tav tm="0">
                                          <p:val>
                                            <p:strVal val="#ppt_y-.03"/>
                                          </p:val>
                                        </p:tav>
                                        <p:tav tm="100000">
                                          <p:val>
                                            <p:strVal val="#ppt_y"/>
                                          </p:val>
                                        </p:tav>
                                      </p:tavLst>
                                    </p:anim>
                                  </p:childTnLst>
                                </p:cTn>
                              </p:par>
                            </p:childTnLst>
                          </p:cTn>
                        </p:par>
                        <p:par>
                          <p:cTn id="65" fill="hold">
                            <p:stCondLst>
                              <p:cond delay="9000"/>
                            </p:stCondLst>
                            <p:childTnLst>
                              <p:par>
                                <p:cTn id="66" presetID="37" presetClass="entr" presetSubtype="0" fill="hold" grpId="0" nodeType="afterEffect">
                                  <p:stCondLst>
                                    <p:cond delay="0"/>
                                  </p:stCondLst>
                                  <p:childTnLst>
                                    <p:set>
                                      <p:cBhvr>
                                        <p:cTn id="67" dur="1" fill="hold">
                                          <p:stCondLst>
                                            <p:cond delay="0"/>
                                          </p:stCondLst>
                                        </p:cTn>
                                        <p:tgtEl>
                                          <p:spTgt spid="32"/>
                                        </p:tgtEl>
                                        <p:attrNameLst>
                                          <p:attrName>style.visibility</p:attrName>
                                        </p:attrNameLst>
                                      </p:cBhvr>
                                      <p:to>
                                        <p:strVal val="visible"/>
                                      </p:to>
                                    </p:set>
                                    <p:animEffect transition="in" filter="fade">
                                      <p:cBhvr>
                                        <p:cTn id="68" dur="1000"/>
                                        <p:tgtEl>
                                          <p:spTgt spid="32"/>
                                        </p:tgtEl>
                                      </p:cBhvr>
                                    </p:animEffect>
                                    <p:anim calcmode="lin" valueType="num">
                                      <p:cBhvr>
                                        <p:cTn id="69" dur="1000" fill="hold"/>
                                        <p:tgtEl>
                                          <p:spTgt spid="32"/>
                                        </p:tgtEl>
                                        <p:attrNameLst>
                                          <p:attrName>ppt_x</p:attrName>
                                        </p:attrNameLst>
                                      </p:cBhvr>
                                      <p:tavLst>
                                        <p:tav tm="0">
                                          <p:val>
                                            <p:strVal val="#ppt_x"/>
                                          </p:val>
                                        </p:tav>
                                        <p:tav tm="100000">
                                          <p:val>
                                            <p:strVal val="#ppt_x"/>
                                          </p:val>
                                        </p:tav>
                                      </p:tavLst>
                                    </p:anim>
                                    <p:anim calcmode="lin" valueType="num">
                                      <p:cBhvr>
                                        <p:cTn id="70" dur="900" decel="100000" fill="hold"/>
                                        <p:tgtEl>
                                          <p:spTgt spid="32"/>
                                        </p:tgtEl>
                                        <p:attrNameLst>
                                          <p:attrName>ppt_y</p:attrName>
                                        </p:attrNameLst>
                                      </p:cBhvr>
                                      <p:tavLst>
                                        <p:tav tm="0">
                                          <p:val>
                                            <p:strVal val="#ppt_y+1"/>
                                          </p:val>
                                        </p:tav>
                                        <p:tav tm="100000">
                                          <p:val>
                                            <p:strVal val="#ppt_y-.03"/>
                                          </p:val>
                                        </p:tav>
                                      </p:tavLst>
                                    </p:anim>
                                    <p:anim calcmode="lin" valueType="num">
                                      <p:cBhvr>
                                        <p:cTn id="71" dur="100" accel="100000" fill="hold">
                                          <p:stCondLst>
                                            <p:cond delay="900"/>
                                          </p:stCondLst>
                                        </p:cTn>
                                        <p:tgtEl>
                                          <p:spTgt spid="32"/>
                                        </p:tgtEl>
                                        <p:attrNameLst>
                                          <p:attrName>ppt_y</p:attrName>
                                        </p:attrNameLst>
                                      </p:cBhvr>
                                      <p:tavLst>
                                        <p:tav tm="0">
                                          <p:val>
                                            <p:strVal val="#ppt_y-.03"/>
                                          </p:val>
                                        </p:tav>
                                        <p:tav tm="100000">
                                          <p:val>
                                            <p:strVal val="#ppt_y"/>
                                          </p:val>
                                        </p:tav>
                                      </p:tavLst>
                                    </p:anim>
                                  </p:childTnLst>
                                </p:cTn>
                              </p:par>
                            </p:childTnLst>
                          </p:cTn>
                        </p:par>
                        <p:par>
                          <p:cTn id="72" fill="hold">
                            <p:stCondLst>
                              <p:cond delay="10000"/>
                            </p:stCondLst>
                            <p:childTnLst>
                              <p:par>
                                <p:cTn id="73" presetID="37" presetClass="entr" presetSubtype="0" fill="hold" nodeType="afterEffect">
                                  <p:stCondLst>
                                    <p:cond delay="0"/>
                                  </p:stCondLst>
                                  <p:childTnLst>
                                    <p:set>
                                      <p:cBhvr>
                                        <p:cTn id="74" dur="1" fill="hold">
                                          <p:stCondLst>
                                            <p:cond delay="0"/>
                                          </p:stCondLst>
                                        </p:cTn>
                                        <p:tgtEl>
                                          <p:spTgt spid="23"/>
                                        </p:tgtEl>
                                        <p:attrNameLst>
                                          <p:attrName>style.visibility</p:attrName>
                                        </p:attrNameLst>
                                      </p:cBhvr>
                                      <p:to>
                                        <p:strVal val="visible"/>
                                      </p:to>
                                    </p:set>
                                    <p:animEffect transition="in" filter="fade">
                                      <p:cBhvr>
                                        <p:cTn id="75" dur="1000"/>
                                        <p:tgtEl>
                                          <p:spTgt spid="23"/>
                                        </p:tgtEl>
                                      </p:cBhvr>
                                    </p:animEffect>
                                    <p:anim calcmode="lin" valueType="num">
                                      <p:cBhvr>
                                        <p:cTn id="76" dur="1000" fill="hold"/>
                                        <p:tgtEl>
                                          <p:spTgt spid="23"/>
                                        </p:tgtEl>
                                        <p:attrNameLst>
                                          <p:attrName>ppt_x</p:attrName>
                                        </p:attrNameLst>
                                      </p:cBhvr>
                                      <p:tavLst>
                                        <p:tav tm="0">
                                          <p:val>
                                            <p:strVal val="#ppt_x"/>
                                          </p:val>
                                        </p:tav>
                                        <p:tav tm="100000">
                                          <p:val>
                                            <p:strVal val="#ppt_x"/>
                                          </p:val>
                                        </p:tav>
                                      </p:tavLst>
                                    </p:anim>
                                    <p:anim calcmode="lin" valueType="num">
                                      <p:cBhvr>
                                        <p:cTn id="77" dur="900" decel="100000" fill="hold"/>
                                        <p:tgtEl>
                                          <p:spTgt spid="23"/>
                                        </p:tgtEl>
                                        <p:attrNameLst>
                                          <p:attrName>ppt_y</p:attrName>
                                        </p:attrNameLst>
                                      </p:cBhvr>
                                      <p:tavLst>
                                        <p:tav tm="0">
                                          <p:val>
                                            <p:strVal val="#ppt_y+1"/>
                                          </p:val>
                                        </p:tav>
                                        <p:tav tm="100000">
                                          <p:val>
                                            <p:strVal val="#ppt_y-.03"/>
                                          </p:val>
                                        </p:tav>
                                      </p:tavLst>
                                    </p:anim>
                                    <p:anim calcmode="lin" valueType="num">
                                      <p:cBhvr>
                                        <p:cTn id="78" dur="100" accel="100000" fill="hold">
                                          <p:stCondLst>
                                            <p:cond delay="900"/>
                                          </p:stCondLst>
                                        </p:cTn>
                                        <p:tgtEl>
                                          <p:spTgt spid="23"/>
                                        </p:tgtEl>
                                        <p:attrNameLst>
                                          <p:attrName>ppt_y</p:attrName>
                                        </p:attrNameLst>
                                      </p:cBhvr>
                                      <p:tavLst>
                                        <p:tav tm="0">
                                          <p:val>
                                            <p:strVal val="#ppt_y-.03"/>
                                          </p:val>
                                        </p:tav>
                                        <p:tav tm="100000">
                                          <p:val>
                                            <p:strVal val="#ppt_y"/>
                                          </p:val>
                                        </p:tav>
                                      </p:tavLst>
                                    </p:anim>
                                  </p:childTnLst>
                                </p:cTn>
                              </p:par>
                            </p:childTnLst>
                          </p:cTn>
                        </p:par>
                        <p:par>
                          <p:cTn id="79" fill="hold">
                            <p:stCondLst>
                              <p:cond delay="11000"/>
                            </p:stCondLst>
                            <p:childTnLst>
                              <p:par>
                                <p:cTn id="80" presetID="37" presetClass="entr" presetSubtype="0" fill="hold" grpId="0" nodeType="afterEffect">
                                  <p:stCondLst>
                                    <p:cond delay="0"/>
                                  </p:stCondLst>
                                  <p:childTnLst>
                                    <p:set>
                                      <p:cBhvr>
                                        <p:cTn id="81" dur="1" fill="hold">
                                          <p:stCondLst>
                                            <p:cond delay="0"/>
                                          </p:stCondLst>
                                        </p:cTn>
                                        <p:tgtEl>
                                          <p:spTgt spid="33"/>
                                        </p:tgtEl>
                                        <p:attrNameLst>
                                          <p:attrName>style.visibility</p:attrName>
                                        </p:attrNameLst>
                                      </p:cBhvr>
                                      <p:to>
                                        <p:strVal val="visible"/>
                                      </p:to>
                                    </p:set>
                                    <p:animEffect transition="in" filter="fade">
                                      <p:cBhvr>
                                        <p:cTn id="82" dur="1000"/>
                                        <p:tgtEl>
                                          <p:spTgt spid="33"/>
                                        </p:tgtEl>
                                      </p:cBhvr>
                                    </p:animEffect>
                                    <p:anim calcmode="lin" valueType="num">
                                      <p:cBhvr>
                                        <p:cTn id="83" dur="1000" fill="hold"/>
                                        <p:tgtEl>
                                          <p:spTgt spid="33"/>
                                        </p:tgtEl>
                                        <p:attrNameLst>
                                          <p:attrName>ppt_x</p:attrName>
                                        </p:attrNameLst>
                                      </p:cBhvr>
                                      <p:tavLst>
                                        <p:tav tm="0">
                                          <p:val>
                                            <p:strVal val="#ppt_x"/>
                                          </p:val>
                                        </p:tav>
                                        <p:tav tm="100000">
                                          <p:val>
                                            <p:strVal val="#ppt_x"/>
                                          </p:val>
                                        </p:tav>
                                      </p:tavLst>
                                    </p:anim>
                                    <p:anim calcmode="lin" valueType="num">
                                      <p:cBhvr>
                                        <p:cTn id="84" dur="900" decel="100000" fill="hold"/>
                                        <p:tgtEl>
                                          <p:spTgt spid="33"/>
                                        </p:tgtEl>
                                        <p:attrNameLst>
                                          <p:attrName>ppt_y</p:attrName>
                                        </p:attrNameLst>
                                      </p:cBhvr>
                                      <p:tavLst>
                                        <p:tav tm="0">
                                          <p:val>
                                            <p:strVal val="#ppt_y+1"/>
                                          </p:val>
                                        </p:tav>
                                        <p:tav tm="100000">
                                          <p:val>
                                            <p:strVal val="#ppt_y-.03"/>
                                          </p:val>
                                        </p:tav>
                                      </p:tavLst>
                                    </p:anim>
                                    <p:anim calcmode="lin" valueType="num">
                                      <p:cBhvr>
                                        <p:cTn id="85" dur="100" accel="100000" fill="hold">
                                          <p:stCondLst>
                                            <p:cond delay="900"/>
                                          </p:stCondLst>
                                        </p:cTn>
                                        <p:tgtEl>
                                          <p:spTgt spid="33"/>
                                        </p:tgtEl>
                                        <p:attrNameLst>
                                          <p:attrName>ppt_y</p:attrName>
                                        </p:attrNameLst>
                                      </p:cBhvr>
                                      <p:tavLst>
                                        <p:tav tm="0">
                                          <p:val>
                                            <p:strVal val="#ppt_y-.03"/>
                                          </p:val>
                                        </p:tav>
                                        <p:tav tm="100000">
                                          <p:val>
                                            <p:strVal val="#ppt_y"/>
                                          </p:val>
                                        </p:tav>
                                      </p:tavLst>
                                    </p:anim>
                                  </p:childTnLst>
                                </p:cTn>
                              </p:par>
                            </p:childTnLst>
                          </p:cTn>
                        </p:par>
                        <p:par>
                          <p:cTn id="86" fill="hold">
                            <p:stCondLst>
                              <p:cond delay="12000"/>
                            </p:stCondLst>
                            <p:childTnLst>
                              <p:par>
                                <p:cTn id="87" presetID="37" presetClass="entr" presetSubtype="0" fill="hold" nodeType="afterEffect">
                                  <p:stCondLst>
                                    <p:cond delay="0"/>
                                  </p:stCondLst>
                                  <p:childTnLst>
                                    <p:set>
                                      <p:cBhvr>
                                        <p:cTn id="88" dur="1" fill="hold">
                                          <p:stCondLst>
                                            <p:cond delay="0"/>
                                          </p:stCondLst>
                                        </p:cTn>
                                        <p:tgtEl>
                                          <p:spTgt spid="24"/>
                                        </p:tgtEl>
                                        <p:attrNameLst>
                                          <p:attrName>style.visibility</p:attrName>
                                        </p:attrNameLst>
                                      </p:cBhvr>
                                      <p:to>
                                        <p:strVal val="visible"/>
                                      </p:to>
                                    </p:set>
                                    <p:animEffect transition="in" filter="fade">
                                      <p:cBhvr>
                                        <p:cTn id="89" dur="1000"/>
                                        <p:tgtEl>
                                          <p:spTgt spid="24"/>
                                        </p:tgtEl>
                                      </p:cBhvr>
                                    </p:animEffect>
                                    <p:anim calcmode="lin" valueType="num">
                                      <p:cBhvr>
                                        <p:cTn id="90" dur="1000" fill="hold"/>
                                        <p:tgtEl>
                                          <p:spTgt spid="24"/>
                                        </p:tgtEl>
                                        <p:attrNameLst>
                                          <p:attrName>ppt_x</p:attrName>
                                        </p:attrNameLst>
                                      </p:cBhvr>
                                      <p:tavLst>
                                        <p:tav tm="0">
                                          <p:val>
                                            <p:strVal val="#ppt_x"/>
                                          </p:val>
                                        </p:tav>
                                        <p:tav tm="100000">
                                          <p:val>
                                            <p:strVal val="#ppt_x"/>
                                          </p:val>
                                        </p:tav>
                                      </p:tavLst>
                                    </p:anim>
                                    <p:anim calcmode="lin" valueType="num">
                                      <p:cBhvr>
                                        <p:cTn id="91" dur="900" decel="100000" fill="hold"/>
                                        <p:tgtEl>
                                          <p:spTgt spid="24"/>
                                        </p:tgtEl>
                                        <p:attrNameLst>
                                          <p:attrName>ppt_y</p:attrName>
                                        </p:attrNameLst>
                                      </p:cBhvr>
                                      <p:tavLst>
                                        <p:tav tm="0">
                                          <p:val>
                                            <p:strVal val="#ppt_y+1"/>
                                          </p:val>
                                        </p:tav>
                                        <p:tav tm="100000">
                                          <p:val>
                                            <p:strVal val="#ppt_y-.03"/>
                                          </p:val>
                                        </p:tav>
                                      </p:tavLst>
                                    </p:anim>
                                    <p:anim calcmode="lin" valueType="num">
                                      <p:cBhvr>
                                        <p:cTn id="92" dur="100" accel="100000" fill="hold">
                                          <p:stCondLst>
                                            <p:cond delay="900"/>
                                          </p:stCondLst>
                                        </p:cTn>
                                        <p:tgtEl>
                                          <p:spTgt spid="24"/>
                                        </p:tgtEl>
                                        <p:attrNameLst>
                                          <p:attrName>ppt_y</p:attrName>
                                        </p:attrNameLst>
                                      </p:cBhvr>
                                      <p:tavLst>
                                        <p:tav tm="0">
                                          <p:val>
                                            <p:strVal val="#ppt_y-.03"/>
                                          </p:val>
                                        </p:tav>
                                        <p:tav tm="100000">
                                          <p:val>
                                            <p:strVal val="#ppt_y"/>
                                          </p:val>
                                        </p:tav>
                                      </p:tavLst>
                                    </p:anim>
                                  </p:childTnLst>
                                </p:cTn>
                              </p:par>
                            </p:childTnLst>
                          </p:cTn>
                        </p:par>
                        <p:par>
                          <p:cTn id="93" fill="hold">
                            <p:stCondLst>
                              <p:cond delay="13000"/>
                            </p:stCondLst>
                            <p:childTnLst>
                              <p:par>
                                <p:cTn id="94" presetID="37" presetClass="entr" presetSubtype="0" fill="hold" grpId="0" nodeType="afterEffect">
                                  <p:stCondLst>
                                    <p:cond delay="0"/>
                                  </p:stCondLst>
                                  <p:childTnLst>
                                    <p:set>
                                      <p:cBhvr>
                                        <p:cTn id="95" dur="1" fill="hold">
                                          <p:stCondLst>
                                            <p:cond delay="0"/>
                                          </p:stCondLst>
                                        </p:cTn>
                                        <p:tgtEl>
                                          <p:spTgt spid="34"/>
                                        </p:tgtEl>
                                        <p:attrNameLst>
                                          <p:attrName>style.visibility</p:attrName>
                                        </p:attrNameLst>
                                      </p:cBhvr>
                                      <p:to>
                                        <p:strVal val="visible"/>
                                      </p:to>
                                    </p:set>
                                    <p:animEffect transition="in" filter="fade">
                                      <p:cBhvr>
                                        <p:cTn id="96" dur="1000"/>
                                        <p:tgtEl>
                                          <p:spTgt spid="34"/>
                                        </p:tgtEl>
                                      </p:cBhvr>
                                    </p:animEffect>
                                    <p:anim calcmode="lin" valueType="num">
                                      <p:cBhvr>
                                        <p:cTn id="97" dur="1000" fill="hold"/>
                                        <p:tgtEl>
                                          <p:spTgt spid="34"/>
                                        </p:tgtEl>
                                        <p:attrNameLst>
                                          <p:attrName>ppt_x</p:attrName>
                                        </p:attrNameLst>
                                      </p:cBhvr>
                                      <p:tavLst>
                                        <p:tav tm="0">
                                          <p:val>
                                            <p:strVal val="#ppt_x"/>
                                          </p:val>
                                        </p:tav>
                                        <p:tav tm="100000">
                                          <p:val>
                                            <p:strVal val="#ppt_x"/>
                                          </p:val>
                                        </p:tav>
                                      </p:tavLst>
                                    </p:anim>
                                    <p:anim calcmode="lin" valueType="num">
                                      <p:cBhvr>
                                        <p:cTn id="98" dur="900" decel="100000" fill="hold"/>
                                        <p:tgtEl>
                                          <p:spTgt spid="34"/>
                                        </p:tgtEl>
                                        <p:attrNameLst>
                                          <p:attrName>ppt_y</p:attrName>
                                        </p:attrNameLst>
                                      </p:cBhvr>
                                      <p:tavLst>
                                        <p:tav tm="0">
                                          <p:val>
                                            <p:strVal val="#ppt_y+1"/>
                                          </p:val>
                                        </p:tav>
                                        <p:tav tm="100000">
                                          <p:val>
                                            <p:strVal val="#ppt_y-.03"/>
                                          </p:val>
                                        </p:tav>
                                      </p:tavLst>
                                    </p:anim>
                                    <p:anim calcmode="lin" valueType="num">
                                      <p:cBhvr>
                                        <p:cTn id="99" dur="100" accel="100000" fill="hold">
                                          <p:stCondLst>
                                            <p:cond delay="900"/>
                                          </p:stCondLst>
                                        </p:cTn>
                                        <p:tgtEl>
                                          <p:spTgt spid="34"/>
                                        </p:tgtEl>
                                        <p:attrNameLst>
                                          <p:attrName>ppt_y</p:attrName>
                                        </p:attrNameLst>
                                      </p:cBhvr>
                                      <p:tavLst>
                                        <p:tav tm="0">
                                          <p:val>
                                            <p:strVal val="#ppt_y-.03"/>
                                          </p:val>
                                        </p:tav>
                                        <p:tav tm="100000">
                                          <p:val>
                                            <p:strVal val="#ppt_y"/>
                                          </p:val>
                                        </p:tav>
                                      </p:tavLst>
                                    </p:anim>
                                  </p:childTnLst>
                                </p:cTn>
                              </p:par>
                            </p:childTnLst>
                          </p:cTn>
                        </p:par>
                        <p:par>
                          <p:cTn id="100" fill="hold">
                            <p:stCondLst>
                              <p:cond delay="14000"/>
                            </p:stCondLst>
                            <p:childTnLst>
                              <p:par>
                                <p:cTn id="101" presetID="37" presetClass="entr" presetSubtype="0" fill="hold" grpId="0" nodeType="afterEffect" nodePh="1">
                                  <p:stCondLst>
                                    <p:cond delay="0"/>
                                  </p:stCondLst>
                                  <p:endCondLst>
                                    <p:cond evt="begin" delay="0">
                                      <p:tn val="101"/>
                                    </p:cond>
                                  </p:endCondLst>
                                  <p:childTnLst>
                                    <p:set>
                                      <p:cBhvr>
                                        <p:cTn id="102" dur="1" fill="hold">
                                          <p:stCondLst>
                                            <p:cond delay="0"/>
                                          </p:stCondLst>
                                        </p:cTn>
                                        <p:tgtEl>
                                          <p:spTgt spid="36"/>
                                        </p:tgtEl>
                                        <p:attrNameLst>
                                          <p:attrName>style.visibility</p:attrName>
                                        </p:attrNameLst>
                                      </p:cBhvr>
                                      <p:to>
                                        <p:strVal val="visible"/>
                                      </p:to>
                                    </p:set>
                                    <p:animEffect transition="in" filter="fade">
                                      <p:cBhvr>
                                        <p:cTn id="103" dur="1000"/>
                                        <p:tgtEl>
                                          <p:spTgt spid="36"/>
                                        </p:tgtEl>
                                      </p:cBhvr>
                                    </p:animEffect>
                                    <p:anim calcmode="lin" valueType="num">
                                      <p:cBhvr>
                                        <p:cTn id="104" dur="1000" fill="hold"/>
                                        <p:tgtEl>
                                          <p:spTgt spid="36"/>
                                        </p:tgtEl>
                                        <p:attrNameLst>
                                          <p:attrName>ppt_x</p:attrName>
                                        </p:attrNameLst>
                                      </p:cBhvr>
                                      <p:tavLst>
                                        <p:tav tm="0">
                                          <p:val>
                                            <p:strVal val="#ppt_x"/>
                                          </p:val>
                                        </p:tav>
                                        <p:tav tm="100000">
                                          <p:val>
                                            <p:strVal val="#ppt_x"/>
                                          </p:val>
                                        </p:tav>
                                      </p:tavLst>
                                    </p:anim>
                                    <p:anim calcmode="lin" valueType="num">
                                      <p:cBhvr>
                                        <p:cTn id="105" dur="900" decel="100000" fill="hold"/>
                                        <p:tgtEl>
                                          <p:spTgt spid="36"/>
                                        </p:tgtEl>
                                        <p:attrNameLst>
                                          <p:attrName>ppt_y</p:attrName>
                                        </p:attrNameLst>
                                      </p:cBhvr>
                                      <p:tavLst>
                                        <p:tav tm="0">
                                          <p:val>
                                            <p:strVal val="#ppt_y+1"/>
                                          </p:val>
                                        </p:tav>
                                        <p:tav tm="100000">
                                          <p:val>
                                            <p:strVal val="#ppt_y-.03"/>
                                          </p:val>
                                        </p:tav>
                                      </p:tavLst>
                                    </p:anim>
                                    <p:anim calcmode="lin" valueType="num">
                                      <p:cBhvr>
                                        <p:cTn id="106" dur="100" accel="100000" fill="hold">
                                          <p:stCondLst>
                                            <p:cond delay="900"/>
                                          </p:stCondLst>
                                        </p:cTn>
                                        <p:tgtEl>
                                          <p:spTgt spid="36"/>
                                        </p:tgtEl>
                                        <p:attrNameLst>
                                          <p:attrName>ppt_y</p:attrName>
                                        </p:attrNameLst>
                                      </p:cBhvr>
                                      <p:tavLst>
                                        <p:tav tm="0">
                                          <p:val>
                                            <p:strVal val="#ppt_y-.03"/>
                                          </p:val>
                                        </p:tav>
                                        <p:tav tm="100000">
                                          <p:val>
                                            <p:strVal val="#ppt_y"/>
                                          </p:val>
                                        </p:tav>
                                      </p:tavLst>
                                    </p:anim>
                                  </p:childTnLst>
                                </p:cTn>
                              </p:par>
                            </p:childTnLst>
                          </p:cTn>
                        </p:par>
                        <p:par>
                          <p:cTn id="107" fill="hold">
                            <p:stCondLst>
                              <p:cond delay="15000"/>
                            </p:stCondLst>
                            <p:childTnLst>
                              <p:par>
                                <p:cTn id="108" presetID="37" presetClass="entr" presetSubtype="0" fill="hold" nodeType="afterEffect">
                                  <p:stCondLst>
                                    <p:cond delay="0"/>
                                  </p:stCondLst>
                                  <p:childTnLst>
                                    <p:set>
                                      <p:cBhvr>
                                        <p:cTn id="109" dur="1" fill="hold">
                                          <p:stCondLst>
                                            <p:cond delay="0"/>
                                          </p:stCondLst>
                                        </p:cTn>
                                        <p:tgtEl>
                                          <p:spTgt spid="38"/>
                                        </p:tgtEl>
                                        <p:attrNameLst>
                                          <p:attrName>style.visibility</p:attrName>
                                        </p:attrNameLst>
                                      </p:cBhvr>
                                      <p:to>
                                        <p:strVal val="visible"/>
                                      </p:to>
                                    </p:set>
                                    <p:animEffect transition="in" filter="fade">
                                      <p:cBhvr>
                                        <p:cTn id="110" dur="1000"/>
                                        <p:tgtEl>
                                          <p:spTgt spid="38"/>
                                        </p:tgtEl>
                                      </p:cBhvr>
                                    </p:animEffect>
                                    <p:anim calcmode="lin" valueType="num">
                                      <p:cBhvr>
                                        <p:cTn id="111" dur="1000" fill="hold"/>
                                        <p:tgtEl>
                                          <p:spTgt spid="38"/>
                                        </p:tgtEl>
                                        <p:attrNameLst>
                                          <p:attrName>ppt_x</p:attrName>
                                        </p:attrNameLst>
                                      </p:cBhvr>
                                      <p:tavLst>
                                        <p:tav tm="0">
                                          <p:val>
                                            <p:strVal val="#ppt_x"/>
                                          </p:val>
                                        </p:tav>
                                        <p:tav tm="100000">
                                          <p:val>
                                            <p:strVal val="#ppt_x"/>
                                          </p:val>
                                        </p:tav>
                                      </p:tavLst>
                                    </p:anim>
                                    <p:anim calcmode="lin" valueType="num">
                                      <p:cBhvr>
                                        <p:cTn id="112" dur="900" decel="100000" fill="hold"/>
                                        <p:tgtEl>
                                          <p:spTgt spid="38"/>
                                        </p:tgtEl>
                                        <p:attrNameLst>
                                          <p:attrName>ppt_y</p:attrName>
                                        </p:attrNameLst>
                                      </p:cBhvr>
                                      <p:tavLst>
                                        <p:tav tm="0">
                                          <p:val>
                                            <p:strVal val="#ppt_y+1"/>
                                          </p:val>
                                        </p:tav>
                                        <p:tav tm="100000">
                                          <p:val>
                                            <p:strVal val="#ppt_y-.03"/>
                                          </p:val>
                                        </p:tav>
                                      </p:tavLst>
                                    </p:anim>
                                    <p:anim calcmode="lin" valueType="num">
                                      <p:cBhvr>
                                        <p:cTn id="113" dur="100" accel="100000" fill="hold">
                                          <p:stCondLst>
                                            <p:cond delay="900"/>
                                          </p:stCondLst>
                                        </p:cTn>
                                        <p:tgtEl>
                                          <p:spTgt spid="3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7" grpId="0"/>
      <p:bldP spid="28" grpId="0"/>
      <p:bldP spid="29" grpId="0"/>
      <p:bldP spid="30" grpId="0"/>
      <p:bldP spid="31" grpId="0"/>
      <p:bldP spid="32" grpId="0"/>
      <p:bldP spid="33" grpId="0"/>
      <p:bldP spid="34" grpId="0"/>
      <p:bldP spid="36" grpId="0"/>
      <p:bldP spid="3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3000" b="-23000"/>
          </a:stretch>
        </a:blip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19044CB-130E-4F4B-95FD-76A95EF7D0A0}"/>
              </a:ext>
            </a:extLst>
          </p:cNvPr>
          <p:cNvSpPr txBox="1"/>
          <p:nvPr/>
        </p:nvSpPr>
        <p:spPr>
          <a:xfrm>
            <a:off x="152400" y="215895"/>
            <a:ext cx="11878733" cy="1046440"/>
          </a:xfrm>
          <a:prstGeom prst="rect">
            <a:avLst/>
          </a:prstGeom>
          <a:noFill/>
        </p:spPr>
        <p:txBody>
          <a:bodyPr wrap="square" rtlCol="0">
            <a:spAutoFit/>
          </a:bodyPr>
          <a:lstStyle/>
          <a:p>
            <a:pPr algn="ctr"/>
            <a:r>
              <a:rPr lang="en-US" sz="4400" b="1" i="1" dirty="0">
                <a:solidFill>
                  <a:schemeClr val="bg1"/>
                </a:solidFill>
                <a:latin typeface="Candara" panose="020E0502030303020204" pitchFamily="34" charset="0"/>
              </a:rPr>
              <a:t>INTRODUCTION</a:t>
            </a:r>
          </a:p>
          <a:p>
            <a:pPr algn="ctr"/>
            <a:r>
              <a:rPr lang="en-US" i="1" dirty="0">
                <a:solidFill>
                  <a:schemeClr val="bg1"/>
                </a:solidFill>
                <a:latin typeface="Candara" panose="020E0502030303020204" pitchFamily="34" charset="0"/>
              </a:rPr>
              <a:t>An elaborate Briefing :</a:t>
            </a:r>
          </a:p>
        </p:txBody>
      </p:sp>
      <p:sp>
        <p:nvSpPr>
          <p:cNvPr id="12" name="TextBox 11">
            <a:extLst>
              <a:ext uri="{FF2B5EF4-FFF2-40B4-BE49-F238E27FC236}">
                <a16:creationId xmlns:a16="http://schemas.microsoft.com/office/drawing/2014/main" id="{B7D014FE-1C19-4C3E-8B0B-E2FEC502EB83}"/>
              </a:ext>
            </a:extLst>
          </p:cNvPr>
          <p:cNvSpPr txBox="1"/>
          <p:nvPr/>
        </p:nvSpPr>
        <p:spPr>
          <a:xfrm>
            <a:off x="-4234" y="1710070"/>
            <a:ext cx="12192000" cy="4739759"/>
          </a:xfrm>
          <a:prstGeom prst="rect">
            <a:avLst/>
          </a:prstGeom>
          <a:noFill/>
        </p:spPr>
        <p:txBody>
          <a:bodyPr wrap="square" rtlCol="0">
            <a:spAutoFit/>
          </a:bodyPr>
          <a:lstStyle/>
          <a:p>
            <a:r>
              <a:rPr lang="en-US" i="1" dirty="0">
                <a:solidFill>
                  <a:schemeClr val="bg1"/>
                </a:solidFill>
                <a:latin typeface="Bookman Old Style" panose="02050604050505020204" pitchFamily="18" charset="0"/>
              </a:rPr>
              <a:t>"FAST LANE FURY" is a straightforward yet captivating 2D driving game where players take control of a vehicle navigating through a bustling road. The game's objective is to survive as long as possible while avoiding obstacles to accumulate the highest score. Controlled by the 'W', 'S', 'A', and 'D' keys, players must skillfully maneuver through traffic, accelerating, decelerating, and changing lanes to stay on the road. With a well-designed interface featuring a main menu, instructional screen, and dynamic gameplay screen, the game ensures an accessible and engaging experience for players of all skill levels. The inclusion of a high score system, pause menu, and celebratory messages upon achieving a new high score adds depth and motivation for players to continually strive for improvement.</a:t>
            </a:r>
          </a:p>
          <a:p>
            <a:endParaRPr lang="en-US" i="1" dirty="0">
              <a:solidFill>
                <a:schemeClr val="bg1"/>
              </a:solidFill>
              <a:latin typeface="Bookman Old Style" panose="02050604050505020204" pitchFamily="18" charset="0"/>
            </a:endParaRPr>
          </a:p>
          <a:p>
            <a:r>
              <a:rPr lang="en-US" i="1" dirty="0">
                <a:solidFill>
                  <a:schemeClr val="bg1"/>
                </a:solidFill>
                <a:latin typeface="Bookman Old Style" panose="02050604050505020204" pitchFamily="18" charset="0"/>
              </a:rPr>
              <a:t>The graphics, implemented using the OpenGL library, enhance the gaming experience by rendering elements such as the road, divider lines, player's vehicle, and obstacle vehicles. The seamless integration of key functionalities, including scoring, game states, and controls, contributes to a compelling and immersive gaming environment. Overall, "FAST LANE FURY" strikes a balance between simplicity and excitement, providing an enjoyable challenge for players looking to test their reflexes and driving skills in a fast-paced 2D setting.</a:t>
            </a:r>
          </a:p>
          <a:p>
            <a:endParaRPr lang="en-US" sz="1400" dirty="0">
              <a:solidFill>
                <a:schemeClr val="bg1"/>
              </a:solidFill>
              <a:latin typeface="Candara" panose="020E0502030303020204" pitchFamily="34" charset="0"/>
            </a:endParaRPr>
          </a:p>
          <a:p>
            <a:endParaRPr lang="en-US" dirty="0">
              <a:solidFill>
                <a:schemeClr val="bg1"/>
              </a:solidFill>
              <a:latin typeface="Candara" panose="020E0502030303020204" pitchFamily="34" charset="0"/>
            </a:endParaRPr>
          </a:p>
        </p:txBody>
      </p:sp>
    </p:spTree>
    <p:extLst>
      <p:ext uri="{BB962C8B-B14F-4D97-AF65-F5344CB8AC3E}">
        <p14:creationId xmlns:p14="http://schemas.microsoft.com/office/powerpoint/2010/main" val="1043969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up)">
                                      <p:cBhvr>
                                        <p:cTn id="11" dur="2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3000" b="-23000"/>
          </a:stretch>
        </a:blipFill>
        <a:effectLst/>
      </p:bgPr>
    </p:bg>
    <p:spTree>
      <p:nvGrpSpPr>
        <p:cNvPr id="1" name=""/>
        <p:cNvGrpSpPr/>
        <p:nvPr/>
      </p:nvGrpSpPr>
      <p:grpSpPr>
        <a:xfrm>
          <a:off x="0" y="0"/>
          <a:ext cx="0" cy="0"/>
          <a:chOff x="0" y="0"/>
          <a:chExt cx="0" cy="0"/>
        </a:xfrm>
      </p:grpSpPr>
      <p:sp>
        <p:nvSpPr>
          <p:cNvPr id="7" name="TextBox 6"/>
          <p:cNvSpPr txBox="1"/>
          <p:nvPr/>
        </p:nvSpPr>
        <p:spPr>
          <a:xfrm>
            <a:off x="3262535" y="291604"/>
            <a:ext cx="5508978" cy="769441"/>
          </a:xfrm>
          <a:prstGeom prst="rect">
            <a:avLst/>
          </a:prstGeom>
          <a:noFill/>
        </p:spPr>
        <p:txBody>
          <a:bodyPr wrap="square" rtlCol="0">
            <a:spAutoFit/>
          </a:bodyPr>
          <a:lstStyle/>
          <a:p>
            <a:pPr algn="ctr"/>
            <a:r>
              <a:rPr lang="en-US" sz="4400" b="1" dirty="0">
                <a:solidFill>
                  <a:schemeClr val="bg1"/>
                </a:solidFill>
                <a:latin typeface="Candara" panose="020E0502030303020204" pitchFamily="34" charset="0"/>
              </a:rPr>
              <a:t>TOOLS USED</a:t>
            </a:r>
          </a:p>
        </p:txBody>
      </p:sp>
      <p:sp>
        <p:nvSpPr>
          <p:cNvPr id="49" name="Rectangle 48"/>
          <p:cNvSpPr>
            <a:spLocks noChangeAspect="1"/>
          </p:cNvSpPr>
          <p:nvPr/>
        </p:nvSpPr>
        <p:spPr>
          <a:xfrm rot="18905857">
            <a:off x="1286855" y="2022727"/>
            <a:ext cx="2286000" cy="2286000"/>
          </a:xfrm>
          <a:prstGeom prst="rect">
            <a:avLst/>
          </a:prstGeom>
          <a:solidFill>
            <a:schemeClr val="tx1">
              <a:alpha val="75000"/>
            </a:schemeClr>
          </a:solidFill>
          <a:ln w="6350">
            <a:solidFill>
              <a:schemeClr val="bg1"/>
            </a:solid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p:cNvGrpSpPr/>
          <p:nvPr/>
        </p:nvGrpSpPr>
        <p:grpSpPr>
          <a:xfrm>
            <a:off x="1523150" y="2746159"/>
            <a:ext cx="1828800" cy="1538883"/>
            <a:chOff x="1619804" y="2992914"/>
            <a:chExt cx="1828800" cy="1538883"/>
          </a:xfrm>
        </p:grpSpPr>
        <p:sp>
          <p:nvSpPr>
            <p:cNvPr id="26" name="TextBox 25"/>
            <p:cNvSpPr txBox="1"/>
            <p:nvPr/>
          </p:nvSpPr>
          <p:spPr>
            <a:xfrm>
              <a:off x="1619804" y="2992914"/>
              <a:ext cx="1828800" cy="369332"/>
            </a:xfrm>
            <a:prstGeom prst="rect">
              <a:avLst/>
            </a:prstGeom>
            <a:noFill/>
          </p:spPr>
          <p:txBody>
            <a:bodyPr wrap="square" rtlCol="0">
              <a:spAutoFit/>
            </a:bodyPr>
            <a:lstStyle/>
            <a:p>
              <a:pPr algn="ctr"/>
              <a:r>
                <a:rPr lang="en-US" b="1" dirty="0">
                  <a:solidFill>
                    <a:srgbClr val="FE4A1E"/>
                  </a:solidFill>
                  <a:latin typeface="Candara" panose="020E0502030303020204" pitchFamily="34" charset="0"/>
                </a:rPr>
                <a:t>Open GL</a:t>
              </a:r>
            </a:p>
          </p:txBody>
        </p:sp>
        <p:sp>
          <p:nvSpPr>
            <p:cNvPr id="27" name="TextBox 26"/>
            <p:cNvSpPr txBox="1"/>
            <p:nvPr/>
          </p:nvSpPr>
          <p:spPr>
            <a:xfrm>
              <a:off x="1656568" y="3362246"/>
              <a:ext cx="1790941" cy="1169551"/>
            </a:xfrm>
            <a:prstGeom prst="rect">
              <a:avLst/>
            </a:prstGeom>
            <a:noFill/>
          </p:spPr>
          <p:txBody>
            <a:bodyPr wrap="square" rtlCol="0">
              <a:spAutoFit/>
            </a:bodyPr>
            <a:lstStyle/>
            <a:p>
              <a:pPr algn="ctr"/>
              <a:r>
                <a:rPr lang="en-US" sz="1400" b="0" i="0" dirty="0">
                  <a:solidFill>
                    <a:srgbClr val="ECECF1"/>
                  </a:solidFill>
                  <a:effectLst/>
                  <a:latin typeface="Söhne"/>
                </a:rPr>
                <a:t>OpenGL is used for graphics rendering  like window initialization,2D shapes</a:t>
              </a:r>
              <a:endParaRPr lang="en-US" sz="1300" dirty="0">
                <a:solidFill>
                  <a:schemeClr val="bg1"/>
                </a:solidFill>
                <a:latin typeface="Candara" panose="020E0502030303020204" pitchFamily="34" charset="0"/>
              </a:endParaRPr>
            </a:p>
          </p:txBody>
        </p:sp>
      </p:grpSp>
      <p:sp>
        <p:nvSpPr>
          <p:cNvPr id="55" name="Rectangle 54"/>
          <p:cNvSpPr>
            <a:spLocks noChangeAspect="1"/>
          </p:cNvSpPr>
          <p:nvPr/>
        </p:nvSpPr>
        <p:spPr>
          <a:xfrm rot="18905857">
            <a:off x="3735979" y="3663031"/>
            <a:ext cx="2286000" cy="2286000"/>
          </a:xfrm>
          <a:prstGeom prst="rect">
            <a:avLst/>
          </a:prstGeom>
          <a:solidFill>
            <a:schemeClr val="tx1">
              <a:alpha val="75000"/>
            </a:schemeClr>
          </a:solidFill>
          <a:ln w="6350">
            <a:solidFill>
              <a:schemeClr val="bg1"/>
            </a:solid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7" name="Group 56"/>
          <p:cNvGrpSpPr/>
          <p:nvPr/>
        </p:nvGrpSpPr>
        <p:grpSpPr>
          <a:xfrm>
            <a:off x="3972274" y="4386463"/>
            <a:ext cx="1828800" cy="1673557"/>
            <a:chOff x="1619804" y="2992914"/>
            <a:chExt cx="1828800" cy="1673557"/>
          </a:xfrm>
        </p:grpSpPr>
        <p:sp>
          <p:nvSpPr>
            <p:cNvPr id="58" name="TextBox 57"/>
            <p:cNvSpPr txBox="1"/>
            <p:nvPr/>
          </p:nvSpPr>
          <p:spPr>
            <a:xfrm>
              <a:off x="1619804" y="2992914"/>
              <a:ext cx="1828800" cy="369332"/>
            </a:xfrm>
            <a:prstGeom prst="rect">
              <a:avLst/>
            </a:prstGeom>
            <a:noFill/>
          </p:spPr>
          <p:txBody>
            <a:bodyPr wrap="square" rtlCol="0">
              <a:spAutoFit/>
            </a:bodyPr>
            <a:lstStyle/>
            <a:p>
              <a:pPr algn="ctr"/>
              <a:r>
                <a:rPr lang="en-US" b="1" dirty="0">
                  <a:solidFill>
                    <a:srgbClr val="5C9AD3"/>
                  </a:solidFill>
                  <a:latin typeface="Candara" panose="020E0502030303020204" pitchFamily="34" charset="0"/>
                </a:rPr>
                <a:t>C++</a:t>
              </a:r>
            </a:p>
          </p:txBody>
        </p:sp>
        <p:sp>
          <p:nvSpPr>
            <p:cNvPr id="59" name="TextBox 58"/>
            <p:cNvSpPr txBox="1"/>
            <p:nvPr/>
          </p:nvSpPr>
          <p:spPr>
            <a:xfrm>
              <a:off x="1764689" y="3281476"/>
              <a:ext cx="1521870" cy="1384995"/>
            </a:xfrm>
            <a:prstGeom prst="rect">
              <a:avLst/>
            </a:prstGeom>
            <a:noFill/>
          </p:spPr>
          <p:txBody>
            <a:bodyPr wrap="square" rtlCol="0">
              <a:spAutoFit/>
            </a:bodyPr>
            <a:lstStyle/>
            <a:p>
              <a:pPr algn="ctr"/>
              <a:r>
                <a:rPr lang="en-US" sz="1400" b="0" i="0" dirty="0">
                  <a:solidFill>
                    <a:srgbClr val="ECECF1"/>
                  </a:solidFill>
                  <a:effectLst/>
                  <a:latin typeface="Söhne"/>
                </a:rPr>
                <a:t>C++ is chosen due to its efficiency, performance </a:t>
              </a:r>
              <a:r>
                <a:rPr lang="en-US" sz="1200" b="0" i="0" dirty="0">
                  <a:solidFill>
                    <a:srgbClr val="ECECF1"/>
                  </a:solidFill>
                  <a:effectLst/>
                  <a:latin typeface="Söhne"/>
                </a:rPr>
                <a:t>capabilities</a:t>
              </a:r>
              <a:r>
                <a:rPr lang="en-US" sz="1400" b="0" i="0" dirty="0">
                  <a:solidFill>
                    <a:srgbClr val="ECECF1"/>
                  </a:solidFill>
                  <a:effectLst/>
                  <a:latin typeface="Söhne"/>
                </a:rPr>
                <a:t>, and strong support for graphics</a:t>
              </a:r>
              <a:endParaRPr lang="en-US" sz="1300" dirty="0">
                <a:solidFill>
                  <a:schemeClr val="bg1"/>
                </a:solidFill>
                <a:latin typeface="Candara" panose="020E0502030303020204" pitchFamily="34" charset="0"/>
              </a:endParaRPr>
            </a:p>
          </p:txBody>
        </p:sp>
      </p:grpSp>
      <p:sp>
        <p:nvSpPr>
          <p:cNvPr id="61" name="Rectangle 60"/>
          <p:cNvSpPr>
            <a:spLocks noChangeAspect="1"/>
          </p:cNvSpPr>
          <p:nvPr/>
        </p:nvSpPr>
        <p:spPr>
          <a:xfrm rot="18905857">
            <a:off x="6183333" y="2022727"/>
            <a:ext cx="2286000" cy="2286000"/>
          </a:xfrm>
          <a:prstGeom prst="rect">
            <a:avLst/>
          </a:prstGeom>
          <a:solidFill>
            <a:schemeClr val="tx1">
              <a:alpha val="75000"/>
            </a:schemeClr>
          </a:solidFill>
          <a:ln w="6350">
            <a:solidFill>
              <a:schemeClr val="bg1"/>
            </a:solid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62"/>
          <p:cNvGrpSpPr/>
          <p:nvPr/>
        </p:nvGrpSpPr>
        <p:grpSpPr>
          <a:xfrm>
            <a:off x="6419628" y="2746159"/>
            <a:ext cx="1828800" cy="1261884"/>
            <a:chOff x="1619804" y="2992914"/>
            <a:chExt cx="1828800" cy="1261884"/>
          </a:xfrm>
        </p:grpSpPr>
        <p:sp>
          <p:nvSpPr>
            <p:cNvPr id="64" name="TextBox 63"/>
            <p:cNvSpPr txBox="1"/>
            <p:nvPr/>
          </p:nvSpPr>
          <p:spPr>
            <a:xfrm>
              <a:off x="1619804" y="2992914"/>
              <a:ext cx="1828800" cy="338554"/>
            </a:xfrm>
            <a:prstGeom prst="rect">
              <a:avLst/>
            </a:prstGeom>
            <a:noFill/>
          </p:spPr>
          <p:txBody>
            <a:bodyPr wrap="square" rtlCol="0">
              <a:spAutoFit/>
            </a:bodyPr>
            <a:lstStyle/>
            <a:p>
              <a:pPr algn="ctr"/>
              <a:r>
                <a:rPr lang="en-US" sz="1600" b="1" dirty="0">
                  <a:solidFill>
                    <a:srgbClr val="44546B"/>
                  </a:solidFill>
                  <a:latin typeface="Candara" panose="020E0502030303020204" pitchFamily="34" charset="0"/>
                </a:rPr>
                <a:t>Visual Studio Code</a:t>
              </a:r>
            </a:p>
          </p:txBody>
        </p:sp>
        <p:sp>
          <p:nvSpPr>
            <p:cNvPr id="65" name="TextBox 64"/>
            <p:cNvSpPr txBox="1"/>
            <p:nvPr/>
          </p:nvSpPr>
          <p:spPr>
            <a:xfrm>
              <a:off x="1656568" y="3362246"/>
              <a:ext cx="1790941" cy="892552"/>
            </a:xfrm>
            <a:prstGeom prst="rect">
              <a:avLst/>
            </a:prstGeom>
            <a:noFill/>
          </p:spPr>
          <p:txBody>
            <a:bodyPr wrap="square" rtlCol="0">
              <a:spAutoFit/>
            </a:bodyPr>
            <a:lstStyle/>
            <a:p>
              <a:pPr algn="ctr"/>
              <a:r>
                <a:rPr lang="en-US" sz="1300" dirty="0">
                  <a:solidFill>
                    <a:schemeClr val="bg1"/>
                  </a:solidFill>
                  <a:latin typeface="Candara" panose="020E0502030303020204" pitchFamily="34" charset="0"/>
                </a:rPr>
                <a:t>Integrated Development Environment we used here is VS Code</a:t>
              </a:r>
            </a:p>
          </p:txBody>
        </p:sp>
      </p:grpSp>
      <p:sp>
        <p:nvSpPr>
          <p:cNvPr id="73" name="Rectangle 72"/>
          <p:cNvSpPr>
            <a:spLocks noChangeAspect="1"/>
          </p:cNvSpPr>
          <p:nvPr/>
        </p:nvSpPr>
        <p:spPr>
          <a:xfrm rot="18905857">
            <a:off x="8658258" y="3649664"/>
            <a:ext cx="2286000" cy="2286000"/>
          </a:xfrm>
          <a:prstGeom prst="rect">
            <a:avLst/>
          </a:prstGeom>
          <a:solidFill>
            <a:schemeClr val="tx1">
              <a:alpha val="75000"/>
            </a:schemeClr>
          </a:solidFill>
          <a:ln w="6350">
            <a:solidFill>
              <a:schemeClr val="bg1"/>
            </a:solid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5" name="Group 74"/>
          <p:cNvGrpSpPr/>
          <p:nvPr/>
        </p:nvGrpSpPr>
        <p:grpSpPr>
          <a:xfrm>
            <a:off x="8749312" y="4373096"/>
            <a:ext cx="2103647" cy="1623697"/>
            <a:chOff x="1474563" y="2992914"/>
            <a:chExt cx="2103647" cy="1623697"/>
          </a:xfrm>
        </p:grpSpPr>
        <p:sp>
          <p:nvSpPr>
            <p:cNvPr id="76" name="TextBox 75"/>
            <p:cNvSpPr txBox="1"/>
            <p:nvPr/>
          </p:nvSpPr>
          <p:spPr>
            <a:xfrm>
              <a:off x="1619804" y="2992914"/>
              <a:ext cx="1828800" cy="369332"/>
            </a:xfrm>
            <a:prstGeom prst="rect">
              <a:avLst/>
            </a:prstGeom>
            <a:noFill/>
          </p:spPr>
          <p:txBody>
            <a:bodyPr wrap="square" rtlCol="0">
              <a:spAutoFit/>
            </a:bodyPr>
            <a:lstStyle/>
            <a:p>
              <a:pPr algn="ctr"/>
              <a:r>
                <a:rPr lang="en-US" b="1" dirty="0">
                  <a:solidFill>
                    <a:srgbClr val="7A7A7A"/>
                  </a:solidFill>
                  <a:latin typeface="Candara" panose="020E0502030303020204" pitchFamily="34" charset="0"/>
                </a:rPr>
                <a:t>GIT</a:t>
              </a:r>
            </a:p>
          </p:txBody>
        </p:sp>
        <p:sp>
          <p:nvSpPr>
            <p:cNvPr id="77" name="TextBox 76"/>
            <p:cNvSpPr txBox="1"/>
            <p:nvPr/>
          </p:nvSpPr>
          <p:spPr>
            <a:xfrm>
              <a:off x="1474563" y="3016173"/>
              <a:ext cx="2103647" cy="1600438"/>
            </a:xfrm>
            <a:prstGeom prst="rect">
              <a:avLst/>
            </a:prstGeom>
            <a:noFill/>
          </p:spPr>
          <p:txBody>
            <a:bodyPr wrap="square" rtlCol="0">
              <a:spAutoFit/>
            </a:bodyPr>
            <a:lstStyle/>
            <a:p>
              <a:pPr algn="ctr"/>
              <a:br>
                <a:rPr lang="en-US" sz="1400" dirty="0"/>
              </a:br>
              <a:r>
                <a:rPr lang="en-US" sz="1400" b="0" i="0" dirty="0">
                  <a:solidFill>
                    <a:srgbClr val="ECECF1"/>
                  </a:solidFill>
                  <a:effectLst/>
                  <a:latin typeface="Söhne"/>
                </a:rPr>
                <a:t>Git is used in software development, including the provided code, for version control and collaborative development.</a:t>
              </a:r>
              <a:endParaRPr lang="en-US" sz="1400" dirty="0">
                <a:solidFill>
                  <a:schemeClr val="bg1"/>
                </a:solidFill>
                <a:latin typeface="Candara" panose="020E0502030303020204" pitchFamily="34" charset="0"/>
              </a:endParaRPr>
            </a:p>
          </p:txBody>
        </p:sp>
      </p:grpSp>
      <p:pic>
        <p:nvPicPr>
          <p:cNvPr id="3" name="Picture 2">
            <a:extLst>
              <a:ext uri="{FF2B5EF4-FFF2-40B4-BE49-F238E27FC236}">
                <a16:creationId xmlns:a16="http://schemas.microsoft.com/office/drawing/2014/main" id="{47ACF5D2-7204-4878-AE6B-FB5440FA722C}"/>
              </a:ext>
            </a:extLst>
          </p:cNvPr>
          <p:cNvPicPr>
            <a:picLocks noChangeAspect="1"/>
          </p:cNvPicPr>
          <p:nvPr/>
        </p:nvPicPr>
        <p:blipFill>
          <a:blip r:embed="rId3"/>
          <a:stretch>
            <a:fillRect/>
          </a:stretch>
        </p:blipFill>
        <p:spPr>
          <a:xfrm>
            <a:off x="2065788" y="2033535"/>
            <a:ext cx="728134" cy="632569"/>
          </a:xfrm>
          <a:prstGeom prst="rect">
            <a:avLst/>
          </a:prstGeom>
        </p:spPr>
      </p:pic>
      <p:pic>
        <p:nvPicPr>
          <p:cNvPr id="5" name="Picture 4">
            <a:extLst>
              <a:ext uri="{FF2B5EF4-FFF2-40B4-BE49-F238E27FC236}">
                <a16:creationId xmlns:a16="http://schemas.microsoft.com/office/drawing/2014/main" id="{A241FA11-469F-48BB-B617-E1F1F91B81D2}"/>
              </a:ext>
            </a:extLst>
          </p:cNvPr>
          <p:cNvPicPr>
            <a:picLocks noChangeAspect="1"/>
          </p:cNvPicPr>
          <p:nvPr/>
        </p:nvPicPr>
        <p:blipFill>
          <a:blip r:embed="rId4"/>
          <a:stretch>
            <a:fillRect/>
          </a:stretch>
        </p:blipFill>
        <p:spPr>
          <a:xfrm>
            <a:off x="6917300" y="2033535"/>
            <a:ext cx="818066" cy="529856"/>
          </a:xfrm>
          <a:prstGeom prst="rect">
            <a:avLst/>
          </a:prstGeom>
        </p:spPr>
      </p:pic>
      <p:pic>
        <p:nvPicPr>
          <p:cNvPr id="6" name="Picture 5">
            <a:extLst>
              <a:ext uri="{FF2B5EF4-FFF2-40B4-BE49-F238E27FC236}">
                <a16:creationId xmlns:a16="http://schemas.microsoft.com/office/drawing/2014/main" id="{4587DF4B-00E4-4EA1-A0CD-94E7F8D9022E}"/>
              </a:ext>
            </a:extLst>
          </p:cNvPr>
          <p:cNvPicPr>
            <a:picLocks noChangeAspect="1"/>
          </p:cNvPicPr>
          <p:nvPr/>
        </p:nvPicPr>
        <p:blipFill>
          <a:blip r:embed="rId5"/>
          <a:stretch>
            <a:fillRect/>
          </a:stretch>
        </p:blipFill>
        <p:spPr>
          <a:xfrm>
            <a:off x="4497883" y="3635786"/>
            <a:ext cx="762191" cy="534861"/>
          </a:xfrm>
          <a:prstGeom prst="rect">
            <a:avLst/>
          </a:prstGeom>
        </p:spPr>
      </p:pic>
      <p:pic>
        <p:nvPicPr>
          <p:cNvPr id="1026" name="Picture 2" descr="Image result for git icon">
            <a:extLst>
              <a:ext uri="{FF2B5EF4-FFF2-40B4-BE49-F238E27FC236}">
                <a16:creationId xmlns:a16="http://schemas.microsoft.com/office/drawing/2014/main" id="{2183DD25-F0EA-4E61-B5CB-2CCB4F7A014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68904" y="3757196"/>
            <a:ext cx="811335" cy="4222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6941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p:cTn id="7" dur="500" fill="hold"/>
                                        <p:tgtEl>
                                          <p:spTgt spid="49"/>
                                        </p:tgtEl>
                                        <p:attrNameLst>
                                          <p:attrName>ppt_w</p:attrName>
                                        </p:attrNameLst>
                                      </p:cBhvr>
                                      <p:tavLst>
                                        <p:tav tm="0">
                                          <p:val>
                                            <p:fltVal val="0"/>
                                          </p:val>
                                        </p:tav>
                                        <p:tav tm="100000">
                                          <p:val>
                                            <p:strVal val="#ppt_w"/>
                                          </p:val>
                                        </p:tav>
                                      </p:tavLst>
                                    </p:anim>
                                    <p:anim calcmode="lin" valueType="num">
                                      <p:cBhvr>
                                        <p:cTn id="8" dur="500" fill="hold"/>
                                        <p:tgtEl>
                                          <p:spTgt spid="49"/>
                                        </p:tgtEl>
                                        <p:attrNameLst>
                                          <p:attrName>ppt_h</p:attrName>
                                        </p:attrNameLst>
                                      </p:cBhvr>
                                      <p:tavLst>
                                        <p:tav tm="0">
                                          <p:val>
                                            <p:fltVal val="0"/>
                                          </p:val>
                                        </p:tav>
                                        <p:tav tm="100000">
                                          <p:val>
                                            <p:strVal val="#ppt_h"/>
                                          </p:val>
                                        </p:tav>
                                      </p:tavLst>
                                    </p:anim>
                                    <p:animEffect transition="in" filter="fade">
                                      <p:cBhvr>
                                        <p:cTn id="9" dur="500"/>
                                        <p:tgtEl>
                                          <p:spTgt spid="49"/>
                                        </p:tgtEl>
                                      </p:cBhvr>
                                    </p:animEffect>
                                    <p:anim calcmode="lin" valueType="num">
                                      <p:cBhvr>
                                        <p:cTn id="10" dur="500" fill="hold"/>
                                        <p:tgtEl>
                                          <p:spTgt spid="49"/>
                                        </p:tgtEl>
                                        <p:attrNameLst>
                                          <p:attrName>ppt_x</p:attrName>
                                        </p:attrNameLst>
                                      </p:cBhvr>
                                      <p:tavLst>
                                        <p:tav tm="0">
                                          <p:val>
                                            <p:fltVal val="0.5"/>
                                          </p:val>
                                        </p:tav>
                                        <p:tav tm="100000">
                                          <p:val>
                                            <p:strVal val="#ppt_x"/>
                                          </p:val>
                                        </p:tav>
                                      </p:tavLst>
                                    </p:anim>
                                    <p:anim calcmode="lin" valueType="num">
                                      <p:cBhvr>
                                        <p:cTn id="11" dur="500" fill="hold"/>
                                        <p:tgtEl>
                                          <p:spTgt spid="49"/>
                                        </p:tgtEl>
                                        <p:attrNameLst>
                                          <p:attrName>ppt_y</p:attrName>
                                        </p:attrNameLst>
                                      </p:cBhvr>
                                      <p:tavLst>
                                        <p:tav tm="0">
                                          <p:val>
                                            <p:fltVal val="0.5"/>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50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up)">
                                      <p:cBhvr>
                                        <p:cTn id="20" dur="750"/>
                                        <p:tgtEl>
                                          <p:spTgt spid="2"/>
                                        </p:tgtEl>
                                      </p:cBhvr>
                                    </p:animEffect>
                                  </p:childTnLst>
                                </p:cTn>
                              </p:par>
                            </p:childTnLst>
                          </p:cTn>
                        </p:par>
                        <p:par>
                          <p:cTn id="21" fill="hold">
                            <p:stCondLst>
                              <p:cond delay="1750"/>
                            </p:stCondLst>
                            <p:childTnLst>
                              <p:par>
                                <p:cTn id="22" presetID="53" presetClass="entr" presetSubtype="528" fill="hold" grpId="0" nodeType="afterEffect">
                                  <p:stCondLst>
                                    <p:cond delay="0"/>
                                  </p:stCondLst>
                                  <p:childTnLst>
                                    <p:set>
                                      <p:cBhvr>
                                        <p:cTn id="23" dur="1" fill="hold">
                                          <p:stCondLst>
                                            <p:cond delay="0"/>
                                          </p:stCondLst>
                                        </p:cTn>
                                        <p:tgtEl>
                                          <p:spTgt spid="55"/>
                                        </p:tgtEl>
                                        <p:attrNameLst>
                                          <p:attrName>style.visibility</p:attrName>
                                        </p:attrNameLst>
                                      </p:cBhvr>
                                      <p:to>
                                        <p:strVal val="visible"/>
                                      </p:to>
                                    </p:set>
                                    <p:anim calcmode="lin" valueType="num">
                                      <p:cBhvr>
                                        <p:cTn id="24" dur="500" fill="hold"/>
                                        <p:tgtEl>
                                          <p:spTgt spid="55"/>
                                        </p:tgtEl>
                                        <p:attrNameLst>
                                          <p:attrName>ppt_w</p:attrName>
                                        </p:attrNameLst>
                                      </p:cBhvr>
                                      <p:tavLst>
                                        <p:tav tm="0">
                                          <p:val>
                                            <p:fltVal val="0"/>
                                          </p:val>
                                        </p:tav>
                                        <p:tav tm="100000">
                                          <p:val>
                                            <p:strVal val="#ppt_w"/>
                                          </p:val>
                                        </p:tav>
                                      </p:tavLst>
                                    </p:anim>
                                    <p:anim calcmode="lin" valueType="num">
                                      <p:cBhvr>
                                        <p:cTn id="25" dur="500" fill="hold"/>
                                        <p:tgtEl>
                                          <p:spTgt spid="55"/>
                                        </p:tgtEl>
                                        <p:attrNameLst>
                                          <p:attrName>ppt_h</p:attrName>
                                        </p:attrNameLst>
                                      </p:cBhvr>
                                      <p:tavLst>
                                        <p:tav tm="0">
                                          <p:val>
                                            <p:fltVal val="0"/>
                                          </p:val>
                                        </p:tav>
                                        <p:tav tm="100000">
                                          <p:val>
                                            <p:strVal val="#ppt_h"/>
                                          </p:val>
                                        </p:tav>
                                      </p:tavLst>
                                    </p:anim>
                                    <p:animEffect transition="in" filter="fade">
                                      <p:cBhvr>
                                        <p:cTn id="26" dur="500"/>
                                        <p:tgtEl>
                                          <p:spTgt spid="55"/>
                                        </p:tgtEl>
                                      </p:cBhvr>
                                    </p:animEffect>
                                    <p:anim calcmode="lin" valueType="num">
                                      <p:cBhvr>
                                        <p:cTn id="27" dur="500" fill="hold"/>
                                        <p:tgtEl>
                                          <p:spTgt spid="55"/>
                                        </p:tgtEl>
                                        <p:attrNameLst>
                                          <p:attrName>ppt_x</p:attrName>
                                        </p:attrNameLst>
                                      </p:cBhvr>
                                      <p:tavLst>
                                        <p:tav tm="0">
                                          <p:val>
                                            <p:fltVal val="0.5"/>
                                          </p:val>
                                        </p:tav>
                                        <p:tav tm="100000">
                                          <p:val>
                                            <p:strVal val="#ppt_x"/>
                                          </p:val>
                                        </p:tav>
                                      </p:tavLst>
                                    </p:anim>
                                    <p:anim calcmode="lin" valueType="num">
                                      <p:cBhvr>
                                        <p:cTn id="28" dur="500" fill="hold"/>
                                        <p:tgtEl>
                                          <p:spTgt spid="55"/>
                                        </p:tgtEl>
                                        <p:attrNameLst>
                                          <p:attrName>ppt_y</p:attrName>
                                        </p:attrNameLst>
                                      </p:cBhvr>
                                      <p:tavLst>
                                        <p:tav tm="0">
                                          <p:val>
                                            <p:fltVal val="0.5"/>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50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childTnLst>
                          </p:cTn>
                        </p:par>
                        <p:par>
                          <p:cTn id="34" fill="hold">
                            <p:stCondLst>
                              <p:cond delay="1000"/>
                            </p:stCondLst>
                            <p:childTnLst>
                              <p:par>
                                <p:cTn id="35" presetID="22" presetClass="entr" presetSubtype="1" fill="hold" nodeType="afterEffect">
                                  <p:stCondLst>
                                    <p:cond delay="0"/>
                                  </p:stCondLst>
                                  <p:childTnLst>
                                    <p:set>
                                      <p:cBhvr>
                                        <p:cTn id="36" dur="1" fill="hold">
                                          <p:stCondLst>
                                            <p:cond delay="0"/>
                                          </p:stCondLst>
                                        </p:cTn>
                                        <p:tgtEl>
                                          <p:spTgt spid="57"/>
                                        </p:tgtEl>
                                        <p:attrNameLst>
                                          <p:attrName>style.visibility</p:attrName>
                                        </p:attrNameLst>
                                      </p:cBhvr>
                                      <p:to>
                                        <p:strVal val="visible"/>
                                      </p:to>
                                    </p:set>
                                    <p:animEffect transition="in" filter="wipe(up)">
                                      <p:cBhvr>
                                        <p:cTn id="37" dur="750"/>
                                        <p:tgtEl>
                                          <p:spTgt spid="57"/>
                                        </p:tgtEl>
                                      </p:cBhvr>
                                    </p:animEffect>
                                  </p:childTnLst>
                                </p:cTn>
                              </p:par>
                            </p:childTnLst>
                          </p:cTn>
                        </p:par>
                        <p:par>
                          <p:cTn id="38" fill="hold">
                            <p:stCondLst>
                              <p:cond delay="1750"/>
                            </p:stCondLst>
                            <p:childTnLst>
                              <p:par>
                                <p:cTn id="39" presetID="53" presetClass="entr" presetSubtype="528" fill="hold" grpId="0" nodeType="afterEffect">
                                  <p:stCondLst>
                                    <p:cond delay="0"/>
                                  </p:stCondLst>
                                  <p:childTnLst>
                                    <p:set>
                                      <p:cBhvr>
                                        <p:cTn id="40" dur="1" fill="hold">
                                          <p:stCondLst>
                                            <p:cond delay="0"/>
                                          </p:stCondLst>
                                        </p:cTn>
                                        <p:tgtEl>
                                          <p:spTgt spid="61"/>
                                        </p:tgtEl>
                                        <p:attrNameLst>
                                          <p:attrName>style.visibility</p:attrName>
                                        </p:attrNameLst>
                                      </p:cBhvr>
                                      <p:to>
                                        <p:strVal val="visible"/>
                                      </p:to>
                                    </p:set>
                                    <p:anim calcmode="lin" valueType="num">
                                      <p:cBhvr>
                                        <p:cTn id="41" dur="500" fill="hold"/>
                                        <p:tgtEl>
                                          <p:spTgt spid="61"/>
                                        </p:tgtEl>
                                        <p:attrNameLst>
                                          <p:attrName>ppt_w</p:attrName>
                                        </p:attrNameLst>
                                      </p:cBhvr>
                                      <p:tavLst>
                                        <p:tav tm="0">
                                          <p:val>
                                            <p:fltVal val="0"/>
                                          </p:val>
                                        </p:tav>
                                        <p:tav tm="100000">
                                          <p:val>
                                            <p:strVal val="#ppt_w"/>
                                          </p:val>
                                        </p:tav>
                                      </p:tavLst>
                                    </p:anim>
                                    <p:anim calcmode="lin" valueType="num">
                                      <p:cBhvr>
                                        <p:cTn id="42" dur="500" fill="hold"/>
                                        <p:tgtEl>
                                          <p:spTgt spid="61"/>
                                        </p:tgtEl>
                                        <p:attrNameLst>
                                          <p:attrName>ppt_h</p:attrName>
                                        </p:attrNameLst>
                                      </p:cBhvr>
                                      <p:tavLst>
                                        <p:tav tm="0">
                                          <p:val>
                                            <p:fltVal val="0"/>
                                          </p:val>
                                        </p:tav>
                                        <p:tav tm="100000">
                                          <p:val>
                                            <p:strVal val="#ppt_h"/>
                                          </p:val>
                                        </p:tav>
                                      </p:tavLst>
                                    </p:anim>
                                    <p:animEffect transition="in" filter="fade">
                                      <p:cBhvr>
                                        <p:cTn id="43" dur="500"/>
                                        <p:tgtEl>
                                          <p:spTgt spid="61"/>
                                        </p:tgtEl>
                                      </p:cBhvr>
                                    </p:animEffect>
                                    <p:anim calcmode="lin" valueType="num">
                                      <p:cBhvr>
                                        <p:cTn id="44" dur="500" fill="hold"/>
                                        <p:tgtEl>
                                          <p:spTgt spid="61"/>
                                        </p:tgtEl>
                                        <p:attrNameLst>
                                          <p:attrName>ppt_x</p:attrName>
                                        </p:attrNameLst>
                                      </p:cBhvr>
                                      <p:tavLst>
                                        <p:tav tm="0">
                                          <p:val>
                                            <p:fltVal val="0.5"/>
                                          </p:val>
                                        </p:tav>
                                        <p:tav tm="100000">
                                          <p:val>
                                            <p:strVal val="#ppt_x"/>
                                          </p:val>
                                        </p:tav>
                                      </p:tavLst>
                                    </p:anim>
                                    <p:anim calcmode="lin" valueType="num">
                                      <p:cBhvr>
                                        <p:cTn id="45" dur="500" fill="hold"/>
                                        <p:tgtEl>
                                          <p:spTgt spid="61"/>
                                        </p:tgtEl>
                                        <p:attrNameLst>
                                          <p:attrName>ppt_y</p:attrName>
                                        </p:attrNameLst>
                                      </p:cBhvr>
                                      <p:tavLst>
                                        <p:tav tm="0">
                                          <p:val>
                                            <p:fltVal val="0.5"/>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500"/>
                                  </p:stCondLst>
                                  <p:childTnLst>
                                    <p:set>
                                      <p:cBhvr>
                                        <p:cTn id="49" dur="1" fill="hold">
                                          <p:stCondLst>
                                            <p:cond delay="0"/>
                                          </p:stCondLst>
                                        </p:cTn>
                                        <p:tgtEl>
                                          <p:spTgt spid="5"/>
                                        </p:tgtEl>
                                        <p:attrNameLst>
                                          <p:attrName>style.visibility</p:attrName>
                                        </p:attrNameLst>
                                      </p:cBhvr>
                                      <p:to>
                                        <p:strVal val="visible"/>
                                      </p:to>
                                    </p:set>
                                    <p:animEffect transition="in" filter="fade">
                                      <p:cBhvr>
                                        <p:cTn id="50" dur="500"/>
                                        <p:tgtEl>
                                          <p:spTgt spid="5"/>
                                        </p:tgtEl>
                                      </p:cBhvr>
                                    </p:animEffect>
                                  </p:childTnLst>
                                </p:cTn>
                              </p:par>
                            </p:childTnLst>
                          </p:cTn>
                        </p:par>
                        <p:par>
                          <p:cTn id="51" fill="hold">
                            <p:stCondLst>
                              <p:cond delay="1000"/>
                            </p:stCondLst>
                            <p:childTnLst>
                              <p:par>
                                <p:cTn id="52" presetID="22" presetClass="entr" presetSubtype="1" fill="hold" nodeType="afterEffect">
                                  <p:stCondLst>
                                    <p:cond delay="0"/>
                                  </p:stCondLst>
                                  <p:childTnLst>
                                    <p:set>
                                      <p:cBhvr>
                                        <p:cTn id="53" dur="1" fill="hold">
                                          <p:stCondLst>
                                            <p:cond delay="0"/>
                                          </p:stCondLst>
                                        </p:cTn>
                                        <p:tgtEl>
                                          <p:spTgt spid="63"/>
                                        </p:tgtEl>
                                        <p:attrNameLst>
                                          <p:attrName>style.visibility</p:attrName>
                                        </p:attrNameLst>
                                      </p:cBhvr>
                                      <p:to>
                                        <p:strVal val="visible"/>
                                      </p:to>
                                    </p:set>
                                    <p:animEffect transition="in" filter="wipe(up)">
                                      <p:cBhvr>
                                        <p:cTn id="54" dur="750"/>
                                        <p:tgtEl>
                                          <p:spTgt spid="63"/>
                                        </p:tgtEl>
                                      </p:cBhvr>
                                    </p:animEffect>
                                  </p:childTnLst>
                                </p:cTn>
                              </p:par>
                            </p:childTnLst>
                          </p:cTn>
                        </p:par>
                        <p:par>
                          <p:cTn id="55" fill="hold">
                            <p:stCondLst>
                              <p:cond delay="1750"/>
                            </p:stCondLst>
                            <p:childTnLst>
                              <p:par>
                                <p:cTn id="56" presetID="53" presetClass="entr" presetSubtype="528" fill="hold" grpId="0" nodeType="afterEffect">
                                  <p:stCondLst>
                                    <p:cond delay="0"/>
                                  </p:stCondLst>
                                  <p:childTnLst>
                                    <p:set>
                                      <p:cBhvr>
                                        <p:cTn id="57" dur="1" fill="hold">
                                          <p:stCondLst>
                                            <p:cond delay="0"/>
                                          </p:stCondLst>
                                        </p:cTn>
                                        <p:tgtEl>
                                          <p:spTgt spid="73"/>
                                        </p:tgtEl>
                                        <p:attrNameLst>
                                          <p:attrName>style.visibility</p:attrName>
                                        </p:attrNameLst>
                                      </p:cBhvr>
                                      <p:to>
                                        <p:strVal val="visible"/>
                                      </p:to>
                                    </p:set>
                                    <p:anim calcmode="lin" valueType="num">
                                      <p:cBhvr>
                                        <p:cTn id="58" dur="500" fill="hold"/>
                                        <p:tgtEl>
                                          <p:spTgt spid="73"/>
                                        </p:tgtEl>
                                        <p:attrNameLst>
                                          <p:attrName>ppt_w</p:attrName>
                                        </p:attrNameLst>
                                      </p:cBhvr>
                                      <p:tavLst>
                                        <p:tav tm="0">
                                          <p:val>
                                            <p:fltVal val="0"/>
                                          </p:val>
                                        </p:tav>
                                        <p:tav tm="100000">
                                          <p:val>
                                            <p:strVal val="#ppt_w"/>
                                          </p:val>
                                        </p:tav>
                                      </p:tavLst>
                                    </p:anim>
                                    <p:anim calcmode="lin" valueType="num">
                                      <p:cBhvr>
                                        <p:cTn id="59" dur="500" fill="hold"/>
                                        <p:tgtEl>
                                          <p:spTgt spid="73"/>
                                        </p:tgtEl>
                                        <p:attrNameLst>
                                          <p:attrName>ppt_h</p:attrName>
                                        </p:attrNameLst>
                                      </p:cBhvr>
                                      <p:tavLst>
                                        <p:tav tm="0">
                                          <p:val>
                                            <p:fltVal val="0"/>
                                          </p:val>
                                        </p:tav>
                                        <p:tav tm="100000">
                                          <p:val>
                                            <p:strVal val="#ppt_h"/>
                                          </p:val>
                                        </p:tav>
                                      </p:tavLst>
                                    </p:anim>
                                    <p:animEffect transition="in" filter="fade">
                                      <p:cBhvr>
                                        <p:cTn id="60" dur="500"/>
                                        <p:tgtEl>
                                          <p:spTgt spid="73"/>
                                        </p:tgtEl>
                                      </p:cBhvr>
                                    </p:animEffect>
                                    <p:anim calcmode="lin" valueType="num">
                                      <p:cBhvr>
                                        <p:cTn id="61" dur="500" fill="hold"/>
                                        <p:tgtEl>
                                          <p:spTgt spid="73"/>
                                        </p:tgtEl>
                                        <p:attrNameLst>
                                          <p:attrName>ppt_x</p:attrName>
                                        </p:attrNameLst>
                                      </p:cBhvr>
                                      <p:tavLst>
                                        <p:tav tm="0">
                                          <p:val>
                                            <p:fltVal val="0.5"/>
                                          </p:val>
                                        </p:tav>
                                        <p:tav tm="100000">
                                          <p:val>
                                            <p:strVal val="#ppt_x"/>
                                          </p:val>
                                        </p:tav>
                                      </p:tavLst>
                                    </p:anim>
                                    <p:anim calcmode="lin" valueType="num">
                                      <p:cBhvr>
                                        <p:cTn id="62" dur="500" fill="hold"/>
                                        <p:tgtEl>
                                          <p:spTgt spid="73"/>
                                        </p:tgtEl>
                                        <p:attrNameLst>
                                          <p:attrName>ppt_y</p:attrName>
                                        </p:attrNameLst>
                                      </p:cBhvr>
                                      <p:tavLst>
                                        <p:tav tm="0">
                                          <p:val>
                                            <p:fltVal val="0.5"/>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500"/>
                                  </p:stCondLst>
                                  <p:childTnLst>
                                    <p:set>
                                      <p:cBhvr>
                                        <p:cTn id="66" dur="1" fill="hold">
                                          <p:stCondLst>
                                            <p:cond delay="0"/>
                                          </p:stCondLst>
                                        </p:cTn>
                                        <p:tgtEl>
                                          <p:spTgt spid="1026"/>
                                        </p:tgtEl>
                                        <p:attrNameLst>
                                          <p:attrName>style.visibility</p:attrName>
                                        </p:attrNameLst>
                                      </p:cBhvr>
                                      <p:to>
                                        <p:strVal val="visible"/>
                                      </p:to>
                                    </p:set>
                                    <p:animEffect transition="in" filter="fade">
                                      <p:cBhvr>
                                        <p:cTn id="67" dur="500"/>
                                        <p:tgtEl>
                                          <p:spTgt spid="1026"/>
                                        </p:tgtEl>
                                      </p:cBhvr>
                                    </p:animEffect>
                                  </p:childTnLst>
                                </p:cTn>
                              </p:par>
                            </p:childTnLst>
                          </p:cTn>
                        </p:par>
                        <p:par>
                          <p:cTn id="68" fill="hold">
                            <p:stCondLst>
                              <p:cond delay="1000"/>
                            </p:stCondLst>
                            <p:childTnLst>
                              <p:par>
                                <p:cTn id="69" presetID="22" presetClass="entr" presetSubtype="1" fill="hold" nodeType="afterEffect">
                                  <p:stCondLst>
                                    <p:cond delay="0"/>
                                  </p:stCondLst>
                                  <p:childTnLst>
                                    <p:set>
                                      <p:cBhvr>
                                        <p:cTn id="70" dur="1" fill="hold">
                                          <p:stCondLst>
                                            <p:cond delay="0"/>
                                          </p:stCondLst>
                                        </p:cTn>
                                        <p:tgtEl>
                                          <p:spTgt spid="75"/>
                                        </p:tgtEl>
                                        <p:attrNameLst>
                                          <p:attrName>style.visibility</p:attrName>
                                        </p:attrNameLst>
                                      </p:cBhvr>
                                      <p:to>
                                        <p:strVal val="visible"/>
                                      </p:to>
                                    </p:set>
                                    <p:animEffect transition="in" filter="wipe(up)">
                                      <p:cBhvr>
                                        <p:cTn id="71" dur="75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5" grpId="0" animBg="1"/>
      <p:bldP spid="61" grpId="0" animBg="1"/>
      <p:bldP spid="7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3000" b="-23000"/>
          </a:stretch>
        </a:blipFill>
        <a:effectLst/>
      </p:bgPr>
    </p:bg>
    <p:spTree>
      <p:nvGrpSpPr>
        <p:cNvPr id="1" name=""/>
        <p:cNvGrpSpPr/>
        <p:nvPr/>
      </p:nvGrpSpPr>
      <p:grpSpPr>
        <a:xfrm>
          <a:off x="0" y="0"/>
          <a:ext cx="0" cy="0"/>
          <a:chOff x="0" y="0"/>
          <a:chExt cx="0" cy="0"/>
        </a:xfrm>
      </p:grpSpPr>
      <p:cxnSp>
        <p:nvCxnSpPr>
          <p:cNvPr id="55" name="Elbow Connector 86">
            <a:extLst>
              <a:ext uri="{FF2B5EF4-FFF2-40B4-BE49-F238E27FC236}">
                <a16:creationId xmlns:a16="http://schemas.microsoft.com/office/drawing/2014/main" id="{58395D99-F4C8-48A4-8FCE-E158EB3086FC}"/>
              </a:ext>
            </a:extLst>
          </p:cNvPr>
          <p:cNvCxnSpPr>
            <a:cxnSpLocks/>
          </p:cNvCxnSpPr>
          <p:nvPr/>
        </p:nvCxnSpPr>
        <p:spPr>
          <a:xfrm flipV="1">
            <a:off x="6593643" y="1947498"/>
            <a:ext cx="1816578" cy="477918"/>
          </a:xfrm>
          <a:prstGeom prst="bentConnector3">
            <a:avLst/>
          </a:prstGeom>
          <a:ln w="12700">
            <a:solidFill>
              <a:schemeClr val="bg1"/>
            </a:solidFill>
            <a:prstDash val="dash"/>
            <a:tailEnd type="stealth" w="med" len="lg"/>
          </a:ln>
        </p:spPr>
        <p:style>
          <a:lnRef idx="1">
            <a:schemeClr val="accent1"/>
          </a:lnRef>
          <a:fillRef idx="0">
            <a:schemeClr val="accent1"/>
          </a:fillRef>
          <a:effectRef idx="0">
            <a:schemeClr val="accent1"/>
          </a:effectRef>
          <a:fontRef idx="minor">
            <a:schemeClr val="tx1"/>
          </a:fontRef>
        </p:style>
      </p:cxnSp>
      <p:cxnSp>
        <p:nvCxnSpPr>
          <p:cNvPr id="63" name="Elbow Connector 86">
            <a:extLst>
              <a:ext uri="{FF2B5EF4-FFF2-40B4-BE49-F238E27FC236}">
                <a16:creationId xmlns:a16="http://schemas.microsoft.com/office/drawing/2014/main" id="{F2592C95-B2F4-4373-8B92-29C23E992C6F}"/>
              </a:ext>
            </a:extLst>
          </p:cNvPr>
          <p:cNvCxnSpPr>
            <a:cxnSpLocks/>
          </p:cNvCxnSpPr>
          <p:nvPr/>
        </p:nvCxnSpPr>
        <p:spPr>
          <a:xfrm>
            <a:off x="7473015" y="4533091"/>
            <a:ext cx="1557867" cy="263299"/>
          </a:xfrm>
          <a:prstGeom prst="bentConnector3">
            <a:avLst/>
          </a:prstGeom>
          <a:ln w="12700">
            <a:solidFill>
              <a:schemeClr val="bg1"/>
            </a:solidFill>
            <a:prstDash val="dash"/>
            <a:tailEnd type="stealth" w="med" len="lg"/>
          </a:ln>
        </p:spPr>
        <p:style>
          <a:lnRef idx="1">
            <a:schemeClr val="accent1"/>
          </a:lnRef>
          <a:fillRef idx="0">
            <a:schemeClr val="accent1"/>
          </a:fillRef>
          <a:effectRef idx="0">
            <a:schemeClr val="accent1"/>
          </a:effectRef>
          <a:fontRef idx="minor">
            <a:schemeClr val="tx1"/>
          </a:fontRef>
        </p:style>
      </p:cxnSp>
      <p:cxnSp>
        <p:nvCxnSpPr>
          <p:cNvPr id="64" name="Elbow Connector 86">
            <a:extLst>
              <a:ext uri="{FF2B5EF4-FFF2-40B4-BE49-F238E27FC236}">
                <a16:creationId xmlns:a16="http://schemas.microsoft.com/office/drawing/2014/main" id="{0D791AEC-0B3C-4944-88FB-A49E006752B8}"/>
              </a:ext>
            </a:extLst>
          </p:cNvPr>
          <p:cNvCxnSpPr>
            <a:cxnSpLocks/>
          </p:cNvCxnSpPr>
          <p:nvPr/>
        </p:nvCxnSpPr>
        <p:spPr>
          <a:xfrm>
            <a:off x="3194206" y="2321936"/>
            <a:ext cx="2018053" cy="495575"/>
          </a:xfrm>
          <a:prstGeom prst="bentConnector3">
            <a:avLst/>
          </a:prstGeom>
          <a:ln w="12700">
            <a:solidFill>
              <a:schemeClr val="bg1"/>
            </a:solidFill>
            <a:prstDash val="dash"/>
            <a:headEnd type="stealth" w="med" len="lg"/>
            <a:tailEnd type="none" w="lg" len="lg"/>
          </a:ln>
        </p:spPr>
        <p:style>
          <a:lnRef idx="1">
            <a:schemeClr val="accent1"/>
          </a:lnRef>
          <a:fillRef idx="0">
            <a:schemeClr val="accent1"/>
          </a:fillRef>
          <a:effectRef idx="0">
            <a:schemeClr val="accent1"/>
          </a:effectRef>
          <a:fontRef idx="minor">
            <a:schemeClr val="tx1"/>
          </a:fontRef>
        </p:style>
      </p:cxnSp>
      <p:cxnSp>
        <p:nvCxnSpPr>
          <p:cNvPr id="67" name="Elbow Connector 86">
            <a:extLst>
              <a:ext uri="{FF2B5EF4-FFF2-40B4-BE49-F238E27FC236}">
                <a16:creationId xmlns:a16="http://schemas.microsoft.com/office/drawing/2014/main" id="{13C19A53-F2DE-432D-BCD3-8CD7DA229A38}"/>
              </a:ext>
            </a:extLst>
          </p:cNvPr>
          <p:cNvCxnSpPr>
            <a:cxnSpLocks/>
          </p:cNvCxnSpPr>
          <p:nvPr/>
        </p:nvCxnSpPr>
        <p:spPr>
          <a:xfrm flipV="1">
            <a:off x="2943062" y="4536398"/>
            <a:ext cx="1775957" cy="286456"/>
          </a:xfrm>
          <a:prstGeom prst="bentConnector3">
            <a:avLst>
              <a:gd name="adj1" fmla="val 50000"/>
            </a:avLst>
          </a:prstGeom>
          <a:ln w="12700">
            <a:solidFill>
              <a:schemeClr val="bg1"/>
            </a:solidFill>
            <a:prstDash val="dash"/>
            <a:headEnd type="stealth" w="med" len="lg"/>
            <a:tailEnd type="none" w="lg" len="lg"/>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55600" y="258228"/>
            <a:ext cx="12810067" cy="769441"/>
          </a:xfrm>
          <a:prstGeom prst="rect">
            <a:avLst/>
          </a:prstGeom>
          <a:noFill/>
        </p:spPr>
        <p:txBody>
          <a:bodyPr wrap="square" rtlCol="0">
            <a:spAutoFit/>
          </a:bodyPr>
          <a:lstStyle/>
          <a:p>
            <a:pPr algn="ctr"/>
            <a:r>
              <a:rPr lang="en-US" sz="4400" b="1" dirty="0">
                <a:solidFill>
                  <a:schemeClr val="bg1"/>
                </a:solidFill>
                <a:latin typeface="Candara" panose="020E0502030303020204" pitchFamily="34" charset="0"/>
              </a:rPr>
              <a:t>LIBRARIES AND DEPENDENCIES</a:t>
            </a:r>
          </a:p>
        </p:txBody>
      </p:sp>
      <p:sp>
        <p:nvSpPr>
          <p:cNvPr id="73" name="Text Box 10">
            <a:extLst>
              <a:ext uri="{FF2B5EF4-FFF2-40B4-BE49-F238E27FC236}">
                <a16:creationId xmlns:a16="http://schemas.microsoft.com/office/drawing/2014/main" id="{8C15DF18-7830-4A78-9D4B-70D473EC0800}"/>
              </a:ext>
            </a:extLst>
          </p:cNvPr>
          <p:cNvSpPr txBox="1">
            <a:spLocks noChangeArrowheads="1"/>
          </p:cNvSpPr>
          <p:nvPr/>
        </p:nvSpPr>
        <p:spPr bwMode="auto">
          <a:xfrm>
            <a:off x="8507290" y="1784375"/>
            <a:ext cx="3006104" cy="923330"/>
          </a:xfrm>
          <a:prstGeom prst="rect">
            <a:avLst/>
          </a:prstGeom>
          <a:noFill/>
          <a:ln w="9525">
            <a:noFill/>
            <a:miter lim="800000"/>
            <a:headEnd/>
            <a:tailEnd/>
          </a:ln>
        </p:spPr>
        <p:txBody>
          <a:bodyPr wrap="square" lIns="60960" tIns="30480" rIns="60960" bIns="30480">
            <a:spAutoFit/>
          </a:bodyPr>
          <a:lstStyle/>
          <a:p>
            <a:r>
              <a:rPr lang="en-US" sz="2000" b="1" dirty="0">
                <a:solidFill>
                  <a:srgbClr val="FE4A1E"/>
                </a:solidFill>
                <a:latin typeface="Candara" panose="020E0502030303020204" pitchFamily="34" charset="0"/>
              </a:rPr>
              <a:t>Open GL Graphics Library:</a:t>
            </a:r>
          </a:p>
          <a:p>
            <a:r>
              <a:rPr lang="en-US" dirty="0">
                <a:solidFill>
                  <a:schemeClr val="bg1"/>
                </a:solidFill>
                <a:latin typeface="Candara" panose="020E0502030303020204" pitchFamily="34" charset="0"/>
              </a:rPr>
              <a:t>Provides a cross-platform API for rendering 2D graphics</a:t>
            </a:r>
            <a:endParaRPr lang="en-US" dirty="0">
              <a:solidFill>
                <a:srgbClr val="00B0F0"/>
              </a:solidFill>
              <a:latin typeface="Candara" panose="020E0502030303020204" pitchFamily="34" charset="0"/>
            </a:endParaRPr>
          </a:p>
        </p:txBody>
      </p:sp>
      <p:sp>
        <p:nvSpPr>
          <p:cNvPr id="75" name="Text Box 10">
            <a:extLst>
              <a:ext uri="{FF2B5EF4-FFF2-40B4-BE49-F238E27FC236}">
                <a16:creationId xmlns:a16="http://schemas.microsoft.com/office/drawing/2014/main" id="{90DCF07C-55B6-48F5-BD5C-C37046498D61}"/>
              </a:ext>
            </a:extLst>
          </p:cNvPr>
          <p:cNvSpPr txBox="1">
            <a:spLocks noChangeArrowheads="1"/>
          </p:cNvSpPr>
          <p:nvPr/>
        </p:nvSpPr>
        <p:spPr bwMode="auto">
          <a:xfrm>
            <a:off x="9111028" y="4664740"/>
            <a:ext cx="3006104" cy="1785104"/>
          </a:xfrm>
          <a:prstGeom prst="rect">
            <a:avLst/>
          </a:prstGeom>
          <a:noFill/>
          <a:ln w="9525">
            <a:noFill/>
            <a:miter lim="800000"/>
            <a:headEnd/>
            <a:tailEnd/>
          </a:ln>
        </p:spPr>
        <p:txBody>
          <a:bodyPr wrap="square" lIns="60960" tIns="30480" rIns="60960" bIns="30480">
            <a:spAutoFit/>
          </a:bodyPr>
          <a:lstStyle/>
          <a:p>
            <a:r>
              <a:rPr lang="en-US" sz="2000" b="1" dirty="0">
                <a:solidFill>
                  <a:srgbClr val="5C9AD3"/>
                </a:solidFill>
                <a:latin typeface="Candara" panose="020E0502030303020204" pitchFamily="34" charset="0"/>
              </a:rPr>
              <a:t>Free Open GL Utility Tool Kit(Free GULT):</a:t>
            </a:r>
          </a:p>
          <a:p>
            <a:r>
              <a:rPr lang="en-US" dirty="0">
                <a:solidFill>
                  <a:schemeClr val="bg1"/>
                </a:solidFill>
                <a:latin typeface="Candara" panose="020E0502030303020204" pitchFamily="34" charset="0"/>
              </a:rPr>
              <a:t>Extension of OpenGL , simplifying window creation and management for OpenGL Applications</a:t>
            </a:r>
            <a:endParaRPr lang="en-US" dirty="0">
              <a:solidFill>
                <a:srgbClr val="00B0F0"/>
              </a:solidFill>
              <a:latin typeface="Candara" panose="020E0502030303020204" pitchFamily="34" charset="0"/>
            </a:endParaRPr>
          </a:p>
        </p:txBody>
      </p:sp>
      <p:sp>
        <p:nvSpPr>
          <p:cNvPr id="79" name="Text Box 10">
            <a:extLst>
              <a:ext uri="{FF2B5EF4-FFF2-40B4-BE49-F238E27FC236}">
                <a16:creationId xmlns:a16="http://schemas.microsoft.com/office/drawing/2014/main" id="{20D900CB-5BBE-4219-BD2A-C5F8167915CB}"/>
              </a:ext>
            </a:extLst>
          </p:cNvPr>
          <p:cNvSpPr txBox="1">
            <a:spLocks noChangeArrowheads="1"/>
          </p:cNvSpPr>
          <p:nvPr/>
        </p:nvSpPr>
        <p:spPr bwMode="auto">
          <a:xfrm>
            <a:off x="97313" y="2186457"/>
            <a:ext cx="3026510" cy="1508105"/>
          </a:xfrm>
          <a:prstGeom prst="rect">
            <a:avLst/>
          </a:prstGeom>
          <a:noFill/>
          <a:ln w="9525">
            <a:noFill/>
            <a:miter lim="800000"/>
            <a:headEnd/>
            <a:tailEnd/>
          </a:ln>
        </p:spPr>
        <p:txBody>
          <a:bodyPr wrap="square" lIns="60960" tIns="30480" rIns="60960" bIns="30480">
            <a:spAutoFit/>
          </a:bodyPr>
          <a:lstStyle/>
          <a:p>
            <a:r>
              <a:rPr lang="en-US" sz="2000" b="1" dirty="0">
                <a:solidFill>
                  <a:schemeClr val="accent4">
                    <a:lumMod val="20000"/>
                    <a:lumOff val="80000"/>
                  </a:schemeClr>
                </a:solidFill>
                <a:latin typeface="Candara" panose="020E0502030303020204" pitchFamily="34" charset="0"/>
              </a:rPr>
              <a:t>Graphics Library Frame Work(GLFW):</a:t>
            </a:r>
          </a:p>
          <a:p>
            <a:r>
              <a:rPr lang="en-US" dirty="0">
                <a:solidFill>
                  <a:schemeClr val="bg1"/>
                </a:solidFill>
                <a:latin typeface="Candara" panose="020E0502030303020204" pitchFamily="34" charset="0"/>
              </a:rPr>
              <a:t>Offers a simple interface for creating windows and handling user input</a:t>
            </a:r>
            <a:endParaRPr lang="en-US" dirty="0">
              <a:solidFill>
                <a:srgbClr val="00B0F0"/>
              </a:solidFill>
              <a:latin typeface="Candara" panose="020E0502030303020204" pitchFamily="34" charset="0"/>
            </a:endParaRPr>
          </a:p>
        </p:txBody>
      </p:sp>
      <p:sp>
        <p:nvSpPr>
          <p:cNvPr id="81" name="Text Box 10">
            <a:extLst>
              <a:ext uri="{FF2B5EF4-FFF2-40B4-BE49-F238E27FC236}">
                <a16:creationId xmlns:a16="http://schemas.microsoft.com/office/drawing/2014/main" id="{156896E8-9EE3-4B21-9FD4-44D7C0FE1F86}"/>
              </a:ext>
            </a:extLst>
          </p:cNvPr>
          <p:cNvSpPr txBox="1">
            <a:spLocks noChangeArrowheads="1"/>
          </p:cNvSpPr>
          <p:nvPr/>
        </p:nvSpPr>
        <p:spPr bwMode="auto">
          <a:xfrm>
            <a:off x="0" y="4664740"/>
            <a:ext cx="2943062" cy="1661993"/>
          </a:xfrm>
          <a:prstGeom prst="rect">
            <a:avLst/>
          </a:prstGeom>
          <a:noFill/>
          <a:ln w="9525">
            <a:noFill/>
            <a:miter lim="800000"/>
            <a:headEnd/>
            <a:tailEnd/>
          </a:ln>
        </p:spPr>
        <p:txBody>
          <a:bodyPr wrap="square" lIns="60960" tIns="30480" rIns="60960" bIns="30480">
            <a:spAutoFit/>
          </a:bodyPr>
          <a:lstStyle/>
          <a:p>
            <a:r>
              <a:rPr lang="en-US" sz="2000" b="1" dirty="0">
                <a:solidFill>
                  <a:schemeClr val="accent6"/>
                </a:solidFill>
                <a:latin typeface="Candara" panose="020E0502030303020204" pitchFamily="34" charset="0"/>
              </a:rPr>
              <a:t>OpenGL Extension Wrangler Library(GLEW):</a:t>
            </a:r>
          </a:p>
          <a:p>
            <a:r>
              <a:rPr lang="en-US" sz="1600" dirty="0">
                <a:solidFill>
                  <a:schemeClr val="bg1"/>
                </a:solidFill>
                <a:latin typeface="Candara" panose="020E0502030303020204" pitchFamily="34" charset="0"/>
              </a:rPr>
              <a:t>Manage OpenGL extensions by providing a simple interface for querying and loading supported extensions. </a:t>
            </a:r>
            <a:endParaRPr lang="en-US" sz="1600" dirty="0">
              <a:solidFill>
                <a:srgbClr val="00B0F0"/>
              </a:solidFill>
              <a:latin typeface="Candara" panose="020E0502030303020204" pitchFamily="34" charset="0"/>
            </a:endParaRPr>
          </a:p>
        </p:txBody>
      </p:sp>
      <p:grpSp>
        <p:nvGrpSpPr>
          <p:cNvPr id="3" name="Group 2">
            <a:extLst>
              <a:ext uri="{FF2B5EF4-FFF2-40B4-BE49-F238E27FC236}">
                <a16:creationId xmlns:a16="http://schemas.microsoft.com/office/drawing/2014/main" id="{47229C5A-B787-4285-8534-35F8A0E7BE72}"/>
              </a:ext>
            </a:extLst>
          </p:cNvPr>
          <p:cNvGrpSpPr/>
          <p:nvPr/>
        </p:nvGrpSpPr>
        <p:grpSpPr>
          <a:xfrm>
            <a:off x="6132819" y="2222535"/>
            <a:ext cx="1663622" cy="1638012"/>
            <a:chOff x="6132819" y="2222535"/>
            <a:chExt cx="1663622" cy="1638012"/>
          </a:xfrm>
        </p:grpSpPr>
        <p:sp>
          <p:nvSpPr>
            <p:cNvPr id="40" name="Freeform: Shape 39">
              <a:extLst>
                <a:ext uri="{FF2B5EF4-FFF2-40B4-BE49-F238E27FC236}">
                  <a16:creationId xmlns:a16="http://schemas.microsoft.com/office/drawing/2014/main" id="{A6CA5DC2-1CCD-4BD7-811A-E3A12BE346DB}"/>
                </a:ext>
              </a:extLst>
            </p:cNvPr>
            <p:cNvSpPr>
              <a:spLocks noChangeAspect="1"/>
            </p:cNvSpPr>
            <p:nvPr/>
          </p:nvSpPr>
          <p:spPr>
            <a:xfrm rot="5400000">
              <a:off x="6145624" y="2209730"/>
              <a:ext cx="1638012" cy="1663622"/>
            </a:xfrm>
            <a:custGeom>
              <a:avLst/>
              <a:gdLst>
                <a:gd name="connsiteX0" fmla="*/ 1638012 w 1638012"/>
                <a:gd name="connsiteY0" fmla="*/ 0 h 1663622"/>
                <a:gd name="connsiteX1" fmla="*/ 1638012 w 1638012"/>
                <a:gd name="connsiteY1" fmla="*/ 236449 h 1663622"/>
                <a:gd name="connsiteX2" fmla="*/ 1601829 w 1638012"/>
                <a:gd name="connsiteY2" fmla="*/ 260844 h 1663622"/>
                <a:gd name="connsiteX3" fmla="*/ 1568351 w 1638012"/>
                <a:gd name="connsiteY3" fmla="*/ 341667 h 1663622"/>
                <a:gd name="connsiteX4" fmla="*/ 1601829 w 1638012"/>
                <a:gd name="connsiteY4" fmla="*/ 422489 h 1663622"/>
                <a:gd name="connsiteX5" fmla="*/ 1638012 w 1638012"/>
                <a:gd name="connsiteY5" fmla="*/ 446884 h 1663622"/>
                <a:gd name="connsiteX6" fmla="*/ 1638012 w 1638012"/>
                <a:gd name="connsiteY6" fmla="*/ 644053 h 1663622"/>
                <a:gd name="connsiteX7" fmla="*/ 1587560 w 1638012"/>
                <a:gd name="connsiteY7" fmla="*/ 646442 h 1663622"/>
                <a:gd name="connsiteX8" fmla="*/ 642310 w 1638012"/>
                <a:gd name="connsiteY8" fmla="*/ 1585709 h 1663622"/>
                <a:gd name="connsiteX9" fmla="*/ 638376 w 1638012"/>
                <a:gd name="connsiteY9" fmla="*/ 1663622 h 1663622"/>
                <a:gd name="connsiteX10" fmla="*/ 421428 w 1638012"/>
                <a:gd name="connsiteY10" fmla="*/ 1663622 h 1663622"/>
                <a:gd name="connsiteX11" fmla="*/ 397033 w 1638012"/>
                <a:gd name="connsiteY11" fmla="*/ 1627439 h 1663622"/>
                <a:gd name="connsiteX12" fmla="*/ 316210 w 1638012"/>
                <a:gd name="connsiteY12" fmla="*/ 1593961 h 1663622"/>
                <a:gd name="connsiteX13" fmla="*/ 235388 w 1638012"/>
                <a:gd name="connsiteY13" fmla="*/ 1627439 h 1663622"/>
                <a:gd name="connsiteX14" fmla="*/ 210993 w 1638012"/>
                <a:gd name="connsiteY14" fmla="*/ 1663622 h 1663622"/>
                <a:gd name="connsiteX15" fmla="*/ 0 w 1638012"/>
                <a:gd name="connsiteY15" fmla="*/ 1663622 h 1663622"/>
                <a:gd name="connsiteX16" fmla="*/ 7444 w 1638012"/>
                <a:gd name="connsiteY16" fmla="*/ 1516202 h 1663622"/>
                <a:gd name="connsiteX17" fmla="*/ 1528062 w 1638012"/>
                <a:gd name="connsiteY17" fmla="*/ 5206 h 1663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38012" h="1663622">
                  <a:moveTo>
                    <a:pt x="1638012" y="0"/>
                  </a:moveTo>
                  <a:lnTo>
                    <a:pt x="1638012" y="236449"/>
                  </a:lnTo>
                  <a:lnTo>
                    <a:pt x="1601829" y="260844"/>
                  </a:lnTo>
                  <a:cubicBezTo>
                    <a:pt x="1581145" y="281529"/>
                    <a:pt x="1568351" y="310104"/>
                    <a:pt x="1568351" y="341667"/>
                  </a:cubicBezTo>
                  <a:cubicBezTo>
                    <a:pt x="1568351" y="373230"/>
                    <a:pt x="1581145" y="401805"/>
                    <a:pt x="1601829" y="422489"/>
                  </a:cubicBezTo>
                  <a:lnTo>
                    <a:pt x="1638012" y="446884"/>
                  </a:lnTo>
                  <a:lnTo>
                    <a:pt x="1638012" y="644053"/>
                  </a:lnTo>
                  <a:lnTo>
                    <a:pt x="1587560" y="646442"/>
                  </a:lnTo>
                  <a:cubicBezTo>
                    <a:pt x="1089540" y="693844"/>
                    <a:pt x="692795" y="1088594"/>
                    <a:pt x="642310" y="1585709"/>
                  </a:cubicBezTo>
                  <a:lnTo>
                    <a:pt x="638376" y="1663622"/>
                  </a:lnTo>
                  <a:lnTo>
                    <a:pt x="421428" y="1663622"/>
                  </a:lnTo>
                  <a:lnTo>
                    <a:pt x="397033" y="1627439"/>
                  </a:lnTo>
                  <a:cubicBezTo>
                    <a:pt x="376348" y="1606755"/>
                    <a:pt x="347773" y="1593961"/>
                    <a:pt x="316210" y="1593961"/>
                  </a:cubicBezTo>
                  <a:cubicBezTo>
                    <a:pt x="284647" y="1593961"/>
                    <a:pt x="256072" y="1606755"/>
                    <a:pt x="235388" y="1627439"/>
                  </a:cubicBezTo>
                  <a:lnTo>
                    <a:pt x="210993" y="1663622"/>
                  </a:lnTo>
                  <a:lnTo>
                    <a:pt x="0" y="1663622"/>
                  </a:lnTo>
                  <a:lnTo>
                    <a:pt x="7444" y="1516202"/>
                  </a:lnTo>
                  <a:cubicBezTo>
                    <a:pt x="88659" y="716496"/>
                    <a:pt x="726900" y="81462"/>
                    <a:pt x="1528062" y="5206"/>
                  </a:cubicBezTo>
                  <a:close/>
                </a:path>
              </a:pathLst>
            </a:custGeom>
            <a:solidFill>
              <a:srgbClr val="FE4A1E"/>
            </a:solidFill>
            <a:ln w="6350">
              <a:solidFill>
                <a:schemeClr val="bg1">
                  <a:alpha val="6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A45BEBC0-E593-49AB-B208-230248935189}"/>
                </a:ext>
              </a:extLst>
            </p:cNvPr>
            <p:cNvSpPr txBox="1"/>
            <p:nvPr/>
          </p:nvSpPr>
          <p:spPr>
            <a:xfrm>
              <a:off x="6784574" y="2717738"/>
              <a:ext cx="471981" cy="430887"/>
            </a:xfrm>
            <a:prstGeom prst="rect">
              <a:avLst/>
            </a:prstGeom>
            <a:noFill/>
          </p:spPr>
          <p:txBody>
            <a:bodyPr wrap="square" rtlCol="0">
              <a:spAutoFit/>
            </a:bodyPr>
            <a:lstStyle/>
            <a:p>
              <a:r>
                <a:rPr lang="en-US" sz="2200" b="1" dirty="0">
                  <a:solidFill>
                    <a:schemeClr val="bg1"/>
                  </a:solidFill>
                </a:rPr>
                <a:t>01</a:t>
              </a:r>
            </a:p>
          </p:txBody>
        </p:sp>
      </p:grpSp>
      <p:grpSp>
        <p:nvGrpSpPr>
          <p:cNvPr id="10" name="Group 9">
            <a:extLst>
              <a:ext uri="{FF2B5EF4-FFF2-40B4-BE49-F238E27FC236}">
                <a16:creationId xmlns:a16="http://schemas.microsoft.com/office/drawing/2014/main" id="{173242DC-2489-4CC0-B490-1B3D15E8031C}"/>
              </a:ext>
            </a:extLst>
          </p:cNvPr>
          <p:cNvGrpSpPr/>
          <p:nvPr/>
        </p:nvGrpSpPr>
        <p:grpSpPr>
          <a:xfrm>
            <a:off x="6152411" y="3964926"/>
            <a:ext cx="1638012" cy="1663622"/>
            <a:chOff x="6152411" y="3964926"/>
            <a:chExt cx="1638012" cy="1663622"/>
          </a:xfrm>
        </p:grpSpPr>
        <p:sp>
          <p:nvSpPr>
            <p:cNvPr id="42" name="Freeform: Shape 41">
              <a:extLst>
                <a:ext uri="{FF2B5EF4-FFF2-40B4-BE49-F238E27FC236}">
                  <a16:creationId xmlns:a16="http://schemas.microsoft.com/office/drawing/2014/main" id="{85BAD251-7543-4608-A3CA-E3F1FE2B558B}"/>
                </a:ext>
              </a:extLst>
            </p:cNvPr>
            <p:cNvSpPr>
              <a:spLocks noChangeAspect="1"/>
            </p:cNvSpPr>
            <p:nvPr/>
          </p:nvSpPr>
          <p:spPr>
            <a:xfrm rot="10800000">
              <a:off x="6152411" y="3964926"/>
              <a:ext cx="1638012" cy="1663622"/>
            </a:xfrm>
            <a:custGeom>
              <a:avLst/>
              <a:gdLst>
                <a:gd name="connsiteX0" fmla="*/ 1638012 w 1638012"/>
                <a:gd name="connsiteY0" fmla="*/ 0 h 1663622"/>
                <a:gd name="connsiteX1" fmla="*/ 1638012 w 1638012"/>
                <a:gd name="connsiteY1" fmla="*/ 236449 h 1663622"/>
                <a:gd name="connsiteX2" fmla="*/ 1601829 w 1638012"/>
                <a:gd name="connsiteY2" fmla="*/ 260844 h 1663622"/>
                <a:gd name="connsiteX3" fmla="*/ 1568351 w 1638012"/>
                <a:gd name="connsiteY3" fmla="*/ 341667 h 1663622"/>
                <a:gd name="connsiteX4" fmla="*/ 1601829 w 1638012"/>
                <a:gd name="connsiteY4" fmla="*/ 422489 h 1663622"/>
                <a:gd name="connsiteX5" fmla="*/ 1638012 w 1638012"/>
                <a:gd name="connsiteY5" fmla="*/ 446884 h 1663622"/>
                <a:gd name="connsiteX6" fmla="*/ 1638012 w 1638012"/>
                <a:gd name="connsiteY6" fmla="*/ 644053 h 1663622"/>
                <a:gd name="connsiteX7" fmla="*/ 1587560 w 1638012"/>
                <a:gd name="connsiteY7" fmla="*/ 646442 h 1663622"/>
                <a:gd name="connsiteX8" fmla="*/ 642310 w 1638012"/>
                <a:gd name="connsiteY8" fmla="*/ 1585709 h 1663622"/>
                <a:gd name="connsiteX9" fmla="*/ 638376 w 1638012"/>
                <a:gd name="connsiteY9" fmla="*/ 1663622 h 1663622"/>
                <a:gd name="connsiteX10" fmla="*/ 421428 w 1638012"/>
                <a:gd name="connsiteY10" fmla="*/ 1663622 h 1663622"/>
                <a:gd name="connsiteX11" fmla="*/ 397033 w 1638012"/>
                <a:gd name="connsiteY11" fmla="*/ 1627439 h 1663622"/>
                <a:gd name="connsiteX12" fmla="*/ 316210 w 1638012"/>
                <a:gd name="connsiteY12" fmla="*/ 1593961 h 1663622"/>
                <a:gd name="connsiteX13" fmla="*/ 235388 w 1638012"/>
                <a:gd name="connsiteY13" fmla="*/ 1627439 h 1663622"/>
                <a:gd name="connsiteX14" fmla="*/ 210993 w 1638012"/>
                <a:gd name="connsiteY14" fmla="*/ 1663622 h 1663622"/>
                <a:gd name="connsiteX15" fmla="*/ 0 w 1638012"/>
                <a:gd name="connsiteY15" fmla="*/ 1663622 h 1663622"/>
                <a:gd name="connsiteX16" fmla="*/ 7444 w 1638012"/>
                <a:gd name="connsiteY16" fmla="*/ 1516202 h 1663622"/>
                <a:gd name="connsiteX17" fmla="*/ 1528062 w 1638012"/>
                <a:gd name="connsiteY17" fmla="*/ 5206 h 1663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38012" h="1663622">
                  <a:moveTo>
                    <a:pt x="1638012" y="0"/>
                  </a:moveTo>
                  <a:lnTo>
                    <a:pt x="1638012" y="236449"/>
                  </a:lnTo>
                  <a:lnTo>
                    <a:pt x="1601829" y="260844"/>
                  </a:lnTo>
                  <a:cubicBezTo>
                    <a:pt x="1581145" y="281529"/>
                    <a:pt x="1568351" y="310104"/>
                    <a:pt x="1568351" y="341667"/>
                  </a:cubicBezTo>
                  <a:cubicBezTo>
                    <a:pt x="1568351" y="373230"/>
                    <a:pt x="1581145" y="401805"/>
                    <a:pt x="1601829" y="422489"/>
                  </a:cubicBezTo>
                  <a:lnTo>
                    <a:pt x="1638012" y="446884"/>
                  </a:lnTo>
                  <a:lnTo>
                    <a:pt x="1638012" y="644053"/>
                  </a:lnTo>
                  <a:lnTo>
                    <a:pt x="1587560" y="646442"/>
                  </a:lnTo>
                  <a:cubicBezTo>
                    <a:pt x="1089540" y="693844"/>
                    <a:pt x="692795" y="1088594"/>
                    <a:pt x="642310" y="1585709"/>
                  </a:cubicBezTo>
                  <a:lnTo>
                    <a:pt x="638376" y="1663622"/>
                  </a:lnTo>
                  <a:lnTo>
                    <a:pt x="421428" y="1663622"/>
                  </a:lnTo>
                  <a:lnTo>
                    <a:pt x="397033" y="1627439"/>
                  </a:lnTo>
                  <a:cubicBezTo>
                    <a:pt x="376348" y="1606755"/>
                    <a:pt x="347773" y="1593961"/>
                    <a:pt x="316210" y="1593961"/>
                  </a:cubicBezTo>
                  <a:cubicBezTo>
                    <a:pt x="284647" y="1593961"/>
                    <a:pt x="256072" y="1606755"/>
                    <a:pt x="235388" y="1627439"/>
                  </a:cubicBezTo>
                  <a:lnTo>
                    <a:pt x="210993" y="1663622"/>
                  </a:lnTo>
                  <a:lnTo>
                    <a:pt x="0" y="1663622"/>
                  </a:lnTo>
                  <a:lnTo>
                    <a:pt x="7444" y="1516202"/>
                  </a:lnTo>
                  <a:cubicBezTo>
                    <a:pt x="88659" y="716496"/>
                    <a:pt x="726900" y="81462"/>
                    <a:pt x="1528062" y="5206"/>
                  </a:cubicBezTo>
                  <a:close/>
                </a:path>
              </a:pathLst>
            </a:custGeom>
            <a:solidFill>
              <a:srgbClr val="5C9AD3"/>
            </a:solidFill>
            <a:ln w="6350">
              <a:solidFill>
                <a:schemeClr val="bg1">
                  <a:alpha val="6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E414D16C-B5C9-4FF9-9D2C-F74145E66133}"/>
                </a:ext>
              </a:extLst>
            </p:cNvPr>
            <p:cNvSpPr txBox="1"/>
            <p:nvPr/>
          </p:nvSpPr>
          <p:spPr>
            <a:xfrm>
              <a:off x="6878461" y="4580946"/>
              <a:ext cx="471981" cy="430887"/>
            </a:xfrm>
            <a:prstGeom prst="rect">
              <a:avLst/>
            </a:prstGeom>
            <a:noFill/>
          </p:spPr>
          <p:txBody>
            <a:bodyPr wrap="square" rtlCol="0">
              <a:spAutoFit/>
            </a:bodyPr>
            <a:lstStyle/>
            <a:p>
              <a:r>
                <a:rPr lang="en-US" sz="2200" b="1" dirty="0">
                  <a:solidFill>
                    <a:schemeClr val="bg1"/>
                  </a:solidFill>
                </a:rPr>
                <a:t>02</a:t>
              </a:r>
            </a:p>
          </p:txBody>
        </p:sp>
      </p:grpSp>
      <p:grpSp>
        <p:nvGrpSpPr>
          <p:cNvPr id="11" name="Group 10">
            <a:extLst>
              <a:ext uri="{FF2B5EF4-FFF2-40B4-BE49-F238E27FC236}">
                <a16:creationId xmlns:a16="http://schemas.microsoft.com/office/drawing/2014/main" id="{0A332C94-DF63-415C-B724-E240CC151B29}"/>
              </a:ext>
            </a:extLst>
          </p:cNvPr>
          <p:cNvGrpSpPr/>
          <p:nvPr/>
        </p:nvGrpSpPr>
        <p:grpSpPr>
          <a:xfrm>
            <a:off x="4386862" y="3989200"/>
            <a:ext cx="1663622" cy="1638012"/>
            <a:chOff x="4386862" y="3989200"/>
            <a:chExt cx="1663622" cy="1638012"/>
          </a:xfrm>
          <a:solidFill>
            <a:schemeClr val="accent6"/>
          </a:solidFill>
        </p:grpSpPr>
        <p:sp>
          <p:nvSpPr>
            <p:cNvPr id="41" name="Freeform: Shape 40">
              <a:extLst>
                <a:ext uri="{FF2B5EF4-FFF2-40B4-BE49-F238E27FC236}">
                  <a16:creationId xmlns:a16="http://schemas.microsoft.com/office/drawing/2014/main" id="{743C9DD8-46D5-4C90-A5C7-237EC4D4C7FB}"/>
                </a:ext>
              </a:extLst>
            </p:cNvPr>
            <p:cNvSpPr>
              <a:spLocks noChangeAspect="1"/>
            </p:cNvSpPr>
            <p:nvPr/>
          </p:nvSpPr>
          <p:spPr>
            <a:xfrm rot="16200000">
              <a:off x="4399667" y="3976395"/>
              <a:ext cx="1638012" cy="1663622"/>
            </a:xfrm>
            <a:custGeom>
              <a:avLst/>
              <a:gdLst>
                <a:gd name="connsiteX0" fmla="*/ 1638012 w 1638012"/>
                <a:gd name="connsiteY0" fmla="*/ 0 h 1663622"/>
                <a:gd name="connsiteX1" fmla="*/ 1638012 w 1638012"/>
                <a:gd name="connsiteY1" fmla="*/ 236449 h 1663622"/>
                <a:gd name="connsiteX2" fmla="*/ 1601829 w 1638012"/>
                <a:gd name="connsiteY2" fmla="*/ 260844 h 1663622"/>
                <a:gd name="connsiteX3" fmla="*/ 1568351 w 1638012"/>
                <a:gd name="connsiteY3" fmla="*/ 341667 h 1663622"/>
                <a:gd name="connsiteX4" fmla="*/ 1601829 w 1638012"/>
                <a:gd name="connsiteY4" fmla="*/ 422489 h 1663622"/>
                <a:gd name="connsiteX5" fmla="*/ 1638012 w 1638012"/>
                <a:gd name="connsiteY5" fmla="*/ 446884 h 1663622"/>
                <a:gd name="connsiteX6" fmla="*/ 1638012 w 1638012"/>
                <a:gd name="connsiteY6" fmla="*/ 644053 h 1663622"/>
                <a:gd name="connsiteX7" fmla="*/ 1587560 w 1638012"/>
                <a:gd name="connsiteY7" fmla="*/ 646442 h 1663622"/>
                <a:gd name="connsiteX8" fmla="*/ 642310 w 1638012"/>
                <a:gd name="connsiteY8" fmla="*/ 1585709 h 1663622"/>
                <a:gd name="connsiteX9" fmla="*/ 638376 w 1638012"/>
                <a:gd name="connsiteY9" fmla="*/ 1663622 h 1663622"/>
                <a:gd name="connsiteX10" fmla="*/ 421428 w 1638012"/>
                <a:gd name="connsiteY10" fmla="*/ 1663622 h 1663622"/>
                <a:gd name="connsiteX11" fmla="*/ 397033 w 1638012"/>
                <a:gd name="connsiteY11" fmla="*/ 1627439 h 1663622"/>
                <a:gd name="connsiteX12" fmla="*/ 316210 w 1638012"/>
                <a:gd name="connsiteY12" fmla="*/ 1593961 h 1663622"/>
                <a:gd name="connsiteX13" fmla="*/ 235388 w 1638012"/>
                <a:gd name="connsiteY13" fmla="*/ 1627439 h 1663622"/>
                <a:gd name="connsiteX14" fmla="*/ 210993 w 1638012"/>
                <a:gd name="connsiteY14" fmla="*/ 1663622 h 1663622"/>
                <a:gd name="connsiteX15" fmla="*/ 0 w 1638012"/>
                <a:gd name="connsiteY15" fmla="*/ 1663622 h 1663622"/>
                <a:gd name="connsiteX16" fmla="*/ 7444 w 1638012"/>
                <a:gd name="connsiteY16" fmla="*/ 1516202 h 1663622"/>
                <a:gd name="connsiteX17" fmla="*/ 1528062 w 1638012"/>
                <a:gd name="connsiteY17" fmla="*/ 5206 h 1663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38012" h="1663622">
                  <a:moveTo>
                    <a:pt x="1638012" y="0"/>
                  </a:moveTo>
                  <a:lnTo>
                    <a:pt x="1638012" y="236449"/>
                  </a:lnTo>
                  <a:lnTo>
                    <a:pt x="1601829" y="260844"/>
                  </a:lnTo>
                  <a:cubicBezTo>
                    <a:pt x="1581145" y="281529"/>
                    <a:pt x="1568351" y="310104"/>
                    <a:pt x="1568351" y="341667"/>
                  </a:cubicBezTo>
                  <a:cubicBezTo>
                    <a:pt x="1568351" y="373230"/>
                    <a:pt x="1581145" y="401805"/>
                    <a:pt x="1601829" y="422489"/>
                  </a:cubicBezTo>
                  <a:lnTo>
                    <a:pt x="1638012" y="446884"/>
                  </a:lnTo>
                  <a:lnTo>
                    <a:pt x="1638012" y="644053"/>
                  </a:lnTo>
                  <a:lnTo>
                    <a:pt x="1587560" y="646442"/>
                  </a:lnTo>
                  <a:cubicBezTo>
                    <a:pt x="1089540" y="693844"/>
                    <a:pt x="692795" y="1088594"/>
                    <a:pt x="642310" y="1585709"/>
                  </a:cubicBezTo>
                  <a:lnTo>
                    <a:pt x="638376" y="1663622"/>
                  </a:lnTo>
                  <a:lnTo>
                    <a:pt x="421428" y="1663622"/>
                  </a:lnTo>
                  <a:lnTo>
                    <a:pt x="397033" y="1627439"/>
                  </a:lnTo>
                  <a:cubicBezTo>
                    <a:pt x="376348" y="1606755"/>
                    <a:pt x="347773" y="1593961"/>
                    <a:pt x="316210" y="1593961"/>
                  </a:cubicBezTo>
                  <a:cubicBezTo>
                    <a:pt x="284647" y="1593961"/>
                    <a:pt x="256072" y="1606755"/>
                    <a:pt x="235388" y="1627439"/>
                  </a:cubicBezTo>
                  <a:lnTo>
                    <a:pt x="210993" y="1663622"/>
                  </a:lnTo>
                  <a:lnTo>
                    <a:pt x="0" y="1663622"/>
                  </a:lnTo>
                  <a:lnTo>
                    <a:pt x="7444" y="1516202"/>
                  </a:lnTo>
                  <a:cubicBezTo>
                    <a:pt x="88659" y="716496"/>
                    <a:pt x="726900" y="81462"/>
                    <a:pt x="1528062" y="5206"/>
                  </a:cubicBezTo>
                  <a:close/>
                </a:path>
              </a:pathLst>
            </a:custGeom>
            <a:grpFill/>
            <a:ln w="6350">
              <a:solidFill>
                <a:schemeClr val="bg1">
                  <a:alpha val="6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1EACD55A-7082-44CD-8FE0-985DAC749F53}"/>
                </a:ext>
              </a:extLst>
            </p:cNvPr>
            <p:cNvSpPr txBox="1"/>
            <p:nvPr/>
          </p:nvSpPr>
          <p:spPr>
            <a:xfrm>
              <a:off x="4831805" y="4575936"/>
              <a:ext cx="471981" cy="430887"/>
            </a:xfrm>
            <a:prstGeom prst="rect">
              <a:avLst/>
            </a:prstGeom>
            <a:grpFill/>
          </p:spPr>
          <p:txBody>
            <a:bodyPr wrap="square" rtlCol="0">
              <a:spAutoFit/>
            </a:bodyPr>
            <a:lstStyle/>
            <a:p>
              <a:r>
                <a:rPr lang="en-US" sz="2200" b="1" dirty="0">
                  <a:solidFill>
                    <a:schemeClr val="bg1"/>
                  </a:solidFill>
                </a:rPr>
                <a:t>03</a:t>
              </a:r>
            </a:p>
          </p:txBody>
        </p:sp>
      </p:grpSp>
      <p:grpSp>
        <p:nvGrpSpPr>
          <p:cNvPr id="2" name="Group 1">
            <a:extLst>
              <a:ext uri="{FF2B5EF4-FFF2-40B4-BE49-F238E27FC236}">
                <a16:creationId xmlns:a16="http://schemas.microsoft.com/office/drawing/2014/main" id="{9DD7C57A-8640-41E3-BE40-32E3C5E292A5}"/>
              </a:ext>
            </a:extLst>
          </p:cNvPr>
          <p:cNvGrpSpPr/>
          <p:nvPr/>
        </p:nvGrpSpPr>
        <p:grpSpPr>
          <a:xfrm>
            <a:off x="4401846" y="2216213"/>
            <a:ext cx="1638012" cy="1663622"/>
            <a:chOff x="4401846" y="2216213"/>
            <a:chExt cx="1638012" cy="1663622"/>
          </a:xfrm>
          <a:solidFill>
            <a:schemeClr val="accent4">
              <a:lumMod val="20000"/>
              <a:lumOff val="80000"/>
            </a:schemeClr>
          </a:solidFill>
        </p:grpSpPr>
        <p:sp>
          <p:nvSpPr>
            <p:cNvPr id="38" name="Freeform: Shape 37">
              <a:extLst>
                <a:ext uri="{FF2B5EF4-FFF2-40B4-BE49-F238E27FC236}">
                  <a16:creationId xmlns:a16="http://schemas.microsoft.com/office/drawing/2014/main" id="{BB9D0F71-FC8F-4837-8A9A-12517E9AB31D}"/>
                </a:ext>
              </a:extLst>
            </p:cNvPr>
            <p:cNvSpPr>
              <a:spLocks noChangeAspect="1"/>
            </p:cNvSpPr>
            <p:nvPr/>
          </p:nvSpPr>
          <p:spPr>
            <a:xfrm>
              <a:off x="4401846" y="2216213"/>
              <a:ext cx="1638012" cy="1663622"/>
            </a:xfrm>
            <a:custGeom>
              <a:avLst/>
              <a:gdLst>
                <a:gd name="connsiteX0" fmla="*/ 1638012 w 1638012"/>
                <a:gd name="connsiteY0" fmla="*/ 0 h 1663622"/>
                <a:gd name="connsiteX1" fmla="*/ 1638012 w 1638012"/>
                <a:gd name="connsiteY1" fmla="*/ 236449 h 1663622"/>
                <a:gd name="connsiteX2" fmla="*/ 1601829 w 1638012"/>
                <a:gd name="connsiteY2" fmla="*/ 260844 h 1663622"/>
                <a:gd name="connsiteX3" fmla="*/ 1568351 w 1638012"/>
                <a:gd name="connsiteY3" fmla="*/ 341667 h 1663622"/>
                <a:gd name="connsiteX4" fmla="*/ 1601829 w 1638012"/>
                <a:gd name="connsiteY4" fmla="*/ 422489 h 1663622"/>
                <a:gd name="connsiteX5" fmla="*/ 1638012 w 1638012"/>
                <a:gd name="connsiteY5" fmla="*/ 446884 h 1663622"/>
                <a:gd name="connsiteX6" fmla="*/ 1638012 w 1638012"/>
                <a:gd name="connsiteY6" fmla="*/ 644053 h 1663622"/>
                <a:gd name="connsiteX7" fmla="*/ 1587560 w 1638012"/>
                <a:gd name="connsiteY7" fmla="*/ 646442 h 1663622"/>
                <a:gd name="connsiteX8" fmla="*/ 642310 w 1638012"/>
                <a:gd name="connsiteY8" fmla="*/ 1585709 h 1663622"/>
                <a:gd name="connsiteX9" fmla="*/ 638376 w 1638012"/>
                <a:gd name="connsiteY9" fmla="*/ 1663622 h 1663622"/>
                <a:gd name="connsiteX10" fmla="*/ 421428 w 1638012"/>
                <a:gd name="connsiteY10" fmla="*/ 1663622 h 1663622"/>
                <a:gd name="connsiteX11" fmla="*/ 397033 w 1638012"/>
                <a:gd name="connsiteY11" fmla="*/ 1627439 h 1663622"/>
                <a:gd name="connsiteX12" fmla="*/ 316210 w 1638012"/>
                <a:gd name="connsiteY12" fmla="*/ 1593961 h 1663622"/>
                <a:gd name="connsiteX13" fmla="*/ 235388 w 1638012"/>
                <a:gd name="connsiteY13" fmla="*/ 1627439 h 1663622"/>
                <a:gd name="connsiteX14" fmla="*/ 210993 w 1638012"/>
                <a:gd name="connsiteY14" fmla="*/ 1663622 h 1663622"/>
                <a:gd name="connsiteX15" fmla="*/ 0 w 1638012"/>
                <a:gd name="connsiteY15" fmla="*/ 1663622 h 1663622"/>
                <a:gd name="connsiteX16" fmla="*/ 7444 w 1638012"/>
                <a:gd name="connsiteY16" fmla="*/ 1516202 h 1663622"/>
                <a:gd name="connsiteX17" fmla="*/ 1528062 w 1638012"/>
                <a:gd name="connsiteY17" fmla="*/ 5206 h 1663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38012" h="1663622">
                  <a:moveTo>
                    <a:pt x="1638012" y="0"/>
                  </a:moveTo>
                  <a:lnTo>
                    <a:pt x="1638012" y="236449"/>
                  </a:lnTo>
                  <a:lnTo>
                    <a:pt x="1601829" y="260844"/>
                  </a:lnTo>
                  <a:cubicBezTo>
                    <a:pt x="1581145" y="281529"/>
                    <a:pt x="1568351" y="310104"/>
                    <a:pt x="1568351" y="341667"/>
                  </a:cubicBezTo>
                  <a:cubicBezTo>
                    <a:pt x="1568351" y="373230"/>
                    <a:pt x="1581145" y="401805"/>
                    <a:pt x="1601829" y="422489"/>
                  </a:cubicBezTo>
                  <a:lnTo>
                    <a:pt x="1638012" y="446884"/>
                  </a:lnTo>
                  <a:lnTo>
                    <a:pt x="1638012" y="644053"/>
                  </a:lnTo>
                  <a:lnTo>
                    <a:pt x="1587560" y="646442"/>
                  </a:lnTo>
                  <a:cubicBezTo>
                    <a:pt x="1089540" y="693844"/>
                    <a:pt x="692795" y="1088594"/>
                    <a:pt x="642310" y="1585709"/>
                  </a:cubicBezTo>
                  <a:lnTo>
                    <a:pt x="638376" y="1663622"/>
                  </a:lnTo>
                  <a:lnTo>
                    <a:pt x="421428" y="1663622"/>
                  </a:lnTo>
                  <a:lnTo>
                    <a:pt x="397033" y="1627439"/>
                  </a:lnTo>
                  <a:cubicBezTo>
                    <a:pt x="376348" y="1606755"/>
                    <a:pt x="347773" y="1593961"/>
                    <a:pt x="316210" y="1593961"/>
                  </a:cubicBezTo>
                  <a:cubicBezTo>
                    <a:pt x="284647" y="1593961"/>
                    <a:pt x="256072" y="1606755"/>
                    <a:pt x="235388" y="1627439"/>
                  </a:cubicBezTo>
                  <a:lnTo>
                    <a:pt x="210993" y="1663622"/>
                  </a:lnTo>
                  <a:lnTo>
                    <a:pt x="0" y="1663622"/>
                  </a:lnTo>
                  <a:lnTo>
                    <a:pt x="7444" y="1516202"/>
                  </a:lnTo>
                  <a:cubicBezTo>
                    <a:pt x="88659" y="716496"/>
                    <a:pt x="726900" y="81462"/>
                    <a:pt x="1528062" y="5206"/>
                  </a:cubicBezTo>
                  <a:close/>
                </a:path>
              </a:pathLst>
            </a:custGeom>
            <a:grpFill/>
            <a:ln w="6350">
              <a:solidFill>
                <a:schemeClr val="bg1">
                  <a:alpha val="6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397DC4F6-7A3E-4D4D-97A5-8A867D15AB50}"/>
                </a:ext>
              </a:extLst>
            </p:cNvPr>
            <p:cNvSpPr txBox="1"/>
            <p:nvPr/>
          </p:nvSpPr>
          <p:spPr>
            <a:xfrm>
              <a:off x="4959317" y="2745735"/>
              <a:ext cx="471981" cy="430887"/>
            </a:xfrm>
            <a:prstGeom prst="rect">
              <a:avLst/>
            </a:prstGeom>
            <a:grpFill/>
          </p:spPr>
          <p:txBody>
            <a:bodyPr wrap="square" rtlCol="0">
              <a:spAutoFit/>
            </a:bodyPr>
            <a:lstStyle/>
            <a:p>
              <a:r>
                <a:rPr lang="en-US" sz="2200" b="1" dirty="0">
                  <a:solidFill>
                    <a:schemeClr val="bg1"/>
                  </a:solidFill>
                </a:rPr>
                <a:t>04</a:t>
              </a:r>
            </a:p>
          </p:txBody>
        </p:sp>
      </p:grpSp>
    </p:spTree>
    <p:extLst>
      <p:ext uri="{BB962C8B-B14F-4D97-AF65-F5344CB8AC3E}">
        <p14:creationId xmlns:p14="http://schemas.microsoft.com/office/powerpoint/2010/main" val="3861233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53" presetClass="entr" presetSubtype="52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250" fill="hold"/>
                                        <p:tgtEl>
                                          <p:spTgt spid="3"/>
                                        </p:tgtEl>
                                        <p:attrNameLst>
                                          <p:attrName>ppt_w</p:attrName>
                                        </p:attrNameLst>
                                      </p:cBhvr>
                                      <p:tavLst>
                                        <p:tav tm="0">
                                          <p:val>
                                            <p:fltVal val="0"/>
                                          </p:val>
                                        </p:tav>
                                        <p:tav tm="100000">
                                          <p:val>
                                            <p:strVal val="#ppt_w"/>
                                          </p:val>
                                        </p:tav>
                                      </p:tavLst>
                                    </p:anim>
                                    <p:anim calcmode="lin" valueType="num">
                                      <p:cBhvr>
                                        <p:cTn id="12" dur="250" fill="hold"/>
                                        <p:tgtEl>
                                          <p:spTgt spid="3"/>
                                        </p:tgtEl>
                                        <p:attrNameLst>
                                          <p:attrName>ppt_h</p:attrName>
                                        </p:attrNameLst>
                                      </p:cBhvr>
                                      <p:tavLst>
                                        <p:tav tm="0">
                                          <p:val>
                                            <p:fltVal val="0"/>
                                          </p:val>
                                        </p:tav>
                                        <p:tav tm="100000">
                                          <p:val>
                                            <p:strVal val="#ppt_h"/>
                                          </p:val>
                                        </p:tav>
                                      </p:tavLst>
                                    </p:anim>
                                    <p:animEffect transition="in" filter="fade">
                                      <p:cBhvr>
                                        <p:cTn id="13" dur="250"/>
                                        <p:tgtEl>
                                          <p:spTgt spid="3"/>
                                        </p:tgtEl>
                                      </p:cBhvr>
                                    </p:animEffect>
                                    <p:anim calcmode="lin" valueType="num">
                                      <p:cBhvr>
                                        <p:cTn id="14" dur="250" fill="hold"/>
                                        <p:tgtEl>
                                          <p:spTgt spid="3"/>
                                        </p:tgtEl>
                                        <p:attrNameLst>
                                          <p:attrName>ppt_x</p:attrName>
                                        </p:attrNameLst>
                                      </p:cBhvr>
                                      <p:tavLst>
                                        <p:tav tm="0">
                                          <p:val>
                                            <p:fltVal val="0.5"/>
                                          </p:val>
                                        </p:tav>
                                        <p:tav tm="100000">
                                          <p:val>
                                            <p:strVal val="#ppt_x"/>
                                          </p:val>
                                        </p:tav>
                                      </p:tavLst>
                                    </p:anim>
                                    <p:anim calcmode="lin" valueType="num">
                                      <p:cBhvr>
                                        <p:cTn id="15" dur="250" fill="hold"/>
                                        <p:tgtEl>
                                          <p:spTgt spid="3"/>
                                        </p:tgtEl>
                                        <p:attrNameLst>
                                          <p:attrName>ppt_y</p:attrName>
                                        </p:attrNameLst>
                                      </p:cBhvr>
                                      <p:tavLst>
                                        <p:tav tm="0">
                                          <p:val>
                                            <p:fltVal val="0.5"/>
                                          </p:val>
                                        </p:tav>
                                        <p:tav tm="100000">
                                          <p:val>
                                            <p:strVal val="#ppt_y"/>
                                          </p:val>
                                        </p:tav>
                                      </p:tavLst>
                                    </p:anim>
                                  </p:childTnLst>
                                </p:cTn>
                              </p:par>
                            </p:childTnLst>
                          </p:cTn>
                        </p:par>
                        <p:par>
                          <p:cTn id="16" fill="hold">
                            <p:stCondLst>
                              <p:cond delay="750"/>
                            </p:stCondLst>
                            <p:childTnLst>
                              <p:par>
                                <p:cTn id="17" presetID="53" presetClass="entr" presetSubtype="528"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250" fill="hold"/>
                                        <p:tgtEl>
                                          <p:spTgt spid="10"/>
                                        </p:tgtEl>
                                        <p:attrNameLst>
                                          <p:attrName>ppt_w</p:attrName>
                                        </p:attrNameLst>
                                      </p:cBhvr>
                                      <p:tavLst>
                                        <p:tav tm="0">
                                          <p:val>
                                            <p:fltVal val="0"/>
                                          </p:val>
                                        </p:tav>
                                        <p:tav tm="100000">
                                          <p:val>
                                            <p:strVal val="#ppt_w"/>
                                          </p:val>
                                        </p:tav>
                                      </p:tavLst>
                                    </p:anim>
                                    <p:anim calcmode="lin" valueType="num">
                                      <p:cBhvr>
                                        <p:cTn id="20" dur="250" fill="hold"/>
                                        <p:tgtEl>
                                          <p:spTgt spid="10"/>
                                        </p:tgtEl>
                                        <p:attrNameLst>
                                          <p:attrName>ppt_h</p:attrName>
                                        </p:attrNameLst>
                                      </p:cBhvr>
                                      <p:tavLst>
                                        <p:tav tm="0">
                                          <p:val>
                                            <p:fltVal val="0"/>
                                          </p:val>
                                        </p:tav>
                                        <p:tav tm="100000">
                                          <p:val>
                                            <p:strVal val="#ppt_h"/>
                                          </p:val>
                                        </p:tav>
                                      </p:tavLst>
                                    </p:anim>
                                    <p:animEffect transition="in" filter="fade">
                                      <p:cBhvr>
                                        <p:cTn id="21" dur="250"/>
                                        <p:tgtEl>
                                          <p:spTgt spid="10"/>
                                        </p:tgtEl>
                                      </p:cBhvr>
                                    </p:animEffect>
                                    <p:anim calcmode="lin" valueType="num">
                                      <p:cBhvr>
                                        <p:cTn id="22" dur="250" fill="hold"/>
                                        <p:tgtEl>
                                          <p:spTgt spid="10"/>
                                        </p:tgtEl>
                                        <p:attrNameLst>
                                          <p:attrName>ppt_x</p:attrName>
                                        </p:attrNameLst>
                                      </p:cBhvr>
                                      <p:tavLst>
                                        <p:tav tm="0">
                                          <p:val>
                                            <p:fltVal val="0.5"/>
                                          </p:val>
                                        </p:tav>
                                        <p:tav tm="100000">
                                          <p:val>
                                            <p:strVal val="#ppt_x"/>
                                          </p:val>
                                        </p:tav>
                                      </p:tavLst>
                                    </p:anim>
                                    <p:anim calcmode="lin" valueType="num">
                                      <p:cBhvr>
                                        <p:cTn id="23" dur="250" fill="hold"/>
                                        <p:tgtEl>
                                          <p:spTgt spid="10"/>
                                        </p:tgtEl>
                                        <p:attrNameLst>
                                          <p:attrName>ppt_y</p:attrName>
                                        </p:attrNameLst>
                                      </p:cBhvr>
                                      <p:tavLst>
                                        <p:tav tm="0">
                                          <p:val>
                                            <p:fltVal val="0.5"/>
                                          </p:val>
                                        </p:tav>
                                        <p:tav tm="100000">
                                          <p:val>
                                            <p:strVal val="#ppt_y"/>
                                          </p:val>
                                        </p:tav>
                                      </p:tavLst>
                                    </p:anim>
                                  </p:childTnLst>
                                </p:cTn>
                              </p:par>
                            </p:childTnLst>
                          </p:cTn>
                        </p:par>
                        <p:par>
                          <p:cTn id="24" fill="hold">
                            <p:stCondLst>
                              <p:cond delay="1000"/>
                            </p:stCondLst>
                            <p:childTnLst>
                              <p:par>
                                <p:cTn id="25" presetID="53" presetClass="entr" presetSubtype="528"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250" fill="hold"/>
                                        <p:tgtEl>
                                          <p:spTgt spid="11"/>
                                        </p:tgtEl>
                                        <p:attrNameLst>
                                          <p:attrName>ppt_w</p:attrName>
                                        </p:attrNameLst>
                                      </p:cBhvr>
                                      <p:tavLst>
                                        <p:tav tm="0">
                                          <p:val>
                                            <p:fltVal val="0"/>
                                          </p:val>
                                        </p:tav>
                                        <p:tav tm="100000">
                                          <p:val>
                                            <p:strVal val="#ppt_w"/>
                                          </p:val>
                                        </p:tav>
                                      </p:tavLst>
                                    </p:anim>
                                    <p:anim calcmode="lin" valueType="num">
                                      <p:cBhvr>
                                        <p:cTn id="28" dur="250" fill="hold"/>
                                        <p:tgtEl>
                                          <p:spTgt spid="11"/>
                                        </p:tgtEl>
                                        <p:attrNameLst>
                                          <p:attrName>ppt_h</p:attrName>
                                        </p:attrNameLst>
                                      </p:cBhvr>
                                      <p:tavLst>
                                        <p:tav tm="0">
                                          <p:val>
                                            <p:fltVal val="0"/>
                                          </p:val>
                                        </p:tav>
                                        <p:tav tm="100000">
                                          <p:val>
                                            <p:strVal val="#ppt_h"/>
                                          </p:val>
                                        </p:tav>
                                      </p:tavLst>
                                    </p:anim>
                                    <p:animEffect transition="in" filter="fade">
                                      <p:cBhvr>
                                        <p:cTn id="29" dur="250"/>
                                        <p:tgtEl>
                                          <p:spTgt spid="11"/>
                                        </p:tgtEl>
                                      </p:cBhvr>
                                    </p:animEffect>
                                    <p:anim calcmode="lin" valueType="num">
                                      <p:cBhvr>
                                        <p:cTn id="30" dur="250" fill="hold"/>
                                        <p:tgtEl>
                                          <p:spTgt spid="11"/>
                                        </p:tgtEl>
                                        <p:attrNameLst>
                                          <p:attrName>ppt_x</p:attrName>
                                        </p:attrNameLst>
                                      </p:cBhvr>
                                      <p:tavLst>
                                        <p:tav tm="0">
                                          <p:val>
                                            <p:fltVal val="0.5"/>
                                          </p:val>
                                        </p:tav>
                                        <p:tav tm="100000">
                                          <p:val>
                                            <p:strVal val="#ppt_x"/>
                                          </p:val>
                                        </p:tav>
                                      </p:tavLst>
                                    </p:anim>
                                    <p:anim calcmode="lin" valueType="num">
                                      <p:cBhvr>
                                        <p:cTn id="31" dur="250" fill="hold"/>
                                        <p:tgtEl>
                                          <p:spTgt spid="11"/>
                                        </p:tgtEl>
                                        <p:attrNameLst>
                                          <p:attrName>ppt_y</p:attrName>
                                        </p:attrNameLst>
                                      </p:cBhvr>
                                      <p:tavLst>
                                        <p:tav tm="0">
                                          <p:val>
                                            <p:fltVal val="0.5"/>
                                          </p:val>
                                        </p:tav>
                                        <p:tav tm="100000">
                                          <p:val>
                                            <p:strVal val="#ppt_y"/>
                                          </p:val>
                                        </p:tav>
                                      </p:tavLst>
                                    </p:anim>
                                  </p:childTnLst>
                                </p:cTn>
                              </p:par>
                            </p:childTnLst>
                          </p:cTn>
                        </p:par>
                        <p:par>
                          <p:cTn id="32" fill="hold">
                            <p:stCondLst>
                              <p:cond delay="1250"/>
                            </p:stCondLst>
                            <p:childTnLst>
                              <p:par>
                                <p:cTn id="33" presetID="53" presetClass="entr" presetSubtype="528" fill="hold" nodeType="afterEffect">
                                  <p:stCondLst>
                                    <p:cond delay="0"/>
                                  </p:stCondLst>
                                  <p:childTnLst>
                                    <p:set>
                                      <p:cBhvr>
                                        <p:cTn id="34" dur="1" fill="hold">
                                          <p:stCondLst>
                                            <p:cond delay="0"/>
                                          </p:stCondLst>
                                        </p:cTn>
                                        <p:tgtEl>
                                          <p:spTgt spid="2"/>
                                        </p:tgtEl>
                                        <p:attrNameLst>
                                          <p:attrName>style.visibility</p:attrName>
                                        </p:attrNameLst>
                                      </p:cBhvr>
                                      <p:to>
                                        <p:strVal val="visible"/>
                                      </p:to>
                                    </p:set>
                                    <p:anim calcmode="lin" valueType="num">
                                      <p:cBhvr>
                                        <p:cTn id="35" dur="250" fill="hold"/>
                                        <p:tgtEl>
                                          <p:spTgt spid="2"/>
                                        </p:tgtEl>
                                        <p:attrNameLst>
                                          <p:attrName>ppt_w</p:attrName>
                                        </p:attrNameLst>
                                      </p:cBhvr>
                                      <p:tavLst>
                                        <p:tav tm="0">
                                          <p:val>
                                            <p:fltVal val="0"/>
                                          </p:val>
                                        </p:tav>
                                        <p:tav tm="100000">
                                          <p:val>
                                            <p:strVal val="#ppt_w"/>
                                          </p:val>
                                        </p:tav>
                                      </p:tavLst>
                                    </p:anim>
                                    <p:anim calcmode="lin" valueType="num">
                                      <p:cBhvr>
                                        <p:cTn id="36" dur="250" fill="hold"/>
                                        <p:tgtEl>
                                          <p:spTgt spid="2"/>
                                        </p:tgtEl>
                                        <p:attrNameLst>
                                          <p:attrName>ppt_h</p:attrName>
                                        </p:attrNameLst>
                                      </p:cBhvr>
                                      <p:tavLst>
                                        <p:tav tm="0">
                                          <p:val>
                                            <p:fltVal val="0"/>
                                          </p:val>
                                        </p:tav>
                                        <p:tav tm="100000">
                                          <p:val>
                                            <p:strVal val="#ppt_h"/>
                                          </p:val>
                                        </p:tav>
                                      </p:tavLst>
                                    </p:anim>
                                    <p:animEffect transition="in" filter="fade">
                                      <p:cBhvr>
                                        <p:cTn id="37" dur="250"/>
                                        <p:tgtEl>
                                          <p:spTgt spid="2"/>
                                        </p:tgtEl>
                                      </p:cBhvr>
                                    </p:animEffect>
                                    <p:anim calcmode="lin" valueType="num">
                                      <p:cBhvr>
                                        <p:cTn id="38" dur="250" fill="hold"/>
                                        <p:tgtEl>
                                          <p:spTgt spid="2"/>
                                        </p:tgtEl>
                                        <p:attrNameLst>
                                          <p:attrName>ppt_x</p:attrName>
                                        </p:attrNameLst>
                                      </p:cBhvr>
                                      <p:tavLst>
                                        <p:tav tm="0">
                                          <p:val>
                                            <p:fltVal val="0.5"/>
                                          </p:val>
                                        </p:tav>
                                        <p:tav tm="100000">
                                          <p:val>
                                            <p:strVal val="#ppt_x"/>
                                          </p:val>
                                        </p:tav>
                                      </p:tavLst>
                                    </p:anim>
                                    <p:anim calcmode="lin" valueType="num">
                                      <p:cBhvr>
                                        <p:cTn id="39" dur="250" fill="hold"/>
                                        <p:tgtEl>
                                          <p:spTgt spid="2"/>
                                        </p:tgtEl>
                                        <p:attrNameLst>
                                          <p:attrName>ppt_y</p:attrName>
                                        </p:attrNameLst>
                                      </p:cBhvr>
                                      <p:tavLst>
                                        <p:tav tm="0">
                                          <p:val>
                                            <p:fltVal val="0.5"/>
                                          </p:val>
                                        </p:tav>
                                        <p:tav tm="100000">
                                          <p:val>
                                            <p:strVal val="#ppt_y"/>
                                          </p:val>
                                        </p:tav>
                                      </p:tavLst>
                                    </p:anim>
                                  </p:childTnLst>
                                </p:cTn>
                              </p:par>
                            </p:childTnLst>
                          </p:cTn>
                        </p:par>
                        <p:par>
                          <p:cTn id="40" fill="hold">
                            <p:stCondLst>
                              <p:cond delay="1500"/>
                            </p:stCondLst>
                            <p:childTnLst>
                              <p:par>
                                <p:cTn id="41" presetID="22" presetClass="entr" presetSubtype="8" fill="hold" nodeType="afterEffect">
                                  <p:stCondLst>
                                    <p:cond delay="0"/>
                                  </p:stCondLst>
                                  <p:childTnLst>
                                    <p:set>
                                      <p:cBhvr>
                                        <p:cTn id="42" dur="1" fill="hold">
                                          <p:stCondLst>
                                            <p:cond delay="0"/>
                                          </p:stCondLst>
                                        </p:cTn>
                                        <p:tgtEl>
                                          <p:spTgt spid="55"/>
                                        </p:tgtEl>
                                        <p:attrNameLst>
                                          <p:attrName>style.visibility</p:attrName>
                                        </p:attrNameLst>
                                      </p:cBhvr>
                                      <p:to>
                                        <p:strVal val="visible"/>
                                      </p:to>
                                    </p:set>
                                    <p:animEffect transition="in" filter="wipe(left)">
                                      <p:cBhvr>
                                        <p:cTn id="43" dur="500"/>
                                        <p:tgtEl>
                                          <p:spTgt spid="55"/>
                                        </p:tgtEl>
                                      </p:cBhvr>
                                    </p:animEffect>
                                  </p:childTnLst>
                                </p:cTn>
                              </p:par>
                            </p:childTnLst>
                          </p:cTn>
                        </p:par>
                        <p:par>
                          <p:cTn id="44" fill="hold">
                            <p:stCondLst>
                              <p:cond delay="2000"/>
                            </p:stCondLst>
                            <p:childTnLst>
                              <p:par>
                                <p:cTn id="45" presetID="42" presetClass="entr" presetSubtype="0" fill="hold" grpId="0" nodeType="afterEffect">
                                  <p:stCondLst>
                                    <p:cond delay="0"/>
                                  </p:stCondLst>
                                  <p:childTnLst>
                                    <p:set>
                                      <p:cBhvr>
                                        <p:cTn id="46" dur="1" fill="hold">
                                          <p:stCondLst>
                                            <p:cond delay="0"/>
                                          </p:stCondLst>
                                        </p:cTn>
                                        <p:tgtEl>
                                          <p:spTgt spid="73"/>
                                        </p:tgtEl>
                                        <p:attrNameLst>
                                          <p:attrName>style.visibility</p:attrName>
                                        </p:attrNameLst>
                                      </p:cBhvr>
                                      <p:to>
                                        <p:strVal val="visible"/>
                                      </p:to>
                                    </p:set>
                                    <p:animEffect transition="in" filter="fade">
                                      <p:cBhvr>
                                        <p:cTn id="47" dur="1000"/>
                                        <p:tgtEl>
                                          <p:spTgt spid="73"/>
                                        </p:tgtEl>
                                      </p:cBhvr>
                                    </p:animEffect>
                                    <p:anim calcmode="lin" valueType="num">
                                      <p:cBhvr>
                                        <p:cTn id="48" dur="1000" fill="hold"/>
                                        <p:tgtEl>
                                          <p:spTgt spid="73"/>
                                        </p:tgtEl>
                                        <p:attrNameLst>
                                          <p:attrName>ppt_x</p:attrName>
                                        </p:attrNameLst>
                                      </p:cBhvr>
                                      <p:tavLst>
                                        <p:tav tm="0">
                                          <p:val>
                                            <p:strVal val="#ppt_x"/>
                                          </p:val>
                                        </p:tav>
                                        <p:tav tm="100000">
                                          <p:val>
                                            <p:strVal val="#ppt_x"/>
                                          </p:val>
                                        </p:tav>
                                      </p:tavLst>
                                    </p:anim>
                                    <p:anim calcmode="lin" valueType="num">
                                      <p:cBhvr>
                                        <p:cTn id="49" dur="1000" fill="hold"/>
                                        <p:tgtEl>
                                          <p:spTgt spid="73"/>
                                        </p:tgtEl>
                                        <p:attrNameLst>
                                          <p:attrName>ppt_y</p:attrName>
                                        </p:attrNameLst>
                                      </p:cBhvr>
                                      <p:tavLst>
                                        <p:tav tm="0">
                                          <p:val>
                                            <p:strVal val="#ppt_y+.1"/>
                                          </p:val>
                                        </p:tav>
                                        <p:tav tm="100000">
                                          <p:val>
                                            <p:strVal val="#ppt_y"/>
                                          </p:val>
                                        </p:tav>
                                      </p:tavLst>
                                    </p:anim>
                                  </p:childTnLst>
                                </p:cTn>
                              </p:par>
                            </p:childTnLst>
                          </p:cTn>
                        </p:par>
                        <p:par>
                          <p:cTn id="50" fill="hold">
                            <p:stCondLst>
                              <p:cond delay="3000"/>
                            </p:stCondLst>
                            <p:childTnLst>
                              <p:par>
                                <p:cTn id="51" presetID="22" presetClass="entr" presetSubtype="8" fill="hold" nodeType="afterEffect">
                                  <p:stCondLst>
                                    <p:cond delay="0"/>
                                  </p:stCondLst>
                                  <p:childTnLst>
                                    <p:set>
                                      <p:cBhvr>
                                        <p:cTn id="52" dur="1" fill="hold">
                                          <p:stCondLst>
                                            <p:cond delay="0"/>
                                          </p:stCondLst>
                                        </p:cTn>
                                        <p:tgtEl>
                                          <p:spTgt spid="63"/>
                                        </p:tgtEl>
                                        <p:attrNameLst>
                                          <p:attrName>style.visibility</p:attrName>
                                        </p:attrNameLst>
                                      </p:cBhvr>
                                      <p:to>
                                        <p:strVal val="visible"/>
                                      </p:to>
                                    </p:set>
                                    <p:animEffect transition="in" filter="wipe(left)">
                                      <p:cBhvr>
                                        <p:cTn id="53" dur="500"/>
                                        <p:tgtEl>
                                          <p:spTgt spid="63"/>
                                        </p:tgtEl>
                                      </p:cBhvr>
                                    </p:animEffect>
                                  </p:childTnLst>
                                </p:cTn>
                              </p:par>
                            </p:childTnLst>
                          </p:cTn>
                        </p:par>
                        <p:par>
                          <p:cTn id="54" fill="hold">
                            <p:stCondLst>
                              <p:cond delay="3500"/>
                            </p:stCondLst>
                            <p:childTnLst>
                              <p:par>
                                <p:cTn id="55" presetID="42" presetClass="entr" presetSubtype="0" fill="hold" grpId="0" nodeType="afterEffect">
                                  <p:stCondLst>
                                    <p:cond delay="0"/>
                                  </p:stCondLst>
                                  <p:childTnLst>
                                    <p:set>
                                      <p:cBhvr>
                                        <p:cTn id="56" dur="1" fill="hold">
                                          <p:stCondLst>
                                            <p:cond delay="0"/>
                                          </p:stCondLst>
                                        </p:cTn>
                                        <p:tgtEl>
                                          <p:spTgt spid="75"/>
                                        </p:tgtEl>
                                        <p:attrNameLst>
                                          <p:attrName>style.visibility</p:attrName>
                                        </p:attrNameLst>
                                      </p:cBhvr>
                                      <p:to>
                                        <p:strVal val="visible"/>
                                      </p:to>
                                    </p:set>
                                    <p:animEffect transition="in" filter="fade">
                                      <p:cBhvr>
                                        <p:cTn id="57" dur="1000"/>
                                        <p:tgtEl>
                                          <p:spTgt spid="75"/>
                                        </p:tgtEl>
                                      </p:cBhvr>
                                    </p:animEffect>
                                    <p:anim calcmode="lin" valueType="num">
                                      <p:cBhvr>
                                        <p:cTn id="58" dur="1000" fill="hold"/>
                                        <p:tgtEl>
                                          <p:spTgt spid="75"/>
                                        </p:tgtEl>
                                        <p:attrNameLst>
                                          <p:attrName>ppt_x</p:attrName>
                                        </p:attrNameLst>
                                      </p:cBhvr>
                                      <p:tavLst>
                                        <p:tav tm="0">
                                          <p:val>
                                            <p:strVal val="#ppt_x"/>
                                          </p:val>
                                        </p:tav>
                                        <p:tav tm="100000">
                                          <p:val>
                                            <p:strVal val="#ppt_x"/>
                                          </p:val>
                                        </p:tav>
                                      </p:tavLst>
                                    </p:anim>
                                    <p:anim calcmode="lin" valueType="num">
                                      <p:cBhvr>
                                        <p:cTn id="59" dur="1000" fill="hold"/>
                                        <p:tgtEl>
                                          <p:spTgt spid="75"/>
                                        </p:tgtEl>
                                        <p:attrNameLst>
                                          <p:attrName>ppt_y</p:attrName>
                                        </p:attrNameLst>
                                      </p:cBhvr>
                                      <p:tavLst>
                                        <p:tav tm="0">
                                          <p:val>
                                            <p:strVal val="#ppt_y+.1"/>
                                          </p:val>
                                        </p:tav>
                                        <p:tav tm="100000">
                                          <p:val>
                                            <p:strVal val="#ppt_y"/>
                                          </p:val>
                                        </p:tav>
                                      </p:tavLst>
                                    </p:anim>
                                  </p:childTnLst>
                                </p:cTn>
                              </p:par>
                            </p:childTnLst>
                          </p:cTn>
                        </p:par>
                        <p:par>
                          <p:cTn id="60" fill="hold">
                            <p:stCondLst>
                              <p:cond delay="4500"/>
                            </p:stCondLst>
                            <p:childTnLst>
                              <p:par>
                                <p:cTn id="61" presetID="22" presetClass="entr" presetSubtype="2" fill="hold" nodeType="afterEffect">
                                  <p:stCondLst>
                                    <p:cond delay="0"/>
                                  </p:stCondLst>
                                  <p:childTnLst>
                                    <p:set>
                                      <p:cBhvr>
                                        <p:cTn id="62" dur="1" fill="hold">
                                          <p:stCondLst>
                                            <p:cond delay="0"/>
                                          </p:stCondLst>
                                        </p:cTn>
                                        <p:tgtEl>
                                          <p:spTgt spid="67"/>
                                        </p:tgtEl>
                                        <p:attrNameLst>
                                          <p:attrName>style.visibility</p:attrName>
                                        </p:attrNameLst>
                                      </p:cBhvr>
                                      <p:to>
                                        <p:strVal val="visible"/>
                                      </p:to>
                                    </p:set>
                                    <p:animEffect transition="in" filter="wipe(right)">
                                      <p:cBhvr>
                                        <p:cTn id="63" dur="500"/>
                                        <p:tgtEl>
                                          <p:spTgt spid="67"/>
                                        </p:tgtEl>
                                      </p:cBhvr>
                                    </p:animEffect>
                                  </p:childTnLst>
                                </p:cTn>
                              </p:par>
                            </p:childTnLst>
                          </p:cTn>
                        </p:par>
                        <p:par>
                          <p:cTn id="64" fill="hold">
                            <p:stCondLst>
                              <p:cond delay="5000"/>
                            </p:stCondLst>
                            <p:childTnLst>
                              <p:par>
                                <p:cTn id="65" presetID="42" presetClass="entr" presetSubtype="0" fill="hold" grpId="0" nodeType="afterEffect">
                                  <p:stCondLst>
                                    <p:cond delay="0"/>
                                  </p:stCondLst>
                                  <p:childTnLst>
                                    <p:set>
                                      <p:cBhvr>
                                        <p:cTn id="66" dur="1" fill="hold">
                                          <p:stCondLst>
                                            <p:cond delay="0"/>
                                          </p:stCondLst>
                                        </p:cTn>
                                        <p:tgtEl>
                                          <p:spTgt spid="81"/>
                                        </p:tgtEl>
                                        <p:attrNameLst>
                                          <p:attrName>style.visibility</p:attrName>
                                        </p:attrNameLst>
                                      </p:cBhvr>
                                      <p:to>
                                        <p:strVal val="visible"/>
                                      </p:to>
                                    </p:set>
                                    <p:animEffect transition="in" filter="fade">
                                      <p:cBhvr>
                                        <p:cTn id="67" dur="1000"/>
                                        <p:tgtEl>
                                          <p:spTgt spid="81"/>
                                        </p:tgtEl>
                                      </p:cBhvr>
                                    </p:animEffect>
                                    <p:anim calcmode="lin" valueType="num">
                                      <p:cBhvr>
                                        <p:cTn id="68" dur="1000" fill="hold"/>
                                        <p:tgtEl>
                                          <p:spTgt spid="81"/>
                                        </p:tgtEl>
                                        <p:attrNameLst>
                                          <p:attrName>ppt_x</p:attrName>
                                        </p:attrNameLst>
                                      </p:cBhvr>
                                      <p:tavLst>
                                        <p:tav tm="0">
                                          <p:val>
                                            <p:strVal val="#ppt_x"/>
                                          </p:val>
                                        </p:tav>
                                        <p:tav tm="100000">
                                          <p:val>
                                            <p:strVal val="#ppt_x"/>
                                          </p:val>
                                        </p:tav>
                                      </p:tavLst>
                                    </p:anim>
                                    <p:anim calcmode="lin" valueType="num">
                                      <p:cBhvr>
                                        <p:cTn id="69" dur="1000" fill="hold"/>
                                        <p:tgtEl>
                                          <p:spTgt spid="81"/>
                                        </p:tgtEl>
                                        <p:attrNameLst>
                                          <p:attrName>ppt_y</p:attrName>
                                        </p:attrNameLst>
                                      </p:cBhvr>
                                      <p:tavLst>
                                        <p:tav tm="0">
                                          <p:val>
                                            <p:strVal val="#ppt_y+.1"/>
                                          </p:val>
                                        </p:tav>
                                        <p:tav tm="100000">
                                          <p:val>
                                            <p:strVal val="#ppt_y"/>
                                          </p:val>
                                        </p:tav>
                                      </p:tavLst>
                                    </p:anim>
                                  </p:childTnLst>
                                </p:cTn>
                              </p:par>
                            </p:childTnLst>
                          </p:cTn>
                        </p:par>
                        <p:par>
                          <p:cTn id="70" fill="hold">
                            <p:stCondLst>
                              <p:cond delay="6000"/>
                            </p:stCondLst>
                            <p:childTnLst>
                              <p:par>
                                <p:cTn id="71" presetID="22" presetClass="entr" presetSubtype="2" fill="hold" nodeType="afterEffect">
                                  <p:stCondLst>
                                    <p:cond delay="0"/>
                                  </p:stCondLst>
                                  <p:childTnLst>
                                    <p:set>
                                      <p:cBhvr>
                                        <p:cTn id="72" dur="1" fill="hold">
                                          <p:stCondLst>
                                            <p:cond delay="0"/>
                                          </p:stCondLst>
                                        </p:cTn>
                                        <p:tgtEl>
                                          <p:spTgt spid="64"/>
                                        </p:tgtEl>
                                        <p:attrNameLst>
                                          <p:attrName>style.visibility</p:attrName>
                                        </p:attrNameLst>
                                      </p:cBhvr>
                                      <p:to>
                                        <p:strVal val="visible"/>
                                      </p:to>
                                    </p:set>
                                    <p:animEffect transition="in" filter="wipe(right)">
                                      <p:cBhvr>
                                        <p:cTn id="73" dur="500"/>
                                        <p:tgtEl>
                                          <p:spTgt spid="64"/>
                                        </p:tgtEl>
                                      </p:cBhvr>
                                    </p:animEffect>
                                  </p:childTnLst>
                                </p:cTn>
                              </p:par>
                            </p:childTnLst>
                          </p:cTn>
                        </p:par>
                        <p:par>
                          <p:cTn id="74" fill="hold">
                            <p:stCondLst>
                              <p:cond delay="6500"/>
                            </p:stCondLst>
                            <p:childTnLst>
                              <p:par>
                                <p:cTn id="75" presetID="42" presetClass="entr" presetSubtype="0" fill="hold" grpId="0" nodeType="afterEffect">
                                  <p:stCondLst>
                                    <p:cond delay="0"/>
                                  </p:stCondLst>
                                  <p:childTnLst>
                                    <p:set>
                                      <p:cBhvr>
                                        <p:cTn id="76" dur="1" fill="hold">
                                          <p:stCondLst>
                                            <p:cond delay="0"/>
                                          </p:stCondLst>
                                        </p:cTn>
                                        <p:tgtEl>
                                          <p:spTgt spid="79"/>
                                        </p:tgtEl>
                                        <p:attrNameLst>
                                          <p:attrName>style.visibility</p:attrName>
                                        </p:attrNameLst>
                                      </p:cBhvr>
                                      <p:to>
                                        <p:strVal val="visible"/>
                                      </p:to>
                                    </p:set>
                                    <p:animEffect transition="in" filter="fade">
                                      <p:cBhvr>
                                        <p:cTn id="77" dur="1000"/>
                                        <p:tgtEl>
                                          <p:spTgt spid="79"/>
                                        </p:tgtEl>
                                      </p:cBhvr>
                                    </p:animEffect>
                                    <p:anim calcmode="lin" valueType="num">
                                      <p:cBhvr>
                                        <p:cTn id="78" dur="1000" fill="hold"/>
                                        <p:tgtEl>
                                          <p:spTgt spid="79"/>
                                        </p:tgtEl>
                                        <p:attrNameLst>
                                          <p:attrName>ppt_x</p:attrName>
                                        </p:attrNameLst>
                                      </p:cBhvr>
                                      <p:tavLst>
                                        <p:tav tm="0">
                                          <p:val>
                                            <p:strVal val="#ppt_x"/>
                                          </p:val>
                                        </p:tav>
                                        <p:tav tm="100000">
                                          <p:val>
                                            <p:strVal val="#ppt_x"/>
                                          </p:val>
                                        </p:tav>
                                      </p:tavLst>
                                    </p:anim>
                                    <p:anim calcmode="lin" valueType="num">
                                      <p:cBhvr>
                                        <p:cTn id="79" dur="1000" fill="hold"/>
                                        <p:tgtEl>
                                          <p:spTgt spid="7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3" grpId="0"/>
      <p:bldP spid="75" grpId="0"/>
      <p:bldP spid="79" grpId="0"/>
      <p:bldP spid="81"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3000" b="-23000"/>
          </a:stretch>
        </a:blipFill>
        <a:effectLst/>
      </p:bgPr>
    </p:bg>
    <p:spTree>
      <p:nvGrpSpPr>
        <p:cNvPr id="1" name=""/>
        <p:cNvGrpSpPr/>
        <p:nvPr/>
      </p:nvGrpSpPr>
      <p:grpSpPr>
        <a:xfrm>
          <a:off x="0" y="0"/>
          <a:ext cx="0" cy="0"/>
          <a:chOff x="0" y="0"/>
          <a:chExt cx="0" cy="0"/>
        </a:xfrm>
      </p:grpSpPr>
      <p:sp>
        <p:nvSpPr>
          <p:cNvPr id="6153" name="Freeform 9"/>
          <p:cNvSpPr>
            <a:spLocks/>
          </p:cNvSpPr>
          <p:nvPr/>
        </p:nvSpPr>
        <p:spPr bwMode="auto">
          <a:xfrm>
            <a:off x="6275752" y="5206835"/>
            <a:ext cx="2186517" cy="1097280"/>
          </a:xfrm>
          <a:custGeom>
            <a:avLst/>
            <a:gdLst/>
            <a:ahLst/>
            <a:cxnLst>
              <a:cxn ang="0">
                <a:pos x="818" y="603"/>
              </a:cxn>
              <a:cxn ang="0">
                <a:pos x="0" y="603"/>
              </a:cxn>
              <a:cxn ang="0">
                <a:pos x="0" y="0"/>
              </a:cxn>
              <a:cxn ang="0">
                <a:pos x="818" y="0"/>
              </a:cxn>
              <a:cxn ang="0">
                <a:pos x="1033" y="302"/>
              </a:cxn>
              <a:cxn ang="0">
                <a:pos x="818" y="603"/>
              </a:cxn>
            </a:cxnLst>
            <a:rect l="0" t="0" r="r" b="b"/>
            <a:pathLst>
              <a:path w="1033" h="603">
                <a:moveTo>
                  <a:pt x="818" y="603"/>
                </a:moveTo>
                <a:lnTo>
                  <a:pt x="0" y="603"/>
                </a:lnTo>
                <a:lnTo>
                  <a:pt x="0" y="0"/>
                </a:lnTo>
                <a:lnTo>
                  <a:pt x="818" y="0"/>
                </a:lnTo>
                <a:lnTo>
                  <a:pt x="1033" y="302"/>
                </a:lnTo>
                <a:lnTo>
                  <a:pt x="818" y="603"/>
                </a:lnTo>
                <a:close/>
              </a:path>
            </a:pathLst>
          </a:custGeom>
          <a:solidFill>
            <a:srgbClr val="FE4A1E"/>
          </a:solidFill>
          <a:ln w="6350">
            <a:noFill/>
            <a:round/>
            <a:headEnd/>
            <a:tailEnd/>
          </a:ln>
          <a:effectLst>
            <a:outerShdw blurRad="50800" dist="38100" dir="18900000" algn="b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latin typeface="Candara" panose="020E0502030303020204" pitchFamily="34" charset="0"/>
            </a:endParaRPr>
          </a:p>
        </p:txBody>
      </p:sp>
      <p:grpSp>
        <p:nvGrpSpPr>
          <p:cNvPr id="27" name="Group 26"/>
          <p:cNvGrpSpPr/>
          <p:nvPr/>
        </p:nvGrpSpPr>
        <p:grpSpPr>
          <a:xfrm>
            <a:off x="5215302" y="4810483"/>
            <a:ext cx="1308100" cy="1833033"/>
            <a:chOff x="3886200" y="3349625"/>
            <a:chExt cx="981075" cy="1374775"/>
          </a:xfrm>
          <a:solidFill>
            <a:srgbClr val="FE4A1E"/>
          </a:solidFill>
        </p:grpSpPr>
        <p:sp>
          <p:nvSpPr>
            <p:cNvPr id="6154" name="Freeform 10"/>
            <p:cNvSpPr>
              <a:spLocks/>
            </p:cNvSpPr>
            <p:nvPr/>
          </p:nvSpPr>
          <p:spPr bwMode="auto">
            <a:xfrm>
              <a:off x="3886200" y="3565525"/>
              <a:ext cx="981075" cy="1158875"/>
            </a:xfrm>
            <a:custGeom>
              <a:avLst/>
              <a:gdLst/>
              <a:ahLst/>
              <a:cxnLst>
                <a:cxn ang="0">
                  <a:pos x="0" y="0"/>
                </a:cxn>
                <a:cxn ang="0">
                  <a:pos x="0" y="468"/>
                </a:cxn>
                <a:cxn ang="0">
                  <a:pos x="244" y="575"/>
                </a:cxn>
                <a:cxn ang="0">
                  <a:pos x="487" y="468"/>
                </a:cxn>
                <a:cxn ang="0">
                  <a:pos x="487" y="0"/>
                </a:cxn>
                <a:cxn ang="0">
                  <a:pos x="0" y="0"/>
                </a:cxn>
              </a:cxnLst>
              <a:rect l="0" t="0" r="r" b="b"/>
              <a:pathLst>
                <a:path w="487" h="575">
                  <a:moveTo>
                    <a:pt x="0" y="0"/>
                  </a:moveTo>
                  <a:cubicBezTo>
                    <a:pt x="0" y="468"/>
                    <a:pt x="0" y="468"/>
                    <a:pt x="0" y="468"/>
                  </a:cubicBezTo>
                  <a:cubicBezTo>
                    <a:pt x="0" y="527"/>
                    <a:pt x="109" y="575"/>
                    <a:pt x="244" y="575"/>
                  </a:cubicBezTo>
                  <a:cubicBezTo>
                    <a:pt x="378" y="575"/>
                    <a:pt x="487" y="527"/>
                    <a:pt x="487" y="468"/>
                  </a:cubicBezTo>
                  <a:cubicBezTo>
                    <a:pt x="487" y="0"/>
                    <a:pt x="487" y="0"/>
                    <a:pt x="487" y="0"/>
                  </a:cubicBezTo>
                  <a:lnTo>
                    <a:pt x="0" y="0"/>
                  </a:lnTo>
                  <a:close/>
                </a:path>
              </a:pathLst>
            </a:custGeom>
            <a:grpFill/>
            <a:ln w="9525">
              <a:noFill/>
              <a:round/>
              <a:headEnd/>
              <a:tailEnd/>
            </a:ln>
            <a:effectLst>
              <a:outerShdw blurRad="50800" dist="381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latin typeface="Candara" panose="020E0502030303020204" pitchFamily="34" charset="0"/>
              </a:endParaRPr>
            </a:p>
          </p:txBody>
        </p:sp>
        <p:sp>
          <p:nvSpPr>
            <p:cNvPr id="6155" name="Oval 11"/>
            <p:cNvSpPr>
              <a:spLocks noChangeArrowheads="1"/>
            </p:cNvSpPr>
            <p:nvPr/>
          </p:nvSpPr>
          <p:spPr bwMode="auto">
            <a:xfrm>
              <a:off x="3886200" y="3349625"/>
              <a:ext cx="981075" cy="433388"/>
            </a:xfrm>
            <a:prstGeom prst="ellipse">
              <a:avLst/>
            </a:prstGeom>
            <a:solidFill>
              <a:srgbClr val="E02C00"/>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latin typeface="Candara" panose="020E0502030303020204" pitchFamily="34" charset="0"/>
              </a:endParaRPr>
            </a:p>
          </p:txBody>
        </p:sp>
      </p:grpSp>
      <p:sp>
        <p:nvSpPr>
          <p:cNvPr id="6156" name="Freeform 12"/>
          <p:cNvSpPr>
            <a:spLocks/>
          </p:cNvSpPr>
          <p:nvPr/>
        </p:nvSpPr>
        <p:spPr bwMode="auto">
          <a:xfrm flipH="1">
            <a:off x="3704002" y="3810637"/>
            <a:ext cx="1756833" cy="914400"/>
          </a:xfrm>
          <a:custGeom>
            <a:avLst/>
            <a:gdLst/>
            <a:ahLst/>
            <a:cxnLst>
              <a:cxn ang="0">
                <a:pos x="657" y="490"/>
              </a:cxn>
              <a:cxn ang="0">
                <a:pos x="0" y="490"/>
              </a:cxn>
              <a:cxn ang="0">
                <a:pos x="0" y="0"/>
              </a:cxn>
              <a:cxn ang="0">
                <a:pos x="657" y="0"/>
              </a:cxn>
              <a:cxn ang="0">
                <a:pos x="830" y="245"/>
              </a:cxn>
              <a:cxn ang="0">
                <a:pos x="657" y="490"/>
              </a:cxn>
            </a:cxnLst>
            <a:rect l="0" t="0" r="r" b="b"/>
            <a:pathLst>
              <a:path w="830" h="490">
                <a:moveTo>
                  <a:pt x="657" y="490"/>
                </a:moveTo>
                <a:lnTo>
                  <a:pt x="0" y="490"/>
                </a:lnTo>
                <a:lnTo>
                  <a:pt x="0" y="0"/>
                </a:lnTo>
                <a:lnTo>
                  <a:pt x="657" y="0"/>
                </a:lnTo>
                <a:lnTo>
                  <a:pt x="830" y="245"/>
                </a:lnTo>
                <a:lnTo>
                  <a:pt x="657" y="490"/>
                </a:lnTo>
                <a:close/>
              </a:path>
            </a:pathLst>
          </a:custGeom>
          <a:solidFill>
            <a:srgbClr val="5C9AD3"/>
          </a:solidFill>
          <a:ln w="6350">
            <a:noFill/>
            <a:round/>
            <a:headEnd/>
            <a:tailEnd/>
          </a:ln>
          <a:effectLst>
            <a:outerShdw blurRad="50800" dist="38100" dir="13500000" algn="br"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latin typeface="Candara" panose="020E0502030303020204" pitchFamily="34" charset="0"/>
            </a:endParaRPr>
          </a:p>
        </p:txBody>
      </p:sp>
      <p:grpSp>
        <p:nvGrpSpPr>
          <p:cNvPr id="26" name="Group 25"/>
          <p:cNvGrpSpPr/>
          <p:nvPr/>
        </p:nvGrpSpPr>
        <p:grpSpPr>
          <a:xfrm flipH="1">
            <a:off x="5347592" y="3546125"/>
            <a:ext cx="1043517" cy="1460501"/>
            <a:chOff x="3986213" y="2613025"/>
            <a:chExt cx="782638" cy="1095376"/>
          </a:xfrm>
          <a:solidFill>
            <a:srgbClr val="5C9AD3"/>
          </a:solidFill>
        </p:grpSpPr>
        <p:sp>
          <p:nvSpPr>
            <p:cNvPr id="6157" name="Freeform 13"/>
            <p:cNvSpPr>
              <a:spLocks/>
            </p:cNvSpPr>
            <p:nvPr/>
          </p:nvSpPr>
          <p:spPr bwMode="auto">
            <a:xfrm>
              <a:off x="3986213" y="2786063"/>
              <a:ext cx="782638" cy="922338"/>
            </a:xfrm>
            <a:custGeom>
              <a:avLst/>
              <a:gdLst/>
              <a:ahLst/>
              <a:cxnLst>
                <a:cxn ang="0">
                  <a:pos x="0" y="0"/>
                </a:cxn>
                <a:cxn ang="0">
                  <a:pos x="0" y="372"/>
                </a:cxn>
                <a:cxn ang="0">
                  <a:pos x="194" y="458"/>
                </a:cxn>
                <a:cxn ang="0">
                  <a:pos x="388" y="372"/>
                </a:cxn>
                <a:cxn ang="0">
                  <a:pos x="388" y="0"/>
                </a:cxn>
                <a:cxn ang="0">
                  <a:pos x="0" y="0"/>
                </a:cxn>
              </a:cxnLst>
              <a:rect l="0" t="0" r="r" b="b"/>
              <a:pathLst>
                <a:path w="388" h="458">
                  <a:moveTo>
                    <a:pt x="0" y="0"/>
                  </a:moveTo>
                  <a:cubicBezTo>
                    <a:pt x="0" y="372"/>
                    <a:pt x="0" y="372"/>
                    <a:pt x="0" y="372"/>
                  </a:cubicBezTo>
                  <a:cubicBezTo>
                    <a:pt x="0" y="419"/>
                    <a:pt x="87" y="458"/>
                    <a:pt x="194" y="458"/>
                  </a:cubicBezTo>
                  <a:cubicBezTo>
                    <a:pt x="301" y="458"/>
                    <a:pt x="388" y="419"/>
                    <a:pt x="388" y="372"/>
                  </a:cubicBezTo>
                  <a:cubicBezTo>
                    <a:pt x="388" y="0"/>
                    <a:pt x="388" y="0"/>
                    <a:pt x="388" y="0"/>
                  </a:cubicBezTo>
                  <a:lnTo>
                    <a:pt x="0" y="0"/>
                  </a:lnTo>
                  <a:close/>
                </a:path>
              </a:pathLst>
            </a:custGeom>
            <a:grpFill/>
            <a:ln w="9525">
              <a:noFill/>
              <a:round/>
              <a:headEnd/>
              <a:tailEnd/>
            </a:ln>
            <a:effectLst>
              <a:outerShdw blurRad="50800" dist="38100" dir="8100000" algn="tr"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latin typeface="Candara" panose="020E0502030303020204" pitchFamily="34" charset="0"/>
              </a:endParaRPr>
            </a:p>
          </p:txBody>
        </p:sp>
        <p:sp>
          <p:nvSpPr>
            <p:cNvPr id="6158" name="Oval 14"/>
            <p:cNvSpPr>
              <a:spLocks noChangeArrowheads="1"/>
            </p:cNvSpPr>
            <p:nvPr/>
          </p:nvSpPr>
          <p:spPr bwMode="auto">
            <a:xfrm>
              <a:off x="3986213" y="2613025"/>
              <a:ext cx="782638" cy="344488"/>
            </a:xfrm>
            <a:prstGeom prst="ellipse">
              <a:avLst/>
            </a:prstGeom>
            <a:solidFill>
              <a:srgbClr val="3E7CB5"/>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Candara" panose="020E0502030303020204" pitchFamily="34" charset="0"/>
              </a:endParaRPr>
            </a:p>
          </p:txBody>
        </p:sp>
      </p:grpSp>
      <p:sp>
        <p:nvSpPr>
          <p:cNvPr id="6159" name="Freeform 15"/>
          <p:cNvSpPr>
            <a:spLocks/>
          </p:cNvSpPr>
          <p:nvPr/>
        </p:nvSpPr>
        <p:spPr bwMode="auto">
          <a:xfrm>
            <a:off x="6263052" y="2729041"/>
            <a:ext cx="1388533" cy="731520"/>
          </a:xfrm>
          <a:custGeom>
            <a:avLst/>
            <a:gdLst/>
            <a:ahLst/>
            <a:cxnLst>
              <a:cxn ang="0">
                <a:pos x="518" y="374"/>
              </a:cxn>
              <a:cxn ang="0">
                <a:pos x="0" y="374"/>
              </a:cxn>
              <a:cxn ang="0">
                <a:pos x="0" y="0"/>
              </a:cxn>
              <a:cxn ang="0">
                <a:pos x="518" y="0"/>
              </a:cxn>
              <a:cxn ang="0">
                <a:pos x="656" y="186"/>
              </a:cxn>
              <a:cxn ang="0">
                <a:pos x="518" y="374"/>
              </a:cxn>
            </a:cxnLst>
            <a:rect l="0" t="0" r="r" b="b"/>
            <a:pathLst>
              <a:path w="656" h="374">
                <a:moveTo>
                  <a:pt x="518" y="374"/>
                </a:moveTo>
                <a:lnTo>
                  <a:pt x="0" y="374"/>
                </a:lnTo>
                <a:lnTo>
                  <a:pt x="0" y="0"/>
                </a:lnTo>
                <a:lnTo>
                  <a:pt x="518" y="0"/>
                </a:lnTo>
                <a:lnTo>
                  <a:pt x="656" y="186"/>
                </a:lnTo>
                <a:lnTo>
                  <a:pt x="518" y="374"/>
                </a:lnTo>
                <a:close/>
              </a:path>
            </a:pathLst>
          </a:custGeom>
          <a:solidFill>
            <a:schemeClr val="accent6"/>
          </a:solidFill>
          <a:ln w="6350">
            <a:noFill/>
            <a:round/>
            <a:headEnd/>
            <a:tailEnd/>
          </a:ln>
          <a:effectLst>
            <a:outerShdw blurRad="50800" dist="38100" dir="18900000" algn="b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latin typeface="Candara" panose="020E0502030303020204" pitchFamily="34" charset="0"/>
            </a:endParaRPr>
          </a:p>
        </p:txBody>
      </p:sp>
      <p:grpSp>
        <p:nvGrpSpPr>
          <p:cNvPr id="25" name="Group 24"/>
          <p:cNvGrpSpPr/>
          <p:nvPr/>
        </p:nvGrpSpPr>
        <p:grpSpPr>
          <a:xfrm>
            <a:off x="5464010" y="2518127"/>
            <a:ext cx="810684" cy="1138768"/>
            <a:chOff x="4073525" y="2036762"/>
            <a:chExt cx="608013" cy="854076"/>
          </a:xfrm>
          <a:solidFill>
            <a:schemeClr val="accent6"/>
          </a:solidFill>
        </p:grpSpPr>
        <p:sp>
          <p:nvSpPr>
            <p:cNvPr id="6160" name="Freeform 16"/>
            <p:cNvSpPr>
              <a:spLocks/>
            </p:cNvSpPr>
            <p:nvPr/>
          </p:nvSpPr>
          <p:spPr bwMode="auto">
            <a:xfrm>
              <a:off x="4073525" y="2171700"/>
              <a:ext cx="608013" cy="719138"/>
            </a:xfrm>
            <a:custGeom>
              <a:avLst/>
              <a:gdLst/>
              <a:ahLst/>
              <a:cxnLst>
                <a:cxn ang="0">
                  <a:pos x="0" y="0"/>
                </a:cxn>
                <a:cxn ang="0">
                  <a:pos x="0" y="290"/>
                </a:cxn>
                <a:cxn ang="0">
                  <a:pos x="151" y="357"/>
                </a:cxn>
                <a:cxn ang="0">
                  <a:pos x="302" y="290"/>
                </a:cxn>
                <a:cxn ang="0">
                  <a:pos x="302" y="0"/>
                </a:cxn>
                <a:cxn ang="0">
                  <a:pos x="0" y="0"/>
                </a:cxn>
              </a:cxnLst>
              <a:rect l="0" t="0" r="r" b="b"/>
              <a:pathLst>
                <a:path w="302" h="357">
                  <a:moveTo>
                    <a:pt x="0" y="0"/>
                  </a:moveTo>
                  <a:cubicBezTo>
                    <a:pt x="0" y="290"/>
                    <a:pt x="0" y="290"/>
                    <a:pt x="0" y="290"/>
                  </a:cubicBezTo>
                  <a:cubicBezTo>
                    <a:pt x="0" y="327"/>
                    <a:pt x="67" y="357"/>
                    <a:pt x="151" y="357"/>
                  </a:cubicBezTo>
                  <a:cubicBezTo>
                    <a:pt x="234" y="357"/>
                    <a:pt x="302" y="327"/>
                    <a:pt x="302" y="290"/>
                  </a:cubicBezTo>
                  <a:cubicBezTo>
                    <a:pt x="302" y="0"/>
                    <a:pt x="302" y="0"/>
                    <a:pt x="302" y="0"/>
                  </a:cubicBezTo>
                  <a:lnTo>
                    <a:pt x="0" y="0"/>
                  </a:lnTo>
                  <a:close/>
                </a:path>
              </a:pathLst>
            </a:custGeom>
            <a:grpFill/>
            <a:ln w="9525">
              <a:noFill/>
              <a:round/>
              <a:headEnd/>
              <a:tailEnd/>
            </a:ln>
            <a:effectLst>
              <a:outerShdw blurRad="50800" dist="381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latin typeface="Candara" panose="020E0502030303020204" pitchFamily="34" charset="0"/>
              </a:endParaRPr>
            </a:p>
          </p:txBody>
        </p:sp>
        <p:sp>
          <p:nvSpPr>
            <p:cNvPr id="6161" name="Oval 17"/>
            <p:cNvSpPr>
              <a:spLocks noChangeArrowheads="1"/>
            </p:cNvSpPr>
            <p:nvPr/>
          </p:nvSpPr>
          <p:spPr bwMode="auto">
            <a:xfrm>
              <a:off x="4073525" y="2036762"/>
              <a:ext cx="608013" cy="269875"/>
            </a:xfrm>
            <a:prstGeom prst="ellipse">
              <a:avLst/>
            </a:pr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latin typeface="Candara" panose="020E0502030303020204" pitchFamily="34" charset="0"/>
              </a:endParaRPr>
            </a:p>
          </p:txBody>
        </p:sp>
      </p:grpSp>
      <p:sp>
        <p:nvSpPr>
          <p:cNvPr id="28" name="Freeform 15"/>
          <p:cNvSpPr>
            <a:spLocks/>
          </p:cNvSpPr>
          <p:nvPr/>
        </p:nvSpPr>
        <p:spPr bwMode="auto">
          <a:xfrm flipH="1">
            <a:off x="4191303" y="1928918"/>
            <a:ext cx="1388533" cy="548640"/>
          </a:xfrm>
          <a:custGeom>
            <a:avLst/>
            <a:gdLst/>
            <a:ahLst/>
            <a:cxnLst>
              <a:cxn ang="0">
                <a:pos x="518" y="374"/>
              </a:cxn>
              <a:cxn ang="0">
                <a:pos x="0" y="374"/>
              </a:cxn>
              <a:cxn ang="0">
                <a:pos x="0" y="0"/>
              </a:cxn>
              <a:cxn ang="0">
                <a:pos x="518" y="0"/>
              </a:cxn>
              <a:cxn ang="0">
                <a:pos x="656" y="186"/>
              </a:cxn>
              <a:cxn ang="0">
                <a:pos x="518" y="374"/>
              </a:cxn>
            </a:cxnLst>
            <a:rect l="0" t="0" r="r" b="b"/>
            <a:pathLst>
              <a:path w="656" h="374">
                <a:moveTo>
                  <a:pt x="518" y="374"/>
                </a:moveTo>
                <a:lnTo>
                  <a:pt x="0" y="374"/>
                </a:lnTo>
                <a:lnTo>
                  <a:pt x="0" y="0"/>
                </a:lnTo>
                <a:lnTo>
                  <a:pt x="518" y="0"/>
                </a:lnTo>
                <a:lnTo>
                  <a:pt x="656" y="186"/>
                </a:lnTo>
                <a:lnTo>
                  <a:pt x="518" y="374"/>
                </a:lnTo>
                <a:close/>
              </a:path>
            </a:pathLst>
          </a:custGeom>
          <a:solidFill>
            <a:schemeClr val="accent4">
              <a:lumMod val="20000"/>
              <a:lumOff val="80000"/>
            </a:schemeClr>
          </a:solidFill>
          <a:ln w="6350">
            <a:noFill/>
            <a:round/>
            <a:headEnd/>
            <a:tailEnd/>
          </a:ln>
          <a:effectLst>
            <a:outerShdw blurRad="50800" dist="38100" dir="13500000" algn="br"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latin typeface="Candara" panose="020E0502030303020204" pitchFamily="34" charset="0"/>
            </a:endParaRPr>
          </a:p>
        </p:txBody>
      </p:sp>
      <p:grpSp>
        <p:nvGrpSpPr>
          <p:cNvPr id="29" name="Group 28"/>
          <p:cNvGrpSpPr/>
          <p:nvPr/>
        </p:nvGrpSpPr>
        <p:grpSpPr>
          <a:xfrm flipH="1">
            <a:off x="5563960" y="1763023"/>
            <a:ext cx="610781" cy="857965"/>
            <a:chOff x="4073525" y="2036762"/>
            <a:chExt cx="608013" cy="854076"/>
          </a:xfrm>
          <a:solidFill>
            <a:schemeClr val="accent4">
              <a:lumMod val="20000"/>
              <a:lumOff val="80000"/>
            </a:schemeClr>
          </a:solidFill>
        </p:grpSpPr>
        <p:sp>
          <p:nvSpPr>
            <p:cNvPr id="30" name="Freeform 16"/>
            <p:cNvSpPr>
              <a:spLocks/>
            </p:cNvSpPr>
            <p:nvPr/>
          </p:nvSpPr>
          <p:spPr bwMode="auto">
            <a:xfrm>
              <a:off x="4073525" y="2171700"/>
              <a:ext cx="608013" cy="719138"/>
            </a:xfrm>
            <a:custGeom>
              <a:avLst/>
              <a:gdLst/>
              <a:ahLst/>
              <a:cxnLst>
                <a:cxn ang="0">
                  <a:pos x="0" y="0"/>
                </a:cxn>
                <a:cxn ang="0">
                  <a:pos x="0" y="290"/>
                </a:cxn>
                <a:cxn ang="0">
                  <a:pos x="151" y="357"/>
                </a:cxn>
                <a:cxn ang="0">
                  <a:pos x="302" y="290"/>
                </a:cxn>
                <a:cxn ang="0">
                  <a:pos x="302" y="0"/>
                </a:cxn>
                <a:cxn ang="0">
                  <a:pos x="0" y="0"/>
                </a:cxn>
              </a:cxnLst>
              <a:rect l="0" t="0" r="r" b="b"/>
              <a:pathLst>
                <a:path w="302" h="357">
                  <a:moveTo>
                    <a:pt x="0" y="0"/>
                  </a:moveTo>
                  <a:cubicBezTo>
                    <a:pt x="0" y="290"/>
                    <a:pt x="0" y="290"/>
                    <a:pt x="0" y="290"/>
                  </a:cubicBezTo>
                  <a:cubicBezTo>
                    <a:pt x="0" y="327"/>
                    <a:pt x="67" y="357"/>
                    <a:pt x="151" y="357"/>
                  </a:cubicBezTo>
                  <a:cubicBezTo>
                    <a:pt x="234" y="357"/>
                    <a:pt x="302" y="327"/>
                    <a:pt x="302" y="290"/>
                  </a:cubicBezTo>
                  <a:cubicBezTo>
                    <a:pt x="302" y="0"/>
                    <a:pt x="302" y="0"/>
                    <a:pt x="302" y="0"/>
                  </a:cubicBezTo>
                  <a:lnTo>
                    <a:pt x="0" y="0"/>
                  </a:lnTo>
                  <a:close/>
                </a:path>
              </a:pathLst>
            </a:custGeom>
            <a:grpFill/>
            <a:ln w="9525">
              <a:noFill/>
              <a:round/>
              <a:headEnd/>
              <a:tailEnd/>
            </a:ln>
            <a:effectLst>
              <a:outerShdw blurRad="50800" dist="38100" dir="8100000" algn="tr"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latin typeface="Candara" panose="020E0502030303020204" pitchFamily="34" charset="0"/>
              </a:endParaRPr>
            </a:p>
          </p:txBody>
        </p:sp>
        <p:sp>
          <p:nvSpPr>
            <p:cNvPr id="31" name="Oval 17"/>
            <p:cNvSpPr>
              <a:spLocks noChangeArrowheads="1"/>
            </p:cNvSpPr>
            <p:nvPr/>
          </p:nvSpPr>
          <p:spPr bwMode="auto">
            <a:xfrm>
              <a:off x="4073525" y="2036762"/>
              <a:ext cx="608013" cy="269875"/>
            </a:xfrm>
            <a:prstGeom prst="ellipse">
              <a:avLst/>
            </a:pr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latin typeface="Candara" panose="020E0502030303020204" pitchFamily="34" charset="0"/>
              </a:endParaRPr>
            </a:p>
          </p:txBody>
        </p:sp>
      </p:grpSp>
      <p:sp>
        <p:nvSpPr>
          <p:cNvPr id="34" name="TextBox 33"/>
          <p:cNvSpPr txBox="1"/>
          <p:nvPr/>
        </p:nvSpPr>
        <p:spPr>
          <a:xfrm>
            <a:off x="5539773" y="5665616"/>
            <a:ext cx="659156" cy="584775"/>
          </a:xfrm>
          <a:prstGeom prst="rect">
            <a:avLst/>
          </a:prstGeom>
          <a:noFill/>
        </p:spPr>
        <p:txBody>
          <a:bodyPr wrap="none" rtlCol="0">
            <a:spAutoFit/>
          </a:bodyPr>
          <a:lstStyle/>
          <a:p>
            <a:pPr algn="ctr"/>
            <a:r>
              <a:rPr lang="en-US" sz="3200" b="1" dirty="0">
                <a:solidFill>
                  <a:schemeClr val="bg1"/>
                </a:solidFill>
                <a:latin typeface="Lato"/>
              </a:rPr>
              <a:t>01</a:t>
            </a:r>
          </a:p>
        </p:txBody>
      </p:sp>
      <p:sp>
        <p:nvSpPr>
          <p:cNvPr id="36" name="TextBox 35"/>
          <p:cNvSpPr txBox="1"/>
          <p:nvPr/>
        </p:nvSpPr>
        <p:spPr>
          <a:xfrm>
            <a:off x="5578246" y="4227691"/>
            <a:ext cx="582212" cy="502766"/>
          </a:xfrm>
          <a:prstGeom prst="rect">
            <a:avLst/>
          </a:prstGeom>
          <a:noFill/>
        </p:spPr>
        <p:txBody>
          <a:bodyPr wrap="none" rtlCol="0">
            <a:spAutoFit/>
          </a:bodyPr>
          <a:lstStyle/>
          <a:p>
            <a:pPr algn="ctr"/>
            <a:r>
              <a:rPr lang="en-US" sz="2667" b="1" dirty="0">
                <a:solidFill>
                  <a:schemeClr val="bg1"/>
                </a:solidFill>
                <a:latin typeface="Lato"/>
              </a:rPr>
              <a:t>02</a:t>
            </a:r>
          </a:p>
        </p:txBody>
      </p:sp>
      <p:sp>
        <p:nvSpPr>
          <p:cNvPr id="37" name="TextBox 36"/>
          <p:cNvSpPr txBox="1"/>
          <p:nvPr/>
        </p:nvSpPr>
        <p:spPr>
          <a:xfrm>
            <a:off x="5599088" y="2990145"/>
            <a:ext cx="540533" cy="461665"/>
          </a:xfrm>
          <a:prstGeom prst="rect">
            <a:avLst/>
          </a:prstGeom>
          <a:noFill/>
        </p:spPr>
        <p:txBody>
          <a:bodyPr wrap="none" rtlCol="0">
            <a:spAutoFit/>
          </a:bodyPr>
          <a:lstStyle/>
          <a:p>
            <a:pPr algn="ctr"/>
            <a:r>
              <a:rPr lang="en-US" sz="2400" b="1" dirty="0">
                <a:solidFill>
                  <a:schemeClr val="bg1"/>
                </a:solidFill>
                <a:latin typeface="Lato"/>
              </a:rPr>
              <a:t>03</a:t>
            </a:r>
          </a:p>
        </p:txBody>
      </p:sp>
      <p:sp>
        <p:nvSpPr>
          <p:cNvPr id="38" name="TextBox 37"/>
          <p:cNvSpPr txBox="1"/>
          <p:nvPr/>
        </p:nvSpPr>
        <p:spPr>
          <a:xfrm>
            <a:off x="5618323" y="2085620"/>
            <a:ext cx="502061" cy="420564"/>
          </a:xfrm>
          <a:prstGeom prst="rect">
            <a:avLst/>
          </a:prstGeom>
          <a:noFill/>
        </p:spPr>
        <p:txBody>
          <a:bodyPr wrap="none" rtlCol="0">
            <a:spAutoFit/>
          </a:bodyPr>
          <a:lstStyle/>
          <a:p>
            <a:pPr algn="ctr"/>
            <a:r>
              <a:rPr lang="en-US" sz="2133" b="1" dirty="0">
                <a:solidFill>
                  <a:schemeClr val="bg1"/>
                </a:solidFill>
                <a:latin typeface="Lato"/>
              </a:rPr>
              <a:t>04</a:t>
            </a:r>
          </a:p>
        </p:txBody>
      </p:sp>
      <p:grpSp>
        <p:nvGrpSpPr>
          <p:cNvPr id="64" name="Group 63"/>
          <p:cNvGrpSpPr/>
          <p:nvPr/>
        </p:nvGrpSpPr>
        <p:grpSpPr>
          <a:xfrm>
            <a:off x="8608319" y="5038717"/>
            <a:ext cx="2951980" cy="1836295"/>
            <a:chOff x="1364077" y="3089123"/>
            <a:chExt cx="7080564" cy="1378495"/>
          </a:xfrm>
        </p:grpSpPr>
        <p:sp>
          <p:nvSpPr>
            <p:cNvPr id="65" name="Text Box 10"/>
            <p:cNvSpPr txBox="1">
              <a:spLocks noChangeArrowheads="1"/>
            </p:cNvSpPr>
            <p:nvPr/>
          </p:nvSpPr>
          <p:spPr bwMode="auto">
            <a:xfrm>
              <a:off x="1864853" y="3370149"/>
              <a:ext cx="6579788" cy="1097469"/>
            </a:xfrm>
            <a:prstGeom prst="rect">
              <a:avLst/>
            </a:prstGeom>
            <a:noFill/>
            <a:ln w="9525">
              <a:noFill/>
              <a:miter lim="800000"/>
              <a:headEnd/>
              <a:tailEnd/>
            </a:ln>
          </p:spPr>
          <p:txBody>
            <a:bodyPr wrap="square" lIns="60960" tIns="30480" rIns="60960" bIns="30480">
              <a:spAutoFit/>
            </a:bodyPr>
            <a:lstStyle/>
            <a:p>
              <a:r>
                <a:rPr lang="en-US" sz="1300" dirty="0">
                  <a:solidFill>
                    <a:schemeClr val="bg1"/>
                  </a:solidFill>
                  <a:latin typeface="Candara" panose="020E0502030303020204" pitchFamily="34" charset="0"/>
                </a:rPr>
                <a:t> The main function initializes the game, sets up the window using GLUT, and calls the ‘init’ function.   - The ‘init’ function sets the projection matrix, loads the high score from a file, and initializes some game variables.</a:t>
              </a:r>
            </a:p>
          </p:txBody>
        </p:sp>
        <p:sp>
          <p:nvSpPr>
            <p:cNvPr id="66" name="Rectangle 65"/>
            <p:cNvSpPr/>
            <p:nvPr/>
          </p:nvSpPr>
          <p:spPr>
            <a:xfrm>
              <a:off x="1364077" y="3089123"/>
              <a:ext cx="6422796" cy="277255"/>
            </a:xfrm>
            <a:prstGeom prst="rect">
              <a:avLst/>
            </a:prstGeom>
            <a:noFill/>
            <a:ln w="6350">
              <a:noFill/>
            </a:ln>
            <a:effectLst>
              <a:outerShdw blurRad="50800" dist="38100" dir="13500000" algn="br" rotWithShape="0">
                <a:prstClr val="black">
                  <a:alpha val="40000"/>
                </a:prstClr>
              </a:outerShdw>
            </a:effectLst>
          </p:spPr>
          <p:txBody>
            <a:bodyPr wrap="square" anchor="ctr" anchorCtr="1">
              <a:spAutoFit/>
            </a:bodyPr>
            <a:lstStyle/>
            <a:p>
              <a:pPr defTabSz="1450940"/>
              <a:r>
                <a:rPr lang="en-US" b="1" dirty="0">
                  <a:solidFill>
                    <a:srgbClr val="FE4A1E"/>
                  </a:solidFill>
                  <a:latin typeface="Candara" panose="020E0502030303020204" pitchFamily="34" charset="0"/>
                  <a:ea typeface="Open Sans" pitchFamily="34" charset="0"/>
                  <a:cs typeface="Open Sans" pitchFamily="34" charset="0"/>
                </a:rPr>
                <a:t>Game Initialization:</a:t>
              </a:r>
            </a:p>
          </p:txBody>
        </p:sp>
      </p:grpSp>
      <p:grpSp>
        <p:nvGrpSpPr>
          <p:cNvPr id="67" name="Group 66"/>
          <p:cNvGrpSpPr/>
          <p:nvPr/>
        </p:nvGrpSpPr>
        <p:grpSpPr>
          <a:xfrm>
            <a:off x="7902699" y="2643428"/>
            <a:ext cx="2965511" cy="1826855"/>
            <a:chOff x="1331622" y="3096209"/>
            <a:chExt cx="7113019" cy="1371408"/>
          </a:xfrm>
        </p:grpSpPr>
        <p:sp>
          <p:nvSpPr>
            <p:cNvPr id="68" name="Text Box 10"/>
            <p:cNvSpPr txBox="1">
              <a:spLocks noChangeArrowheads="1"/>
            </p:cNvSpPr>
            <p:nvPr/>
          </p:nvSpPr>
          <p:spPr bwMode="auto">
            <a:xfrm>
              <a:off x="1864853" y="3370149"/>
              <a:ext cx="6579788" cy="1097468"/>
            </a:xfrm>
            <a:prstGeom prst="rect">
              <a:avLst/>
            </a:prstGeom>
            <a:noFill/>
            <a:ln w="9525">
              <a:noFill/>
              <a:miter lim="800000"/>
              <a:headEnd/>
              <a:tailEnd/>
            </a:ln>
          </p:spPr>
          <p:txBody>
            <a:bodyPr wrap="square" lIns="60960" tIns="30480" rIns="60960" bIns="30480">
              <a:spAutoFit/>
            </a:bodyPr>
            <a:lstStyle/>
            <a:p>
              <a:r>
                <a:rPr lang="en-US" sz="1300" dirty="0">
                  <a:solidFill>
                    <a:schemeClr val="bg1"/>
                  </a:solidFill>
                  <a:latin typeface="Candara" panose="020E0502030303020204" pitchFamily="34" charset="0"/>
                </a:rPr>
                <a:t>The load High Score and save High Score functions handle loading and saving the high score from/to a file.   - The update High Score function compares the current score with the high score and updates it if necessary.</a:t>
              </a:r>
            </a:p>
          </p:txBody>
        </p:sp>
        <p:sp>
          <p:nvSpPr>
            <p:cNvPr id="69" name="Rectangle 68"/>
            <p:cNvSpPr/>
            <p:nvPr/>
          </p:nvSpPr>
          <p:spPr>
            <a:xfrm>
              <a:off x="1331622" y="3096209"/>
              <a:ext cx="5394011" cy="277255"/>
            </a:xfrm>
            <a:prstGeom prst="rect">
              <a:avLst/>
            </a:prstGeom>
            <a:noFill/>
            <a:ln w="6350">
              <a:noFill/>
            </a:ln>
            <a:effectLst>
              <a:outerShdw blurRad="50800" dist="38100" dir="13500000" algn="br" rotWithShape="0">
                <a:prstClr val="black">
                  <a:alpha val="40000"/>
                </a:prstClr>
              </a:outerShdw>
            </a:effectLst>
          </p:spPr>
          <p:txBody>
            <a:bodyPr wrap="square" anchor="ctr" anchorCtr="1">
              <a:spAutoFit/>
            </a:bodyPr>
            <a:lstStyle/>
            <a:p>
              <a:pPr defTabSz="1450940"/>
              <a:r>
                <a:rPr lang="en-US" b="1" dirty="0">
                  <a:solidFill>
                    <a:schemeClr val="accent6"/>
                  </a:solidFill>
                  <a:latin typeface="Candara" panose="020E0502030303020204" pitchFamily="34" charset="0"/>
                  <a:ea typeface="Open Sans" pitchFamily="34" charset="0"/>
                  <a:cs typeface="Open Sans" pitchFamily="34" charset="0"/>
                </a:rPr>
                <a:t>High Score Handling:</a:t>
              </a:r>
            </a:p>
          </p:txBody>
        </p:sp>
      </p:grpSp>
      <p:grpSp>
        <p:nvGrpSpPr>
          <p:cNvPr id="70" name="Group 69"/>
          <p:cNvGrpSpPr/>
          <p:nvPr/>
        </p:nvGrpSpPr>
        <p:grpSpPr>
          <a:xfrm>
            <a:off x="1107208" y="1812708"/>
            <a:ext cx="2949650" cy="1425252"/>
            <a:chOff x="1864853" y="3081550"/>
            <a:chExt cx="7074974" cy="1069927"/>
          </a:xfrm>
        </p:grpSpPr>
        <p:sp>
          <p:nvSpPr>
            <p:cNvPr id="71" name="Text Box 10"/>
            <p:cNvSpPr txBox="1">
              <a:spLocks noChangeArrowheads="1"/>
            </p:cNvSpPr>
            <p:nvPr/>
          </p:nvSpPr>
          <p:spPr bwMode="auto">
            <a:xfrm>
              <a:off x="1864853" y="3354369"/>
              <a:ext cx="6579787" cy="797108"/>
            </a:xfrm>
            <a:prstGeom prst="rect">
              <a:avLst/>
            </a:prstGeom>
            <a:noFill/>
            <a:ln w="9525">
              <a:noFill/>
              <a:miter lim="800000"/>
              <a:headEnd/>
              <a:tailEnd/>
            </a:ln>
          </p:spPr>
          <p:txBody>
            <a:bodyPr wrap="square" lIns="60960" tIns="30480" rIns="60960" bIns="30480">
              <a:spAutoFit/>
            </a:bodyPr>
            <a:lstStyle/>
            <a:p>
              <a:r>
                <a:rPr lang="en-US" sz="1300" dirty="0">
                  <a:solidFill>
                    <a:schemeClr val="bg1"/>
                  </a:solidFill>
                  <a:latin typeface="Candara" panose="020E0502030303020204" pitchFamily="34" charset="0"/>
                </a:rPr>
                <a:t> The game loop is managed by the glutMainLoop() function.  A timer function (timer) is used to control the game loop and update the game state at regular intervals.</a:t>
              </a:r>
            </a:p>
          </p:txBody>
        </p:sp>
        <p:sp>
          <p:nvSpPr>
            <p:cNvPr id="72" name="Rectangle 71"/>
            <p:cNvSpPr/>
            <p:nvPr/>
          </p:nvSpPr>
          <p:spPr>
            <a:xfrm>
              <a:off x="2661484" y="3081550"/>
              <a:ext cx="6278343" cy="277255"/>
            </a:xfrm>
            <a:prstGeom prst="rect">
              <a:avLst/>
            </a:prstGeom>
            <a:noFill/>
            <a:ln w="6350">
              <a:noFill/>
            </a:ln>
            <a:effectLst>
              <a:outerShdw blurRad="50800" dist="38100" dir="13500000" algn="br" rotWithShape="0">
                <a:prstClr val="black">
                  <a:alpha val="40000"/>
                </a:prstClr>
              </a:outerShdw>
            </a:effectLst>
          </p:spPr>
          <p:txBody>
            <a:bodyPr wrap="square" anchor="ctr" anchorCtr="1">
              <a:spAutoFit/>
            </a:bodyPr>
            <a:lstStyle/>
            <a:p>
              <a:pPr algn="r" defTabSz="1450940"/>
              <a:r>
                <a:rPr lang="en-US" b="1" dirty="0">
                  <a:solidFill>
                    <a:schemeClr val="accent4">
                      <a:lumMod val="20000"/>
                      <a:lumOff val="80000"/>
                    </a:schemeClr>
                  </a:solidFill>
                  <a:latin typeface="Candara" panose="020E0502030303020204" pitchFamily="34" charset="0"/>
                  <a:ea typeface="Open Sans" pitchFamily="34" charset="0"/>
                  <a:cs typeface="Open Sans" pitchFamily="34" charset="0"/>
                </a:rPr>
                <a:t>Game Loop and Timing:</a:t>
              </a:r>
            </a:p>
          </p:txBody>
        </p:sp>
      </p:grpSp>
      <p:grpSp>
        <p:nvGrpSpPr>
          <p:cNvPr id="73" name="Group 72"/>
          <p:cNvGrpSpPr/>
          <p:nvPr/>
        </p:nvGrpSpPr>
        <p:grpSpPr>
          <a:xfrm>
            <a:off x="649335" y="3726120"/>
            <a:ext cx="2844599" cy="2211530"/>
            <a:chOff x="2143868" y="3092631"/>
            <a:chExt cx="6823002" cy="1660181"/>
          </a:xfrm>
        </p:grpSpPr>
        <p:sp>
          <p:nvSpPr>
            <p:cNvPr id="74" name="Text Box 10"/>
            <p:cNvSpPr txBox="1">
              <a:spLocks noChangeArrowheads="1"/>
            </p:cNvSpPr>
            <p:nvPr/>
          </p:nvSpPr>
          <p:spPr bwMode="auto">
            <a:xfrm>
              <a:off x="2143868" y="3354985"/>
              <a:ext cx="6579788" cy="1397827"/>
            </a:xfrm>
            <a:prstGeom prst="rect">
              <a:avLst/>
            </a:prstGeom>
            <a:noFill/>
            <a:ln w="9525">
              <a:noFill/>
              <a:miter lim="800000"/>
              <a:headEnd/>
              <a:tailEnd/>
            </a:ln>
          </p:spPr>
          <p:txBody>
            <a:bodyPr wrap="square" lIns="60960" tIns="30480" rIns="60960" bIns="30480">
              <a:spAutoFit/>
            </a:bodyPr>
            <a:lstStyle/>
            <a:p>
              <a:r>
                <a:rPr lang="en-US" sz="1300" dirty="0">
                  <a:solidFill>
                    <a:schemeClr val="bg1"/>
                  </a:solidFill>
                  <a:latin typeface="Candara" panose="020E0502030303020204" pitchFamily="34" charset="0"/>
                </a:rPr>
                <a:t>The function ‘drawOVehicle‘ updates the position of obstacle vehicles (‘ovehicleX’ and ‘ovehicleY’) and checks for collisions with the player's vehicle.   - Obstacles move down the screen, and when they reach the bottom or collide with the player, they are reset to the top with a random X position</a:t>
              </a:r>
            </a:p>
          </p:txBody>
        </p:sp>
        <p:sp>
          <p:nvSpPr>
            <p:cNvPr id="75" name="Rectangle 74"/>
            <p:cNvSpPr/>
            <p:nvPr/>
          </p:nvSpPr>
          <p:spPr>
            <a:xfrm>
              <a:off x="3439922" y="3092631"/>
              <a:ext cx="5526948" cy="277255"/>
            </a:xfrm>
            <a:prstGeom prst="rect">
              <a:avLst/>
            </a:prstGeom>
            <a:noFill/>
            <a:ln w="6350">
              <a:noFill/>
            </a:ln>
            <a:effectLst>
              <a:outerShdw blurRad="50800" dist="38100" dir="13500000" algn="br" rotWithShape="0">
                <a:prstClr val="black">
                  <a:alpha val="40000"/>
                </a:prstClr>
              </a:outerShdw>
            </a:effectLst>
          </p:spPr>
          <p:txBody>
            <a:bodyPr wrap="square" anchor="ctr" anchorCtr="1">
              <a:spAutoFit/>
            </a:bodyPr>
            <a:lstStyle/>
            <a:p>
              <a:pPr algn="r" defTabSz="1450940"/>
              <a:r>
                <a:rPr lang="en-US" b="1" dirty="0">
                  <a:solidFill>
                    <a:srgbClr val="5C9AD3"/>
                  </a:solidFill>
                  <a:latin typeface="Candara" panose="020E0502030303020204" pitchFamily="34" charset="0"/>
                  <a:ea typeface="Open Sans" pitchFamily="34" charset="0"/>
                  <a:cs typeface="Open Sans" pitchFamily="34" charset="0"/>
                </a:rPr>
                <a:t>Obstacle Movement:</a:t>
              </a:r>
            </a:p>
          </p:txBody>
        </p:sp>
      </p:grpSp>
      <p:sp>
        <p:nvSpPr>
          <p:cNvPr id="77" name="TextBox 76"/>
          <p:cNvSpPr txBox="1"/>
          <p:nvPr/>
        </p:nvSpPr>
        <p:spPr>
          <a:xfrm>
            <a:off x="6310489" y="258228"/>
            <a:ext cx="5508978" cy="769441"/>
          </a:xfrm>
          <a:prstGeom prst="rect">
            <a:avLst/>
          </a:prstGeom>
          <a:noFill/>
        </p:spPr>
        <p:txBody>
          <a:bodyPr wrap="square" rtlCol="0">
            <a:spAutoFit/>
          </a:bodyPr>
          <a:lstStyle/>
          <a:p>
            <a:pPr algn="r"/>
            <a:r>
              <a:rPr lang="en-US" sz="4400" b="1" dirty="0">
                <a:solidFill>
                  <a:schemeClr val="bg1"/>
                </a:solidFill>
                <a:latin typeface="Candara" panose="020E0502030303020204" pitchFamily="34" charset="0"/>
              </a:rPr>
              <a:t>FUNCTIONALITIES:</a:t>
            </a:r>
          </a:p>
        </p:txBody>
      </p:sp>
      <p:sp>
        <p:nvSpPr>
          <p:cNvPr id="79" name="Freeform 144"/>
          <p:cNvSpPr>
            <a:spLocks noEditPoints="1"/>
          </p:cNvSpPr>
          <p:nvPr/>
        </p:nvSpPr>
        <p:spPr bwMode="auto">
          <a:xfrm>
            <a:off x="4771889" y="2010275"/>
            <a:ext cx="364477" cy="364477"/>
          </a:xfrm>
          <a:custGeom>
            <a:avLst/>
            <a:gdLst/>
            <a:ahLst/>
            <a:cxnLst>
              <a:cxn ang="0">
                <a:pos x="324" y="324"/>
              </a:cxn>
              <a:cxn ang="0">
                <a:pos x="50" y="324"/>
              </a:cxn>
              <a:cxn ang="0">
                <a:pos x="0" y="274"/>
              </a:cxn>
              <a:cxn ang="0">
                <a:pos x="0" y="50"/>
              </a:cxn>
              <a:cxn ang="0">
                <a:pos x="50" y="0"/>
              </a:cxn>
              <a:cxn ang="0">
                <a:pos x="324" y="0"/>
              </a:cxn>
              <a:cxn ang="0">
                <a:pos x="374" y="50"/>
              </a:cxn>
              <a:cxn ang="0">
                <a:pos x="374" y="274"/>
              </a:cxn>
              <a:cxn ang="0">
                <a:pos x="324" y="324"/>
              </a:cxn>
              <a:cxn ang="0">
                <a:pos x="187" y="299"/>
              </a:cxn>
              <a:cxn ang="0">
                <a:pos x="200" y="287"/>
              </a:cxn>
              <a:cxn ang="0">
                <a:pos x="187" y="274"/>
              </a:cxn>
              <a:cxn ang="0">
                <a:pos x="175" y="287"/>
              </a:cxn>
              <a:cxn ang="0">
                <a:pos x="187" y="299"/>
              </a:cxn>
              <a:cxn ang="0">
                <a:pos x="349" y="25"/>
              </a:cxn>
              <a:cxn ang="0">
                <a:pos x="25" y="25"/>
              </a:cxn>
              <a:cxn ang="0">
                <a:pos x="25" y="249"/>
              </a:cxn>
              <a:cxn ang="0">
                <a:pos x="349" y="249"/>
              </a:cxn>
              <a:cxn ang="0">
                <a:pos x="349" y="25"/>
              </a:cxn>
              <a:cxn ang="0">
                <a:pos x="250" y="374"/>
              </a:cxn>
              <a:cxn ang="0">
                <a:pos x="125" y="374"/>
              </a:cxn>
              <a:cxn ang="0">
                <a:pos x="125" y="349"/>
              </a:cxn>
              <a:cxn ang="0">
                <a:pos x="250" y="349"/>
              </a:cxn>
              <a:cxn ang="0">
                <a:pos x="250" y="374"/>
              </a:cxn>
            </a:cxnLst>
            <a:rect l="0" t="0" r="r" b="b"/>
            <a:pathLst>
              <a:path w="374" h="374">
                <a:moveTo>
                  <a:pt x="324" y="324"/>
                </a:moveTo>
                <a:cubicBezTo>
                  <a:pt x="50" y="324"/>
                  <a:pt x="50" y="324"/>
                  <a:pt x="50" y="324"/>
                </a:cubicBezTo>
                <a:cubicBezTo>
                  <a:pt x="25" y="324"/>
                  <a:pt x="0" y="299"/>
                  <a:pt x="0" y="274"/>
                </a:cubicBezTo>
                <a:cubicBezTo>
                  <a:pt x="0" y="50"/>
                  <a:pt x="0" y="50"/>
                  <a:pt x="0" y="50"/>
                </a:cubicBezTo>
                <a:cubicBezTo>
                  <a:pt x="0" y="25"/>
                  <a:pt x="25" y="0"/>
                  <a:pt x="50" y="0"/>
                </a:cubicBezTo>
                <a:cubicBezTo>
                  <a:pt x="324" y="0"/>
                  <a:pt x="324" y="0"/>
                  <a:pt x="324" y="0"/>
                </a:cubicBezTo>
                <a:cubicBezTo>
                  <a:pt x="349" y="0"/>
                  <a:pt x="374" y="25"/>
                  <a:pt x="374" y="50"/>
                </a:cubicBezTo>
                <a:cubicBezTo>
                  <a:pt x="374" y="274"/>
                  <a:pt x="374" y="274"/>
                  <a:pt x="374" y="274"/>
                </a:cubicBezTo>
                <a:cubicBezTo>
                  <a:pt x="374" y="299"/>
                  <a:pt x="349" y="324"/>
                  <a:pt x="324" y="324"/>
                </a:cubicBezTo>
                <a:close/>
                <a:moveTo>
                  <a:pt x="187" y="299"/>
                </a:moveTo>
                <a:cubicBezTo>
                  <a:pt x="194" y="299"/>
                  <a:pt x="200" y="294"/>
                  <a:pt x="200" y="287"/>
                </a:cubicBezTo>
                <a:cubicBezTo>
                  <a:pt x="200" y="280"/>
                  <a:pt x="194" y="274"/>
                  <a:pt x="187" y="274"/>
                </a:cubicBezTo>
                <a:cubicBezTo>
                  <a:pt x="180" y="274"/>
                  <a:pt x="175" y="280"/>
                  <a:pt x="175" y="287"/>
                </a:cubicBezTo>
                <a:cubicBezTo>
                  <a:pt x="175" y="294"/>
                  <a:pt x="180" y="299"/>
                  <a:pt x="187" y="299"/>
                </a:cubicBezTo>
                <a:close/>
                <a:moveTo>
                  <a:pt x="349" y="25"/>
                </a:moveTo>
                <a:cubicBezTo>
                  <a:pt x="25" y="25"/>
                  <a:pt x="25" y="25"/>
                  <a:pt x="25" y="25"/>
                </a:cubicBezTo>
                <a:cubicBezTo>
                  <a:pt x="25" y="249"/>
                  <a:pt x="25" y="249"/>
                  <a:pt x="25" y="249"/>
                </a:cubicBezTo>
                <a:cubicBezTo>
                  <a:pt x="349" y="249"/>
                  <a:pt x="349" y="249"/>
                  <a:pt x="349" y="249"/>
                </a:cubicBezTo>
                <a:cubicBezTo>
                  <a:pt x="349" y="25"/>
                  <a:pt x="349" y="25"/>
                  <a:pt x="349" y="25"/>
                </a:cubicBezTo>
                <a:close/>
                <a:moveTo>
                  <a:pt x="250" y="374"/>
                </a:moveTo>
                <a:cubicBezTo>
                  <a:pt x="125" y="374"/>
                  <a:pt x="125" y="374"/>
                  <a:pt x="125" y="374"/>
                </a:cubicBezTo>
                <a:cubicBezTo>
                  <a:pt x="125" y="349"/>
                  <a:pt x="125" y="349"/>
                  <a:pt x="125" y="349"/>
                </a:cubicBezTo>
                <a:cubicBezTo>
                  <a:pt x="250" y="349"/>
                  <a:pt x="250" y="349"/>
                  <a:pt x="250" y="349"/>
                </a:cubicBezTo>
                <a:cubicBezTo>
                  <a:pt x="250" y="374"/>
                  <a:pt x="250" y="374"/>
                  <a:pt x="250" y="374"/>
                </a:cubicBez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latin typeface="Candara" panose="020E0502030303020204" pitchFamily="34" charset="0"/>
            </a:endParaRPr>
          </a:p>
        </p:txBody>
      </p:sp>
      <p:sp>
        <p:nvSpPr>
          <p:cNvPr id="80" name="Freeform 296"/>
          <p:cNvSpPr>
            <a:spLocks noEditPoints="1"/>
          </p:cNvSpPr>
          <p:nvPr/>
        </p:nvSpPr>
        <p:spPr bwMode="auto">
          <a:xfrm>
            <a:off x="6828590" y="2906283"/>
            <a:ext cx="269099" cy="375155"/>
          </a:xfrm>
          <a:custGeom>
            <a:avLst/>
            <a:gdLst/>
            <a:ahLst/>
            <a:cxnLst>
              <a:cxn ang="0">
                <a:pos x="103" y="135"/>
              </a:cxn>
              <a:cxn ang="0">
                <a:pos x="96" y="142"/>
              </a:cxn>
              <a:cxn ang="0">
                <a:pos x="21" y="142"/>
              </a:cxn>
              <a:cxn ang="0">
                <a:pos x="14" y="135"/>
              </a:cxn>
              <a:cxn ang="0">
                <a:pos x="14" y="29"/>
              </a:cxn>
              <a:cxn ang="0">
                <a:pos x="21" y="22"/>
              </a:cxn>
              <a:cxn ang="0">
                <a:pos x="96" y="22"/>
              </a:cxn>
              <a:cxn ang="0">
                <a:pos x="103" y="29"/>
              </a:cxn>
              <a:cxn ang="0">
                <a:pos x="103" y="135"/>
              </a:cxn>
              <a:cxn ang="0">
                <a:pos x="59" y="160"/>
              </a:cxn>
              <a:cxn ang="0">
                <a:pos x="52" y="153"/>
              </a:cxn>
              <a:cxn ang="0">
                <a:pos x="59" y="147"/>
              </a:cxn>
              <a:cxn ang="0">
                <a:pos x="65" y="153"/>
              </a:cxn>
              <a:cxn ang="0">
                <a:pos x="59" y="160"/>
              </a:cxn>
              <a:cxn ang="0">
                <a:pos x="37" y="8"/>
              </a:cxn>
              <a:cxn ang="0">
                <a:pos x="80" y="8"/>
              </a:cxn>
              <a:cxn ang="0">
                <a:pos x="83" y="11"/>
              </a:cxn>
              <a:cxn ang="0">
                <a:pos x="80" y="14"/>
              </a:cxn>
              <a:cxn ang="0">
                <a:pos x="37" y="14"/>
              </a:cxn>
              <a:cxn ang="0">
                <a:pos x="34" y="11"/>
              </a:cxn>
              <a:cxn ang="0">
                <a:pos x="37" y="8"/>
              </a:cxn>
              <a:cxn ang="0">
                <a:pos x="110" y="0"/>
              </a:cxn>
              <a:cxn ang="0">
                <a:pos x="7" y="0"/>
              </a:cxn>
              <a:cxn ang="0">
                <a:pos x="0" y="8"/>
              </a:cxn>
              <a:cxn ang="0">
                <a:pos x="0" y="156"/>
              </a:cxn>
              <a:cxn ang="0">
                <a:pos x="7" y="164"/>
              </a:cxn>
              <a:cxn ang="0">
                <a:pos x="110" y="164"/>
              </a:cxn>
              <a:cxn ang="0">
                <a:pos x="118" y="156"/>
              </a:cxn>
              <a:cxn ang="0">
                <a:pos x="118" y="8"/>
              </a:cxn>
              <a:cxn ang="0">
                <a:pos x="110" y="0"/>
              </a:cxn>
            </a:cxnLst>
            <a:rect l="0" t="0" r="r" b="b"/>
            <a:pathLst>
              <a:path w="118" h="164">
                <a:moveTo>
                  <a:pt x="103" y="135"/>
                </a:moveTo>
                <a:cubicBezTo>
                  <a:pt x="103" y="139"/>
                  <a:pt x="100" y="142"/>
                  <a:pt x="96" y="142"/>
                </a:cubicBezTo>
                <a:cubicBezTo>
                  <a:pt x="21" y="142"/>
                  <a:pt x="21" y="142"/>
                  <a:pt x="21" y="142"/>
                </a:cubicBezTo>
                <a:cubicBezTo>
                  <a:pt x="17" y="142"/>
                  <a:pt x="14" y="139"/>
                  <a:pt x="14" y="135"/>
                </a:cubicBezTo>
                <a:cubicBezTo>
                  <a:pt x="14" y="29"/>
                  <a:pt x="14" y="29"/>
                  <a:pt x="14" y="29"/>
                </a:cubicBezTo>
                <a:cubicBezTo>
                  <a:pt x="14" y="25"/>
                  <a:pt x="17" y="22"/>
                  <a:pt x="21" y="22"/>
                </a:cubicBezTo>
                <a:cubicBezTo>
                  <a:pt x="96" y="22"/>
                  <a:pt x="96" y="22"/>
                  <a:pt x="96" y="22"/>
                </a:cubicBezTo>
                <a:cubicBezTo>
                  <a:pt x="100" y="22"/>
                  <a:pt x="103" y="25"/>
                  <a:pt x="103" y="29"/>
                </a:cubicBezTo>
                <a:lnTo>
                  <a:pt x="103" y="135"/>
                </a:lnTo>
                <a:close/>
                <a:moveTo>
                  <a:pt x="59" y="160"/>
                </a:moveTo>
                <a:cubicBezTo>
                  <a:pt x="55" y="160"/>
                  <a:pt x="52" y="157"/>
                  <a:pt x="52" y="153"/>
                </a:cubicBezTo>
                <a:cubicBezTo>
                  <a:pt x="52" y="150"/>
                  <a:pt x="55" y="147"/>
                  <a:pt x="59" y="147"/>
                </a:cubicBezTo>
                <a:cubicBezTo>
                  <a:pt x="62" y="147"/>
                  <a:pt x="65" y="150"/>
                  <a:pt x="65" y="153"/>
                </a:cubicBezTo>
                <a:cubicBezTo>
                  <a:pt x="65" y="157"/>
                  <a:pt x="62" y="160"/>
                  <a:pt x="59" y="160"/>
                </a:cubicBezTo>
                <a:moveTo>
                  <a:pt x="37" y="8"/>
                </a:moveTo>
                <a:cubicBezTo>
                  <a:pt x="80" y="8"/>
                  <a:pt x="80" y="8"/>
                  <a:pt x="80" y="8"/>
                </a:cubicBezTo>
                <a:cubicBezTo>
                  <a:pt x="82" y="8"/>
                  <a:pt x="83" y="9"/>
                  <a:pt x="83" y="11"/>
                </a:cubicBezTo>
                <a:cubicBezTo>
                  <a:pt x="83" y="13"/>
                  <a:pt x="82" y="14"/>
                  <a:pt x="80" y="14"/>
                </a:cubicBezTo>
                <a:cubicBezTo>
                  <a:pt x="37" y="14"/>
                  <a:pt x="37" y="14"/>
                  <a:pt x="37" y="14"/>
                </a:cubicBezTo>
                <a:cubicBezTo>
                  <a:pt x="35" y="14"/>
                  <a:pt x="34" y="13"/>
                  <a:pt x="34" y="11"/>
                </a:cubicBezTo>
                <a:cubicBezTo>
                  <a:pt x="34" y="9"/>
                  <a:pt x="35" y="8"/>
                  <a:pt x="37" y="8"/>
                </a:cubicBezTo>
                <a:moveTo>
                  <a:pt x="110" y="0"/>
                </a:moveTo>
                <a:cubicBezTo>
                  <a:pt x="7" y="0"/>
                  <a:pt x="7" y="0"/>
                  <a:pt x="7" y="0"/>
                </a:cubicBezTo>
                <a:cubicBezTo>
                  <a:pt x="3" y="0"/>
                  <a:pt x="0" y="3"/>
                  <a:pt x="0" y="8"/>
                </a:cubicBezTo>
                <a:cubicBezTo>
                  <a:pt x="0" y="156"/>
                  <a:pt x="0" y="156"/>
                  <a:pt x="0" y="156"/>
                </a:cubicBezTo>
                <a:cubicBezTo>
                  <a:pt x="0" y="161"/>
                  <a:pt x="3" y="164"/>
                  <a:pt x="7" y="164"/>
                </a:cubicBezTo>
                <a:cubicBezTo>
                  <a:pt x="110" y="164"/>
                  <a:pt x="110" y="164"/>
                  <a:pt x="110" y="164"/>
                </a:cubicBezTo>
                <a:cubicBezTo>
                  <a:pt x="114" y="164"/>
                  <a:pt x="118" y="161"/>
                  <a:pt x="118" y="156"/>
                </a:cubicBezTo>
                <a:cubicBezTo>
                  <a:pt x="118" y="8"/>
                  <a:pt x="118" y="8"/>
                  <a:pt x="118" y="8"/>
                </a:cubicBezTo>
                <a:cubicBezTo>
                  <a:pt x="118" y="3"/>
                  <a:pt x="114" y="0"/>
                  <a:pt x="110" y="0"/>
                </a:cubicBezTo>
              </a:path>
            </a:pathLst>
          </a:custGeom>
          <a:solidFill>
            <a:schemeClr val="bg1"/>
          </a:solidFill>
          <a:ln w="9525">
            <a:noFill/>
            <a:round/>
            <a:headEnd/>
            <a:tailEnd/>
          </a:ln>
          <a:effectLst>
            <a:outerShdw blurRad="50800" dist="381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latin typeface="Candara" panose="020E0502030303020204" pitchFamily="34" charset="0"/>
            </a:endParaRPr>
          </a:p>
        </p:txBody>
      </p:sp>
      <p:grpSp>
        <p:nvGrpSpPr>
          <p:cNvPr id="81" name="Group 80"/>
          <p:cNvGrpSpPr/>
          <p:nvPr/>
        </p:nvGrpSpPr>
        <p:grpSpPr>
          <a:xfrm>
            <a:off x="7213277" y="5480406"/>
            <a:ext cx="304371" cy="512235"/>
            <a:chOff x="533400" y="2800350"/>
            <a:chExt cx="325437" cy="547687"/>
          </a:xfrm>
          <a:solidFill>
            <a:schemeClr val="bg1"/>
          </a:solidFill>
          <a:effectLst>
            <a:outerShdw blurRad="50800" dist="38100" dir="2700000" algn="tl" rotWithShape="0">
              <a:prstClr val="black">
                <a:alpha val="40000"/>
              </a:prstClr>
            </a:outerShdw>
          </a:effectLst>
        </p:grpSpPr>
        <p:sp>
          <p:nvSpPr>
            <p:cNvPr id="82" name="Freeform 30"/>
            <p:cNvSpPr>
              <a:spLocks noEditPoints="1"/>
            </p:cNvSpPr>
            <p:nvPr/>
          </p:nvSpPr>
          <p:spPr bwMode="auto">
            <a:xfrm>
              <a:off x="533400" y="2800350"/>
              <a:ext cx="325437" cy="547687"/>
            </a:xfrm>
            <a:custGeom>
              <a:avLst/>
              <a:gdLst/>
              <a:ahLst/>
              <a:cxnLst>
                <a:cxn ang="0">
                  <a:pos x="104" y="0"/>
                </a:cxn>
                <a:cxn ang="0">
                  <a:pos x="18" y="0"/>
                </a:cxn>
                <a:cxn ang="0">
                  <a:pos x="0" y="17"/>
                </a:cxn>
                <a:cxn ang="0">
                  <a:pos x="0" y="189"/>
                </a:cxn>
                <a:cxn ang="0">
                  <a:pos x="18" y="206"/>
                </a:cxn>
                <a:cxn ang="0">
                  <a:pos x="104" y="206"/>
                </a:cxn>
                <a:cxn ang="0">
                  <a:pos x="122" y="189"/>
                </a:cxn>
                <a:cxn ang="0">
                  <a:pos x="122" y="17"/>
                </a:cxn>
                <a:cxn ang="0">
                  <a:pos x="104" y="0"/>
                </a:cxn>
                <a:cxn ang="0">
                  <a:pos x="47" y="12"/>
                </a:cxn>
                <a:cxn ang="0">
                  <a:pos x="75" y="12"/>
                </a:cxn>
                <a:cxn ang="0">
                  <a:pos x="77" y="15"/>
                </a:cxn>
                <a:cxn ang="0">
                  <a:pos x="75" y="18"/>
                </a:cxn>
                <a:cxn ang="0">
                  <a:pos x="47" y="18"/>
                </a:cxn>
                <a:cxn ang="0">
                  <a:pos x="45" y="15"/>
                </a:cxn>
                <a:cxn ang="0">
                  <a:pos x="47" y="12"/>
                </a:cxn>
                <a:cxn ang="0">
                  <a:pos x="61" y="203"/>
                </a:cxn>
                <a:cxn ang="0">
                  <a:pos x="53" y="196"/>
                </a:cxn>
                <a:cxn ang="0">
                  <a:pos x="61" y="188"/>
                </a:cxn>
                <a:cxn ang="0">
                  <a:pos x="69" y="196"/>
                </a:cxn>
                <a:cxn ang="0">
                  <a:pos x="61" y="203"/>
                </a:cxn>
                <a:cxn ang="0">
                  <a:pos x="109" y="181"/>
                </a:cxn>
                <a:cxn ang="0">
                  <a:pos x="13" y="181"/>
                </a:cxn>
                <a:cxn ang="0">
                  <a:pos x="13" y="25"/>
                </a:cxn>
                <a:cxn ang="0">
                  <a:pos x="109" y="25"/>
                </a:cxn>
                <a:cxn ang="0">
                  <a:pos x="109" y="181"/>
                </a:cxn>
              </a:cxnLst>
              <a:rect l="0" t="0" r="r" b="b"/>
              <a:pathLst>
                <a:path w="122" h="206">
                  <a:moveTo>
                    <a:pt x="104" y="0"/>
                  </a:moveTo>
                  <a:cubicBezTo>
                    <a:pt x="18" y="0"/>
                    <a:pt x="18" y="0"/>
                    <a:pt x="18" y="0"/>
                  </a:cubicBezTo>
                  <a:cubicBezTo>
                    <a:pt x="8" y="0"/>
                    <a:pt x="0" y="8"/>
                    <a:pt x="0" y="17"/>
                  </a:cubicBezTo>
                  <a:cubicBezTo>
                    <a:pt x="0" y="189"/>
                    <a:pt x="0" y="189"/>
                    <a:pt x="0" y="189"/>
                  </a:cubicBezTo>
                  <a:cubicBezTo>
                    <a:pt x="0" y="199"/>
                    <a:pt x="8" y="206"/>
                    <a:pt x="18" y="206"/>
                  </a:cubicBezTo>
                  <a:cubicBezTo>
                    <a:pt x="104" y="206"/>
                    <a:pt x="104" y="206"/>
                    <a:pt x="104" y="206"/>
                  </a:cubicBezTo>
                  <a:cubicBezTo>
                    <a:pt x="114" y="206"/>
                    <a:pt x="122" y="199"/>
                    <a:pt x="122" y="189"/>
                  </a:cubicBezTo>
                  <a:cubicBezTo>
                    <a:pt x="122" y="17"/>
                    <a:pt x="122" y="17"/>
                    <a:pt x="122" y="17"/>
                  </a:cubicBezTo>
                  <a:cubicBezTo>
                    <a:pt x="122" y="8"/>
                    <a:pt x="114" y="0"/>
                    <a:pt x="104" y="0"/>
                  </a:cubicBezTo>
                  <a:close/>
                  <a:moveTo>
                    <a:pt x="47" y="12"/>
                  </a:moveTo>
                  <a:cubicBezTo>
                    <a:pt x="75" y="12"/>
                    <a:pt x="75" y="12"/>
                    <a:pt x="75" y="12"/>
                  </a:cubicBezTo>
                  <a:cubicBezTo>
                    <a:pt x="76" y="12"/>
                    <a:pt x="77" y="14"/>
                    <a:pt x="77" y="15"/>
                  </a:cubicBezTo>
                  <a:cubicBezTo>
                    <a:pt x="77" y="17"/>
                    <a:pt x="76" y="18"/>
                    <a:pt x="75" y="18"/>
                  </a:cubicBezTo>
                  <a:cubicBezTo>
                    <a:pt x="47" y="18"/>
                    <a:pt x="47" y="18"/>
                    <a:pt x="47" y="18"/>
                  </a:cubicBezTo>
                  <a:cubicBezTo>
                    <a:pt x="46" y="18"/>
                    <a:pt x="45" y="17"/>
                    <a:pt x="45" y="15"/>
                  </a:cubicBezTo>
                  <a:cubicBezTo>
                    <a:pt x="45" y="14"/>
                    <a:pt x="46" y="12"/>
                    <a:pt x="47" y="12"/>
                  </a:cubicBezTo>
                  <a:close/>
                  <a:moveTo>
                    <a:pt x="61" y="203"/>
                  </a:moveTo>
                  <a:cubicBezTo>
                    <a:pt x="57" y="203"/>
                    <a:pt x="53" y="200"/>
                    <a:pt x="53" y="196"/>
                  </a:cubicBezTo>
                  <a:cubicBezTo>
                    <a:pt x="53" y="191"/>
                    <a:pt x="57" y="188"/>
                    <a:pt x="61" y="188"/>
                  </a:cubicBezTo>
                  <a:cubicBezTo>
                    <a:pt x="65" y="188"/>
                    <a:pt x="69" y="191"/>
                    <a:pt x="69" y="196"/>
                  </a:cubicBezTo>
                  <a:cubicBezTo>
                    <a:pt x="69" y="200"/>
                    <a:pt x="65" y="203"/>
                    <a:pt x="61" y="203"/>
                  </a:cubicBezTo>
                  <a:close/>
                  <a:moveTo>
                    <a:pt x="109" y="181"/>
                  </a:moveTo>
                  <a:cubicBezTo>
                    <a:pt x="13" y="181"/>
                    <a:pt x="13" y="181"/>
                    <a:pt x="13" y="181"/>
                  </a:cubicBezTo>
                  <a:cubicBezTo>
                    <a:pt x="13" y="25"/>
                    <a:pt x="13" y="25"/>
                    <a:pt x="13" y="25"/>
                  </a:cubicBezTo>
                  <a:cubicBezTo>
                    <a:pt x="109" y="25"/>
                    <a:pt x="109" y="25"/>
                    <a:pt x="109" y="25"/>
                  </a:cubicBezTo>
                  <a:lnTo>
                    <a:pt x="109" y="18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latin typeface="Candara" panose="020E0502030303020204" pitchFamily="34" charset="0"/>
              </a:endParaRPr>
            </a:p>
          </p:txBody>
        </p:sp>
        <p:sp>
          <p:nvSpPr>
            <p:cNvPr id="83" name="Rectangle 31"/>
            <p:cNvSpPr>
              <a:spLocks noChangeArrowheads="1"/>
            </p:cNvSpPr>
            <p:nvPr/>
          </p:nvSpPr>
          <p:spPr bwMode="auto">
            <a:xfrm>
              <a:off x="600075" y="3140075"/>
              <a:ext cx="42862" cy="117475"/>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latin typeface="Candara" panose="020E0502030303020204" pitchFamily="34" charset="0"/>
              </a:endParaRPr>
            </a:p>
          </p:txBody>
        </p:sp>
        <p:sp>
          <p:nvSpPr>
            <p:cNvPr id="84" name="Rectangle 32"/>
            <p:cNvSpPr>
              <a:spLocks noChangeArrowheads="1"/>
            </p:cNvSpPr>
            <p:nvPr/>
          </p:nvSpPr>
          <p:spPr bwMode="auto">
            <a:xfrm>
              <a:off x="674687" y="3095625"/>
              <a:ext cx="42862" cy="161925"/>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latin typeface="Candara" panose="020E0502030303020204" pitchFamily="34" charset="0"/>
              </a:endParaRPr>
            </a:p>
          </p:txBody>
        </p:sp>
        <p:sp>
          <p:nvSpPr>
            <p:cNvPr id="85" name="Rectangle 33"/>
            <p:cNvSpPr>
              <a:spLocks noChangeArrowheads="1"/>
            </p:cNvSpPr>
            <p:nvPr/>
          </p:nvSpPr>
          <p:spPr bwMode="auto">
            <a:xfrm>
              <a:off x="749300" y="3049587"/>
              <a:ext cx="42862" cy="207962"/>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latin typeface="Candara" panose="020E0502030303020204" pitchFamily="34" charset="0"/>
              </a:endParaRPr>
            </a:p>
          </p:txBody>
        </p:sp>
      </p:grpSp>
      <p:grpSp>
        <p:nvGrpSpPr>
          <p:cNvPr id="86" name="Group 85"/>
          <p:cNvGrpSpPr/>
          <p:nvPr/>
        </p:nvGrpSpPr>
        <p:grpSpPr>
          <a:xfrm>
            <a:off x="4326936" y="4100743"/>
            <a:ext cx="510963" cy="389083"/>
            <a:chOff x="3694113" y="3481388"/>
            <a:chExt cx="173038" cy="131763"/>
          </a:xfrm>
          <a:solidFill>
            <a:schemeClr val="bg1"/>
          </a:solidFill>
          <a:effectLst>
            <a:outerShdw blurRad="50800" dist="38100" dir="2700000" algn="tl" rotWithShape="0">
              <a:prstClr val="black">
                <a:alpha val="40000"/>
              </a:prstClr>
            </a:outerShdw>
          </a:effectLst>
        </p:grpSpPr>
        <p:sp>
          <p:nvSpPr>
            <p:cNvPr id="87" name="Freeform 38"/>
            <p:cNvSpPr>
              <a:spLocks noEditPoints="1"/>
            </p:cNvSpPr>
            <p:nvPr/>
          </p:nvSpPr>
          <p:spPr bwMode="auto">
            <a:xfrm>
              <a:off x="3694113" y="3481388"/>
              <a:ext cx="173038" cy="131763"/>
            </a:xfrm>
            <a:custGeom>
              <a:avLst/>
              <a:gdLst/>
              <a:ahLst/>
              <a:cxnLst>
                <a:cxn ang="0">
                  <a:pos x="27" y="0"/>
                </a:cxn>
                <a:cxn ang="0">
                  <a:pos x="3" y="0"/>
                </a:cxn>
                <a:cxn ang="0">
                  <a:pos x="0" y="3"/>
                </a:cxn>
                <a:cxn ang="0">
                  <a:pos x="0" y="17"/>
                </a:cxn>
                <a:cxn ang="0">
                  <a:pos x="3" y="20"/>
                </a:cxn>
                <a:cxn ang="0">
                  <a:pos x="10" y="20"/>
                </a:cxn>
                <a:cxn ang="0">
                  <a:pos x="9" y="21"/>
                </a:cxn>
                <a:cxn ang="0">
                  <a:pos x="5" y="21"/>
                </a:cxn>
                <a:cxn ang="0">
                  <a:pos x="3" y="22"/>
                </a:cxn>
                <a:cxn ang="0">
                  <a:pos x="5" y="23"/>
                </a:cxn>
                <a:cxn ang="0">
                  <a:pos x="25" y="23"/>
                </a:cxn>
                <a:cxn ang="0">
                  <a:pos x="27" y="22"/>
                </a:cxn>
                <a:cxn ang="0">
                  <a:pos x="25" y="21"/>
                </a:cxn>
                <a:cxn ang="0">
                  <a:pos x="21" y="21"/>
                </a:cxn>
                <a:cxn ang="0">
                  <a:pos x="20" y="20"/>
                </a:cxn>
                <a:cxn ang="0">
                  <a:pos x="27" y="20"/>
                </a:cxn>
                <a:cxn ang="0">
                  <a:pos x="30" y="17"/>
                </a:cxn>
                <a:cxn ang="0">
                  <a:pos x="30" y="3"/>
                </a:cxn>
                <a:cxn ang="0">
                  <a:pos x="27" y="0"/>
                </a:cxn>
                <a:cxn ang="0">
                  <a:pos x="29" y="17"/>
                </a:cxn>
                <a:cxn ang="0">
                  <a:pos x="27" y="18"/>
                </a:cxn>
                <a:cxn ang="0">
                  <a:pos x="3" y="18"/>
                </a:cxn>
                <a:cxn ang="0">
                  <a:pos x="1" y="17"/>
                </a:cxn>
                <a:cxn ang="0">
                  <a:pos x="1" y="3"/>
                </a:cxn>
                <a:cxn ang="0">
                  <a:pos x="3" y="2"/>
                </a:cxn>
                <a:cxn ang="0">
                  <a:pos x="27" y="2"/>
                </a:cxn>
                <a:cxn ang="0">
                  <a:pos x="29" y="3"/>
                </a:cxn>
                <a:cxn ang="0">
                  <a:pos x="29" y="17"/>
                </a:cxn>
              </a:cxnLst>
              <a:rect l="0" t="0" r="r" b="b"/>
              <a:pathLst>
                <a:path w="30" h="23">
                  <a:moveTo>
                    <a:pt x="27" y="0"/>
                  </a:moveTo>
                  <a:cubicBezTo>
                    <a:pt x="3" y="0"/>
                    <a:pt x="3" y="0"/>
                    <a:pt x="3" y="0"/>
                  </a:cubicBezTo>
                  <a:cubicBezTo>
                    <a:pt x="1" y="0"/>
                    <a:pt x="0" y="1"/>
                    <a:pt x="0" y="3"/>
                  </a:cubicBezTo>
                  <a:cubicBezTo>
                    <a:pt x="0" y="17"/>
                    <a:pt x="0" y="17"/>
                    <a:pt x="0" y="17"/>
                  </a:cubicBezTo>
                  <a:cubicBezTo>
                    <a:pt x="0" y="19"/>
                    <a:pt x="1" y="20"/>
                    <a:pt x="3" y="20"/>
                  </a:cubicBezTo>
                  <a:cubicBezTo>
                    <a:pt x="10" y="20"/>
                    <a:pt x="10" y="20"/>
                    <a:pt x="10" y="20"/>
                  </a:cubicBezTo>
                  <a:cubicBezTo>
                    <a:pt x="9" y="20"/>
                    <a:pt x="9" y="20"/>
                    <a:pt x="9" y="21"/>
                  </a:cubicBezTo>
                  <a:cubicBezTo>
                    <a:pt x="5" y="21"/>
                    <a:pt x="5" y="21"/>
                    <a:pt x="5" y="21"/>
                  </a:cubicBezTo>
                  <a:cubicBezTo>
                    <a:pt x="4" y="21"/>
                    <a:pt x="3" y="21"/>
                    <a:pt x="3" y="22"/>
                  </a:cubicBezTo>
                  <a:cubicBezTo>
                    <a:pt x="3" y="22"/>
                    <a:pt x="4" y="23"/>
                    <a:pt x="5" y="23"/>
                  </a:cubicBezTo>
                  <a:cubicBezTo>
                    <a:pt x="25" y="23"/>
                    <a:pt x="25" y="23"/>
                    <a:pt x="25" y="23"/>
                  </a:cubicBezTo>
                  <a:cubicBezTo>
                    <a:pt x="26" y="23"/>
                    <a:pt x="27" y="22"/>
                    <a:pt x="27" y="22"/>
                  </a:cubicBezTo>
                  <a:cubicBezTo>
                    <a:pt x="27" y="21"/>
                    <a:pt x="26" y="21"/>
                    <a:pt x="25" y="21"/>
                  </a:cubicBezTo>
                  <a:cubicBezTo>
                    <a:pt x="21" y="21"/>
                    <a:pt x="21" y="21"/>
                    <a:pt x="21" y="21"/>
                  </a:cubicBezTo>
                  <a:cubicBezTo>
                    <a:pt x="21" y="20"/>
                    <a:pt x="20" y="20"/>
                    <a:pt x="20" y="20"/>
                  </a:cubicBezTo>
                  <a:cubicBezTo>
                    <a:pt x="27" y="20"/>
                    <a:pt x="27" y="20"/>
                    <a:pt x="27" y="20"/>
                  </a:cubicBezTo>
                  <a:cubicBezTo>
                    <a:pt x="29" y="20"/>
                    <a:pt x="30" y="19"/>
                    <a:pt x="30" y="17"/>
                  </a:cubicBezTo>
                  <a:cubicBezTo>
                    <a:pt x="30" y="3"/>
                    <a:pt x="30" y="3"/>
                    <a:pt x="30" y="3"/>
                  </a:cubicBezTo>
                  <a:cubicBezTo>
                    <a:pt x="30" y="1"/>
                    <a:pt x="29" y="0"/>
                    <a:pt x="27" y="0"/>
                  </a:cubicBezTo>
                  <a:close/>
                  <a:moveTo>
                    <a:pt x="29" y="17"/>
                  </a:moveTo>
                  <a:cubicBezTo>
                    <a:pt x="29" y="18"/>
                    <a:pt x="28" y="18"/>
                    <a:pt x="27" y="18"/>
                  </a:cubicBezTo>
                  <a:cubicBezTo>
                    <a:pt x="3" y="18"/>
                    <a:pt x="3" y="18"/>
                    <a:pt x="3" y="18"/>
                  </a:cubicBezTo>
                  <a:cubicBezTo>
                    <a:pt x="2" y="18"/>
                    <a:pt x="1" y="18"/>
                    <a:pt x="1" y="17"/>
                  </a:cubicBezTo>
                  <a:cubicBezTo>
                    <a:pt x="1" y="3"/>
                    <a:pt x="1" y="3"/>
                    <a:pt x="1" y="3"/>
                  </a:cubicBezTo>
                  <a:cubicBezTo>
                    <a:pt x="1" y="2"/>
                    <a:pt x="2" y="2"/>
                    <a:pt x="3" y="2"/>
                  </a:cubicBezTo>
                  <a:cubicBezTo>
                    <a:pt x="27" y="2"/>
                    <a:pt x="27" y="2"/>
                    <a:pt x="27" y="2"/>
                  </a:cubicBezTo>
                  <a:cubicBezTo>
                    <a:pt x="28" y="2"/>
                    <a:pt x="29" y="2"/>
                    <a:pt x="29" y="3"/>
                  </a:cubicBezTo>
                  <a:lnTo>
                    <a:pt x="29" y="17"/>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Candara" panose="020E0502030303020204" pitchFamily="34" charset="0"/>
              </a:endParaRPr>
            </a:p>
          </p:txBody>
        </p:sp>
        <p:sp>
          <p:nvSpPr>
            <p:cNvPr id="88" name="Freeform 39"/>
            <p:cNvSpPr>
              <a:spLocks noEditPoints="1"/>
            </p:cNvSpPr>
            <p:nvPr/>
          </p:nvSpPr>
          <p:spPr bwMode="auto">
            <a:xfrm>
              <a:off x="3733800" y="3514725"/>
              <a:ext cx="63500" cy="63500"/>
            </a:xfrm>
            <a:custGeom>
              <a:avLst/>
              <a:gdLst/>
              <a:ahLst/>
              <a:cxnLst>
                <a:cxn ang="0">
                  <a:pos x="11" y="6"/>
                </a:cxn>
                <a:cxn ang="0">
                  <a:pos x="11" y="5"/>
                </a:cxn>
                <a:cxn ang="0">
                  <a:pos x="9" y="5"/>
                </a:cxn>
                <a:cxn ang="0">
                  <a:pos x="9" y="3"/>
                </a:cxn>
                <a:cxn ang="0">
                  <a:pos x="9" y="2"/>
                </a:cxn>
                <a:cxn ang="0">
                  <a:pos x="8" y="1"/>
                </a:cxn>
                <a:cxn ang="0">
                  <a:pos x="8" y="2"/>
                </a:cxn>
                <a:cxn ang="0">
                  <a:pos x="6" y="1"/>
                </a:cxn>
                <a:cxn ang="0">
                  <a:pos x="6" y="0"/>
                </a:cxn>
                <a:cxn ang="0">
                  <a:pos x="5" y="0"/>
                </a:cxn>
                <a:cxn ang="0">
                  <a:pos x="5" y="1"/>
                </a:cxn>
                <a:cxn ang="0">
                  <a:pos x="3" y="2"/>
                </a:cxn>
                <a:cxn ang="0">
                  <a:pos x="2" y="1"/>
                </a:cxn>
                <a:cxn ang="0">
                  <a:pos x="1" y="2"/>
                </a:cxn>
                <a:cxn ang="0">
                  <a:pos x="2" y="3"/>
                </a:cxn>
                <a:cxn ang="0">
                  <a:pos x="1" y="5"/>
                </a:cxn>
                <a:cxn ang="0">
                  <a:pos x="0" y="5"/>
                </a:cxn>
                <a:cxn ang="0">
                  <a:pos x="0" y="6"/>
                </a:cxn>
                <a:cxn ang="0">
                  <a:pos x="1" y="6"/>
                </a:cxn>
                <a:cxn ang="0">
                  <a:pos x="2" y="8"/>
                </a:cxn>
                <a:cxn ang="0">
                  <a:pos x="1" y="9"/>
                </a:cxn>
                <a:cxn ang="0">
                  <a:pos x="2" y="10"/>
                </a:cxn>
                <a:cxn ang="0">
                  <a:pos x="3" y="9"/>
                </a:cxn>
                <a:cxn ang="0">
                  <a:pos x="5" y="10"/>
                </a:cxn>
                <a:cxn ang="0">
                  <a:pos x="5" y="11"/>
                </a:cxn>
                <a:cxn ang="0">
                  <a:pos x="6" y="11"/>
                </a:cxn>
                <a:cxn ang="0">
                  <a:pos x="6" y="10"/>
                </a:cxn>
                <a:cxn ang="0">
                  <a:pos x="8" y="9"/>
                </a:cxn>
                <a:cxn ang="0">
                  <a:pos x="9" y="10"/>
                </a:cxn>
                <a:cxn ang="0">
                  <a:pos x="9" y="9"/>
                </a:cxn>
                <a:cxn ang="0">
                  <a:pos x="9" y="8"/>
                </a:cxn>
                <a:cxn ang="0">
                  <a:pos x="9" y="6"/>
                </a:cxn>
                <a:cxn ang="0">
                  <a:pos x="11" y="6"/>
                </a:cxn>
                <a:cxn ang="0">
                  <a:pos x="8" y="6"/>
                </a:cxn>
                <a:cxn ang="0">
                  <a:pos x="5" y="9"/>
                </a:cxn>
                <a:cxn ang="0">
                  <a:pos x="2" y="6"/>
                </a:cxn>
                <a:cxn ang="0">
                  <a:pos x="5" y="2"/>
                </a:cxn>
                <a:cxn ang="0">
                  <a:pos x="8" y="6"/>
                </a:cxn>
              </a:cxnLst>
              <a:rect l="0" t="0" r="r" b="b"/>
              <a:pathLst>
                <a:path w="11" h="11">
                  <a:moveTo>
                    <a:pt x="11" y="6"/>
                  </a:moveTo>
                  <a:cubicBezTo>
                    <a:pt x="11" y="5"/>
                    <a:pt x="11" y="5"/>
                    <a:pt x="11" y="5"/>
                  </a:cubicBezTo>
                  <a:cubicBezTo>
                    <a:pt x="9" y="5"/>
                    <a:pt x="9" y="5"/>
                    <a:pt x="9" y="5"/>
                  </a:cubicBezTo>
                  <a:cubicBezTo>
                    <a:pt x="9" y="4"/>
                    <a:pt x="9" y="4"/>
                    <a:pt x="9" y="3"/>
                  </a:cubicBezTo>
                  <a:cubicBezTo>
                    <a:pt x="9" y="2"/>
                    <a:pt x="9" y="2"/>
                    <a:pt x="9" y="2"/>
                  </a:cubicBezTo>
                  <a:cubicBezTo>
                    <a:pt x="8" y="1"/>
                    <a:pt x="8" y="1"/>
                    <a:pt x="8" y="1"/>
                  </a:cubicBezTo>
                  <a:cubicBezTo>
                    <a:pt x="8" y="2"/>
                    <a:pt x="8" y="2"/>
                    <a:pt x="8" y="2"/>
                  </a:cubicBezTo>
                  <a:cubicBezTo>
                    <a:pt x="7" y="2"/>
                    <a:pt x="7" y="1"/>
                    <a:pt x="6" y="1"/>
                  </a:cubicBezTo>
                  <a:cubicBezTo>
                    <a:pt x="6" y="0"/>
                    <a:pt x="6" y="0"/>
                    <a:pt x="6" y="0"/>
                  </a:cubicBezTo>
                  <a:cubicBezTo>
                    <a:pt x="5" y="0"/>
                    <a:pt x="5" y="0"/>
                    <a:pt x="5" y="0"/>
                  </a:cubicBezTo>
                  <a:cubicBezTo>
                    <a:pt x="5" y="1"/>
                    <a:pt x="5" y="1"/>
                    <a:pt x="5" y="1"/>
                  </a:cubicBezTo>
                  <a:cubicBezTo>
                    <a:pt x="4" y="1"/>
                    <a:pt x="3" y="2"/>
                    <a:pt x="3" y="2"/>
                  </a:cubicBezTo>
                  <a:cubicBezTo>
                    <a:pt x="2" y="1"/>
                    <a:pt x="2" y="1"/>
                    <a:pt x="2" y="1"/>
                  </a:cubicBezTo>
                  <a:cubicBezTo>
                    <a:pt x="1" y="2"/>
                    <a:pt x="1" y="2"/>
                    <a:pt x="1" y="2"/>
                  </a:cubicBezTo>
                  <a:cubicBezTo>
                    <a:pt x="2" y="3"/>
                    <a:pt x="2" y="3"/>
                    <a:pt x="2" y="3"/>
                  </a:cubicBezTo>
                  <a:cubicBezTo>
                    <a:pt x="1" y="4"/>
                    <a:pt x="1" y="4"/>
                    <a:pt x="1" y="5"/>
                  </a:cubicBezTo>
                  <a:cubicBezTo>
                    <a:pt x="0" y="5"/>
                    <a:pt x="0" y="5"/>
                    <a:pt x="0" y="5"/>
                  </a:cubicBezTo>
                  <a:cubicBezTo>
                    <a:pt x="0" y="6"/>
                    <a:pt x="0" y="6"/>
                    <a:pt x="0" y="6"/>
                  </a:cubicBezTo>
                  <a:cubicBezTo>
                    <a:pt x="1" y="6"/>
                    <a:pt x="1" y="6"/>
                    <a:pt x="1" y="6"/>
                  </a:cubicBezTo>
                  <a:cubicBezTo>
                    <a:pt x="1" y="7"/>
                    <a:pt x="1" y="8"/>
                    <a:pt x="2" y="8"/>
                  </a:cubicBezTo>
                  <a:cubicBezTo>
                    <a:pt x="1" y="9"/>
                    <a:pt x="1" y="9"/>
                    <a:pt x="1" y="9"/>
                  </a:cubicBezTo>
                  <a:cubicBezTo>
                    <a:pt x="2" y="10"/>
                    <a:pt x="2" y="10"/>
                    <a:pt x="2" y="10"/>
                  </a:cubicBezTo>
                  <a:cubicBezTo>
                    <a:pt x="3" y="9"/>
                    <a:pt x="3" y="9"/>
                    <a:pt x="3" y="9"/>
                  </a:cubicBezTo>
                  <a:cubicBezTo>
                    <a:pt x="3" y="10"/>
                    <a:pt x="4" y="10"/>
                    <a:pt x="5" y="10"/>
                  </a:cubicBezTo>
                  <a:cubicBezTo>
                    <a:pt x="5" y="11"/>
                    <a:pt x="5" y="11"/>
                    <a:pt x="5" y="11"/>
                  </a:cubicBezTo>
                  <a:cubicBezTo>
                    <a:pt x="6" y="11"/>
                    <a:pt x="6" y="11"/>
                    <a:pt x="6" y="11"/>
                  </a:cubicBezTo>
                  <a:cubicBezTo>
                    <a:pt x="6" y="10"/>
                    <a:pt x="6" y="10"/>
                    <a:pt x="6" y="10"/>
                  </a:cubicBezTo>
                  <a:cubicBezTo>
                    <a:pt x="7" y="10"/>
                    <a:pt x="7" y="10"/>
                    <a:pt x="8" y="9"/>
                  </a:cubicBezTo>
                  <a:cubicBezTo>
                    <a:pt x="9" y="10"/>
                    <a:pt x="9" y="10"/>
                    <a:pt x="9" y="10"/>
                  </a:cubicBezTo>
                  <a:cubicBezTo>
                    <a:pt x="9" y="9"/>
                    <a:pt x="9" y="9"/>
                    <a:pt x="9" y="9"/>
                  </a:cubicBezTo>
                  <a:cubicBezTo>
                    <a:pt x="9" y="8"/>
                    <a:pt x="9" y="8"/>
                    <a:pt x="9" y="8"/>
                  </a:cubicBezTo>
                  <a:cubicBezTo>
                    <a:pt x="9" y="8"/>
                    <a:pt x="9" y="7"/>
                    <a:pt x="9" y="6"/>
                  </a:cubicBezTo>
                  <a:lnTo>
                    <a:pt x="11" y="6"/>
                  </a:lnTo>
                  <a:close/>
                  <a:moveTo>
                    <a:pt x="8" y="6"/>
                  </a:moveTo>
                  <a:cubicBezTo>
                    <a:pt x="8" y="7"/>
                    <a:pt x="7" y="9"/>
                    <a:pt x="5" y="9"/>
                  </a:cubicBezTo>
                  <a:cubicBezTo>
                    <a:pt x="3" y="9"/>
                    <a:pt x="2" y="7"/>
                    <a:pt x="2" y="6"/>
                  </a:cubicBezTo>
                  <a:cubicBezTo>
                    <a:pt x="2" y="4"/>
                    <a:pt x="3" y="2"/>
                    <a:pt x="5" y="2"/>
                  </a:cubicBezTo>
                  <a:cubicBezTo>
                    <a:pt x="7" y="2"/>
                    <a:pt x="8" y="4"/>
                    <a:pt x="8" y="6"/>
                  </a:cubicBez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latin typeface="Candara" panose="020E0502030303020204" pitchFamily="34" charset="0"/>
              </a:endParaRPr>
            </a:p>
          </p:txBody>
        </p:sp>
        <p:sp>
          <p:nvSpPr>
            <p:cNvPr id="89" name="Freeform 40"/>
            <p:cNvSpPr>
              <a:spLocks noEditPoints="1"/>
            </p:cNvSpPr>
            <p:nvPr/>
          </p:nvSpPr>
          <p:spPr bwMode="auto">
            <a:xfrm>
              <a:off x="3792538" y="3544888"/>
              <a:ext cx="34925" cy="28575"/>
            </a:xfrm>
            <a:custGeom>
              <a:avLst/>
              <a:gdLst/>
              <a:ahLst/>
              <a:cxnLst>
                <a:cxn ang="0">
                  <a:pos x="6" y="3"/>
                </a:cxn>
                <a:cxn ang="0">
                  <a:pos x="6" y="2"/>
                </a:cxn>
                <a:cxn ang="0">
                  <a:pos x="5" y="2"/>
                </a:cxn>
                <a:cxn ang="0">
                  <a:pos x="5" y="1"/>
                </a:cxn>
                <a:cxn ang="0">
                  <a:pos x="5" y="1"/>
                </a:cxn>
                <a:cxn ang="0">
                  <a:pos x="5" y="0"/>
                </a:cxn>
                <a:cxn ang="0">
                  <a:pos x="4" y="1"/>
                </a:cxn>
                <a:cxn ang="0">
                  <a:pos x="3" y="0"/>
                </a:cxn>
                <a:cxn ang="0">
                  <a:pos x="3" y="0"/>
                </a:cxn>
                <a:cxn ang="0">
                  <a:pos x="3" y="0"/>
                </a:cxn>
                <a:cxn ang="0">
                  <a:pos x="3" y="0"/>
                </a:cxn>
                <a:cxn ang="0">
                  <a:pos x="2" y="1"/>
                </a:cxn>
                <a:cxn ang="0">
                  <a:pos x="1" y="0"/>
                </a:cxn>
                <a:cxn ang="0">
                  <a:pos x="1" y="1"/>
                </a:cxn>
                <a:cxn ang="0">
                  <a:pos x="1" y="1"/>
                </a:cxn>
                <a:cxn ang="0">
                  <a:pos x="1" y="2"/>
                </a:cxn>
                <a:cxn ang="0">
                  <a:pos x="0" y="2"/>
                </a:cxn>
                <a:cxn ang="0">
                  <a:pos x="0" y="3"/>
                </a:cxn>
                <a:cxn ang="0">
                  <a:pos x="1" y="3"/>
                </a:cxn>
                <a:cxn ang="0">
                  <a:pos x="1" y="4"/>
                </a:cxn>
                <a:cxn ang="0">
                  <a:pos x="1" y="4"/>
                </a:cxn>
                <a:cxn ang="0">
                  <a:pos x="1" y="4"/>
                </a:cxn>
                <a:cxn ang="0">
                  <a:pos x="2" y="4"/>
                </a:cxn>
                <a:cxn ang="0">
                  <a:pos x="3" y="4"/>
                </a:cxn>
                <a:cxn ang="0">
                  <a:pos x="3" y="5"/>
                </a:cxn>
                <a:cxn ang="0">
                  <a:pos x="3" y="5"/>
                </a:cxn>
                <a:cxn ang="0">
                  <a:pos x="3" y="4"/>
                </a:cxn>
                <a:cxn ang="0">
                  <a:pos x="4" y="4"/>
                </a:cxn>
                <a:cxn ang="0">
                  <a:pos x="5" y="4"/>
                </a:cxn>
                <a:cxn ang="0">
                  <a:pos x="5" y="4"/>
                </a:cxn>
                <a:cxn ang="0">
                  <a:pos x="5" y="4"/>
                </a:cxn>
                <a:cxn ang="0">
                  <a:pos x="5" y="3"/>
                </a:cxn>
                <a:cxn ang="0">
                  <a:pos x="6" y="3"/>
                </a:cxn>
                <a:cxn ang="0">
                  <a:pos x="5" y="2"/>
                </a:cxn>
                <a:cxn ang="0">
                  <a:pos x="3" y="4"/>
                </a:cxn>
                <a:cxn ang="0">
                  <a:pos x="1" y="2"/>
                </a:cxn>
                <a:cxn ang="0">
                  <a:pos x="3" y="1"/>
                </a:cxn>
                <a:cxn ang="0">
                  <a:pos x="5" y="2"/>
                </a:cxn>
              </a:cxnLst>
              <a:rect l="0" t="0" r="r" b="b"/>
              <a:pathLst>
                <a:path w="6" h="5">
                  <a:moveTo>
                    <a:pt x="6" y="3"/>
                  </a:moveTo>
                  <a:cubicBezTo>
                    <a:pt x="6" y="2"/>
                    <a:pt x="6" y="2"/>
                    <a:pt x="6" y="2"/>
                  </a:cubicBezTo>
                  <a:cubicBezTo>
                    <a:pt x="5" y="2"/>
                    <a:pt x="5" y="2"/>
                    <a:pt x="5" y="2"/>
                  </a:cubicBezTo>
                  <a:cubicBezTo>
                    <a:pt x="5" y="2"/>
                    <a:pt x="5" y="1"/>
                    <a:pt x="5" y="1"/>
                  </a:cubicBezTo>
                  <a:cubicBezTo>
                    <a:pt x="5" y="1"/>
                    <a:pt x="5" y="1"/>
                    <a:pt x="5" y="1"/>
                  </a:cubicBezTo>
                  <a:cubicBezTo>
                    <a:pt x="5" y="0"/>
                    <a:pt x="5" y="0"/>
                    <a:pt x="5" y="0"/>
                  </a:cubicBezTo>
                  <a:cubicBezTo>
                    <a:pt x="4" y="1"/>
                    <a:pt x="4" y="1"/>
                    <a:pt x="4" y="1"/>
                  </a:cubicBezTo>
                  <a:cubicBezTo>
                    <a:pt x="4" y="0"/>
                    <a:pt x="4" y="0"/>
                    <a:pt x="3" y="0"/>
                  </a:cubicBezTo>
                  <a:cubicBezTo>
                    <a:pt x="3" y="0"/>
                    <a:pt x="3" y="0"/>
                    <a:pt x="3" y="0"/>
                  </a:cubicBezTo>
                  <a:cubicBezTo>
                    <a:pt x="3" y="0"/>
                    <a:pt x="3" y="0"/>
                    <a:pt x="3" y="0"/>
                  </a:cubicBezTo>
                  <a:cubicBezTo>
                    <a:pt x="3" y="0"/>
                    <a:pt x="3" y="0"/>
                    <a:pt x="3" y="0"/>
                  </a:cubicBezTo>
                  <a:cubicBezTo>
                    <a:pt x="2" y="0"/>
                    <a:pt x="2" y="0"/>
                    <a:pt x="2" y="1"/>
                  </a:cubicBezTo>
                  <a:cubicBezTo>
                    <a:pt x="1" y="0"/>
                    <a:pt x="1" y="0"/>
                    <a:pt x="1" y="0"/>
                  </a:cubicBezTo>
                  <a:cubicBezTo>
                    <a:pt x="1" y="1"/>
                    <a:pt x="1" y="1"/>
                    <a:pt x="1" y="1"/>
                  </a:cubicBezTo>
                  <a:cubicBezTo>
                    <a:pt x="1" y="1"/>
                    <a:pt x="1" y="1"/>
                    <a:pt x="1" y="1"/>
                  </a:cubicBezTo>
                  <a:cubicBezTo>
                    <a:pt x="1" y="1"/>
                    <a:pt x="1" y="2"/>
                    <a:pt x="1" y="2"/>
                  </a:cubicBezTo>
                  <a:cubicBezTo>
                    <a:pt x="0" y="2"/>
                    <a:pt x="0" y="2"/>
                    <a:pt x="0" y="2"/>
                  </a:cubicBezTo>
                  <a:cubicBezTo>
                    <a:pt x="0" y="3"/>
                    <a:pt x="0" y="3"/>
                    <a:pt x="0" y="3"/>
                  </a:cubicBezTo>
                  <a:cubicBezTo>
                    <a:pt x="1" y="3"/>
                    <a:pt x="1" y="3"/>
                    <a:pt x="1" y="3"/>
                  </a:cubicBezTo>
                  <a:cubicBezTo>
                    <a:pt x="1" y="3"/>
                    <a:pt x="1" y="3"/>
                    <a:pt x="1" y="4"/>
                  </a:cubicBezTo>
                  <a:cubicBezTo>
                    <a:pt x="1" y="4"/>
                    <a:pt x="1" y="4"/>
                    <a:pt x="1" y="4"/>
                  </a:cubicBezTo>
                  <a:cubicBezTo>
                    <a:pt x="1" y="4"/>
                    <a:pt x="1" y="4"/>
                    <a:pt x="1" y="4"/>
                  </a:cubicBezTo>
                  <a:cubicBezTo>
                    <a:pt x="2" y="4"/>
                    <a:pt x="2" y="4"/>
                    <a:pt x="2" y="4"/>
                  </a:cubicBezTo>
                  <a:cubicBezTo>
                    <a:pt x="2" y="4"/>
                    <a:pt x="2" y="4"/>
                    <a:pt x="3" y="4"/>
                  </a:cubicBezTo>
                  <a:cubicBezTo>
                    <a:pt x="3" y="5"/>
                    <a:pt x="3" y="5"/>
                    <a:pt x="3" y="5"/>
                  </a:cubicBezTo>
                  <a:cubicBezTo>
                    <a:pt x="3" y="5"/>
                    <a:pt x="3" y="5"/>
                    <a:pt x="3" y="5"/>
                  </a:cubicBezTo>
                  <a:cubicBezTo>
                    <a:pt x="3" y="4"/>
                    <a:pt x="3" y="4"/>
                    <a:pt x="3" y="4"/>
                  </a:cubicBezTo>
                  <a:cubicBezTo>
                    <a:pt x="4" y="4"/>
                    <a:pt x="4" y="4"/>
                    <a:pt x="4" y="4"/>
                  </a:cubicBezTo>
                  <a:cubicBezTo>
                    <a:pt x="5" y="4"/>
                    <a:pt x="5" y="4"/>
                    <a:pt x="5" y="4"/>
                  </a:cubicBezTo>
                  <a:cubicBezTo>
                    <a:pt x="5" y="4"/>
                    <a:pt x="5" y="4"/>
                    <a:pt x="5" y="4"/>
                  </a:cubicBezTo>
                  <a:cubicBezTo>
                    <a:pt x="5" y="4"/>
                    <a:pt x="5" y="4"/>
                    <a:pt x="5" y="4"/>
                  </a:cubicBezTo>
                  <a:cubicBezTo>
                    <a:pt x="5" y="3"/>
                    <a:pt x="5" y="3"/>
                    <a:pt x="5" y="3"/>
                  </a:cubicBezTo>
                  <a:lnTo>
                    <a:pt x="6" y="3"/>
                  </a:lnTo>
                  <a:close/>
                  <a:moveTo>
                    <a:pt x="5" y="2"/>
                  </a:moveTo>
                  <a:cubicBezTo>
                    <a:pt x="5" y="3"/>
                    <a:pt x="4" y="4"/>
                    <a:pt x="3" y="4"/>
                  </a:cubicBezTo>
                  <a:cubicBezTo>
                    <a:pt x="2" y="4"/>
                    <a:pt x="1" y="3"/>
                    <a:pt x="1" y="2"/>
                  </a:cubicBezTo>
                  <a:cubicBezTo>
                    <a:pt x="1" y="1"/>
                    <a:pt x="2" y="1"/>
                    <a:pt x="3" y="1"/>
                  </a:cubicBezTo>
                  <a:cubicBezTo>
                    <a:pt x="4" y="1"/>
                    <a:pt x="5" y="1"/>
                    <a:pt x="5" y="2"/>
                  </a:cubicBez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latin typeface="Candara" panose="020E0502030303020204" pitchFamily="34" charset="0"/>
              </a:endParaRPr>
            </a:p>
          </p:txBody>
        </p:sp>
        <p:sp>
          <p:nvSpPr>
            <p:cNvPr id="90" name="Freeform 41"/>
            <p:cNvSpPr>
              <a:spLocks noEditPoints="1"/>
            </p:cNvSpPr>
            <p:nvPr/>
          </p:nvSpPr>
          <p:spPr bwMode="auto">
            <a:xfrm>
              <a:off x="3786188" y="3497263"/>
              <a:ext cx="41275" cy="41275"/>
            </a:xfrm>
            <a:custGeom>
              <a:avLst/>
              <a:gdLst/>
              <a:ahLst/>
              <a:cxnLst>
                <a:cxn ang="0">
                  <a:pos x="7" y="4"/>
                </a:cxn>
                <a:cxn ang="0">
                  <a:pos x="7" y="3"/>
                </a:cxn>
                <a:cxn ang="0">
                  <a:pos x="6" y="3"/>
                </a:cxn>
                <a:cxn ang="0">
                  <a:pos x="6" y="2"/>
                </a:cxn>
                <a:cxn ang="0">
                  <a:pos x="6" y="1"/>
                </a:cxn>
                <a:cxn ang="0">
                  <a:pos x="5" y="1"/>
                </a:cxn>
                <a:cxn ang="0">
                  <a:pos x="5" y="1"/>
                </a:cxn>
                <a:cxn ang="0">
                  <a:pos x="4" y="1"/>
                </a:cxn>
                <a:cxn ang="0">
                  <a:pos x="4" y="0"/>
                </a:cxn>
                <a:cxn ang="0">
                  <a:pos x="3" y="0"/>
                </a:cxn>
                <a:cxn ang="0">
                  <a:pos x="3" y="1"/>
                </a:cxn>
                <a:cxn ang="0">
                  <a:pos x="1" y="1"/>
                </a:cxn>
                <a:cxn ang="0">
                  <a:pos x="1" y="1"/>
                </a:cxn>
                <a:cxn ang="0">
                  <a:pos x="0" y="1"/>
                </a:cxn>
                <a:cxn ang="0">
                  <a:pos x="1" y="2"/>
                </a:cxn>
                <a:cxn ang="0">
                  <a:pos x="0" y="3"/>
                </a:cxn>
                <a:cxn ang="0">
                  <a:pos x="0" y="3"/>
                </a:cxn>
                <a:cxn ang="0">
                  <a:pos x="0" y="4"/>
                </a:cxn>
                <a:cxn ang="0">
                  <a:pos x="0" y="4"/>
                </a:cxn>
                <a:cxn ang="0">
                  <a:pos x="1" y="5"/>
                </a:cxn>
                <a:cxn ang="0">
                  <a:pos x="0" y="6"/>
                </a:cxn>
                <a:cxn ang="0">
                  <a:pos x="1" y="6"/>
                </a:cxn>
                <a:cxn ang="0">
                  <a:pos x="1" y="6"/>
                </a:cxn>
                <a:cxn ang="0">
                  <a:pos x="3" y="6"/>
                </a:cxn>
                <a:cxn ang="0">
                  <a:pos x="3" y="7"/>
                </a:cxn>
                <a:cxn ang="0">
                  <a:pos x="4" y="7"/>
                </a:cxn>
                <a:cxn ang="0">
                  <a:pos x="4" y="6"/>
                </a:cxn>
                <a:cxn ang="0">
                  <a:pos x="5" y="6"/>
                </a:cxn>
                <a:cxn ang="0">
                  <a:pos x="5" y="6"/>
                </a:cxn>
                <a:cxn ang="0">
                  <a:pos x="6" y="6"/>
                </a:cxn>
                <a:cxn ang="0">
                  <a:pos x="6" y="5"/>
                </a:cxn>
                <a:cxn ang="0">
                  <a:pos x="6" y="4"/>
                </a:cxn>
                <a:cxn ang="0">
                  <a:pos x="7" y="4"/>
                </a:cxn>
                <a:cxn ang="0">
                  <a:pos x="5" y="4"/>
                </a:cxn>
                <a:cxn ang="0">
                  <a:pos x="3" y="6"/>
                </a:cxn>
                <a:cxn ang="0">
                  <a:pos x="1" y="4"/>
                </a:cxn>
                <a:cxn ang="0">
                  <a:pos x="3" y="1"/>
                </a:cxn>
                <a:cxn ang="0">
                  <a:pos x="5" y="4"/>
                </a:cxn>
              </a:cxnLst>
              <a:rect l="0" t="0" r="r" b="b"/>
              <a:pathLst>
                <a:path w="7" h="7">
                  <a:moveTo>
                    <a:pt x="7" y="4"/>
                  </a:moveTo>
                  <a:cubicBezTo>
                    <a:pt x="7" y="3"/>
                    <a:pt x="7" y="3"/>
                    <a:pt x="7" y="3"/>
                  </a:cubicBezTo>
                  <a:cubicBezTo>
                    <a:pt x="6" y="3"/>
                    <a:pt x="6" y="3"/>
                    <a:pt x="6" y="3"/>
                  </a:cubicBezTo>
                  <a:cubicBezTo>
                    <a:pt x="6" y="3"/>
                    <a:pt x="6" y="2"/>
                    <a:pt x="6" y="2"/>
                  </a:cubicBezTo>
                  <a:cubicBezTo>
                    <a:pt x="6" y="1"/>
                    <a:pt x="6" y="1"/>
                    <a:pt x="6" y="1"/>
                  </a:cubicBezTo>
                  <a:cubicBezTo>
                    <a:pt x="5" y="1"/>
                    <a:pt x="5" y="1"/>
                    <a:pt x="5" y="1"/>
                  </a:cubicBezTo>
                  <a:cubicBezTo>
                    <a:pt x="5" y="1"/>
                    <a:pt x="5" y="1"/>
                    <a:pt x="5" y="1"/>
                  </a:cubicBezTo>
                  <a:cubicBezTo>
                    <a:pt x="5" y="1"/>
                    <a:pt x="4" y="1"/>
                    <a:pt x="4" y="1"/>
                  </a:cubicBezTo>
                  <a:cubicBezTo>
                    <a:pt x="4" y="0"/>
                    <a:pt x="4" y="0"/>
                    <a:pt x="4" y="0"/>
                  </a:cubicBezTo>
                  <a:cubicBezTo>
                    <a:pt x="3" y="0"/>
                    <a:pt x="3" y="0"/>
                    <a:pt x="3" y="0"/>
                  </a:cubicBezTo>
                  <a:cubicBezTo>
                    <a:pt x="3" y="1"/>
                    <a:pt x="3" y="1"/>
                    <a:pt x="3" y="1"/>
                  </a:cubicBezTo>
                  <a:cubicBezTo>
                    <a:pt x="2" y="1"/>
                    <a:pt x="2" y="1"/>
                    <a:pt x="1" y="1"/>
                  </a:cubicBezTo>
                  <a:cubicBezTo>
                    <a:pt x="1" y="1"/>
                    <a:pt x="1" y="1"/>
                    <a:pt x="1" y="1"/>
                  </a:cubicBezTo>
                  <a:cubicBezTo>
                    <a:pt x="0" y="1"/>
                    <a:pt x="0" y="1"/>
                    <a:pt x="0" y="1"/>
                  </a:cubicBezTo>
                  <a:cubicBezTo>
                    <a:pt x="1" y="2"/>
                    <a:pt x="1" y="2"/>
                    <a:pt x="1" y="2"/>
                  </a:cubicBezTo>
                  <a:cubicBezTo>
                    <a:pt x="1" y="2"/>
                    <a:pt x="0" y="3"/>
                    <a:pt x="0" y="3"/>
                  </a:cubicBezTo>
                  <a:cubicBezTo>
                    <a:pt x="0" y="3"/>
                    <a:pt x="0" y="3"/>
                    <a:pt x="0" y="3"/>
                  </a:cubicBezTo>
                  <a:cubicBezTo>
                    <a:pt x="0" y="4"/>
                    <a:pt x="0" y="4"/>
                    <a:pt x="0" y="4"/>
                  </a:cubicBezTo>
                  <a:cubicBezTo>
                    <a:pt x="0" y="4"/>
                    <a:pt x="0" y="4"/>
                    <a:pt x="0" y="4"/>
                  </a:cubicBezTo>
                  <a:cubicBezTo>
                    <a:pt x="0" y="4"/>
                    <a:pt x="1" y="5"/>
                    <a:pt x="1" y="5"/>
                  </a:cubicBezTo>
                  <a:cubicBezTo>
                    <a:pt x="0" y="6"/>
                    <a:pt x="0" y="6"/>
                    <a:pt x="0" y="6"/>
                  </a:cubicBezTo>
                  <a:cubicBezTo>
                    <a:pt x="1" y="6"/>
                    <a:pt x="1" y="6"/>
                    <a:pt x="1" y="6"/>
                  </a:cubicBezTo>
                  <a:cubicBezTo>
                    <a:pt x="1" y="6"/>
                    <a:pt x="1" y="6"/>
                    <a:pt x="1" y="6"/>
                  </a:cubicBezTo>
                  <a:cubicBezTo>
                    <a:pt x="2" y="6"/>
                    <a:pt x="2" y="6"/>
                    <a:pt x="3" y="6"/>
                  </a:cubicBezTo>
                  <a:cubicBezTo>
                    <a:pt x="3" y="7"/>
                    <a:pt x="3" y="7"/>
                    <a:pt x="3" y="7"/>
                  </a:cubicBezTo>
                  <a:cubicBezTo>
                    <a:pt x="4" y="7"/>
                    <a:pt x="4" y="7"/>
                    <a:pt x="4" y="7"/>
                  </a:cubicBezTo>
                  <a:cubicBezTo>
                    <a:pt x="4" y="6"/>
                    <a:pt x="4" y="6"/>
                    <a:pt x="4" y="6"/>
                  </a:cubicBezTo>
                  <a:cubicBezTo>
                    <a:pt x="4" y="6"/>
                    <a:pt x="5" y="6"/>
                    <a:pt x="5" y="6"/>
                  </a:cubicBezTo>
                  <a:cubicBezTo>
                    <a:pt x="5" y="6"/>
                    <a:pt x="5" y="6"/>
                    <a:pt x="5" y="6"/>
                  </a:cubicBezTo>
                  <a:cubicBezTo>
                    <a:pt x="6" y="6"/>
                    <a:pt x="6" y="6"/>
                    <a:pt x="6" y="6"/>
                  </a:cubicBezTo>
                  <a:cubicBezTo>
                    <a:pt x="6" y="5"/>
                    <a:pt x="6" y="5"/>
                    <a:pt x="6" y="5"/>
                  </a:cubicBezTo>
                  <a:cubicBezTo>
                    <a:pt x="6" y="5"/>
                    <a:pt x="6" y="4"/>
                    <a:pt x="6" y="4"/>
                  </a:cubicBezTo>
                  <a:lnTo>
                    <a:pt x="7" y="4"/>
                  </a:lnTo>
                  <a:close/>
                  <a:moveTo>
                    <a:pt x="5" y="4"/>
                  </a:moveTo>
                  <a:cubicBezTo>
                    <a:pt x="5" y="5"/>
                    <a:pt x="4" y="6"/>
                    <a:pt x="3" y="6"/>
                  </a:cubicBezTo>
                  <a:cubicBezTo>
                    <a:pt x="2" y="6"/>
                    <a:pt x="1" y="5"/>
                    <a:pt x="1" y="4"/>
                  </a:cubicBezTo>
                  <a:cubicBezTo>
                    <a:pt x="1" y="2"/>
                    <a:pt x="2" y="1"/>
                    <a:pt x="3" y="1"/>
                  </a:cubicBezTo>
                  <a:cubicBezTo>
                    <a:pt x="4" y="1"/>
                    <a:pt x="5" y="2"/>
                    <a:pt x="5" y="4"/>
                  </a:cubicBez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latin typeface="Candara" panose="020E0502030303020204" pitchFamily="34" charset="0"/>
              </a:endParaRPr>
            </a:p>
          </p:txBody>
        </p:sp>
      </p:grpSp>
    </p:spTree>
    <p:extLst>
      <p:ext uri="{BB962C8B-B14F-4D97-AF65-F5344CB8AC3E}">
        <p14:creationId xmlns:p14="http://schemas.microsoft.com/office/powerpoint/2010/main" val="1005824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900" decel="100000" fill="hold"/>
                                        <p:tgtEl>
                                          <p:spTgt spid="27"/>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7"/>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fade">
                                      <p:cBhvr>
                                        <p:cTn id="13" dur="1000"/>
                                        <p:tgtEl>
                                          <p:spTgt spid="34"/>
                                        </p:tgtEl>
                                      </p:cBhvr>
                                    </p:animEffect>
                                    <p:anim calcmode="lin" valueType="num">
                                      <p:cBhvr>
                                        <p:cTn id="14" dur="1000" fill="hold"/>
                                        <p:tgtEl>
                                          <p:spTgt spid="34"/>
                                        </p:tgtEl>
                                        <p:attrNameLst>
                                          <p:attrName>ppt_x</p:attrName>
                                        </p:attrNameLst>
                                      </p:cBhvr>
                                      <p:tavLst>
                                        <p:tav tm="0">
                                          <p:val>
                                            <p:strVal val="#ppt_x"/>
                                          </p:val>
                                        </p:tav>
                                        <p:tav tm="100000">
                                          <p:val>
                                            <p:strVal val="#ppt_x"/>
                                          </p:val>
                                        </p:tav>
                                      </p:tavLst>
                                    </p:anim>
                                    <p:anim calcmode="lin" valueType="num">
                                      <p:cBhvr>
                                        <p:cTn id="15" dur="900" decel="100000" fill="hold"/>
                                        <p:tgtEl>
                                          <p:spTgt spid="34"/>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34"/>
                                        </p:tgtEl>
                                        <p:attrNameLst>
                                          <p:attrName>ppt_y</p:attrName>
                                        </p:attrNameLst>
                                      </p:cBhvr>
                                      <p:tavLst>
                                        <p:tav tm="0">
                                          <p:val>
                                            <p:strVal val="#ppt_y-.03"/>
                                          </p:val>
                                        </p:tav>
                                        <p:tav tm="100000">
                                          <p:val>
                                            <p:strVal val="#ppt_y"/>
                                          </p:val>
                                        </p:tav>
                                      </p:tavLst>
                                    </p:anim>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6153"/>
                                        </p:tgtEl>
                                        <p:attrNameLst>
                                          <p:attrName>style.visibility</p:attrName>
                                        </p:attrNameLst>
                                      </p:cBhvr>
                                      <p:to>
                                        <p:strVal val="visible"/>
                                      </p:to>
                                    </p:set>
                                    <p:animEffect transition="in" filter="wipe(left)">
                                      <p:cBhvr>
                                        <p:cTn id="20" dur="500"/>
                                        <p:tgtEl>
                                          <p:spTgt spid="6153"/>
                                        </p:tgtEl>
                                      </p:cBhvr>
                                    </p:animEffect>
                                  </p:childTnLst>
                                </p:cTn>
                              </p:par>
                              <p:par>
                                <p:cTn id="21" presetID="22" presetClass="entr" presetSubtype="8" fill="hold" nodeType="withEffect">
                                  <p:stCondLst>
                                    <p:cond delay="0"/>
                                  </p:stCondLst>
                                  <p:childTnLst>
                                    <p:set>
                                      <p:cBhvr>
                                        <p:cTn id="22" dur="1" fill="hold">
                                          <p:stCondLst>
                                            <p:cond delay="0"/>
                                          </p:stCondLst>
                                        </p:cTn>
                                        <p:tgtEl>
                                          <p:spTgt spid="81"/>
                                        </p:tgtEl>
                                        <p:attrNameLst>
                                          <p:attrName>style.visibility</p:attrName>
                                        </p:attrNameLst>
                                      </p:cBhvr>
                                      <p:to>
                                        <p:strVal val="visible"/>
                                      </p:to>
                                    </p:set>
                                    <p:animEffect transition="in" filter="wipe(left)">
                                      <p:cBhvr>
                                        <p:cTn id="23" dur="500"/>
                                        <p:tgtEl>
                                          <p:spTgt spid="81"/>
                                        </p:tgtEl>
                                      </p:cBhvr>
                                    </p:animEffect>
                                  </p:childTnLst>
                                </p:cTn>
                              </p:par>
                            </p:childTnLst>
                          </p:cTn>
                        </p:par>
                        <p:par>
                          <p:cTn id="24" fill="hold">
                            <p:stCondLst>
                              <p:cond delay="1500"/>
                            </p:stCondLst>
                            <p:childTnLst>
                              <p:par>
                                <p:cTn id="25" presetID="37" presetClass="entr" presetSubtype="0" fill="hold" nodeType="afterEffect">
                                  <p:stCondLst>
                                    <p:cond delay="0"/>
                                  </p:stCondLst>
                                  <p:childTnLst>
                                    <p:set>
                                      <p:cBhvr>
                                        <p:cTn id="26" dur="1" fill="hold">
                                          <p:stCondLst>
                                            <p:cond delay="0"/>
                                          </p:stCondLst>
                                        </p:cTn>
                                        <p:tgtEl>
                                          <p:spTgt spid="64"/>
                                        </p:tgtEl>
                                        <p:attrNameLst>
                                          <p:attrName>style.visibility</p:attrName>
                                        </p:attrNameLst>
                                      </p:cBhvr>
                                      <p:to>
                                        <p:strVal val="visible"/>
                                      </p:to>
                                    </p:set>
                                    <p:animEffect transition="in" filter="fade">
                                      <p:cBhvr>
                                        <p:cTn id="27" dur="1000"/>
                                        <p:tgtEl>
                                          <p:spTgt spid="64"/>
                                        </p:tgtEl>
                                      </p:cBhvr>
                                    </p:animEffect>
                                    <p:anim calcmode="lin" valueType="num">
                                      <p:cBhvr>
                                        <p:cTn id="28" dur="1000" fill="hold"/>
                                        <p:tgtEl>
                                          <p:spTgt spid="64"/>
                                        </p:tgtEl>
                                        <p:attrNameLst>
                                          <p:attrName>ppt_x</p:attrName>
                                        </p:attrNameLst>
                                      </p:cBhvr>
                                      <p:tavLst>
                                        <p:tav tm="0">
                                          <p:val>
                                            <p:strVal val="#ppt_x"/>
                                          </p:val>
                                        </p:tav>
                                        <p:tav tm="100000">
                                          <p:val>
                                            <p:strVal val="#ppt_x"/>
                                          </p:val>
                                        </p:tav>
                                      </p:tavLst>
                                    </p:anim>
                                    <p:anim calcmode="lin" valueType="num">
                                      <p:cBhvr>
                                        <p:cTn id="29" dur="900" decel="100000" fill="hold"/>
                                        <p:tgtEl>
                                          <p:spTgt spid="64"/>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64"/>
                                        </p:tgtEl>
                                        <p:attrNameLst>
                                          <p:attrName>ppt_y</p:attrName>
                                        </p:attrNameLst>
                                      </p:cBhvr>
                                      <p:tavLst>
                                        <p:tav tm="0">
                                          <p:val>
                                            <p:strVal val="#ppt_y-.03"/>
                                          </p:val>
                                        </p:tav>
                                        <p:tav tm="100000">
                                          <p:val>
                                            <p:strVal val="#ppt_y"/>
                                          </p:val>
                                        </p:tav>
                                      </p:tavLst>
                                    </p:anim>
                                  </p:childTnLst>
                                </p:cTn>
                              </p:par>
                            </p:childTnLst>
                          </p:cTn>
                        </p:par>
                        <p:par>
                          <p:cTn id="31" fill="hold">
                            <p:stCondLst>
                              <p:cond delay="2500"/>
                            </p:stCondLst>
                            <p:childTnLst>
                              <p:par>
                                <p:cTn id="32" presetID="37" presetClass="entr" presetSubtype="0" fill="hold" nodeType="after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1000"/>
                                        <p:tgtEl>
                                          <p:spTgt spid="26"/>
                                        </p:tgtEl>
                                      </p:cBhvr>
                                    </p:animEffect>
                                    <p:anim calcmode="lin" valueType="num">
                                      <p:cBhvr>
                                        <p:cTn id="35" dur="1000" fill="hold"/>
                                        <p:tgtEl>
                                          <p:spTgt spid="26"/>
                                        </p:tgtEl>
                                        <p:attrNameLst>
                                          <p:attrName>ppt_x</p:attrName>
                                        </p:attrNameLst>
                                      </p:cBhvr>
                                      <p:tavLst>
                                        <p:tav tm="0">
                                          <p:val>
                                            <p:strVal val="#ppt_x"/>
                                          </p:val>
                                        </p:tav>
                                        <p:tav tm="100000">
                                          <p:val>
                                            <p:strVal val="#ppt_x"/>
                                          </p:val>
                                        </p:tav>
                                      </p:tavLst>
                                    </p:anim>
                                    <p:anim calcmode="lin" valueType="num">
                                      <p:cBhvr>
                                        <p:cTn id="36" dur="900" decel="100000" fill="hold"/>
                                        <p:tgtEl>
                                          <p:spTgt spid="26"/>
                                        </p:tgtEl>
                                        <p:attrNameLst>
                                          <p:attrName>ppt_y</p:attrName>
                                        </p:attrNameLst>
                                      </p:cBhvr>
                                      <p:tavLst>
                                        <p:tav tm="0">
                                          <p:val>
                                            <p:strVal val="#ppt_y+1"/>
                                          </p:val>
                                        </p:tav>
                                        <p:tav tm="100000">
                                          <p:val>
                                            <p:strVal val="#ppt_y-.03"/>
                                          </p:val>
                                        </p:tav>
                                      </p:tavLst>
                                    </p:anim>
                                    <p:anim calcmode="lin" valueType="num">
                                      <p:cBhvr>
                                        <p:cTn id="37" dur="100" accel="100000" fill="hold">
                                          <p:stCondLst>
                                            <p:cond delay="900"/>
                                          </p:stCondLst>
                                        </p:cTn>
                                        <p:tgtEl>
                                          <p:spTgt spid="26"/>
                                        </p:tgtEl>
                                        <p:attrNameLst>
                                          <p:attrName>ppt_y</p:attrName>
                                        </p:attrNameLst>
                                      </p:cBhvr>
                                      <p:tavLst>
                                        <p:tav tm="0">
                                          <p:val>
                                            <p:strVal val="#ppt_y-.03"/>
                                          </p:val>
                                        </p:tav>
                                        <p:tav tm="100000">
                                          <p:val>
                                            <p:strVal val="#ppt_y"/>
                                          </p:val>
                                        </p:tav>
                                      </p:tavLst>
                                    </p:anim>
                                  </p:childTnLst>
                                </p:cTn>
                              </p:par>
                              <p:par>
                                <p:cTn id="38" presetID="37" presetClass="entr" presetSubtype="0" fill="hold" grpId="0" nodeType="with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fade">
                                      <p:cBhvr>
                                        <p:cTn id="40" dur="1000"/>
                                        <p:tgtEl>
                                          <p:spTgt spid="36"/>
                                        </p:tgtEl>
                                      </p:cBhvr>
                                    </p:animEffect>
                                    <p:anim calcmode="lin" valueType="num">
                                      <p:cBhvr>
                                        <p:cTn id="41" dur="1000" fill="hold"/>
                                        <p:tgtEl>
                                          <p:spTgt spid="36"/>
                                        </p:tgtEl>
                                        <p:attrNameLst>
                                          <p:attrName>ppt_x</p:attrName>
                                        </p:attrNameLst>
                                      </p:cBhvr>
                                      <p:tavLst>
                                        <p:tav tm="0">
                                          <p:val>
                                            <p:strVal val="#ppt_x"/>
                                          </p:val>
                                        </p:tav>
                                        <p:tav tm="100000">
                                          <p:val>
                                            <p:strVal val="#ppt_x"/>
                                          </p:val>
                                        </p:tav>
                                      </p:tavLst>
                                    </p:anim>
                                    <p:anim calcmode="lin" valueType="num">
                                      <p:cBhvr>
                                        <p:cTn id="42" dur="900" decel="100000" fill="hold"/>
                                        <p:tgtEl>
                                          <p:spTgt spid="36"/>
                                        </p:tgtEl>
                                        <p:attrNameLst>
                                          <p:attrName>ppt_y</p:attrName>
                                        </p:attrNameLst>
                                      </p:cBhvr>
                                      <p:tavLst>
                                        <p:tav tm="0">
                                          <p:val>
                                            <p:strVal val="#ppt_y+1"/>
                                          </p:val>
                                        </p:tav>
                                        <p:tav tm="100000">
                                          <p:val>
                                            <p:strVal val="#ppt_y-.03"/>
                                          </p:val>
                                        </p:tav>
                                      </p:tavLst>
                                    </p:anim>
                                    <p:anim calcmode="lin" valueType="num">
                                      <p:cBhvr>
                                        <p:cTn id="43" dur="100" accel="100000" fill="hold">
                                          <p:stCondLst>
                                            <p:cond delay="900"/>
                                          </p:stCondLst>
                                        </p:cTn>
                                        <p:tgtEl>
                                          <p:spTgt spid="36"/>
                                        </p:tgtEl>
                                        <p:attrNameLst>
                                          <p:attrName>ppt_y</p:attrName>
                                        </p:attrNameLst>
                                      </p:cBhvr>
                                      <p:tavLst>
                                        <p:tav tm="0">
                                          <p:val>
                                            <p:strVal val="#ppt_y-.03"/>
                                          </p:val>
                                        </p:tav>
                                        <p:tav tm="100000">
                                          <p:val>
                                            <p:strVal val="#ppt_y"/>
                                          </p:val>
                                        </p:tav>
                                      </p:tavLst>
                                    </p:anim>
                                  </p:childTnLst>
                                </p:cTn>
                              </p:par>
                            </p:childTnLst>
                          </p:cTn>
                        </p:par>
                        <p:par>
                          <p:cTn id="44" fill="hold">
                            <p:stCondLst>
                              <p:cond delay="3500"/>
                            </p:stCondLst>
                            <p:childTnLst>
                              <p:par>
                                <p:cTn id="45" presetID="22" presetClass="entr" presetSubtype="2" fill="hold" grpId="0" nodeType="afterEffect">
                                  <p:stCondLst>
                                    <p:cond delay="0"/>
                                  </p:stCondLst>
                                  <p:childTnLst>
                                    <p:set>
                                      <p:cBhvr>
                                        <p:cTn id="46" dur="1" fill="hold">
                                          <p:stCondLst>
                                            <p:cond delay="0"/>
                                          </p:stCondLst>
                                        </p:cTn>
                                        <p:tgtEl>
                                          <p:spTgt spid="6156"/>
                                        </p:tgtEl>
                                        <p:attrNameLst>
                                          <p:attrName>style.visibility</p:attrName>
                                        </p:attrNameLst>
                                      </p:cBhvr>
                                      <p:to>
                                        <p:strVal val="visible"/>
                                      </p:to>
                                    </p:set>
                                    <p:animEffect transition="in" filter="wipe(right)">
                                      <p:cBhvr>
                                        <p:cTn id="47" dur="500"/>
                                        <p:tgtEl>
                                          <p:spTgt spid="6156"/>
                                        </p:tgtEl>
                                      </p:cBhvr>
                                    </p:animEffect>
                                  </p:childTnLst>
                                </p:cTn>
                              </p:par>
                              <p:par>
                                <p:cTn id="48" presetID="22" presetClass="entr" presetSubtype="2" fill="hold" nodeType="withEffect">
                                  <p:stCondLst>
                                    <p:cond delay="0"/>
                                  </p:stCondLst>
                                  <p:childTnLst>
                                    <p:set>
                                      <p:cBhvr>
                                        <p:cTn id="49" dur="1" fill="hold">
                                          <p:stCondLst>
                                            <p:cond delay="0"/>
                                          </p:stCondLst>
                                        </p:cTn>
                                        <p:tgtEl>
                                          <p:spTgt spid="86"/>
                                        </p:tgtEl>
                                        <p:attrNameLst>
                                          <p:attrName>style.visibility</p:attrName>
                                        </p:attrNameLst>
                                      </p:cBhvr>
                                      <p:to>
                                        <p:strVal val="visible"/>
                                      </p:to>
                                    </p:set>
                                    <p:animEffect transition="in" filter="wipe(right)">
                                      <p:cBhvr>
                                        <p:cTn id="50" dur="500"/>
                                        <p:tgtEl>
                                          <p:spTgt spid="86"/>
                                        </p:tgtEl>
                                      </p:cBhvr>
                                    </p:animEffect>
                                  </p:childTnLst>
                                </p:cTn>
                              </p:par>
                            </p:childTnLst>
                          </p:cTn>
                        </p:par>
                        <p:par>
                          <p:cTn id="51" fill="hold">
                            <p:stCondLst>
                              <p:cond delay="4000"/>
                            </p:stCondLst>
                            <p:childTnLst>
                              <p:par>
                                <p:cTn id="52" presetID="37" presetClass="entr" presetSubtype="0" fill="hold" nodeType="afterEffect">
                                  <p:stCondLst>
                                    <p:cond delay="0"/>
                                  </p:stCondLst>
                                  <p:childTnLst>
                                    <p:set>
                                      <p:cBhvr>
                                        <p:cTn id="53" dur="1" fill="hold">
                                          <p:stCondLst>
                                            <p:cond delay="0"/>
                                          </p:stCondLst>
                                        </p:cTn>
                                        <p:tgtEl>
                                          <p:spTgt spid="73"/>
                                        </p:tgtEl>
                                        <p:attrNameLst>
                                          <p:attrName>style.visibility</p:attrName>
                                        </p:attrNameLst>
                                      </p:cBhvr>
                                      <p:to>
                                        <p:strVal val="visible"/>
                                      </p:to>
                                    </p:set>
                                    <p:animEffect transition="in" filter="fade">
                                      <p:cBhvr>
                                        <p:cTn id="54" dur="1000"/>
                                        <p:tgtEl>
                                          <p:spTgt spid="73"/>
                                        </p:tgtEl>
                                      </p:cBhvr>
                                    </p:animEffect>
                                    <p:anim calcmode="lin" valueType="num">
                                      <p:cBhvr>
                                        <p:cTn id="55" dur="1000" fill="hold"/>
                                        <p:tgtEl>
                                          <p:spTgt spid="73"/>
                                        </p:tgtEl>
                                        <p:attrNameLst>
                                          <p:attrName>ppt_x</p:attrName>
                                        </p:attrNameLst>
                                      </p:cBhvr>
                                      <p:tavLst>
                                        <p:tav tm="0">
                                          <p:val>
                                            <p:strVal val="#ppt_x"/>
                                          </p:val>
                                        </p:tav>
                                        <p:tav tm="100000">
                                          <p:val>
                                            <p:strVal val="#ppt_x"/>
                                          </p:val>
                                        </p:tav>
                                      </p:tavLst>
                                    </p:anim>
                                    <p:anim calcmode="lin" valueType="num">
                                      <p:cBhvr>
                                        <p:cTn id="56" dur="900" decel="100000" fill="hold"/>
                                        <p:tgtEl>
                                          <p:spTgt spid="73"/>
                                        </p:tgtEl>
                                        <p:attrNameLst>
                                          <p:attrName>ppt_y</p:attrName>
                                        </p:attrNameLst>
                                      </p:cBhvr>
                                      <p:tavLst>
                                        <p:tav tm="0">
                                          <p:val>
                                            <p:strVal val="#ppt_y+1"/>
                                          </p:val>
                                        </p:tav>
                                        <p:tav tm="100000">
                                          <p:val>
                                            <p:strVal val="#ppt_y-.03"/>
                                          </p:val>
                                        </p:tav>
                                      </p:tavLst>
                                    </p:anim>
                                    <p:anim calcmode="lin" valueType="num">
                                      <p:cBhvr>
                                        <p:cTn id="57" dur="100" accel="100000" fill="hold">
                                          <p:stCondLst>
                                            <p:cond delay="900"/>
                                          </p:stCondLst>
                                        </p:cTn>
                                        <p:tgtEl>
                                          <p:spTgt spid="73"/>
                                        </p:tgtEl>
                                        <p:attrNameLst>
                                          <p:attrName>ppt_y</p:attrName>
                                        </p:attrNameLst>
                                      </p:cBhvr>
                                      <p:tavLst>
                                        <p:tav tm="0">
                                          <p:val>
                                            <p:strVal val="#ppt_y-.03"/>
                                          </p:val>
                                        </p:tav>
                                        <p:tav tm="100000">
                                          <p:val>
                                            <p:strVal val="#ppt_y"/>
                                          </p:val>
                                        </p:tav>
                                      </p:tavLst>
                                    </p:anim>
                                  </p:childTnLst>
                                </p:cTn>
                              </p:par>
                            </p:childTnLst>
                          </p:cTn>
                        </p:par>
                        <p:par>
                          <p:cTn id="58" fill="hold">
                            <p:stCondLst>
                              <p:cond delay="5000"/>
                            </p:stCondLst>
                            <p:childTnLst>
                              <p:par>
                                <p:cTn id="59" presetID="37" presetClass="entr" presetSubtype="0" fill="hold" nodeType="after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fade">
                                      <p:cBhvr>
                                        <p:cTn id="61" dur="1000"/>
                                        <p:tgtEl>
                                          <p:spTgt spid="25"/>
                                        </p:tgtEl>
                                      </p:cBhvr>
                                    </p:animEffect>
                                    <p:anim calcmode="lin" valueType="num">
                                      <p:cBhvr>
                                        <p:cTn id="62" dur="1000" fill="hold"/>
                                        <p:tgtEl>
                                          <p:spTgt spid="25"/>
                                        </p:tgtEl>
                                        <p:attrNameLst>
                                          <p:attrName>ppt_x</p:attrName>
                                        </p:attrNameLst>
                                      </p:cBhvr>
                                      <p:tavLst>
                                        <p:tav tm="0">
                                          <p:val>
                                            <p:strVal val="#ppt_x"/>
                                          </p:val>
                                        </p:tav>
                                        <p:tav tm="100000">
                                          <p:val>
                                            <p:strVal val="#ppt_x"/>
                                          </p:val>
                                        </p:tav>
                                      </p:tavLst>
                                    </p:anim>
                                    <p:anim calcmode="lin" valueType="num">
                                      <p:cBhvr>
                                        <p:cTn id="63" dur="900" decel="100000" fill="hold"/>
                                        <p:tgtEl>
                                          <p:spTgt spid="25"/>
                                        </p:tgtEl>
                                        <p:attrNameLst>
                                          <p:attrName>ppt_y</p:attrName>
                                        </p:attrNameLst>
                                      </p:cBhvr>
                                      <p:tavLst>
                                        <p:tav tm="0">
                                          <p:val>
                                            <p:strVal val="#ppt_y+1"/>
                                          </p:val>
                                        </p:tav>
                                        <p:tav tm="100000">
                                          <p:val>
                                            <p:strVal val="#ppt_y-.03"/>
                                          </p:val>
                                        </p:tav>
                                      </p:tavLst>
                                    </p:anim>
                                    <p:anim calcmode="lin" valueType="num">
                                      <p:cBhvr>
                                        <p:cTn id="64" dur="100" accel="100000" fill="hold">
                                          <p:stCondLst>
                                            <p:cond delay="900"/>
                                          </p:stCondLst>
                                        </p:cTn>
                                        <p:tgtEl>
                                          <p:spTgt spid="25"/>
                                        </p:tgtEl>
                                        <p:attrNameLst>
                                          <p:attrName>ppt_y</p:attrName>
                                        </p:attrNameLst>
                                      </p:cBhvr>
                                      <p:tavLst>
                                        <p:tav tm="0">
                                          <p:val>
                                            <p:strVal val="#ppt_y-.03"/>
                                          </p:val>
                                        </p:tav>
                                        <p:tav tm="100000">
                                          <p:val>
                                            <p:strVal val="#ppt_y"/>
                                          </p:val>
                                        </p:tav>
                                      </p:tavLst>
                                    </p:anim>
                                  </p:childTnLst>
                                </p:cTn>
                              </p:par>
                              <p:par>
                                <p:cTn id="65" presetID="37" presetClass="entr" presetSubtype="0" fill="hold" grpId="0" nodeType="withEffect">
                                  <p:stCondLst>
                                    <p:cond delay="0"/>
                                  </p:stCondLst>
                                  <p:childTnLst>
                                    <p:set>
                                      <p:cBhvr>
                                        <p:cTn id="66" dur="1" fill="hold">
                                          <p:stCondLst>
                                            <p:cond delay="0"/>
                                          </p:stCondLst>
                                        </p:cTn>
                                        <p:tgtEl>
                                          <p:spTgt spid="37"/>
                                        </p:tgtEl>
                                        <p:attrNameLst>
                                          <p:attrName>style.visibility</p:attrName>
                                        </p:attrNameLst>
                                      </p:cBhvr>
                                      <p:to>
                                        <p:strVal val="visible"/>
                                      </p:to>
                                    </p:set>
                                    <p:animEffect transition="in" filter="fade">
                                      <p:cBhvr>
                                        <p:cTn id="67" dur="1000"/>
                                        <p:tgtEl>
                                          <p:spTgt spid="37"/>
                                        </p:tgtEl>
                                      </p:cBhvr>
                                    </p:animEffect>
                                    <p:anim calcmode="lin" valueType="num">
                                      <p:cBhvr>
                                        <p:cTn id="68" dur="1000" fill="hold"/>
                                        <p:tgtEl>
                                          <p:spTgt spid="37"/>
                                        </p:tgtEl>
                                        <p:attrNameLst>
                                          <p:attrName>ppt_x</p:attrName>
                                        </p:attrNameLst>
                                      </p:cBhvr>
                                      <p:tavLst>
                                        <p:tav tm="0">
                                          <p:val>
                                            <p:strVal val="#ppt_x"/>
                                          </p:val>
                                        </p:tav>
                                        <p:tav tm="100000">
                                          <p:val>
                                            <p:strVal val="#ppt_x"/>
                                          </p:val>
                                        </p:tav>
                                      </p:tavLst>
                                    </p:anim>
                                    <p:anim calcmode="lin" valueType="num">
                                      <p:cBhvr>
                                        <p:cTn id="69" dur="900" decel="100000" fill="hold"/>
                                        <p:tgtEl>
                                          <p:spTgt spid="37"/>
                                        </p:tgtEl>
                                        <p:attrNameLst>
                                          <p:attrName>ppt_y</p:attrName>
                                        </p:attrNameLst>
                                      </p:cBhvr>
                                      <p:tavLst>
                                        <p:tav tm="0">
                                          <p:val>
                                            <p:strVal val="#ppt_y+1"/>
                                          </p:val>
                                        </p:tav>
                                        <p:tav tm="100000">
                                          <p:val>
                                            <p:strVal val="#ppt_y-.03"/>
                                          </p:val>
                                        </p:tav>
                                      </p:tavLst>
                                    </p:anim>
                                    <p:anim calcmode="lin" valueType="num">
                                      <p:cBhvr>
                                        <p:cTn id="70" dur="100" accel="100000" fill="hold">
                                          <p:stCondLst>
                                            <p:cond delay="900"/>
                                          </p:stCondLst>
                                        </p:cTn>
                                        <p:tgtEl>
                                          <p:spTgt spid="37"/>
                                        </p:tgtEl>
                                        <p:attrNameLst>
                                          <p:attrName>ppt_y</p:attrName>
                                        </p:attrNameLst>
                                      </p:cBhvr>
                                      <p:tavLst>
                                        <p:tav tm="0">
                                          <p:val>
                                            <p:strVal val="#ppt_y-.03"/>
                                          </p:val>
                                        </p:tav>
                                        <p:tav tm="100000">
                                          <p:val>
                                            <p:strVal val="#ppt_y"/>
                                          </p:val>
                                        </p:tav>
                                      </p:tavLst>
                                    </p:anim>
                                  </p:childTnLst>
                                </p:cTn>
                              </p:par>
                            </p:childTnLst>
                          </p:cTn>
                        </p:par>
                        <p:par>
                          <p:cTn id="71" fill="hold">
                            <p:stCondLst>
                              <p:cond delay="6000"/>
                            </p:stCondLst>
                            <p:childTnLst>
                              <p:par>
                                <p:cTn id="72" presetID="22" presetClass="entr" presetSubtype="8" fill="hold" grpId="0" nodeType="afterEffect">
                                  <p:stCondLst>
                                    <p:cond delay="0"/>
                                  </p:stCondLst>
                                  <p:childTnLst>
                                    <p:set>
                                      <p:cBhvr>
                                        <p:cTn id="73" dur="1" fill="hold">
                                          <p:stCondLst>
                                            <p:cond delay="0"/>
                                          </p:stCondLst>
                                        </p:cTn>
                                        <p:tgtEl>
                                          <p:spTgt spid="6159"/>
                                        </p:tgtEl>
                                        <p:attrNameLst>
                                          <p:attrName>style.visibility</p:attrName>
                                        </p:attrNameLst>
                                      </p:cBhvr>
                                      <p:to>
                                        <p:strVal val="visible"/>
                                      </p:to>
                                    </p:set>
                                    <p:animEffect transition="in" filter="wipe(left)">
                                      <p:cBhvr>
                                        <p:cTn id="74" dur="500"/>
                                        <p:tgtEl>
                                          <p:spTgt spid="6159"/>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80"/>
                                        </p:tgtEl>
                                        <p:attrNameLst>
                                          <p:attrName>style.visibility</p:attrName>
                                        </p:attrNameLst>
                                      </p:cBhvr>
                                      <p:to>
                                        <p:strVal val="visible"/>
                                      </p:to>
                                    </p:set>
                                    <p:animEffect transition="in" filter="wipe(left)">
                                      <p:cBhvr>
                                        <p:cTn id="77" dur="500"/>
                                        <p:tgtEl>
                                          <p:spTgt spid="80"/>
                                        </p:tgtEl>
                                      </p:cBhvr>
                                    </p:animEffect>
                                  </p:childTnLst>
                                </p:cTn>
                              </p:par>
                            </p:childTnLst>
                          </p:cTn>
                        </p:par>
                        <p:par>
                          <p:cTn id="78" fill="hold">
                            <p:stCondLst>
                              <p:cond delay="6500"/>
                            </p:stCondLst>
                            <p:childTnLst>
                              <p:par>
                                <p:cTn id="79" presetID="37" presetClass="entr" presetSubtype="0" fill="hold" nodeType="afterEffect">
                                  <p:stCondLst>
                                    <p:cond delay="0"/>
                                  </p:stCondLst>
                                  <p:childTnLst>
                                    <p:set>
                                      <p:cBhvr>
                                        <p:cTn id="80" dur="1" fill="hold">
                                          <p:stCondLst>
                                            <p:cond delay="0"/>
                                          </p:stCondLst>
                                        </p:cTn>
                                        <p:tgtEl>
                                          <p:spTgt spid="67"/>
                                        </p:tgtEl>
                                        <p:attrNameLst>
                                          <p:attrName>style.visibility</p:attrName>
                                        </p:attrNameLst>
                                      </p:cBhvr>
                                      <p:to>
                                        <p:strVal val="visible"/>
                                      </p:to>
                                    </p:set>
                                    <p:animEffect transition="in" filter="fade">
                                      <p:cBhvr>
                                        <p:cTn id="81" dur="1000"/>
                                        <p:tgtEl>
                                          <p:spTgt spid="67"/>
                                        </p:tgtEl>
                                      </p:cBhvr>
                                    </p:animEffect>
                                    <p:anim calcmode="lin" valueType="num">
                                      <p:cBhvr>
                                        <p:cTn id="82" dur="1000" fill="hold"/>
                                        <p:tgtEl>
                                          <p:spTgt spid="67"/>
                                        </p:tgtEl>
                                        <p:attrNameLst>
                                          <p:attrName>ppt_x</p:attrName>
                                        </p:attrNameLst>
                                      </p:cBhvr>
                                      <p:tavLst>
                                        <p:tav tm="0">
                                          <p:val>
                                            <p:strVal val="#ppt_x"/>
                                          </p:val>
                                        </p:tav>
                                        <p:tav tm="100000">
                                          <p:val>
                                            <p:strVal val="#ppt_x"/>
                                          </p:val>
                                        </p:tav>
                                      </p:tavLst>
                                    </p:anim>
                                    <p:anim calcmode="lin" valueType="num">
                                      <p:cBhvr>
                                        <p:cTn id="83" dur="900" decel="100000" fill="hold"/>
                                        <p:tgtEl>
                                          <p:spTgt spid="67"/>
                                        </p:tgtEl>
                                        <p:attrNameLst>
                                          <p:attrName>ppt_y</p:attrName>
                                        </p:attrNameLst>
                                      </p:cBhvr>
                                      <p:tavLst>
                                        <p:tav tm="0">
                                          <p:val>
                                            <p:strVal val="#ppt_y+1"/>
                                          </p:val>
                                        </p:tav>
                                        <p:tav tm="100000">
                                          <p:val>
                                            <p:strVal val="#ppt_y-.03"/>
                                          </p:val>
                                        </p:tav>
                                      </p:tavLst>
                                    </p:anim>
                                    <p:anim calcmode="lin" valueType="num">
                                      <p:cBhvr>
                                        <p:cTn id="84" dur="100" accel="100000" fill="hold">
                                          <p:stCondLst>
                                            <p:cond delay="900"/>
                                          </p:stCondLst>
                                        </p:cTn>
                                        <p:tgtEl>
                                          <p:spTgt spid="67"/>
                                        </p:tgtEl>
                                        <p:attrNameLst>
                                          <p:attrName>ppt_y</p:attrName>
                                        </p:attrNameLst>
                                      </p:cBhvr>
                                      <p:tavLst>
                                        <p:tav tm="0">
                                          <p:val>
                                            <p:strVal val="#ppt_y-.03"/>
                                          </p:val>
                                        </p:tav>
                                        <p:tav tm="100000">
                                          <p:val>
                                            <p:strVal val="#ppt_y"/>
                                          </p:val>
                                        </p:tav>
                                      </p:tavLst>
                                    </p:anim>
                                  </p:childTnLst>
                                </p:cTn>
                              </p:par>
                            </p:childTnLst>
                          </p:cTn>
                        </p:par>
                        <p:par>
                          <p:cTn id="85" fill="hold">
                            <p:stCondLst>
                              <p:cond delay="7500"/>
                            </p:stCondLst>
                            <p:childTnLst>
                              <p:par>
                                <p:cTn id="86" presetID="37" presetClass="entr" presetSubtype="0" fill="hold" nodeType="afterEffect">
                                  <p:stCondLst>
                                    <p:cond delay="0"/>
                                  </p:stCondLst>
                                  <p:childTnLst>
                                    <p:set>
                                      <p:cBhvr>
                                        <p:cTn id="87" dur="1" fill="hold">
                                          <p:stCondLst>
                                            <p:cond delay="0"/>
                                          </p:stCondLst>
                                        </p:cTn>
                                        <p:tgtEl>
                                          <p:spTgt spid="29"/>
                                        </p:tgtEl>
                                        <p:attrNameLst>
                                          <p:attrName>style.visibility</p:attrName>
                                        </p:attrNameLst>
                                      </p:cBhvr>
                                      <p:to>
                                        <p:strVal val="visible"/>
                                      </p:to>
                                    </p:set>
                                    <p:animEffect transition="in" filter="fade">
                                      <p:cBhvr>
                                        <p:cTn id="88" dur="1000"/>
                                        <p:tgtEl>
                                          <p:spTgt spid="29"/>
                                        </p:tgtEl>
                                      </p:cBhvr>
                                    </p:animEffect>
                                    <p:anim calcmode="lin" valueType="num">
                                      <p:cBhvr>
                                        <p:cTn id="89" dur="1000" fill="hold"/>
                                        <p:tgtEl>
                                          <p:spTgt spid="29"/>
                                        </p:tgtEl>
                                        <p:attrNameLst>
                                          <p:attrName>ppt_x</p:attrName>
                                        </p:attrNameLst>
                                      </p:cBhvr>
                                      <p:tavLst>
                                        <p:tav tm="0">
                                          <p:val>
                                            <p:strVal val="#ppt_x"/>
                                          </p:val>
                                        </p:tav>
                                        <p:tav tm="100000">
                                          <p:val>
                                            <p:strVal val="#ppt_x"/>
                                          </p:val>
                                        </p:tav>
                                      </p:tavLst>
                                    </p:anim>
                                    <p:anim calcmode="lin" valueType="num">
                                      <p:cBhvr>
                                        <p:cTn id="90" dur="900" decel="100000" fill="hold"/>
                                        <p:tgtEl>
                                          <p:spTgt spid="29"/>
                                        </p:tgtEl>
                                        <p:attrNameLst>
                                          <p:attrName>ppt_y</p:attrName>
                                        </p:attrNameLst>
                                      </p:cBhvr>
                                      <p:tavLst>
                                        <p:tav tm="0">
                                          <p:val>
                                            <p:strVal val="#ppt_y+1"/>
                                          </p:val>
                                        </p:tav>
                                        <p:tav tm="100000">
                                          <p:val>
                                            <p:strVal val="#ppt_y-.03"/>
                                          </p:val>
                                        </p:tav>
                                      </p:tavLst>
                                    </p:anim>
                                    <p:anim calcmode="lin" valueType="num">
                                      <p:cBhvr>
                                        <p:cTn id="91" dur="100" accel="100000" fill="hold">
                                          <p:stCondLst>
                                            <p:cond delay="900"/>
                                          </p:stCondLst>
                                        </p:cTn>
                                        <p:tgtEl>
                                          <p:spTgt spid="29"/>
                                        </p:tgtEl>
                                        <p:attrNameLst>
                                          <p:attrName>ppt_y</p:attrName>
                                        </p:attrNameLst>
                                      </p:cBhvr>
                                      <p:tavLst>
                                        <p:tav tm="0">
                                          <p:val>
                                            <p:strVal val="#ppt_y-.03"/>
                                          </p:val>
                                        </p:tav>
                                        <p:tav tm="100000">
                                          <p:val>
                                            <p:strVal val="#ppt_y"/>
                                          </p:val>
                                        </p:tav>
                                      </p:tavLst>
                                    </p:anim>
                                  </p:childTnLst>
                                </p:cTn>
                              </p:par>
                              <p:par>
                                <p:cTn id="92" presetID="37" presetClass="entr" presetSubtype="0" fill="hold" grpId="0" nodeType="withEffect">
                                  <p:stCondLst>
                                    <p:cond delay="0"/>
                                  </p:stCondLst>
                                  <p:childTnLst>
                                    <p:set>
                                      <p:cBhvr>
                                        <p:cTn id="93" dur="1" fill="hold">
                                          <p:stCondLst>
                                            <p:cond delay="0"/>
                                          </p:stCondLst>
                                        </p:cTn>
                                        <p:tgtEl>
                                          <p:spTgt spid="38"/>
                                        </p:tgtEl>
                                        <p:attrNameLst>
                                          <p:attrName>style.visibility</p:attrName>
                                        </p:attrNameLst>
                                      </p:cBhvr>
                                      <p:to>
                                        <p:strVal val="visible"/>
                                      </p:to>
                                    </p:set>
                                    <p:animEffect transition="in" filter="fade">
                                      <p:cBhvr>
                                        <p:cTn id="94" dur="1000"/>
                                        <p:tgtEl>
                                          <p:spTgt spid="38"/>
                                        </p:tgtEl>
                                      </p:cBhvr>
                                    </p:animEffect>
                                    <p:anim calcmode="lin" valueType="num">
                                      <p:cBhvr>
                                        <p:cTn id="95" dur="1000" fill="hold"/>
                                        <p:tgtEl>
                                          <p:spTgt spid="38"/>
                                        </p:tgtEl>
                                        <p:attrNameLst>
                                          <p:attrName>ppt_x</p:attrName>
                                        </p:attrNameLst>
                                      </p:cBhvr>
                                      <p:tavLst>
                                        <p:tav tm="0">
                                          <p:val>
                                            <p:strVal val="#ppt_x"/>
                                          </p:val>
                                        </p:tav>
                                        <p:tav tm="100000">
                                          <p:val>
                                            <p:strVal val="#ppt_x"/>
                                          </p:val>
                                        </p:tav>
                                      </p:tavLst>
                                    </p:anim>
                                    <p:anim calcmode="lin" valueType="num">
                                      <p:cBhvr>
                                        <p:cTn id="96" dur="900" decel="100000" fill="hold"/>
                                        <p:tgtEl>
                                          <p:spTgt spid="38"/>
                                        </p:tgtEl>
                                        <p:attrNameLst>
                                          <p:attrName>ppt_y</p:attrName>
                                        </p:attrNameLst>
                                      </p:cBhvr>
                                      <p:tavLst>
                                        <p:tav tm="0">
                                          <p:val>
                                            <p:strVal val="#ppt_y+1"/>
                                          </p:val>
                                        </p:tav>
                                        <p:tav tm="100000">
                                          <p:val>
                                            <p:strVal val="#ppt_y-.03"/>
                                          </p:val>
                                        </p:tav>
                                      </p:tavLst>
                                    </p:anim>
                                    <p:anim calcmode="lin" valueType="num">
                                      <p:cBhvr>
                                        <p:cTn id="97" dur="100" accel="100000" fill="hold">
                                          <p:stCondLst>
                                            <p:cond delay="900"/>
                                          </p:stCondLst>
                                        </p:cTn>
                                        <p:tgtEl>
                                          <p:spTgt spid="38"/>
                                        </p:tgtEl>
                                        <p:attrNameLst>
                                          <p:attrName>ppt_y</p:attrName>
                                        </p:attrNameLst>
                                      </p:cBhvr>
                                      <p:tavLst>
                                        <p:tav tm="0">
                                          <p:val>
                                            <p:strVal val="#ppt_y-.03"/>
                                          </p:val>
                                        </p:tav>
                                        <p:tav tm="100000">
                                          <p:val>
                                            <p:strVal val="#ppt_y"/>
                                          </p:val>
                                        </p:tav>
                                      </p:tavLst>
                                    </p:anim>
                                  </p:childTnLst>
                                </p:cTn>
                              </p:par>
                            </p:childTnLst>
                          </p:cTn>
                        </p:par>
                        <p:par>
                          <p:cTn id="98" fill="hold">
                            <p:stCondLst>
                              <p:cond delay="8500"/>
                            </p:stCondLst>
                            <p:childTnLst>
                              <p:par>
                                <p:cTn id="99" presetID="22" presetClass="entr" presetSubtype="2" fill="hold" grpId="0" nodeType="afterEffect">
                                  <p:stCondLst>
                                    <p:cond delay="0"/>
                                  </p:stCondLst>
                                  <p:childTnLst>
                                    <p:set>
                                      <p:cBhvr>
                                        <p:cTn id="100" dur="1" fill="hold">
                                          <p:stCondLst>
                                            <p:cond delay="0"/>
                                          </p:stCondLst>
                                        </p:cTn>
                                        <p:tgtEl>
                                          <p:spTgt spid="28"/>
                                        </p:tgtEl>
                                        <p:attrNameLst>
                                          <p:attrName>style.visibility</p:attrName>
                                        </p:attrNameLst>
                                      </p:cBhvr>
                                      <p:to>
                                        <p:strVal val="visible"/>
                                      </p:to>
                                    </p:set>
                                    <p:animEffect transition="in" filter="wipe(right)">
                                      <p:cBhvr>
                                        <p:cTn id="101" dur="500"/>
                                        <p:tgtEl>
                                          <p:spTgt spid="28"/>
                                        </p:tgtEl>
                                      </p:cBhvr>
                                    </p:animEffect>
                                  </p:childTnLst>
                                </p:cTn>
                              </p:par>
                              <p:par>
                                <p:cTn id="102" presetID="22" presetClass="entr" presetSubtype="2" fill="hold" grpId="0" nodeType="withEffect">
                                  <p:stCondLst>
                                    <p:cond delay="0"/>
                                  </p:stCondLst>
                                  <p:childTnLst>
                                    <p:set>
                                      <p:cBhvr>
                                        <p:cTn id="103" dur="1" fill="hold">
                                          <p:stCondLst>
                                            <p:cond delay="0"/>
                                          </p:stCondLst>
                                        </p:cTn>
                                        <p:tgtEl>
                                          <p:spTgt spid="79"/>
                                        </p:tgtEl>
                                        <p:attrNameLst>
                                          <p:attrName>style.visibility</p:attrName>
                                        </p:attrNameLst>
                                      </p:cBhvr>
                                      <p:to>
                                        <p:strVal val="visible"/>
                                      </p:to>
                                    </p:set>
                                    <p:animEffect transition="in" filter="wipe(right)">
                                      <p:cBhvr>
                                        <p:cTn id="104" dur="500"/>
                                        <p:tgtEl>
                                          <p:spTgt spid="79"/>
                                        </p:tgtEl>
                                      </p:cBhvr>
                                    </p:animEffect>
                                  </p:childTnLst>
                                </p:cTn>
                              </p:par>
                            </p:childTnLst>
                          </p:cTn>
                        </p:par>
                        <p:par>
                          <p:cTn id="105" fill="hold">
                            <p:stCondLst>
                              <p:cond delay="9000"/>
                            </p:stCondLst>
                            <p:childTnLst>
                              <p:par>
                                <p:cTn id="106" presetID="37" presetClass="entr" presetSubtype="0" fill="hold" nodeType="afterEffect">
                                  <p:stCondLst>
                                    <p:cond delay="0"/>
                                  </p:stCondLst>
                                  <p:childTnLst>
                                    <p:set>
                                      <p:cBhvr>
                                        <p:cTn id="107" dur="1" fill="hold">
                                          <p:stCondLst>
                                            <p:cond delay="0"/>
                                          </p:stCondLst>
                                        </p:cTn>
                                        <p:tgtEl>
                                          <p:spTgt spid="70"/>
                                        </p:tgtEl>
                                        <p:attrNameLst>
                                          <p:attrName>style.visibility</p:attrName>
                                        </p:attrNameLst>
                                      </p:cBhvr>
                                      <p:to>
                                        <p:strVal val="visible"/>
                                      </p:to>
                                    </p:set>
                                    <p:animEffect transition="in" filter="fade">
                                      <p:cBhvr>
                                        <p:cTn id="108" dur="1000"/>
                                        <p:tgtEl>
                                          <p:spTgt spid="70"/>
                                        </p:tgtEl>
                                      </p:cBhvr>
                                    </p:animEffect>
                                    <p:anim calcmode="lin" valueType="num">
                                      <p:cBhvr>
                                        <p:cTn id="109" dur="1000" fill="hold"/>
                                        <p:tgtEl>
                                          <p:spTgt spid="70"/>
                                        </p:tgtEl>
                                        <p:attrNameLst>
                                          <p:attrName>ppt_x</p:attrName>
                                        </p:attrNameLst>
                                      </p:cBhvr>
                                      <p:tavLst>
                                        <p:tav tm="0">
                                          <p:val>
                                            <p:strVal val="#ppt_x"/>
                                          </p:val>
                                        </p:tav>
                                        <p:tav tm="100000">
                                          <p:val>
                                            <p:strVal val="#ppt_x"/>
                                          </p:val>
                                        </p:tav>
                                      </p:tavLst>
                                    </p:anim>
                                    <p:anim calcmode="lin" valueType="num">
                                      <p:cBhvr>
                                        <p:cTn id="110" dur="900" decel="100000" fill="hold"/>
                                        <p:tgtEl>
                                          <p:spTgt spid="70"/>
                                        </p:tgtEl>
                                        <p:attrNameLst>
                                          <p:attrName>ppt_y</p:attrName>
                                        </p:attrNameLst>
                                      </p:cBhvr>
                                      <p:tavLst>
                                        <p:tav tm="0">
                                          <p:val>
                                            <p:strVal val="#ppt_y+1"/>
                                          </p:val>
                                        </p:tav>
                                        <p:tav tm="100000">
                                          <p:val>
                                            <p:strVal val="#ppt_y-.03"/>
                                          </p:val>
                                        </p:tav>
                                      </p:tavLst>
                                    </p:anim>
                                    <p:anim calcmode="lin" valueType="num">
                                      <p:cBhvr>
                                        <p:cTn id="111" dur="100" accel="100000" fill="hold">
                                          <p:stCondLst>
                                            <p:cond delay="900"/>
                                          </p:stCondLst>
                                        </p:cTn>
                                        <p:tgtEl>
                                          <p:spTgt spid="70"/>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3" grpId="0" animBg="1"/>
      <p:bldP spid="6156" grpId="0" animBg="1"/>
      <p:bldP spid="6159" grpId="0" animBg="1"/>
      <p:bldP spid="28" grpId="0" animBg="1"/>
      <p:bldP spid="34" grpId="0"/>
      <p:bldP spid="36" grpId="0"/>
      <p:bldP spid="37" grpId="0"/>
      <p:bldP spid="38" grpId="0"/>
      <p:bldP spid="79" grpId="0" animBg="1"/>
      <p:bldP spid="8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3000" b="-23000"/>
          </a:stretch>
        </a:blipFill>
        <a:effectLst/>
      </p:bgPr>
    </p:bg>
    <p:spTree>
      <p:nvGrpSpPr>
        <p:cNvPr id="1" name=""/>
        <p:cNvGrpSpPr/>
        <p:nvPr/>
      </p:nvGrpSpPr>
      <p:grpSpPr>
        <a:xfrm>
          <a:off x="0" y="0"/>
          <a:ext cx="0" cy="0"/>
          <a:chOff x="0" y="0"/>
          <a:chExt cx="0" cy="0"/>
        </a:xfrm>
      </p:grpSpPr>
      <p:sp>
        <p:nvSpPr>
          <p:cNvPr id="6153" name="Freeform 9"/>
          <p:cNvSpPr>
            <a:spLocks/>
          </p:cNvSpPr>
          <p:nvPr/>
        </p:nvSpPr>
        <p:spPr bwMode="auto">
          <a:xfrm>
            <a:off x="6275752" y="5206835"/>
            <a:ext cx="2186517" cy="1097280"/>
          </a:xfrm>
          <a:custGeom>
            <a:avLst/>
            <a:gdLst/>
            <a:ahLst/>
            <a:cxnLst>
              <a:cxn ang="0">
                <a:pos x="818" y="603"/>
              </a:cxn>
              <a:cxn ang="0">
                <a:pos x="0" y="603"/>
              </a:cxn>
              <a:cxn ang="0">
                <a:pos x="0" y="0"/>
              </a:cxn>
              <a:cxn ang="0">
                <a:pos x="818" y="0"/>
              </a:cxn>
              <a:cxn ang="0">
                <a:pos x="1033" y="302"/>
              </a:cxn>
              <a:cxn ang="0">
                <a:pos x="818" y="603"/>
              </a:cxn>
            </a:cxnLst>
            <a:rect l="0" t="0" r="r" b="b"/>
            <a:pathLst>
              <a:path w="1033" h="603">
                <a:moveTo>
                  <a:pt x="818" y="603"/>
                </a:moveTo>
                <a:lnTo>
                  <a:pt x="0" y="603"/>
                </a:lnTo>
                <a:lnTo>
                  <a:pt x="0" y="0"/>
                </a:lnTo>
                <a:lnTo>
                  <a:pt x="818" y="0"/>
                </a:lnTo>
                <a:lnTo>
                  <a:pt x="1033" y="302"/>
                </a:lnTo>
                <a:lnTo>
                  <a:pt x="818" y="603"/>
                </a:lnTo>
                <a:close/>
              </a:path>
            </a:pathLst>
          </a:custGeom>
          <a:solidFill>
            <a:srgbClr val="FE4A1E"/>
          </a:solidFill>
          <a:ln w="6350">
            <a:noFill/>
            <a:round/>
            <a:headEnd/>
            <a:tailEnd/>
          </a:ln>
          <a:effectLst>
            <a:outerShdw blurRad="50800" dist="38100" dir="18900000" algn="b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latin typeface="Candara" panose="020E0502030303020204" pitchFamily="34" charset="0"/>
            </a:endParaRPr>
          </a:p>
        </p:txBody>
      </p:sp>
      <p:grpSp>
        <p:nvGrpSpPr>
          <p:cNvPr id="27" name="Group 26"/>
          <p:cNvGrpSpPr/>
          <p:nvPr/>
        </p:nvGrpSpPr>
        <p:grpSpPr>
          <a:xfrm>
            <a:off x="5215302" y="4810483"/>
            <a:ext cx="1308100" cy="1833033"/>
            <a:chOff x="3886200" y="3349625"/>
            <a:chExt cx="981075" cy="1374775"/>
          </a:xfrm>
          <a:solidFill>
            <a:srgbClr val="FE4A1E"/>
          </a:solidFill>
        </p:grpSpPr>
        <p:sp>
          <p:nvSpPr>
            <p:cNvPr id="6154" name="Freeform 10"/>
            <p:cNvSpPr>
              <a:spLocks/>
            </p:cNvSpPr>
            <p:nvPr/>
          </p:nvSpPr>
          <p:spPr bwMode="auto">
            <a:xfrm>
              <a:off x="3886200" y="3565525"/>
              <a:ext cx="981075" cy="1158875"/>
            </a:xfrm>
            <a:custGeom>
              <a:avLst/>
              <a:gdLst/>
              <a:ahLst/>
              <a:cxnLst>
                <a:cxn ang="0">
                  <a:pos x="0" y="0"/>
                </a:cxn>
                <a:cxn ang="0">
                  <a:pos x="0" y="468"/>
                </a:cxn>
                <a:cxn ang="0">
                  <a:pos x="244" y="575"/>
                </a:cxn>
                <a:cxn ang="0">
                  <a:pos x="487" y="468"/>
                </a:cxn>
                <a:cxn ang="0">
                  <a:pos x="487" y="0"/>
                </a:cxn>
                <a:cxn ang="0">
                  <a:pos x="0" y="0"/>
                </a:cxn>
              </a:cxnLst>
              <a:rect l="0" t="0" r="r" b="b"/>
              <a:pathLst>
                <a:path w="487" h="575">
                  <a:moveTo>
                    <a:pt x="0" y="0"/>
                  </a:moveTo>
                  <a:cubicBezTo>
                    <a:pt x="0" y="468"/>
                    <a:pt x="0" y="468"/>
                    <a:pt x="0" y="468"/>
                  </a:cubicBezTo>
                  <a:cubicBezTo>
                    <a:pt x="0" y="527"/>
                    <a:pt x="109" y="575"/>
                    <a:pt x="244" y="575"/>
                  </a:cubicBezTo>
                  <a:cubicBezTo>
                    <a:pt x="378" y="575"/>
                    <a:pt x="487" y="527"/>
                    <a:pt x="487" y="468"/>
                  </a:cubicBezTo>
                  <a:cubicBezTo>
                    <a:pt x="487" y="0"/>
                    <a:pt x="487" y="0"/>
                    <a:pt x="487" y="0"/>
                  </a:cubicBezTo>
                  <a:lnTo>
                    <a:pt x="0" y="0"/>
                  </a:lnTo>
                  <a:close/>
                </a:path>
              </a:pathLst>
            </a:custGeom>
            <a:grpFill/>
            <a:ln w="9525">
              <a:noFill/>
              <a:round/>
              <a:headEnd/>
              <a:tailEnd/>
            </a:ln>
            <a:effectLst>
              <a:outerShdw blurRad="50800" dist="381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latin typeface="Candara" panose="020E0502030303020204" pitchFamily="34" charset="0"/>
              </a:endParaRPr>
            </a:p>
          </p:txBody>
        </p:sp>
        <p:sp>
          <p:nvSpPr>
            <p:cNvPr id="6155" name="Oval 11"/>
            <p:cNvSpPr>
              <a:spLocks noChangeArrowheads="1"/>
            </p:cNvSpPr>
            <p:nvPr/>
          </p:nvSpPr>
          <p:spPr bwMode="auto">
            <a:xfrm>
              <a:off x="3886200" y="3349625"/>
              <a:ext cx="981075" cy="433388"/>
            </a:xfrm>
            <a:prstGeom prst="ellipse">
              <a:avLst/>
            </a:prstGeom>
            <a:solidFill>
              <a:srgbClr val="E02C00"/>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latin typeface="Candara" panose="020E0502030303020204" pitchFamily="34" charset="0"/>
              </a:endParaRPr>
            </a:p>
          </p:txBody>
        </p:sp>
      </p:grpSp>
      <p:sp>
        <p:nvSpPr>
          <p:cNvPr id="6156" name="Freeform 12"/>
          <p:cNvSpPr>
            <a:spLocks/>
          </p:cNvSpPr>
          <p:nvPr/>
        </p:nvSpPr>
        <p:spPr bwMode="auto">
          <a:xfrm flipH="1">
            <a:off x="3704002" y="3810637"/>
            <a:ext cx="1756833" cy="914400"/>
          </a:xfrm>
          <a:custGeom>
            <a:avLst/>
            <a:gdLst/>
            <a:ahLst/>
            <a:cxnLst>
              <a:cxn ang="0">
                <a:pos x="657" y="490"/>
              </a:cxn>
              <a:cxn ang="0">
                <a:pos x="0" y="490"/>
              </a:cxn>
              <a:cxn ang="0">
                <a:pos x="0" y="0"/>
              </a:cxn>
              <a:cxn ang="0">
                <a:pos x="657" y="0"/>
              </a:cxn>
              <a:cxn ang="0">
                <a:pos x="830" y="245"/>
              </a:cxn>
              <a:cxn ang="0">
                <a:pos x="657" y="490"/>
              </a:cxn>
            </a:cxnLst>
            <a:rect l="0" t="0" r="r" b="b"/>
            <a:pathLst>
              <a:path w="830" h="490">
                <a:moveTo>
                  <a:pt x="657" y="490"/>
                </a:moveTo>
                <a:lnTo>
                  <a:pt x="0" y="490"/>
                </a:lnTo>
                <a:lnTo>
                  <a:pt x="0" y="0"/>
                </a:lnTo>
                <a:lnTo>
                  <a:pt x="657" y="0"/>
                </a:lnTo>
                <a:lnTo>
                  <a:pt x="830" y="245"/>
                </a:lnTo>
                <a:lnTo>
                  <a:pt x="657" y="490"/>
                </a:lnTo>
                <a:close/>
              </a:path>
            </a:pathLst>
          </a:custGeom>
          <a:solidFill>
            <a:srgbClr val="5C9AD3"/>
          </a:solidFill>
          <a:ln w="6350">
            <a:noFill/>
            <a:round/>
            <a:headEnd/>
            <a:tailEnd/>
          </a:ln>
          <a:effectLst>
            <a:outerShdw blurRad="50800" dist="38100" dir="13500000" algn="br"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latin typeface="Candara" panose="020E0502030303020204" pitchFamily="34" charset="0"/>
            </a:endParaRPr>
          </a:p>
        </p:txBody>
      </p:sp>
      <p:grpSp>
        <p:nvGrpSpPr>
          <p:cNvPr id="26" name="Group 25"/>
          <p:cNvGrpSpPr/>
          <p:nvPr/>
        </p:nvGrpSpPr>
        <p:grpSpPr>
          <a:xfrm flipH="1">
            <a:off x="5347592" y="3546125"/>
            <a:ext cx="1043517" cy="1460501"/>
            <a:chOff x="3986213" y="2613025"/>
            <a:chExt cx="782638" cy="1095376"/>
          </a:xfrm>
          <a:solidFill>
            <a:srgbClr val="5C9AD3"/>
          </a:solidFill>
        </p:grpSpPr>
        <p:sp>
          <p:nvSpPr>
            <p:cNvPr id="6157" name="Freeform 13"/>
            <p:cNvSpPr>
              <a:spLocks/>
            </p:cNvSpPr>
            <p:nvPr/>
          </p:nvSpPr>
          <p:spPr bwMode="auto">
            <a:xfrm>
              <a:off x="3986213" y="2786063"/>
              <a:ext cx="782638" cy="922338"/>
            </a:xfrm>
            <a:custGeom>
              <a:avLst/>
              <a:gdLst/>
              <a:ahLst/>
              <a:cxnLst>
                <a:cxn ang="0">
                  <a:pos x="0" y="0"/>
                </a:cxn>
                <a:cxn ang="0">
                  <a:pos x="0" y="372"/>
                </a:cxn>
                <a:cxn ang="0">
                  <a:pos x="194" y="458"/>
                </a:cxn>
                <a:cxn ang="0">
                  <a:pos x="388" y="372"/>
                </a:cxn>
                <a:cxn ang="0">
                  <a:pos x="388" y="0"/>
                </a:cxn>
                <a:cxn ang="0">
                  <a:pos x="0" y="0"/>
                </a:cxn>
              </a:cxnLst>
              <a:rect l="0" t="0" r="r" b="b"/>
              <a:pathLst>
                <a:path w="388" h="458">
                  <a:moveTo>
                    <a:pt x="0" y="0"/>
                  </a:moveTo>
                  <a:cubicBezTo>
                    <a:pt x="0" y="372"/>
                    <a:pt x="0" y="372"/>
                    <a:pt x="0" y="372"/>
                  </a:cubicBezTo>
                  <a:cubicBezTo>
                    <a:pt x="0" y="419"/>
                    <a:pt x="87" y="458"/>
                    <a:pt x="194" y="458"/>
                  </a:cubicBezTo>
                  <a:cubicBezTo>
                    <a:pt x="301" y="458"/>
                    <a:pt x="388" y="419"/>
                    <a:pt x="388" y="372"/>
                  </a:cubicBezTo>
                  <a:cubicBezTo>
                    <a:pt x="388" y="0"/>
                    <a:pt x="388" y="0"/>
                    <a:pt x="388" y="0"/>
                  </a:cubicBezTo>
                  <a:lnTo>
                    <a:pt x="0" y="0"/>
                  </a:lnTo>
                  <a:close/>
                </a:path>
              </a:pathLst>
            </a:custGeom>
            <a:grpFill/>
            <a:ln w="9525">
              <a:noFill/>
              <a:round/>
              <a:headEnd/>
              <a:tailEnd/>
            </a:ln>
            <a:effectLst>
              <a:outerShdw blurRad="50800" dist="38100" dir="8100000" algn="tr"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latin typeface="Candara" panose="020E0502030303020204" pitchFamily="34" charset="0"/>
              </a:endParaRPr>
            </a:p>
          </p:txBody>
        </p:sp>
        <p:sp>
          <p:nvSpPr>
            <p:cNvPr id="6158" name="Oval 14"/>
            <p:cNvSpPr>
              <a:spLocks noChangeArrowheads="1"/>
            </p:cNvSpPr>
            <p:nvPr/>
          </p:nvSpPr>
          <p:spPr bwMode="auto">
            <a:xfrm>
              <a:off x="3986213" y="2613025"/>
              <a:ext cx="782638" cy="344488"/>
            </a:xfrm>
            <a:prstGeom prst="ellipse">
              <a:avLst/>
            </a:prstGeom>
            <a:solidFill>
              <a:srgbClr val="3E7CB5"/>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Candara" panose="020E0502030303020204" pitchFamily="34" charset="0"/>
              </a:endParaRPr>
            </a:p>
          </p:txBody>
        </p:sp>
      </p:grpSp>
      <p:sp>
        <p:nvSpPr>
          <p:cNvPr id="6159" name="Freeform 15"/>
          <p:cNvSpPr>
            <a:spLocks/>
          </p:cNvSpPr>
          <p:nvPr/>
        </p:nvSpPr>
        <p:spPr bwMode="auto">
          <a:xfrm>
            <a:off x="6263052" y="2729041"/>
            <a:ext cx="1388533" cy="731520"/>
          </a:xfrm>
          <a:custGeom>
            <a:avLst/>
            <a:gdLst/>
            <a:ahLst/>
            <a:cxnLst>
              <a:cxn ang="0">
                <a:pos x="518" y="374"/>
              </a:cxn>
              <a:cxn ang="0">
                <a:pos x="0" y="374"/>
              </a:cxn>
              <a:cxn ang="0">
                <a:pos x="0" y="0"/>
              </a:cxn>
              <a:cxn ang="0">
                <a:pos x="518" y="0"/>
              </a:cxn>
              <a:cxn ang="0">
                <a:pos x="656" y="186"/>
              </a:cxn>
              <a:cxn ang="0">
                <a:pos x="518" y="374"/>
              </a:cxn>
            </a:cxnLst>
            <a:rect l="0" t="0" r="r" b="b"/>
            <a:pathLst>
              <a:path w="656" h="374">
                <a:moveTo>
                  <a:pt x="518" y="374"/>
                </a:moveTo>
                <a:lnTo>
                  <a:pt x="0" y="374"/>
                </a:lnTo>
                <a:lnTo>
                  <a:pt x="0" y="0"/>
                </a:lnTo>
                <a:lnTo>
                  <a:pt x="518" y="0"/>
                </a:lnTo>
                <a:lnTo>
                  <a:pt x="656" y="186"/>
                </a:lnTo>
                <a:lnTo>
                  <a:pt x="518" y="374"/>
                </a:lnTo>
                <a:close/>
              </a:path>
            </a:pathLst>
          </a:custGeom>
          <a:solidFill>
            <a:schemeClr val="accent6"/>
          </a:solidFill>
          <a:ln w="6350">
            <a:noFill/>
            <a:round/>
            <a:headEnd/>
            <a:tailEnd/>
          </a:ln>
          <a:effectLst>
            <a:outerShdw blurRad="50800" dist="38100" dir="18900000" algn="b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latin typeface="Candara" panose="020E0502030303020204" pitchFamily="34" charset="0"/>
            </a:endParaRPr>
          </a:p>
        </p:txBody>
      </p:sp>
      <p:grpSp>
        <p:nvGrpSpPr>
          <p:cNvPr id="25" name="Group 24"/>
          <p:cNvGrpSpPr/>
          <p:nvPr/>
        </p:nvGrpSpPr>
        <p:grpSpPr>
          <a:xfrm>
            <a:off x="5464010" y="2518127"/>
            <a:ext cx="810684" cy="1138768"/>
            <a:chOff x="4073525" y="2036762"/>
            <a:chExt cx="608013" cy="854076"/>
          </a:xfrm>
          <a:solidFill>
            <a:schemeClr val="accent6"/>
          </a:solidFill>
        </p:grpSpPr>
        <p:sp>
          <p:nvSpPr>
            <p:cNvPr id="6160" name="Freeform 16"/>
            <p:cNvSpPr>
              <a:spLocks/>
            </p:cNvSpPr>
            <p:nvPr/>
          </p:nvSpPr>
          <p:spPr bwMode="auto">
            <a:xfrm>
              <a:off x="4073525" y="2171700"/>
              <a:ext cx="608013" cy="719138"/>
            </a:xfrm>
            <a:custGeom>
              <a:avLst/>
              <a:gdLst/>
              <a:ahLst/>
              <a:cxnLst>
                <a:cxn ang="0">
                  <a:pos x="0" y="0"/>
                </a:cxn>
                <a:cxn ang="0">
                  <a:pos x="0" y="290"/>
                </a:cxn>
                <a:cxn ang="0">
                  <a:pos x="151" y="357"/>
                </a:cxn>
                <a:cxn ang="0">
                  <a:pos x="302" y="290"/>
                </a:cxn>
                <a:cxn ang="0">
                  <a:pos x="302" y="0"/>
                </a:cxn>
                <a:cxn ang="0">
                  <a:pos x="0" y="0"/>
                </a:cxn>
              </a:cxnLst>
              <a:rect l="0" t="0" r="r" b="b"/>
              <a:pathLst>
                <a:path w="302" h="357">
                  <a:moveTo>
                    <a:pt x="0" y="0"/>
                  </a:moveTo>
                  <a:cubicBezTo>
                    <a:pt x="0" y="290"/>
                    <a:pt x="0" y="290"/>
                    <a:pt x="0" y="290"/>
                  </a:cubicBezTo>
                  <a:cubicBezTo>
                    <a:pt x="0" y="327"/>
                    <a:pt x="67" y="357"/>
                    <a:pt x="151" y="357"/>
                  </a:cubicBezTo>
                  <a:cubicBezTo>
                    <a:pt x="234" y="357"/>
                    <a:pt x="302" y="327"/>
                    <a:pt x="302" y="290"/>
                  </a:cubicBezTo>
                  <a:cubicBezTo>
                    <a:pt x="302" y="0"/>
                    <a:pt x="302" y="0"/>
                    <a:pt x="302" y="0"/>
                  </a:cubicBezTo>
                  <a:lnTo>
                    <a:pt x="0" y="0"/>
                  </a:lnTo>
                  <a:close/>
                </a:path>
              </a:pathLst>
            </a:custGeom>
            <a:grpFill/>
            <a:ln w="9525">
              <a:noFill/>
              <a:round/>
              <a:headEnd/>
              <a:tailEnd/>
            </a:ln>
            <a:effectLst>
              <a:outerShdw blurRad="50800" dist="381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latin typeface="Candara" panose="020E0502030303020204" pitchFamily="34" charset="0"/>
              </a:endParaRPr>
            </a:p>
          </p:txBody>
        </p:sp>
        <p:sp>
          <p:nvSpPr>
            <p:cNvPr id="6161" name="Oval 17"/>
            <p:cNvSpPr>
              <a:spLocks noChangeArrowheads="1"/>
            </p:cNvSpPr>
            <p:nvPr/>
          </p:nvSpPr>
          <p:spPr bwMode="auto">
            <a:xfrm>
              <a:off x="4073525" y="2036762"/>
              <a:ext cx="608013" cy="269875"/>
            </a:xfrm>
            <a:prstGeom prst="ellipse">
              <a:avLst/>
            </a:pr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latin typeface="Candara" panose="020E0502030303020204" pitchFamily="34" charset="0"/>
              </a:endParaRPr>
            </a:p>
          </p:txBody>
        </p:sp>
      </p:grpSp>
      <p:sp>
        <p:nvSpPr>
          <p:cNvPr id="28" name="Freeform 15"/>
          <p:cNvSpPr>
            <a:spLocks/>
          </p:cNvSpPr>
          <p:nvPr/>
        </p:nvSpPr>
        <p:spPr bwMode="auto">
          <a:xfrm flipH="1">
            <a:off x="4191303" y="1928918"/>
            <a:ext cx="1388533" cy="548640"/>
          </a:xfrm>
          <a:custGeom>
            <a:avLst/>
            <a:gdLst/>
            <a:ahLst/>
            <a:cxnLst>
              <a:cxn ang="0">
                <a:pos x="518" y="374"/>
              </a:cxn>
              <a:cxn ang="0">
                <a:pos x="0" y="374"/>
              </a:cxn>
              <a:cxn ang="0">
                <a:pos x="0" y="0"/>
              </a:cxn>
              <a:cxn ang="0">
                <a:pos x="518" y="0"/>
              </a:cxn>
              <a:cxn ang="0">
                <a:pos x="656" y="186"/>
              </a:cxn>
              <a:cxn ang="0">
                <a:pos x="518" y="374"/>
              </a:cxn>
            </a:cxnLst>
            <a:rect l="0" t="0" r="r" b="b"/>
            <a:pathLst>
              <a:path w="656" h="374">
                <a:moveTo>
                  <a:pt x="518" y="374"/>
                </a:moveTo>
                <a:lnTo>
                  <a:pt x="0" y="374"/>
                </a:lnTo>
                <a:lnTo>
                  <a:pt x="0" y="0"/>
                </a:lnTo>
                <a:lnTo>
                  <a:pt x="518" y="0"/>
                </a:lnTo>
                <a:lnTo>
                  <a:pt x="656" y="186"/>
                </a:lnTo>
                <a:lnTo>
                  <a:pt x="518" y="374"/>
                </a:lnTo>
                <a:close/>
              </a:path>
            </a:pathLst>
          </a:custGeom>
          <a:solidFill>
            <a:schemeClr val="accent4">
              <a:lumMod val="20000"/>
              <a:lumOff val="80000"/>
            </a:schemeClr>
          </a:solidFill>
          <a:ln w="6350">
            <a:noFill/>
            <a:round/>
            <a:headEnd/>
            <a:tailEnd/>
          </a:ln>
          <a:effectLst>
            <a:outerShdw blurRad="50800" dist="38100" dir="13500000" algn="br"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latin typeface="Candara" panose="020E0502030303020204" pitchFamily="34" charset="0"/>
            </a:endParaRPr>
          </a:p>
        </p:txBody>
      </p:sp>
      <p:grpSp>
        <p:nvGrpSpPr>
          <p:cNvPr id="29" name="Group 28"/>
          <p:cNvGrpSpPr/>
          <p:nvPr/>
        </p:nvGrpSpPr>
        <p:grpSpPr>
          <a:xfrm flipH="1">
            <a:off x="5563960" y="1763023"/>
            <a:ext cx="610781" cy="857965"/>
            <a:chOff x="4073525" y="2036762"/>
            <a:chExt cx="608013" cy="854076"/>
          </a:xfrm>
          <a:solidFill>
            <a:schemeClr val="accent4">
              <a:lumMod val="20000"/>
              <a:lumOff val="80000"/>
            </a:schemeClr>
          </a:solidFill>
        </p:grpSpPr>
        <p:sp>
          <p:nvSpPr>
            <p:cNvPr id="30" name="Freeform 16"/>
            <p:cNvSpPr>
              <a:spLocks/>
            </p:cNvSpPr>
            <p:nvPr/>
          </p:nvSpPr>
          <p:spPr bwMode="auto">
            <a:xfrm>
              <a:off x="4073525" y="2171700"/>
              <a:ext cx="608013" cy="719138"/>
            </a:xfrm>
            <a:custGeom>
              <a:avLst/>
              <a:gdLst/>
              <a:ahLst/>
              <a:cxnLst>
                <a:cxn ang="0">
                  <a:pos x="0" y="0"/>
                </a:cxn>
                <a:cxn ang="0">
                  <a:pos x="0" y="290"/>
                </a:cxn>
                <a:cxn ang="0">
                  <a:pos x="151" y="357"/>
                </a:cxn>
                <a:cxn ang="0">
                  <a:pos x="302" y="290"/>
                </a:cxn>
                <a:cxn ang="0">
                  <a:pos x="302" y="0"/>
                </a:cxn>
                <a:cxn ang="0">
                  <a:pos x="0" y="0"/>
                </a:cxn>
              </a:cxnLst>
              <a:rect l="0" t="0" r="r" b="b"/>
              <a:pathLst>
                <a:path w="302" h="357">
                  <a:moveTo>
                    <a:pt x="0" y="0"/>
                  </a:moveTo>
                  <a:cubicBezTo>
                    <a:pt x="0" y="290"/>
                    <a:pt x="0" y="290"/>
                    <a:pt x="0" y="290"/>
                  </a:cubicBezTo>
                  <a:cubicBezTo>
                    <a:pt x="0" y="327"/>
                    <a:pt x="67" y="357"/>
                    <a:pt x="151" y="357"/>
                  </a:cubicBezTo>
                  <a:cubicBezTo>
                    <a:pt x="234" y="357"/>
                    <a:pt x="302" y="327"/>
                    <a:pt x="302" y="290"/>
                  </a:cubicBezTo>
                  <a:cubicBezTo>
                    <a:pt x="302" y="0"/>
                    <a:pt x="302" y="0"/>
                    <a:pt x="302" y="0"/>
                  </a:cubicBezTo>
                  <a:lnTo>
                    <a:pt x="0" y="0"/>
                  </a:lnTo>
                  <a:close/>
                </a:path>
              </a:pathLst>
            </a:custGeom>
            <a:grpFill/>
            <a:ln w="9525">
              <a:noFill/>
              <a:round/>
              <a:headEnd/>
              <a:tailEnd/>
            </a:ln>
            <a:effectLst>
              <a:outerShdw blurRad="50800" dist="38100" dir="8100000" algn="tr"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latin typeface="Candara" panose="020E0502030303020204" pitchFamily="34" charset="0"/>
              </a:endParaRPr>
            </a:p>
          </p:txBody>
        </p:sp>
        <p:sp>
          <p:nvSpPr>
            <p:cNvPr id="31" name="Oval 17"/>
            <p:cNvSpPr>
              <a:spLocks noChangeArrowheads="1"/>
            </p:cNvSpPr>
            <p:nvPr/>
          </p:nvSpPr>
          <p:spPr bwMode="auto">
            <a:xfrm>
              <a:off x="4073525" y="2036762"/>
              <a:ext cx="608013" cy="269875"/>
            </a:xfrm>
            <a:prstGeom prst="ellipse">
              <a:avLst/>
            </a:pr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latin typeface="Candara" panose="020E0502030303020204" pitchFamily="34" charset="0"/>
              </a:endParaRPr>
            </a:p>
          </p:txBody>
        </p:sp>
      </p:grpSp>
      <p:sp>
        <p:nvSpPr>
          <p:cNvPr id="34" name="TextBox 33"/>
          <p:cNvSpPr txBox="1"/>
          <p:nvPr/>
        </p:nvSpPr>
        <p:spPr>
          <a:xfrm>
            <a:off x="5539772" y="5665616"/>
            <a:ext cx="659156" cy="584775"/>
          </a:xfrm>
          <a:prstGeom prst="rect">
            <a:avLst/>
          </a:prstGeom>
          <a:noFill/>
        </p:spPr>
        <p:txBody>
          <a:bodyPr wrap="none" rtlCol="0">
            <a:spAutoFit/>
          </a:bodyPr>
          <a:lstStyle/>
          <a:p>
            <a:pPr algn="ctr"/>
            <a:r>
              <a:rPr lang="en-US" sz="3200" b="1" dirty="0">
                <a:solidFill>
                  <a:schemeClr val="bg1"/>
                </a:solidFill>
                <a:latin typeface="Lato"/>
              </a:rPr>
              <a:t>05</a:t>
            </a:r>
          </a:p>
        </p:txBody>
      </p:sp>
      <p:sp>
        <p:nvSpPr>
          <p:cNvPr id="36" name="TextBox 35"/>
          <p:cNvSpPr txBox="1"/>
          <p:nvPr/>
        </p:nvSpPr>
        <p:spPr>
          <a:xfrm>
            <a:off x="5578246" y="4227691"/>
            <a:ext cx="582212" cy="502766"/>
          </a:xfrm>
          <a:prstGeom prst="rect">
            <a:avLst/>
          </a:prstGeom>
          <a:noFill/>
        </p:spPr>
        <p:txBody>
          <a:bodyPr wrap="none" rtlCol="0">
            <a:spAutoFit/>
          </a:bodyPr>
          <a:lstStyle/>
          <a:p>
            <a:pPr algn="ctr"/>
            <a:r>
              <a:rPr lang="en-US" sz="2667" b="1" dirty="0">
                <a:solidFill>
                  <a:schemeClr val="bg1"/>
                </a:solidFill>
                <a:latin typeface="Lato"/>
              </a:rPr>
              <a:t>06</a:t>
            </a:r>
          </a:p>
        </p:txBody>
      </p:sp>
      <p:sp>
        <p:nvSpPr>
          <p:cNvPr id="37" name="TextBox 36"/>
          <p:cNvSpPr txBox="1"/>
          <p:nvPr/>
        </p:nvSpPr>
        <p:spPr>
          <a:xfrm>
            <a:off x="5599088" y="2990145"/>
            <a:ext cx="540533" cy="461665"/>
          </a:xfrm>
          <a:prstGeom prst="rect">
            <a:avLst/>
          </a:prstGeom>
          <a:noFill/>
        </p:spPr>
        <p:txBody>
          <a:bodyPr wrap="none" rtlCol="0">
            <a:spAutoFit/>
          </a:bodyPr>
          <a:lstStyle/>
          <a:p>
            <a:pPr algn="ctr"/>
            <a:r>
              <a:rPr lang="en-US" sz="2400" b="1" dirty="0">
                <a:solidFill>
                  <a:schemeClr val="bg1"/>
                </a:solidFill>
                <a:latin typeface="Lato"/>
              </a:rPr>
              <a:t>07</a:t>
            </a:r>
          </a:p>
        </p:txBody>
      </p:sp>
      <p:sp>
        <p:nvSpPr>
          <p:cNvPr id="38" name="TextBox 37"/>
          <p:cNvSpPr txBox="1"/>
          <p:nvPr/>
        </p:nvSpPr>
        <p:spPr>
          <a:xfrm>
            <a:off x="5618323" y="2085620"/>
            <a:ext cx="502061" cy="420564"/>
          </a:xfrm>
          <a:prstGeom prst="rect">
            <a:avLst/>
          </a:prstGeom>
          <a:noFill/>
        </p:spPr>
        <p:txBody>
          <a:bodyPr wrap="none" rtlCol="0">
            <a:spAutoFit/>
          </a:bodyPr>
          <a:lstStyle/>
          <a:p>
            <a:pPr algn="ctr"/>
            <a:r>
              <a:rPr lang="en-US" sz="2133" b="1" dirty="0">
                <a:solidFill>
                  <a:schemeClr val="bg1"/>
                </a:solidFill>
                <a:latin typeface="Lato"/>
              </a:rPr>
              <a:t>08</a:t>
            </a:r>
          </a:p>
        </p:txBody>
      </p:sp>
      <p:grpSp>
        <p:nvGrpSpPr>
          <p:cNvPr id="64" name="Group 63"/>
          <p:cNvGrpSpPr/>
          <p:nvPr/>
        </p:nvGrpSpPr>
        <p:grpSpPr>
          <a:xfrm>
            <a:off x="8608319" y="5040502"/>
            <a:ext cx="2951980" cy="1634453"/>
            <a:chOff x="1364077" y="3090464"/>
            <a:chExt cx="7080564" cy="1226974"/>
          </a:xfrm>
        </p:grpSpPr>
        <p:sp>
          <p:nvSpPr>
            <p:cNvPr id="65" name="Text Box 10"/>
            <p:cNvSpPr txBox="1">
              <a:spLocks noChangeArrowheads="1"/>
            </p:cNvSpPr>
            <p:nvPr/>
          </p:nvSpPr>
          <p:spPr bwMode="auto">
            <a:xfrm>
              <a:off x="1864853" y="3370149"/>
              <a:ext cx="6579788" cy="947289"/>
            </a:xfrm>
            <a:prstGeom prst="rect">
              <a:avLst/>
            </a:prstGeom>
            <a:noFill/>
            <a:ln w="9525">
              <a:noFill/>
              <a:miter lim="800000"/>
              <a:headEnd/>
              <a:tailEnd/>
            </a:ln>
          </p:spPr>
          <p:txBody>
            <a:bodyPr wrap="square" lIns="60960" tIns="30480" rIns="60960" bIns="30480">
              <a:spAutoFit/>
            </a:bodyPr>
            <a:lstStyle/>
            <a:p>
              <a:r>
                <a:rPr lang="en-US" sz="1300" dirty="0">
                  <a:solidFill>
                    <a:schemeClr val="bg1"/>
                  </a:solidFill>
                  <a:latin typeface="Candara" panose="020E0502030303020204" pitchFamily="34" charset="0"/>
                </a:rPr>
                <a:t>  The player controls the vehicle using the keys 'W', 'S', 'A', and 'D'.   - The Special key function handles special keys like function keys and arrow keys.  The Normal key function handles regular keyboard input.</a:t>
              </a:r>
            </a:p>
          </p:txBody>
        </p:sp>
        <p:sp>
          <p:nvSpPr>
            <p:cNvPr id="66" name="Rectangle 65"/>
            <p:cNvSpPr/>
            <p:nvPr/>
          </p:nvSpPr>
          <p:spPr>
            <a:xfrm>
              <a:off x="1364077" y="3090464"/>
              <a:ext cx="4386525" cy="274574"/>
            </a:xfrm>
            <a:prstGeom prst="rect">
              <a:avLst/>
            </a:prstGeom>
            <a:noFill/>
            <a:ln w="6350">
              <a:noFill/>
            </a:ln>
            <a:effectLst>
              <a:outerShdw blurRad="50800" dist="38100" dir="13500000" algn="br" rotWithShape="0">
                <a:prstClr val="black">
                  <a:alpha val="40000"/>
                </a:prstClr>
              </a:outerShdw>
            </a:effectLst>
          </p:spPr>
          <p:txBody>
            <a:bodyPr wrap="square" anchor="ctr" anchorCtr="1">
              <a:spAutoFit/>
            </a:bodyPr>
            <a:lstStyle/>
            <a:p>
              <a:pPr defTabSz="1450940"/>
              <a:r>
                <a:rPr lang="en-US" b="1" dirty="0">
                  <a:solidFill>
                    <a:srgbClr val="FE4A1E"/>
                  </a:solidFill>
                  <a:latin typeface="Candara" panose="020E0502030303020204" pitchFamily="34" charset="0"/>
                  <a:ea typeface="Open Sans" pitchFamily="34" charset="0"/>
                  <a:cs typeface="Open Sans" pitchFamily="34" charset="0"/>
                </a:rPr>
                <a:t>Player Controls</a:t>
              </a:r>
            </a:p>
          </p:txBody>
        </p:sp>
      </p:grpSp>
      <p:grpSp>
        <p:nvGrpSpPr>
          <p:cNvPr id="67" name="Group 66"/>
          <p:cNvGrpSpPr/>
          <p:nvPr/>
        </p:nvGrpSpPr>
        <p:grpSpPr>
          <a:xfrm>
            <a:off x="7902699" y="2643428"/>
            <a:ext cx="2965511" cy="1626800"/>
            <a:chOff x="1331622" y="3096209"/>
            <a:chExt cx="7113019" cy="1221228"/>
          </a:xfrm>
        </p:grpSpPr>
        <p:sp>
          <p:nvSpPr>
            <p:cNvPr id="68" name="Text Box 10"/>
            <p:cNvSpPr txBox="1">
              <a:spLocks noChangeArrowheads="1"/>
            </p:cNvSpPr>
            <p:nvPr/>
          </p:nvSpPr>
          <p:spPr bwMode="auto">
            <a:xfrm>
              <a:off x="1864853" y="3370149"/>
              <a:ext cx="6579788" cy="947288"/>
            </a:xfrm>
            <a:prstGeom prst="rect">
              <a:avLst/>
            </a:prstGeom>
            <a:noFill/>
            <a:ln w="9525">
              <a:noFill/>
              <a:miter lim="800000"/>
              <a:headEnd/>
              <a:tailEnd/>
            </a:ln>
          </p:spPr>
          <p:txBody>
            <a:bodyPr wrap="square" lIns="60960" tIns="30480" rIns="60960" bIns="30480">
              <a:spAutoFit/>
            </a:bodyPr>
            <a:lstStyle/>
            <a:p>
              <a:r>
                <a:rPr lang="en-US" sz="1300" dirty="0">
                  <a:solidFill>
                    <a:schemeClr val="bg1"/>
                  </a:solidFill>
                  <a:latin typeface="Candara" panose="020E0502030303020204" pitchFamily="34" charset="0"/>
                </a:rPr>
                <a:t>The game has different states represented by the screen variable.   - The states include the main menu (screen == 0), </a:t>
              </a:r>
            </a:p>
            <a:p>
              <a:r>
                <a:rPr lang="en-US" sz="1300" dirty="0">
                  <a:solidFill>
                    <a:schemeClr val="bg1"/>
                  </a:solidFill>
                  <a:latin typeface="Candara" panose="020E0502030303020204" pitchFamily="34" charset="0"/>
                </a:rPr>
                <a:t>instructions screen (screen == 1),</a:t>
              </a:r>
            </a:p>
            <a:p>
              <a:r>
                <a:rPr lang="en-US" sz="1300" dirty="0">
                  <a:solidFill>
                    <a:schemeClr val="bg1"/>
                  </a:solidFill>
                  <a:latin typeface="Candara" panose="020E0502030303020204" pitchFamily="34" charset="0"/>
                </a:rPr>
                <a:t>and gameplay screen (screen == 2).</a:t>
              </a:r>
            </a:p>
          </p:txBody>
        </p:sp>
        <p:sp>
          <p:nvSpPr>
            <p:cNvPr id="69" name="Rectangle 68"/>
            <p:cNvSpPr/>
            <p:nvPr/>
          </p:nvSpPr>
          <p:spPr>
            <a:xfrm>
              <a:off x="1331622" y="3096209"/>
              <a:ext cx="5394011" cy="277255"/>
            </a:xfrm>
            <a:prstGeom prst="rect">
              <a:avLst/>
            </a:prstGeom>
            <a:noFill/>
            <a:ln w="6350">
              <a:noFill/>
            </a:ln>
            <a:effectLst>
              <a:outerShdw blurRad="50800" dist="38100" dir="13500000" algn="br" rotWithShape="0">
                <a:prstClr val="black">
                  <a:alpha val="40000"/>
                </a:prstClr>
              </a:outerShdw>
            </a:effectLst>
          </p:spPr>
          <p:txBody>
            <a:bodyPr wrap="square" anchor="ctr" anchorCtr="1">
              <a:spAutoFit/>
            </a:bodyPr>
            <a:lstStyle/>
            <a:p>
              <a:pPr defTabSz="1450940"/>
              <a:r>
                <a:rPr lang="en-US" b="1" dirty="0">
                  <a:solidFill>
                    <a:schemeClr val="accent6"/>
                  </a:solidFill>
                  <a:latin typeface="Candara" panose="020E0502030303020204" pitchFamily="34" charset="0"/>
                  <a:ea typeface="Open Sans" pitchFamily="34" charset="0"/>
                  <a:cs typeface="Open Sans" pitchFamily="34" charset="0"/>
                </a:rPr>
                <a:t>Game States:</a:t>
              </a:r>
            </a:p>
          </p:txBody>
        </p:sp>
      </p:grpSp>
      <p:grpSp>
        <p:nvGrpSpPr>
          <p:cNvPr id="70" name="Group 69"/>
          <p:cNvGrpSpPr/>
          <p:nvPr/>
        </p:nvGrpSpPr>
        <p:grpSpPr>
          <a:xfrm>
            <a:off x="1107208" y="1812707"/>
            <a:ext cx="2949649" cy="1425252"/>
            <a:chOff x="1864853" y="3081550"/>
            <a:chExt cx="7074972" cy="1069927"/>
          </a:xfrm>
        </p:grpSpPr>
        <p:sp>
          <p:nvSpPr>
            <p:cNvPr id="71" name="Text Box 10"/>
            <p:cNvSpPr txBox="1">
              <a:spLocks noChangeArrowheads="1"/>
            </p:cNvSpPr>
            <p:nvPr/>
          </p:nvSpPr>
          <p:spPr bwMode="auto">
            <a:xfrm>
              <a:off x="1864853" y="3354369"/>
              <a:ext cx="6579787" cy="797108"/>
            </a:xfrm>
            <a:prstGeom prst="rect">
              <a:avLst/>
            </a:prstGeom>
            <a:noFill/>
            <a:ln w="9525">
              <a:noFill/>
              <a:miter lim="800000"/>
              <a:headEnd/>
              <a:tailEnd/>
            </a:ln>
          </p:spPr>
          <p:txBody>
            <a:bodyPr wrap="square" lIns="60960" tIns="30480" rIns="60960" bIns="30480">
              <a:spAutoFit/>
            </a:bodyPr>
            <a:lstStyle/>
            <a:p>
              <a:r>
                <a:rPr lang="en-US" sz="1300" dirty="0">
                  <a:solidFill>
                    <a:schemeClr val="bg1"/>
                  </a:solidFill>
                  <a:latin typeface="Candara" panose="020E0502030303020204" pitchFamily="34" charset="0"/>
                </a:rPr>
                <a:t>The game starts when the player presses 'Enter' or 'x' on the main menu.    - The game ends when the player presses 'ESC' during gameplay or when a collision occurs.</a:t>
              </a:r>
            </a:p>
          </p:txBody>
        </p:sp>
        <p:sp>
          <p:nvSpPr>
            <p:cNvPr id="72" name="Rectangle 71"/>
            <p:cNvSpPr/>
            <p:nvPr/>
          </p:nvSpPr>
          <p:spPr>
            <a:xfrm>
              <a:off x="3311339" y="3081550"/>
              <a:ext cx="5628486" cy="277255"/>
            </a:xfrm>
            <a:prstGeom prst="rect">
              <a:avLst/>
            </a:prstGeom>
            <a:noFill/>
            <a:ln w="6350">
              <a:noFill/>
            </a:ln>
            <a:effectLst>
              <a:outerShdw blurRad="50800" dist="38100" dir="13500000" algn="br" rotWithShape="0">
                <a:prstClr val="black">
                  <a:alpha val="40000"/>
                </a:prstClr>
              </a:outerShdw>
            </a:effectLst>
          </p:spPr>
          <p:txBody>
            <a:bodyPr wrap="square" anchor="ctr" anchorCtr="1">
              <a:spAutoFit/>
            </a:bodyPr>
            <a:lstStyle/>
            <a:p>
              <a:pPr algn="r" defTabSz="1450940"/>
              <a:r>
                <a:rPr lang="en-US" b="1" dirty="0">
                  <a:solidFill>
                    <a:schemeClr val="accent4">
                      <a:lumMod val="20000"/>
                      <a:lumOff val="80000"/>
                    </a:schemeClr>
                  </a:solidFill>
                  <a:latin typeface="Candara" panose="020E0502030303020204" pitchFamily="34" charset="0"/>
                  <a:ea typeface="Open Sans" pitchFamily="34" charset="0"/>
                  <a:cs typeface="Open Sans" pitchFamily="34" charset="0"/>
                </a:rPr>
                <a:t>Game Start and End:</a:t>
              </a:r>
            </a:p>
          </p:txBody>
        </p:sp>
      </p:grpSp>
      <p:grpSp>
        <p:nvGrpSpPr>
          <p:cNvPr id="73" name="Group 72"/>
          <p:cNvGrpSpPr/>
          <p:nvPr/>
        </p:nvGrpSpPr>
        <p:grpSpPr>
          <a:xfrm>
            <a:off x="533010" y="3767893"/>
            <a:ext cx="2934280" cy="1389738"/>
            <a:chOff x="1864853" y="3123989"/>
            <a:chExt cx="7038109" cy="1043267"/>
          </a:xfrm>
        </p:grpSpPr>
        <p:sp>
          <p:nvSpPr>
            <p:cNvPr id="74" name="Text Box 10"/>
            <p:cNvSpPr txBox="1">
              <a:spLocks noChangeArrowheads="1"/>
            </p:cNvSpPr>
            <p:nvPr/>
          </p:nvSpPr>
          <p:spPr bwMode="auto">
            <a:xfrm>
              <a:off x="1864853" y="3370148"/>
              <a:ext cx="6579788" cy="797108"/>
            </a:xfrm>
            <a:prstGeom prst="rect">
              <a:avLst/>
            </a:prstGeom>
            <a:noFill/>
            <a:ln w="9525">
              <a:noFill/>
              <a:miter lim="800000"/>
              <a:headEnd/>
              <a:tailEnd/>
            </a:ln>
          </p:spPr>
          <p:txBody>
            <a:bodyPr wrap="square" lIns="60960" tIns="30480" rIns="60960" bIns="30480">
              <a:spAutoFit/>
            </a:bodyPr>
            <a:lstStyle/>
            <a:p>
              <a:r>
                <a:rPr lang="en-US" sz="1300" dirty="0">
                  <a:solidFill>
                    <a:schemeClr val="bg1"/>
                  </a:solidFill>
                  <a:latin typeface="Candara" panose="020E0502030303020204" pitchFamily="34" charset="0"/>
                </a:rPr>
                <a:t> The player's score (score) is continuously incremented during gameplay.   - The high score is loaded from a file and updated when the player achieves a new high score.</a:t>
              </a:r>
            </a:p>
          </p:txBody>
        </p:sp>
        <p:sp>
          <p:nvSpPr>
            <p:cNvPr id="75" name="Rectangle 74"/>
            <p:cNvSpPr/>
            <p:nvPr/>
          </p:nvSpPr>
          <p:spPr>
            <a:xfrm>
              <a:off x="4516437" y="3123989"/>
              <a:ext cx="4386525" cy="274574"/>
            </a:xfrm>
            <a:prstGeom prst="rect">
              <a:avLst/>
            </a:prstGeom>
            <a:noFill/>
            <a:ln w="6350">
              <a:noFill/>
            </a:ln>
            <a:effectLst>
              <a:outerShdw blurRad="50800" dist="38100" dir="13500000" algn="br" rotWithShape="0">
                <a:prstClr val="black">
                  <a:alpha val="40000"/>
                </a:prstClr>
              </a:outerShdw>
            </a:effectLst>
          </p:spPr>
          <p:txBody>
            <a:bodyPr wrap="square" anchor="ctr" anchorCtr="1">
              <a:spAutoFit/>
            </a:bodyPr>
            <a:lstStyle/>
            <a:p>
              <a:pPr algn="r" defTabSz="1450940"/>
              <a:r>
                <a:rPr lang="en-US" b="1" dirty="0">
                  <a:solidFill>
                    <a:srgbClr val="5C9AD3"/>
                  </a:solidFill>
                  <a:latin typeface="Candara" panose="020E0502030303020204" pitchFamily="34" charset="0"/>
                  <a:ea typeface="Open Sans" pitchFamily="34" charset="0"/>
                  <a:cs typeface="Open Sans" pitchFamily="34" charset="0"/>
                </a:rPr>
                <a:t>Score Tracking:</a:t>
              </a:r>
            </a:p>
          </p:txBody>
        </p:sp>
      </p:grpSp>
      <p:sp>
        <p:nvSpPr>
          <p:cNvPr id="77" name="TextBox 76"/>
          <p:cNvSpPr txBox="1"/>
          <p:nvPr/>
        </p:nvSpPr>
        <p:spPr>
          <a:xfrm>
            <a:off x="6310489" y="258228"/>
            <a:ext cx="5508978" cy="769441"/>
          </a:xfrm>
          <a:prstGeom prst="rect">
            <a:avLst/>
          </a:prstGeom>
          <a:noFill/>
        </p:spPr>
        <p:txBody>
          <a:bodyPr wrap="square" rtlCol="0">
            <a:spAutoFit/>
          </a:bodyPr>
          <a:lstStyle/>
          <a:p>
            <a:pPr algn="r"/>
            <a:r>
              <a:rPr lang="en-US" sz="4400" b="1" dirty="0">
                <a:solidFill>
                  <a:schemeClr val="bg1"/>
                </a:solidFill>
                <a:latin typeface="Candara" panose="020E0502030303020204" pitchFamily="34" charset="0"/>
              </a:rPr>
              <a:t>FUNCTIONALITIES:</a:t>
            </a:r>
          </a:p>
        </p:txBody>
      </p:sp>
      <p:sp>
        <p:nvSpPr>
          <p:cNvPr id="79" name="Freeform 144"/>
          <p:cNvSpPr>
            <a:spLocks noEditPoints="1"/>
          </p:cNvSpPr>
          <p:nvPr/>
        </p:nvSpPr>
        <p:spPr bwMode="auto">
          <a:xfrm>
            <a:off x="4771889" y="2010275"/>
            <a:ext cx="364477" cy="364477"/>
          </a:xfrm>
          <a:custGeom>
            <a:avLst/>
            <a:gdLst/>
            <a:ahLst/>
            <a:cxnLst>
              <a:cxn ang="0">
                <a:pos x="324" y="324"/>
              </a:cxn>
              <a:cxn ang="0">
                <a:pos x="50" y="324"/>
              </a:cxn>
              <a:cxn ang="0">
                <a:pos x="0" y="274"/>
              </a:cxn>
              <a:cxn ang="0">
                <a:pos x="0" y="50"/>
              </a:cxn>
              <a:cxn ang="0">
                <a:pos x="50" y="0"/>
              </a:cxn>
              <a:cxn ang="0">
                <a:pos x="324" y="0"/>
              </a:cxn>
              <a:cxn ang="0">
                <a:pos x="374" y="50"/>
              </a:cxn>
              <a:cxn ang="0">
                <a:pos x="374" y="274"/>
              </a:cxn>
              <a:cxn ang="0">
                <a:pos x="324" y="324"/>
              </a:cxn>
              <a:cxn ang="0">
                <a:pos x="187" y="299"/>
              </a:cxn>
              <a:cxn ang="0">
                <a:pos x="200" y="287"/>
              </a:cxn>
              <a:cxn ang="0">
                <a:pos x="187" y="274"/>
              </a:cxn>
              <a:cxn ang="0">
                <a:pos x="175" y="287"/>
              </a:cxn>
              <a:cxn ang="0">
                <a:pos x="187" y="299"/>
              </a:cxn>
              <a:cxn ang="0">
                <a:pos x="349" y="25"/>
              </a:cxn>
              <a:cxn ang="0">
                <a:pos x="25" y="25"/>
              </a:cxn>
              <a:cxn ang="0">
                <a:pos x="25" y="249"/>
              </a:cxn>
              <a:cxn ang="0">
                <a:pos x="349" y="249"/>
              </a:cxn>
              <a:cxn ang="0">
                <a:pos x="349" y="25"/>
              </a:cxn>
              <a:cxn ang="0">
                <a:pos x="250" y="374"/>
              </a:cxn>
              <a:cxn ang="0">
                <a:pos x="125" y="374"/>
              </a:cxn>
              <a:cxn ang="0">
                <a:pos x="125" y="349"/>
              </a:cxn>
              <a:cxn ang="0">
                <a:pos x="250" y="349"/>
              </a:cxn>
              <a:cxn ang="0">
                <a:pos x="250" y="374"/>
              </a:cxn>
            </a:cxnLst>
            <a:rect l="0" t="0" r="r" b="b"/>
            <a:pathLst>
              <a:path w="374" h="374">
                <a:moveTo>
                  <a:pt x="324" y="324"/>
                </a:moveTo>
                <a:cubicBezTo>
                  <a:pt x="50" y="324"/>
                  <a:pt x="50" y="324"/>
                  <a:pt x="50" y="324"/>
                </a:cubicBezTo>
                <a:cubicBezTo>
                  <a:pt x="25" y="324"/>
                  <a:pt x="0" y="299"/>
                  <a:pt x="0" y="274"/>
                </a:cubicBezTo>
                <a:cubicBezTo>
                  <a:pt x="0" y="50"/>
                  <a:pt x="0" y="50"/>
                  <a:pt x="0" y="50"/>
                </a:cubicBezTo>
                <a:cubicBezTo>
                  <a:pt x="0" y="25"/>
                  <a:pt x="25" y="0"/>
                  <a:pt x="50" y="0"/>
                </a:cubicBezTo>
                <a:cubicBezTo>
                  <a:pt x="324" y="0"/>
                  <a:pt x="324" y="0"/>
                  <a:pt x="324" y="0"/>
                </a:cubicBezTo>
                <a:cubicBezTo>
                  <a:pt x="349" y="0"/>
                  <a:pt x="374" y="25"/>
                  <a:pt x="374" y="50"/>
                </a:cubicBezTo>
                <a:cubicBezTo>
                  <a:pt x="374" y="274"/>
                  <a:pt x="374" y="274"/>
                  <a:pt x="374" y="274"/>
                </a:cubicBezTo>
                <a:cubicBezTo>
                  <a:pt x="374" y="299"/>
                  <a:pt x="349" y="324"/>
                  <a:pt x="324" y="324"/>
                </a:cubicBezTo>
                <a:close/>
                <a:moveTo>
                  <a:pt x="187" y="299"/>
                </a:moveTo>
                <a:cubicBezTo>
                  <a:pt x="194" y="299"/>
                  <a:pt x="200" y="294"/>
                  <a:pt x="200" y="287"/>
                </a:cubicBezTo>
                <a:cubicBezTo>
                  <a:pt x="200" y="280"/>
                  <a:pt x="194" y="274"/>
                  <a:pt x="187" y="274"/>
                </a:cubicBezTo>
                <a:cubicBezTo>
                  <a:pt x="180" y="274"/>
                  <a:pt x="175" y="280"/>
                  <a:pt x="175" y="287"/>
                </a:cubicBezTo>
                <a:cubicBezTo>
                  <a:pt x="175" y="294"/>
                  <a:pt x="180" y="299"/>
                  <a:pt x="187" y="299"/>
                </a:cubicBezTo>
                <a:close/>
                <a:moveTo>
                  <a:pt x="349" y="25"/>
                </a:moveTo>
                <a:cubicBezTo>
                  <a:pt x="25" y="25"/>
                  <a:pt x="25" y="25"/>
                  <a:pt x="25" y="25"/>
                </a:cubicBezTo>
                <a:cubicBezTo>
                  <a:pt x="25" y="249"/>
                  <a:pt x="25" y="249"/>
                  <a:pt x="25" y="249"/>
                </a:cubicBezTo>
                <a:cubicBezTo>
                  <a:pt x="349" y="249"/>
                  <a:pt x="349" y="249"/>
                  <a:pt x="349" y="249"/>
                </a:cubicBezTo>
                <a:cubicBezTo>
                  <a:pt x="349" y="25"/>
                  <a:pt x="349" y="25"/>
                  <a:pt x="349" y="25"/>
                </a:cubicBezTo>
                <a:close/>
                <a:moveTo>
                  <a:pt x="250" y="374"/>
                </a:moveTo>
                <a:cubicBezTo>
                  <a:pt x="125" y="374"/>
                  <a:pt x="125" y="374"/>
                  <a:pt x="125" y="374"/>
                </a:cubicBezTo>
                <a:cubicBezTo>
                  <a:pt x="125" y="349"/>
                  <a:pt x="125" y="349"/>
                  <a:pt x="125" y="349"/>
                </a:cubicBezTo>
                <a:cubicBezTo>
                  <a:pt x="250" y="349"/>
                  <a:pt x="250" y="349"/>
                  <a:pt x="250" y="349"/>
                </a:cubicBezTo>
                <a:cubicBezTo>
                  <a:pt x="250" y="374"/>
                  <a:pt x="250" y="374"/>
                  <a:pt x="250" y="374"/>
                </a:cubicBez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latin typeface="Candara" panose="020E0502030303020204" pitchFamily="34" charset="0"/>
            </a:endParaRPr>
          </a:p>
        </p:txBody>
      </p:sp>
      <p:sp>
        <p:nvSpPr>
          <p:cNvPr id="80" name="Freeform 296"/>
          <p:cNvSpPr>
            <a:spLocks noEditPoints="1"/>
          </p:cNvSpPr>
          <p:nvPr/>
        </p:nvSpPr>
        <p:spPr bwMode="auto">
          <a:xfrm>
            <a:off x="6828590" y="2906283"/>
            <a:ext cx="269099" cy="375155"/>
          </a:xfrm>
          <a:custGeom>
            <a:avLst/>
            <a:gdLst/>
            <a:ahLst/>
            <a:cxnLst>
              <a:cxn ang="0">
                <a:pos x="103" y="135"/>
              </a:cxn>
              <a:cxn ang="0">
                <a:pos x="96" y="142"/>
              </a:cxn>
              <a:cxn ang="0">
                <a:pos x="21" y="142"/>
              </a:cxn>
              <a:cxn ang="0">
                <a:pos x="14" y="135"/>
              </a:cxn>
              <a:cxn ang="0">
                <a:pos x="14" y="29"/>
              </a:cxn>
              <a:cxn ang="0">
                <a:pos x="21" y="22"/>
              </a:cxn>
              <a:cxn ang="0">
                <a:pos x="96" y="22"/>
              </a:cxn>
              <a:cxn ang="0">
                <a:pos x="103" y="29"/>
              </a:cxn>
              <a:cxn ang="0">
                <a:pos x="103" y="135"/>
              </a:cxn>
              <a:cxn ang="0">
                <a:pos x="59" y="160"/>
              </a:cxn>
              <a:cxn ang="0">
                <a:pos x="52" y="153"/>
              </a:cxn>
              <a:cxn ang="0">
                <a:pos x="59" y="147"/>
              </a:cxn>
              <a:cxn ang="0">
                <a:pos x="65" y="153"/>
              </a:cxn>
              <a:cxn ang="0">
                <a:pos x="59" y="160"/>
              </a:cxn>
              <a:cxn ang="0">
                <a:pos x="37" y="8"/>
              </a:cxn>
              <a:cxn ang="0">
                <a:pos x="80" y="8"/>
              </a:cxn>
              <a:cxn ang="0">
                <a:pos x="83" y="11"/>
              </a:cxn>
              <a:cxn ang="0">
                <a:pos x="80" y="14"/>
              </a:cxn>
              <a:cxn ang="0">
                <a:pos x="37" y="14"/>
              </a:cxn>
              <a:cxn ang="0">
                <a:pos x="34" y="11"/>
              </a:cxn>
              <a:cxn ang="0">
                <a:pos x="37" y="8"/>
              </a:cxn>
              <a:cxn ang="0">
                <a:pos x="110" y="0"/>
              </a:cxn>
              <a:cxn ang="0">
                <a:pos x="7" y="0"/>
              </a:cxn>
              <a:cxn ang="0">
                <a:pos x="0" y="8"/>
              </a:cxn>
              <a:cxn ang="0">
                <a:pos x="0" y="156"/>
              </a:cxn>
              <a:cxn ang="0">
                <a:pos x="7" y="164"/>
              </a:cxn>
              <a:cxn ang="0">
                <a:pos x="110" y="164"/>
              </a:cxn>
              <a:cxn ang="0">
                <a:pos x="118" y="156"/>
              </a:cxn>
              <a:cxn ang="0">
                <a:pos x="118" y="8"/>
              </a:cxn>
              <a:cxn ang="0">
                <a:pos x="110" y="0"/>
              </a:cxn>
            </a:cxnLst>
            <a:rect l="0" t="0" r="r" b="b"/>
            <a:pathLst>
              <a:path w="118" h="164">
                <a:moveTo>
                  <a:pt x="103" y="135"/>
                </a:moveTo>
                <a:cubicBezTo>
                  <a:pt x="103" y="139"/>
                  <a:pt x="100" y="142"/>
                  <a:pt x="96" y="142"/>
                </a:cubicBezTo>
                <a:cubicBezTo>
                  <a:pt x="21" y="142"/>
                  <a:pt x="21" y="142"/>
                  <a:pt x="21" y="142"/>
                </a:cubicBezTo>
                <a:cubicBezTo>
                  <a:pt x="17" y="142"/>
                  <a:pt x="14" y="139"/>
                  <a:pt x="14" y="135"/>
                </a:cubicBezTo>
                <a:cubicBezTo>
                  <a:pt x="14" y="29"/>
                  <a:pt x="14" y="29"/>
                  <a:pt x="14" y="29"/>
                </a:cubicBezTo>
                <a:cubicBezTo>
                  <a:pt x="14" y="25"/>
                  <a:pt x="17" y="22"/>
                  <a:pt x="21" y="22"/>
                </a:cubicBezTo>
                <a:cubicBezTo>
                  <a:pt x="96" y="22"/>
                  <a:pt x="96" y="22"/>
                  <a:pt x="96" y="22"/>
                </a:cubicBezTo>
                <a:cubicBezTo>
                  <a:pt x="100" y="22"/>
                  <a:pt x="103" y="25"/>
                  <a:pt x="103" y="29"/>
                </a:cubicBezTo>
                <a:lnTo>
                  <a:pt x="103" y="135"/>
                </a:lnTo>
                <a:close/>
                <a:moveTo>
                  <a:pt x="59" y="160"/>
                </a:moveTo>
                <a:cubicBezTo>
                  <a:pt x="55" y="160"/>
                  <a:pt x="52" y="157"/>
                  <a:pt x="52" y="153"/>
                </a:cubicBezTo>
                <a:cubicBezTo>
                  <a:pt x="52" y="150"/>
                  <a:pt x="55" y="147"/>
                  <a:pt x="59" y="147"/>
                </a:cubicBezTo>
                <a:cubicBezTo>
                  <a:pt x="62" y="147"/>
                  <a:pt x="65" y="150"/>
                  <a:pt x="65" y="153"/>
                </a:cubicBezTo>
                <a:cubicBezTo>
                  <a:pt x="65" y="157"/>
                  <a:pt x="62" y="160"/>
                  <a:pt x="59" y="160"/>
                </a:cubicBezTo>
                <a:moveTo>
                  <a:pt x="37" y="8"/>
                </a:moveTo>
                <a:cubicBezTo>
                  <a:pt x="80" y="8"/>
                  <a:pt x="80" y="8"/>
                  <a:pt x="80" y="8"/>
                </a:cubicBezTo>
                <a:cubicBezTo>
                  <a:pt x="82" y="8"/>
                  <a:pt x="83" y="9"/>
                  <a:pt x="83" y="11"/>
                </a:cubicBezTo>
                <a:cubicBezTo>
                  <a:pt x="83" y="13"/>
                  <a:pt x="82" y="14"/>
                  <a:pt x="80" y="14"/>
                </a:cubicBezTo>
                <a:cubicBezTo>
                  <a:pt x="37" y="14"/>
                  <a:pt x="37" y="14"/>
                  <a:pt x="37" y="14"/>
                </a:cubicBezTo>
                <a:cubicBezTo>
                  <a:pt x="35" y="14"/>
                  <a:pt x="34" y="13"/>
                  <a:pt x="34" y="11"/>
                </a:cubicBezTo>
                <a:cubicBezTo>
                  <a:pt x="34" y="9"/>
                  <a:pt x="35" y="8"/>
                  <a:pt x="37" y="8"/>
                </a:cubicBezTo>
                <a:moveTo>
                  <a:pt x="110" y="0"/>
                </a:moveTo>
                <a:cubicBezTo>
                  <a:pt x="7" y="0"/>
                  <a:pt x="7" y="0"/>
                  <a:pt x="7" y="0"/>
                </a:cubicBezTo>
                <a:cubicBezTo>
                  <a:pt x="3" y="0"/>
                  <a:pt x="0" y="3"/>
                  <a:pt x="0" y="8"/>
                </a:cubicBezTo>
                <a:cubicBezTo>
                  <a:pt x="0" y="156"/>
                  <a:pt x="0" y="156"/>
                  <a:pt x="0" y="156"/>
                </a:cubicBezTo>
                <a:cubicBezTo>
                  <a:pt x="0" y="161"/>
                  <a:pt x="3" y="164"/>
                  <a:pt x="7" y="164"/>
                </a:cubicBezTo>
                <a:cubicBezTo>
                  <a:pt x="110" y="164"/>
                  <a:pt x="110" y="164"/>
                  <a:pt x="110" y="164"/>
                </a:cubicBezTo>
                <a:cubicBezTo>
                  <a:pt x="114" y="164"/>
                  <a:pt x="118" y="161"/>
                  <a:pt x="118" y="156"/>
                </a:cubicBezTo>
                <a:cubicBezTo>
                  <a:pt x="118" y="8"/>
                  <a:pt x="118" y="8"/>
                  <a:pt x="118" y="8"/>
                </a:cubicBezTo>
                <a:cubicBezTo>
                  <a:pt x="118" y="3"/>
                  <a:pt x="114" y="0"/>
                  <a:pt x="110" y="0"/>
                </a:cubicBezTo>
              </a:path>
            </a:pathLst>
          </a:custGeom>
          <a:solidFill>
            <a:schemeClr val="bg1"/>
          </a:solidFill>
          <a:ln w="9525">
            <a:noFill/>
            <a:round/>
            <a:headEnd/>
            <a:tailEnd/>
          </a:ln>
          <a:effectLst>
            <a:outerShdw blurRad="50800" dist="381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latin typeface="Candara" panose="020E0502030303020204" pitchFamily="34" charset="0"/>
            </a:endParaRPr>
          </a:p>
        </p:txBody>
      </p:sp>
      <p:grpSp>
        <p:nvGrpSpPr>
          <p:cNvPr id="81" name="Group 80"/>
          <p:cNvGrpSpPr/>
          <p:nvPr/>
        </p:nvGrpSpPr>
        <p:grpSpPr>
          <a:xfrm>
            <a:off x="7213277" y="5480406"/>
            <a:ext cx="304371" cy="512235"/>
            <a:chOff x="533400" y="2800350"/>
            <a:chExt cx="325437" cy="547687"/>
          </a:xfrm>
          <a:solidFill>
            <a:schemeClr val="bg1"/>
          </a:solidFill>
          <a:effectLst>
            <a:outerShdw blurRad="50800" dist="38100" dir="2700000" algn="tl" rotWithShape="0">
              <a:prstClr val="black">
                <a:alpha val="40000"/>
              </a:prstClr>
            </a:outerShdw>
          </a:effectLst>
        </p:grpSpPr>
        <p:sp>
          <p:nvSpPr>
            <p:cNvPr id="82" name="Freeform 30"/>
            <p:cNvSpPr>
              <a:spLocks noEditPoints="1"/>
            </p:cNvSpPr>
            <p:nvPr/>
          </p:nvSpPr>
          <p:spPr bwMode="auto">
            <a:xfrm>
              <a:off x="533400" y="2800350"/>
              <a:ext cx="325437" cy="547687"/>
            </a:xfrm>
            <a:custGeom>
              <a:avLst/>
              <a:gdLst/>
              <a:ahLst/>
              <a:cxnLst>
                <a:cxn ang="0">
                  <a:pos x="104" y="0"/>
                </a:cxn>
                <a:cxn ang="0">
                  <a:pos x="18" y="0"/>
                </a:cxn>
                <a:cxn ang="0">
                  <a:pos x="0" y="17"/>
                </a:cxn>
                <a:cxn ang="0">
                  <a:pos x="0" y="189"/>
                </a:cxn>
                <a:cxn ang="0">
                  <a:pos x="18" y="206"/>
                </a:cxn>
                <a:cxn ang="0">
                  <a:pos x="104" y="206"/>
                </a:cxn>
                <a:cxn ang="0">
                  <a:pos x="122" y="189"/>
                </a:cxn>
                <a:cxn ang="0">
                  <a:pos x="122" y="17"/>
                </a:cxn>
                <a:cxn ang="0">
                  <a:pos x="104" y="0"/>
                </a:cxn>
                <a:cxn ang="0">
                  <a:pos x="47" y="12"/>
                </a:cxn>
                <a:cxn ang="0">
                  <a:pos x="75" y="12"/>
                </a:cxn>
                <a:cxn ang="0">
                  <a:pos x="77" y="15"/>
                </a:cxn>
                <a:cxn ang="0">
                  <a:pos x="75" y="18"/>
                </a:cxn>
                <a:cxn ang="0">
                  <a:pos x="47" y="18"/>
                </a:cxn>
                <a:cxn ang="0">
                  <a:pos x="45" y="15"/>
                </a:cxn>
                <a:cxn ang="0">
                  <a:pos x="47" y="12"/>
                </a:cxn>
                <a:cxn ang="0">
                  <a:pos x="61" y="203"/>
                </a:cxn>
                <a:cxn ang="0">
                  <a:pos x="53" y="196"/>
                </a:cxn>
                <a:cxn ang="0">
                  <a:pos x="61" y="188"/>
                </a:cxn>
                <a:cxn ang="0">
                  <a:pos x="69" y="196"/>
                </a:cxn>
                <a:cxn ang="0">
                  <a:pos x="61" y="203"/>
                </a:cxn>
                <a:cxn ang="0">
                  <a:pos x="109" y="181"/>
                </a:cxn>
                <a:cxn ang="0">
                  <a:pos x="13" y="181"/>
                </a:cxn>
                <a:cxn ang="0">
                  <a:pos x="13" y="25"/>
                </a:cxn>
                <a:cxn ang="0">
                  <a:pos x="109" y="25"/>
                </a:cxn>
                <a:cxn ang="0">
                  <a:pos x="109" y="181"/>
                </a:cxn>
              </a:cxnLst>
              <a:rect l="0" t="0" r="r" b="b"/>
              <a:pathLst>
                <a:path w="122" h="206">
                  <a:moveTo>
                    <a:pt x="104" y="0"/>
                  </a:moveTo>
                  <a:cubicBezTo>
                    <a:pt x="18" y="0"/>
                    <a:pt x="18" y="0"/>
                    <a:pt x="18" y="0"/>
                  </a:cubicBezTo>
                  <a:cubicBezTo>
                    <a:pt x="8" y="0"/>
                    <a:pt x="0" y="8"/>
                    <a:pt x="0" y="17"/>
                  </a:cubicBezTo>
                  <a:cubicBezTo>
                    <a:pt x="0" y="189"/>
                    <a:pt x="0" y="189"/>
                    <a:pt x="0" y="189"/>
                  </a:cubicBezTo>
                  <a:cubicBezTo>
                    <a:pt x="0" y="199"/>
                    <a:pt x="8" y="206"/>
                    <a:pt x="18" y="206"/>
                  </a:cubicBezTo>
                  <a:cubicBezTo>
                    <a:pt x="104" y="206"/>
                    <a:pt x="104" y="206"/>
                    <a:pt x="104" y="206"/>
                  </a:cubicBezTo>
                  <a:cubicBezTo>
                    <a:pt x="114" y="206"/>
                    <a:pt x="122" y="199"/>
                    <a:pt x="122" y="189"/>
                  </a:cubicBezTo>
                  <a:cubicBezTo>
                    <a:pt x="122" y="17"/>
                    <a:pt x="122" y="17"/>
                    <a:pt x="122" y="17"/>
                  </a:cubicBezTo>
                  <a:cubicBezTo>
                    <a:pt x="122" y="8"/>
                    <a:pt x="114" y="0"/>
                    <a:pt x="104" y="0"/>
                  </a:cubicBezTo>
                  <a:close/>
                  <a:moveTo>
                    <a:pt x="47" y="12"/>
                  </a:moveTo>
                  <a:cubicBezTo>
                    <a:pt x="75" y="12"/>
                    <a:pt x="75" y="12"/>
                    <a:pt x="75" y="12"/>
                  </a:cubicBezTo>
                  <a:cubicBezTo>
                    <a:pt x="76" y="12"/>
                    <a:pt x="77" y="14"/>
                    <a:pt x="77" y="15"/>
                  </a:cubicBezTo>
                  <a:cubicBezTo>
                    <a:pt x="77" y="17"/>
                    <a:pt x="76" y="18"/>
                    <a:pt x="75" y="18"/>
                  </a:cubicBezTo>
                  <a:cubicBezTo>
                    <a:pt x="47" y="18"/>
                    <a:pt x="47" y="18"/>
                    <a:pt x="47" y="18"/>
                  </a:cubicBezTo>
                  <a:cubicBezTo>
                    <a:pt x="46" y="18"/>
                    <a:pt x="45" y="17"/>
                    <a:pt x="45" y="15"/>
                  </a:cubicBezTo>
                  <a:cubicBezTo>
                    <a:pt x="45" y="14"/>
                    <a:pt x="46" y="12"/>
                    <a:pt x="47" y="12"/>
                  </a:cubicBezTo>
                  <a:close/>
                  <a:moveTo>
                    <a:pt x="61" y="203"/>
                  </a:moveTo>
                  <a:cubicBezTo>
                    <a:pt x="57" y="203"/>
                    <a:pt x="53" y="200"/>
                    <a:pt x="53" y="196"/>
                  </a:cubicBezTo>
                  <a:cubicBezTo>
                    <a:pt x="53" y="191"/>
                    <a:pt x="57" y="188"/>
                    <a:pt x="61" y="188"/>
                  </a:cubicBezTo>
                  <a:cubicBezTo>
                    <a:pt x="65" y="188"/>
                    <a:pt x="69" y="191"/>
                    <a:pt x="69" y="196"/>
                  </a:cubicBezTo>
                  <a:cubicBezTo>
                    <a:pt x="69" y="200"/>
                    <a:pt x="65" y="203"/>
                    <a:pt x="61" y="203"/>
                  </a:cubicBezTo>
                  <a:close/>
                  <a:moveTo>
                    <a:pt x="109" y="181"/>
                  </a:moveTo>
                  <a:cubicBezTo>
                    <a:pt x="13" y="181"/>
                    <a:pt x="13" y="181"/>
                    <a:pt x="13" y="181"/>
                  </a:cubicBezTo>
                  <a:cubicBezTo>
                    <a:pt x="13" y="25"/>
                    <a:pt x="13" y="25"/>
                    <a:pt x="13" y="25"/>
                  </a:cubicBezTo>
                  <a:cubicBezTo>
                    <a:pt x="109" y="25"/>
                    <a:pt x="109" y="25"/>
                    <a:pt x="109" y="25"/>
                  </a:cubicBezTo>
                  <a:lnTo>
                    <a:pt x="109" y="18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latin typeface="Candara" panose="020E0502030303020204" pitchFamily="34" charset="0"/>
              </a:endParaRPr>
            </a:p>
          </p:txBody>
        </p:sp>
        <p:sp>
          <p:nvSpPr>
            <p:cNvPr id="83" name="Rectangle 31"/>
            <p:cNvSpPr>
              <a:spLocks noChangeArrowheads="1"/>
            </p:cNvSpPr>
            <p:nvPr/>
          </p:nvSpPr>
          <p:spPr bwMode="auto">
            <a:xfrm>
              <a:off x="600075" y="3140075"/>
              <a:ext cx="42862" cy="117475"/>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latin typeface="Candara" panose="020E0502030303020204" pitchFamily="34" charset="0"/>
              </a:endParaRPr>
            </a:p>
          </p:txBody>
        </p:sp>
        <p:sp>
          <p:nvSpPr>
            <p:cNvPr id="84" name="Rectangle 32"/>
            <p:cNvSpPr>
              <a:spLocks noChangeArrowheads="1"/>
            </p:cNvSpPr>
            <p:nvPr/>
          </p:nvSpPr>
          <p:spPr bwMode="auto">
            <a:xfrm>
              <a:off x="674687" y="3095625"/>
              <a:ext cx="42862" cy="161925"/>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latin typeface="Candara" panose="020E0502030303020204" pitchFamily="34" charset="0"/>
              </a:endParaRPr>
            </a:p>
          </p:txBody>
        </p:sp>
        <p:sp>
          <p:nvSpPr>
            <p:cNvPr id="85" name="Rectangle 33"/>
            <p:cNvSpPr>
              <a:spLocks noChangeArrowheads="1"/>
            </p:cNvSpPr>
            <p:nvPr/>
          </p:nvSpPr>
          <p:spPr bwMode="auto">
            <a:xfrm>
              <a:off x="749300" y="3049587"/>
              <a:ext cx="42862" cy="207962"/>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latin typeface="Candara" panose="020E0502030303020204" pitchFamily="34" charset="0"/>
              </a:endParaRPr>
            </a:p>
          </p:txBody>
        </p:sp>
      </p:grpSp>
      <p:grpSp>
        <p:nvGrpSpPr>
          <p:cNvPr id="86" name="Group 85"/>
          <p:cNvGrpSpPr/>
          <p:nvPr/>
        </p:nvGrpSpPr>
        <p:grpSpPr>
          <a:xfrm>
            <a:off x="4326936" y="4100743"/>
            <a:ext cx="510963" cy="389083"/>
            <a:chOff x="3694113" y="3481388"/>
            <a:chExt cx="173038" cy="131763"/>
          </a:xfrm>
          <a:solidFill>
            <a:schemeClr val="bg1"/>
          </a:solidFill>
          <a:effectLst>
            <a:outerShdw blurRad="50800" dist="38100" dir="2700000" algn="tl" rotWithShape="0">
              <a:prstClr val="black">
                <a:alpha val="40000"/>
              </a:prstClr>
            </a:outerShdw>
          </a:effectLst>
        </p:grpSpPr>
        <p:sp>
          <p:nvSpPr>
            <p:cNvPr id="87" name="Freeform 38"/>
            <p:cNvSpPr>
              <a:spLocks noEditPoints="1"/>
            </p:cNvSpPr>
            <p:nvPr/>
          </p:nvSpPr>
          <p:spPr bwMode="auto">
            <a:xfrm>
              <a:off x="3694113" y="3481388"/>
              <a:ext cx="173038" cy="131763"/>
            </a:xfrm>
            <a:custGeom>
              <a:avLst/>
              <a:gdLst/>
              <a:ahLst/>
              <a:cxnLst>
                <a:cxn ang="0">
                  <a:pos x="27" y="0"/>
                </a:cxn>
                <a:cxn ang="0">
                  <a:pos x="3" y="0"/>
                </a:cxn>
                <a:cxn ang="0">
                  <a:pos x="0" y="3"/>
                </a:cxn>
                <a:cxn ang="0">
                  <a:pos x="0" y="17"/>
                </a:cxn>
                <a:cxn ang="0">
                  <a:pos x="3" y="20"/>
                </a:cxn>
                <a:cxn ang="0">
                  <a:pos x="10" y="20"/>
                </a:cxn>
                <a:cxn ang="0">
                  <a:pos x="9" y="21"/>
                </a:cxn>
                <a:cxn ang="0">
                  <a:pos x="5" y="21"/>
                </a:cxn>
                <a:cxn ang="0">
                  <a:pos x="3" y="22"/>
                </a:cxn>
                <a:cxn ang="0">
                  <a:pos x="5" y="23"/>
                </a:cxn>
                <a:cxn ang="0">
                  <a:pos x="25" y="23"/>
                </a:cxn>
                <a:cxn ang="0">
                  <a:pos x="27" y="22"/>
                </a:cxn>
                <a:cxn ang="0">
                  <a:pos x="25" y="21"/>
                </a:cxn>
                <a:cxn ang="0">
                  <a:pos x="21" y="21"/>
                </a:cxn>
                <a:cxn ang="0">
                  <a:pos x="20" y="20"/>
                </a:cxn>
                <a:cxn ang="0">
                  <a:pos x="27" y="20"/>
                </a:cxn>
                <a:cxn ang="0">
                  <a:pos x="30" y="17"/>
                </a:cxn>
                <a:cxn ang="0">
                  <a:pos x="30" y="3"/>
                </a:cxn>
                <a:cxn ang="0">
                  <a:pos x="27" y="0"/>
                </a:cxn>
                <a:cxn ang="0">
                  <a:pos x="29" y="17"/>
                </a:cxn>
                <a:cxn ang="0">
                  <a:pos x="27" y="18"/>
                </a:cxn>
                <a:cxn ang="0">
                  <a:pos x="3" y="18"/>
                </a:cxn>
                <a:cxn ang="0">
                  <a:pos x="1" y="17"/>
                </a:cxn>
                <a:cxn ang="0">
                  <a:pos x="1" y="3"/>
                </a:cxn>
                <a:cxn ang="0">
                  <a:pos x="3" y="2"/>
                </a:cxn>
                <a:cxn ang="0">
                  <a:pos x="27" y="2"/>
                </a:cxn>
                <a:cxn ang="0">
                  <a:pos x="29" y="3"/>
                </a:cxn>
                <a:cxn ang="0">
                  <a:pos x="29" y="17"/>
                </a:cxn>
              </a:cxnLst>
              <a:rect l="0" t="0" r="r" b="b"/>
              <a:pathLst>
                <a:path w="30" h="23">
                  <a:moveTo>
                    <a:pt x="27" y="0"/>
                  </a:moveTo>
                  <a:cubicBezTo>
                    <a:pt x="3" y="0"/>
                    <a:pt x="3" y="0"/>
                    <a:pt x="3" y="0"/>
                  </a:cubicBezTo>
                  <a:cubicBezTo>
                    <a:pt x="1" y="0"/>
                    <a:pt x="0" y="1"/>
                    <a:pt x="0" y="3"/>
                  </a:cubicBezTo>
                  <a:cubicBezTo>
                    <a:pt x="0" y="17"/>
                    <a:pt x="0" y="17"/>
                    <a:pt x="0" y="17"/>
                  </a:cubicBezTo>
                  <a:cubicBezTo>
                    <a:pt x="0" y="19"/>
                    <a:pt x="1" y="20"/>
                    <a:pt x="3" y="20"/>
                  </a:cubicBezTo>
                  <a:cubicBezTo>
                    <a:pt x="10" y="20"/>
                    <a:pt x="10" y="20"/>
                    <a:pt x="10" y="20"/>
                  </a:cubicBezTo>
                  <a:cubicBezTo>
                    <a:pt x="9" y="20"/>
                    <a:pt x="9" y="20"/>
                    <a:pt x="9" y="21"/>
                  </a:cubicBezTo>
                  <a:cubicBezTo>
                    <a:pt x="5" y="21"/>
                    <a:pt x="5" y="21"/>
                    <a:pt x="5" y="21"/>
                  </a:cubicBezTo>
                  <a:cubicBezTo>
                    <a:pt x="4" y="21"/>
                    <a:pt x="3" y="21"/>
                    <a:pt x="3" y="22"/>
                  </a:cubicBezTo>
                  <a:cubicBezTo>
                    <a:pt x="3" y="22"/>
                    <a:pt x="4" y="23"/>
                    <a:pt x="5" y="23"/>
                  </a:cubicBezTo>
                  <a:cubicBezTo>
                    <a:pt x="25" y="23"/>
                    <a:pt x="25" y="23"/>
                    <a:pt x="25" y="23"/>
                  </a:cubicBezTo>
                  <a:cubicBezTo>
                    <a:pt x="26" y="23"/>
                    <a:pt x="27" y="22"/>
                    <a:pt x="27" y="22"/>
                  </a:cubicBezTo>
                  <a:cubicBezTo>
                    <a:pt x="27" y="21"/>
                    <a:pt x="26" y="21"/>
                    <a:pt x="25" y="21"/>
                  </a:cubicBezTo>
                  <a:cubicBezTo>
                    <a:pt x="21" y="21"/>
                    <a:pt x="21" y="21"/>
                    <a:pt x="21" y="21"/>
                  </a:cubicBezTo>
                  <a:cubicBezTo>
                    <a:pt x="21" y="20"/>
                    <a:pt x="20" y="20"/>
                    <a:pt x="20" y="20"/>
                  </a:cubicBezTo>
                  <a:cubicBezTo>
                    <a:pt x="27" y="20"/>
                    <a:pt x="27" y="20"/>
                    <a:pt x="27" y="20"/>
                  </a:cubicBezTo>
                  <a:cubicBezTo>
                    <a:pt x="29" y="20"/>
                    <a:pt x="30" y="19"/>
                    <a:pt x="30" y="17"/>
                  </a:cubicBezTo>
                  <a:cubicBezTo>
                    <a:pt x="30" y="3"/>
                    <a:pt x="30" y="3"/>
                    <a:pt x="30" y="3"/>
                  </a:cubicBezTo>
                  <a:cubicBezTo>
                    <a:pt x="30" y="1"/>
                    <a:pt x="29" y="0"/>
                    <a:pt x="27" y="0"/>
                  </a:cubicBezTo>
                  <a:close/>
                  <a:moveTo>
                    <a:pt x="29" y="17"/>
                  </a:moveTo>
                  <a:cubicBezTo>
                    <a:pt x="29" y="18"/>
                    <a:pt x="28" y="18"/>
                    <a:pt x="27" y="18"/>
                  </a:cubicBezTo>
                  <a:cubicBezTo>
                    <a:pt x="3" y="18"/>
                    <a:pt x="3" y="18"/>
                    <a:pt x="3" y="18"/>
                  </a:cubicBezTo>
                  <a:cubicBezTo>
                    <a:pt x="2" y="18"/>
                    <a:pt x="1" y="18"/>
                    <a:pt x="1" y="17"/>
                  </a:cubicBezTo>
                  <a:cubicBezTo>
                    <a:pt x="1" y="3"/>
                    <a:pt x="1" y="3"/>
                    <a:pt x="1" y="3"/>
                  </a:cubicBezTo>
                  <a:cubicBezTo>
                    <a:pt x="1" y="2"/>
                    <a:pt x="2" y="2"/>
                    <a:pt x="3" y="2"/>
                  </a:cubicBezTo>
                  <a:cubicBezTo>
                    <a:pt x="27" y="2"/>
                    <a:pt x="27" y="2"/>
                    <a:pt x="27" y="2"/>
                  </a:cubicBezTo>
                  <a:cubicBezTo>
                    <a:pt x="28" y="2"/>
                    <a:pt x="29" y="2"/>
                    <a:pt x="29" y="3"/>
                  </a:cubicBezTo>
                  <a:lnTo>
                    <a:pt x="29" y="17"/>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Candara" panose="020E0502030303020204" pitchFamily="34" charset="0"/>
              </a:endParaRPr>
            </a:p>
          </p:txBody>
        </p:sp>
        <p:sp>
          <p:nvSpPr>
            <p:cNvPr id="88" name="Freeform 39"/>
            <p:cNvSpPr>
              <a:spLocks noEditPoints="1"/>
            </p:cNvSpPr>
            <p:nvPr/>
          </p:nvSpPr>
          <p:spPr bwMode="auto">
            <a:xfrm>
              <a:off x="3733800" y="3514725"/>
              <a:ext cx="63500" cy="63500"/>
            </a:xfrm>
            <a:custGeom>
              <a:avLst/>
              <a:gdLst/>
              <a:ahLst/>
              <a:cxnLst>
                <a:cxn ang="0">
                  <a:pos x="11" y="6"/>
                </a:cxn>
                <a:cxn ang="0">
                  <a:pos x="11" y="5"/>
                </a:cxn>
                <a:cxn ang="0">
                  <a:pos x="9" y="5"/>
                </a:cxn>
                <a:cxn ang="0">
                  <a:pos x="9" y="3"/>
                </a:cxn>
                <a:cxn ang="0">
                  <a:pos x="9" y="2"/>
                </a:cxn>
                <a:cxn ang="0">
                  <a:pos x="8" y="1"/>
                </a:cxn>
                <a:cxn ang="0">
                  <a:pos x="8" y="2"/>
                </a:cxn>
                <a:cxn ang="0">
                  <a:pos x="6" y="1"/>
                </a:cxn>
                <a:cxn ang="0">
                  <a:pos x="6" y="0"/>
                </a:cxn>
                <a:cxn ang="0">
                  <a:pos x="5" y="0"/>
                </a:cxn>
                <a:cxn ang="0">
                  <a:pos x="5" y="1"/>
                </a:cxn>
                <a:cxn ang="0">
                  <a:pos x="3" y="2"/>
                </a:cxn>
                <a:cxn ang="0">
                  <a:pos x="2" y="1"/>
                </a:cxn>
                <a:cxn ang="0">
                  <a:pos x="1" y="2"/>
                </a:cxn>
                <a:cxn ang="0">
                  <a:pos x="2" y="3"/>
                </a:cxn>
                <a:cxn ang="0">
                  <a:pos x="1" y="5"/>
                </a:cxn>
                <a:cxn ang="0">
                  <a:pos x="0" y="5"/>
                </a:cxn>
                <a:cxn ang="0">
                  <a:pos x="0" y="6"/>
                </a:cxn>
                <a:cxn ang="0">
                  <a:pos x="1" y="6"/>
                </a:cxn>
                <a:cxn ang="0">
                  <a:pos x="2" y="8"/>
                </a:cxn>
                <a:cxn ang="0">
                  <a:pos x="1" y="9"/>
                </a:cxn>
                <a:cxn ang="0">
                  <a:pos x="2" y="10"/>
                </a:cxn>
                <a:cxn ang="0">
                  <a:pos x="3" y="9"/>
                </a:cxn>
                <a:cxn ang="0">
                  <a:pos x="5" y="10"/>
                </a:cxn>
                <a:cxn ang="0">
                  <a:pos x="5" y="11"/>
                </a:cxn>
                <a:cxn ang="0">
                  <a:pos x="6" y="11"/>
                </a:cxn>
                <a:cxn ang="0">
                  <a:pos x="6" y="10"/>
                </a:cxn>
                <a:cxn ang="0">
                  <a:pos x="8" y="9"/>
                </a:cxn>
                <a:cxn ang="0">
                  <a:pos x="9" y="10"/>
                </a:cxn>
                <a:cxn ang="0">
                  <a:pos x="9" y="9"/>
                </a:cxn>
                <a:cxn ang="0">
                  <a:pos x="9" y="8"/>
                </a:cxn>
                <a:cxn ang="0">
                  <a:pos x="9" y="6"/>
                </a:cxn>
                <a:cxn ang="0">
                  <a:pos x="11" y="6"/>
                </a:cxn>
                <a:cxn ang="0">
                  <a:pos x="8" y="6"/>
                </a:cxn>
                <a:cxn ang="0">
                  <a:pos x="5" y="9"/>
                </a:cxn>
                <a:cxn ang="0">
                  <a:pos x="2" y="6"/>
                </a:cxn>
                <a:cxn ang="0">
                  <a:pos x="5" y="2"/>
                </a:cxn>
                <a:cxn ang="0">
                  <a:pos x="8" y="6"/>
                </a:cxn>
              </a:cxnLst>
              <a:rect l="0" t="0" r="r" b="b"/>
              <a:pathLst>
                <a:path w="11" h="11">
                  <a:moveTo>
                    <a:pt x="11" y="6"/>
                  </a:moveTo>
                  <a:cubicBezTo>
                    <a:pt x="11" y="5"/>
                    <a:pt x="11" y="5"/>
                    <a:pt x="11" y="5"/>
                  </a:cubicBezTo>
                  <a:cubicBezTo>
                    <a:pt x="9" y="5"/>
                    <a:pt x="9" y="5"/>
                    <a:pt x="9" y="5"/>
                  </a:cubicBezTo>
                  <a:cubicBezTo>
                    <a:pt x="9" y="4"/>
                    <a:pt x="9" y="4"/>
                    <a:pt x="9" y="3"/>
                  </a:cubicBezTo>
                  <a:cubicBezTo>
                    <a:pt x="9" y="2"/>
                    <a:pt x="9" y="2"/>
                    <a:pt x="9" y="2"/>
                  </a:cubicBezTo>
                  <a:cubicBezTo>
                    <a:pt x="8" y="1"/>
                    <a:pt x="8" y="1"/>
                    <a:pt x="8" y="1"/>
                  </a:cubicBezTo>
                  <a:cubicBezTo>
                    <a:pt x="8" y="2"/>
                    <a:pt x="8" y="2"/>
                    <a:pt x="8" y="2"/>
                  </a:cubicBezTo>
                  <a:cubicBezTo>
                    <a:pt x="7" y="2"/>
                    <a:pt x="7" y="1"/>
                    <a:pt x="6" y="1"/>
                  </a:cubicBezTo>
                  <a:cubicBezTo>
                    <a:pt x="6" y="0"/>
                    <a:pt x="6" y="0"/>
                    <a:pt x="6" y="0"/>
                  </a:cubicBezTo>
                  <a:cubicBezTo>
                    <a:pt x="5" y="0"/>
                    <a:pt x="5" y="0"/>
                    <a:pt x="5" y="0"/>
                  </a:cubicBezTo>
                  <a:cubicBezTo>
                    <a:pt x="5" y="1"/>
                    <a:pt x="5" y="1"/>
                    <a:pt x="5" y="1"/>
                  </a:cubicBezTo>
                  <a:cubicBezTo>
                    <a:pt x="4" y="1"/>
                    <a:pt x="3" y="2"/>
                    <a:pt x="3" y="2"/>
                  </a:cubicBezTo>
                  <a:cubicBezTo>
                    <a:pt x="2" y="1"/>
                    <a:pt x="2" y="1"/>
                    <a:pt x="2" y="1"/>
                  </a:cubicBezTo>
                  <a:cubicBezTo>
                    <a:pt x="1" y="2"/>
                    <a:pt x="1" y="2"/>
                    <a:pt x="1" y="2"/>
                  </a:cubicBezTo>
                  <a:cubicBezTo>
                    <a:pt x="2" y="3"/>
                    <a:pt x="2" y="3"/>
                    <a:pt x="2" y="3"/>
                  </a:cubicBezTo>
                  <a:cubicBezTo>
                    <a:pt x="1" y="4"/>
                    <a:pt x="1" y="4"/>
                    <a:pt x="1" y="5"/>
                  </a:cubicBezTo>
                  <a:cubicBezTo>
                    <a:pt x="0" y="5"/>
                    <a:pt x="0" y="5"/>
                    <a:pt x="0" y="5"/>
                  </a:cubicBezTo>
                  <a:cubicBezTo>
                    <a:pt x="0" y="6"/>
                    <a:pt x="0" y="6"/>
                    <a:pt x="0" y="6"/>
                  </a:cubicBezTo>
                  <a:cubicBezTo>
                    <a:pt x="1" y="6"/>
                    <a:pt x="1" y="6"/>
                    <a:pt x="1" y="6"/>
                  </a:cubicBezTo>
                  <a:cubicBezTo>
                    <a:pt x="1" y="7"/>
                    <a:pt x="1" y="8"/>
                    <a:pt x="2" y="8"/>
                  </a:cubicBezTo>
                  <a:cubicBezTo>
                    <a:pt x="1" y="9"/>
                    <a:pt x="1" y="9"/>
                    <a:pt x="1" y="9"/>
                  </a:cubicBezTo>
                  <a:cubicBezTo>
                    <a:pt x="2" y="10"/>
                    <a:pt x="2" y="10"/>
                    <a:pt x="2" y="10"/>
                  </a:cubicBezTo>
                  <a:cubicBezTo>
                    <a:pt x="3" y="9"/>
                    <a:pt x="3" y="9"/>
                    <a:pt x="3" y="9"/>
                  </a:cubicBezTo>
                  <a:cubicBezTo>
                    <a:pt x="3" y="10"/>
                    <a:pt x="4" y="10"/>
                    <a:pt x="5" y="10"/>
                  </a:cubicBezTo>
                  <a:cubicBezTo>
                    <a:pt x="5" y="11"/>
                    <a:pt x="5" y="11"/>
                    <a:pt x="5" y="11"/>
                  </a:cubicBezTo>
                  <a:cubicBezTo>
                    <a:pt x="6" y="11"/>
                    <a:pt x="6" y="11"/>
                    <a:pt x="6" y="11"/>
                  </a:cubicBezTo>
                  <a:cubicBezTo>
                    <a:pt x="6" y="10"/>
                    <a:pt x="6" y="10"/>
                    <a:pt x="6" y="10"/>
                  </a:cubicBezTo>
                  <a:cubicBezTo>
                    <a:pt x="7" y="10"/>
                    <a:pt x="7" y="10"/>
                    <a:pt x="8" y="9"/>
                  </a:cubicBezTo>
                  <a:cubicBezTo>
                    <a:pt x="9" y="10"/>
                    <a:pt x="9" y="10"/>
                    <a:pt x="9" y="10"/>
                  </a:cubicBezTo>
                  <a:cubicBezTo>
                    <a:pt x="9" y="9"/>
                    <a:pt x="9" y="9"/>
                    <a:pt x="9" y="9"/>
                  </a:cubicBezTo>
                  <a:cubicBezTo>
                    <a:pt x="9" y="8"/>
                    <a:pt x="9" y="8"/>
                    <a:pt x="9" y="8"/>
                  </a:cubicBezTo>
                  <a:cubicBezTo>
                    <a:pt x="9" y="8"/>
                    <a:pt x="9" y="7"/>
                    <a:pt x="9" y="6"/>
                  </a:cubicBezTo>
                  <a:lnTo>
                    <a:pt x="11" y="6"/>
                  </a:lnTo>
                  <a:close/>
                  <a:moveTo>
                    <a:pt x="8" y="6"/>
                  </a:moveTo>
                  <a:cubicBezTo>
                    <a:pt x="8" y="7"/>
                    <a:pt x="7" y="9"/>
                    <a:pt x="5" y="9"/>
                  </a:cubicBezTo>
                  <a:cubicBezTo>
                    <a:pt x="3" y="9"/>
                    <a:pt x="2" y="7"/>
                    <a:pt x="2" y="6"/>
                  </a:cubicBezTo>
                  <a:cubicBezTo>
                    <a:pt x="2" y="4"/>
                    <a:pt x="3" y="2"/>
                    <a:pt x="5" y="2"/>
                  </a:cubicBezTo>
                  <a:cubicBezTo>
                    <a:pt x="7" y="2"/>
                    <a:pt x="8" y="4"/>
                    <a:pt x="8" y="6"/>
                  </a:cubicBez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latin typeface="Candara" panose="020E0502030303020204" pitchFamily="34" charset="0"/>
              </a:endParaRPr>
            </a:p>
          </p:txBody>
        </p:sp>
        <p:sp>
          <p:nvSpPr>
            <p:cNvPr id="89" name="Freeform 40"/>
            <p:cNvSpPr>
              <a:spLocks noEditPoints="1"/>
            </p:cNvSpPr>
            <p:nvPr/>
          </p:nvSpPr>
          <p:spPr bwMode="auto">
            <a:xfrm>
              <a:off x="3792538" y="3544888"/>
              <a:ext cx="34925" cy="28575"/>
            </a:xfrm>
            <a:custGeom>
              <a:avLst/>
              <a:gdLst/>
              <a:ahLst/>
              <a:cxnLst>
                <a:cxn ang="0">
                  <a:pos x="6" y="3"/>
                </a:cxn>
                <a:cxn ang="0">
                  <a:pos x="6" y="2"/>
                </a:cxn>
                <a:cxn ang="0">
                  <a:pos x="5" y="2"/>
                </a:cxn>
                <a:cxn ang="0">
                  <a:pos x="5" y="1"/>
                </a:cxn>
                <a:cxn ang="0">
                  <a:pos x="5" y="1"/>
                </a:cxn>
                <a:cxn ang="0">
                  <a:pos x="5" y="0"/>
                </a:cxn>
                <a:cxn ang="0">
                  <a:pos x="4" y="1"/>
                </a:cxn>
                <a:cxn ang="0">
                  <a:pos x="3" y="0"/>
                </a:cxn>
                <a:cxn ang="0">
                  <a:pos x="3" y="0"/>
                </a:cxn>
                <a:cxn ang="0">
                  <a:pos x="3" y="0"/>
                </a:cxn>
                <a:cxn ang="0">
                  <a:pos x="3" y="0"/>
                </a:cxn>
                <a:cxn ang="0">
                  <a:pos x="2" y="1"/>
                </a:cxn>
                <a:cxn ang="0">
                  <a:pos x="1" y="0"/>
                </a:cxn>
                <a:cxn ang="0">
                  <a:pos x="1" y="1"/>
                </a:cxn>
                <a:cxn ang="0">
                  <a:pos x="1" y="1"/>
                </a:cxn>
                <a:cxn ang="0">
                  <a:pos x="1" y="2"/>
                </a:cxn>
                <a:cxn ang="0">
                  <a:pos x="0" y="2"/>
                </a:cxn>
                <a:cxn ang="0">
                  <a:pos x="0" y="3"/>
                </a:cxn>
                <a:cxn ang="0">
                  <a:pos x="1" y="3"/>
                </a:cxn>
                <a:cxn ang="0">
                  <a:pos x="1" y="4"/>
                </a:cxn>
                <a:cxn ang="0">
                  <a:pos x="1" y="4"/>
                </a:cxn>
                <a:cxn ang="0">
                  <a:pos x="1" y="4"/>
                </a:cxn>
                <a:cxn ang="0">
                  <a:pos x="2" y="4"/>
                </a:cxn>
                <a:cxn ang="0">
                  <a:pos x="3" y="4"/>
                </a:cxn>
                <a:cxn ang="0">
                  <a:pos x="3" y="5"/>
                </a:cxn>
                <a:cxn ang="0">
                  <a:pos x="3" y="5"/>
                </a:cxn>
                <a:cxn ang="0">
                  <a:pos x="3" y="4"/>
                </a:cxn>
                <a:cxn ang="0">
                  <a:pos x="4" y="4"/>
                </a:cxn>
                <a:cxn ang="0">
                  <a:pos x="5" y="4"/>
                </a:cxn>
                <a:cxn ang="0">
                  <a:pos x="5" y="4"/>
                </a:cxn>
                <a:cxn ang="0">
                  <a:pos x="5" y="4"/>
                </a:cxn>
                <a:cxn ang="0">
                  <a:pos x="5" y="3"/>
                </a:cxn>
                <a:cxn ang="0">
                  <a:pos x="6" y="3"/>
                </a:cxn>
                <a:cxn ang="0">
                  <a:pos x="5" y="2"/>
                </a:cxn>
                <a:cxn ang="0">
                  <a:pos x="3" y="4"/>
                </a:cxn>
                <a:cxn ang="0">
                  <a:pos x="1" y="2"/>
                </a:cxn>
                <a:cxn ang="0">
                  <a:pos x="3" y="1"/>
                </a:cxn>
                <a:cxn ang="0">
                  <a:pos x="5" y="2"/>
                </a:cxn>
              </a:cxnLst>
              <a:rect l="0" t="0" r="r" b="b"/>
              <a:pathLst>
                <a:path w="6" h="5">
                  <a:moveTo>
                    <a:pt x="6" y="3"/>
                  </a:moveTo>
                  <a:cubicBezTo>
                    <a:pt x="6" y="2"/>
                    <a:pt x="6" y="2"/>
                    <a:pt x="6" y="2"/>
                  </a:cubicBezTo>
                  <a:cubicBezTo>
                    <a:pt x="5" y="2"/>
                    <a:pt x="5" y="2"/>
                    <a:pt x="5" y="2"/>
                  </a:cubicBezTo>
                  <a:cubicBezTo>
                    <a:pt x="5" y="2"/>
                    <a:pt x="5" y="1"/>
                    <a:pt x="5" y="1"/>
                  </a:cubicBezTo>
                  <a:cubicBezTo>
                    <a:pt x="5" y="1"/>
                    <a:pt x="5" y="1"/>
                    <a:pt x="5" y="1"/>
                  </a:cubicBezTo>
                  <a:cubicBezTo>
                    <a:pt x="5" y="0"/>
                    <a:pt x="5" y="0"/>
                    <a:pt x="5" y="0"/>
                  </a:cubicBezTo>
                  <a:cubicBezTo>
                    <a:pt x="4" y="1"/>
                    <a:pt x="4" y="1"/>
                    <a:pt x="4" y="1"/>
                  </a:cubicBezTo>
                  <a:cubicBezTo>
                    <a:pt x="4" y="0"/>
                    <a:pt x="4" y="0"/>
                    <a:pt x="3" y="0"/>
                  </a:cubicBezTo>
                  <a:cubicBezTo>
                    <a:pt x="3" y="0"/>
                    <a:pt x="3" y="0"/>
                    <a:pt x="3" y="0"/>
                  </a:cubicBezTo>
                  <a:cubicBezTo>
                    <a:pt x="3" y="0"/>
                    <a:pt x="3" y="0"/>
                    <a:pt x="3" y="0"/>
                  </a:cubicBezTo>
                  <a:cubicBezTo>
                    <a:pt x="3" y="0"/>
                    <a:pt x="3" y="0"/>
                    <a:pt x="3" y="0"/>
                  </a:cubicBezTo>
                  <a:cubicBezTo>
                    <a:pt x="2" y="0"/>
                    <a:pt x="2" y="0"/>
                    <a:pt x="2" y="1"/>
                  </a:cubicBezTo>
                  <a:cubicBezTo>
                    <a:pt x="1" y="0"/>
                    <a:pt x="1" y="0"/>
                    <a:pt x="1" y="0"/>
                  </a:cubicBezTo>
                  <a:cubicBezTo>
                    <a:pt x="1" y="1"/>
                    <a:pt x="1" y="1"/>
                    <a:pt x="1" y="1"/>
                  </a:cubicBezTo>
                  <a:cubicBezTo>
                    <a:pt x="1" y="1"/>
                    <a:pt x="1" y="1"/>
                    <a:pt x="1" y="1"/>
                  </a:cubicBezTo>
                  <a:cubicBezTo>
                    <a:pt x="1" y="1"/>
                    <a:pt x="1" y="2"/>
                    <a:pt x="1" y="2"/>
                  </a:cubicBezTo>
                  <a:cubicBezTo>
                    <a:pt x="0" y="2"/>
                    <a:pt x="0" y="2"/>
                    <a:pt x="0" y="2"/>
                  </a:cubicBezTo>
                  <a:cubicBezTo>
                    <a:pt x="0" y="3"/>
                    <a:pt x="0" y="3"/>
                    <a:pt x="0" y="3"/>
                  </a:cubicBezTo>
                  <a:cubicBezTo>
                    <a:pt x="1" y="3"/>
                    <a:pt x="1" y="3"/>
                    <a:pt x="1" y="3"/>
                  </a:cubicBezTo>
                  <a:cubicBezTo>
                    <a:pt x="1" y="3"/>
                    <a:pt x="1" y="3"/>
                    <a:pt x="1" y="4"/>
                  </a:cubicBezTo>
                  <a:cubicBezTo>
                    <a:pt x="1" y="4"/>
                    <a:pt x="1" y="4"/>
                    <a:pt x="1" y="4"/>
                  </a:cubicBezTo>
                  <a:cubicBezTo>
                    <a:pt x="1" y="4"/>
                    <a:pt x="1" y="4"/>
                    <a:pt x="1" y="4"/>
                  </a:cubicBezTo>
                  <a:cubicBezTo>
                    <a:pt x="2" y="4"/>
                    <a:pt x="2" y="4"/>
                    <a:pt x="2" y="4"/>
                  </a:cubicBezTo>
                  <a:cubicBezTo>
                    <a:pt x="2" y="4"/>
                    <a:pt x="2" y="4"/>
                    <a:pt x="3" y="4"/>
                  </a:cubicBezTo>
                  <a:cubicBezTo>
                    <a:pt x="3" y="5"/>
                    <a:pt x="3" y="5"/>
                    <a:pt x="3" y="5"/>
                  </a:cubicBezTo>
                  <a:cubicBezTo>
                    <a:pt x="3" y="5"/>
                    <a:pt x="3" y="5"/>
                    <a:pt x="3" y="5"/>
                  </a:cubicBezTo>
                  <a:cubicBezTo>
                    <a:pt x="3" y="4"/>
                    <a:pt x="3" y="4"/>
                    <a:pt x="3" y="4"/>
                  </a:cubicBezTo>
                  <a:cubicBezTo>
                    <a:pt x="4" y="4"/>
                    <a:pt x="4" y="4"/>
                    <a:pt x="4" y="4"/>
                  </a:cubicBezTo>
                  <a:cubicBezTo>
                    <a:pt x="5" y="4"/>
                    <a:pt x="5" y="4"/>
                    <a:pt x="5" y="4"/>
                  </a:cubicBezTo>
                  <a:cubicBezTo>
                    <a:pt x="5" y="4"/>
                    <a:pt x="5" y="4"/>
                    <a:pt x="5" y="4"/>
                  </a:cubicBezTo>
                  <a:cubicBezTo>
                    <a:pt x="5" y="4"/>
                    <a:pt x="5" y="4"/>
                    <a:pt x="5" y="4"/>
                  </a:cubicBezTo>
                  <a:cubicBezTo>
                    <a:pt x="5" y="3"/>
                    <a:pt x="5" y="3"/>
                    <a:pt x="5" y="3"/>
                  </a:cubicBezTo>
                  <a:lnTo>
                    <a:pt x="6" y="3"/>
                  </a:lnTo>
                  <a:close/>
                  <a:moveTo>
                    <a:pt x="5" y="2"/>
                  </a:moveTo>
                  <a:cubicBezTo>
                    <a:pt x="5" y="3"/>
                    <a:pt x="4" y="4"/>
                    <a:pt x="3" y="4"/>
                  </a:cubicBezTo>
                  <a:cubicBezTo>
                    <a:pt x="2" y="4"/>
                    <a:pt x="1" y="3"/>
                    <a:pt x="1" y="2"/>
                  </a:cubicBezTo>
                  <a:cubicBezTo>
                    <a:pt x="1" y="1"/>
                    <a:pt x="2" y="1"/>
                    <a:pt x="3" y="1"/>
                  </a:cubicBezTo>
                  <a:cubicBezTo>
                    <a:pt x="4" y="1"/>
                    <a:pt x="5" y="1"/>
                    <a:pt x="5" y="2"/>
                  </a:cubicBez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latin typeface="Candara" panose="020E0502030303020204" pitchFamily="34" charset="0"/>
              </a:endParaRPr>
            </a:p>
          </p:txBody>
        </p:sp>
        <p:sp>
          <p:nvSpPr>
            <p:cNvPr id="90" name="Freeform 41"/>
            <p:cNvSpPr>
              <a:spLocks noEditPoints="1"/>
            </p:cNvSpPr>
            <p:nvPr/>
          </p:nvSpPr>
          <p:spPr bwMode="auto">
            <a:xfrm>
              <a:off x="3786188" y="3497263"/>
              <a:ext cx="41275" cy="41275"/>
            </a:xfrm>
            <a:custGeom>
              <a:avLst/>
              <a:gdLst/>
              <a:ahLst/>
              <a:cxnLst>
                <a:cxn ang="0">
                  <a:pos x="7" y="4"/>
                </a:cxn>
                <a:cxn ang="0">
                  <a:pos x="7" y="3"/>
                </a:cxn>
                <a:cxn ang="0">
                  <a:pos x="6" y="3"/>
                </a:cxn>
                <a:cxn ang="0">
                  <a:pos x="6" y="2"/>
                </a:cxn>
                <a:cxn ang="0">
                  <a:pos x="6" y="1"/>
                </a:cxn>
                <a:cxn ang="0">
                  <a:pos x="5" y="1"/>
                </a:cxn>
                <a:cxn ang="0">
                  <a:pos x="5" y="1"/>
                </a:cxn>
                <a:cxn ang="0">
                  <a:pos x="4" y="1"/>
                </a:cxn>
                <a:cxn ang="0">
                  <a:pos x="4" y="0"/>
                </a:cxn>
                <a:cxn ang="0">
                  <a:pos x="3" y="0"/>
                </a:cxn>
                <a:cxn ang="0">
                  <a:pos x="3" y="1"/>
                </a:cxn>
                <a:cxn ang="0">
                  <a:pos x="1" y="1"/>
                </a:cxn>
                <a:cxn ang="0">
                  <a:pos x="1" y="1"/>
                </a:cxn>
                <a:cxn ang="0">
                  <a:pos x="0" y="1"/>
                </a:cxn>
                <a:cxn ang="0">
                  <a:pos x="1" y="2"/>
                </a:cxn>
                <a:cxn ang="0">
                  <a:pos x="0" y="3"/>
                </a:cxn>
                <a:cxn ang="0">
                  <a:pos x="0" y="3"/>
                </a:cxn>
                <a:cxn ang="0">
                  <a:pos x="0" y="4"/>
                </a:cxn>
                <a:cxn ang="0">
                  <a:pos x="0" y="4"/>
                </a:cxn>
                <a:cxn ang="0">
                  <a:pos x="1" y="5"/>
                </a:cxn>
                <a:cxn ang="0">
                  <a:pos x="0" y="6"/>
                </a:cxn>
                <a:cxn ang="0">
                  <a:pos x="1" y="6"/>
                </a:cxn>
                <a:cxn ang="0">
                  <a:pos x="1" y="6"/>
                </a:cxn>
                <a:cxn ang="0">
                  <a:pos x="3" y="6"/>
                </a:cxn>
                <a:cxn ang="0">
                  <a:pos x="3" y="7"/>
                </a:cxn>
                <a:cxn ang="0">
                  <a:pos x="4" y="7"/>
                </a:cxn>
                <a:cxn ang="0">
                  <a:pos x="4" y="6"/>
                </a:cxn>
                <a:cxn ang="0">
                  <a:pos x="5" y="6"/>
                </a:cxn>
                <a:cxn ang="0">
                  <a:pos x="5" y="6"/>
                </a:cxn>
                <a:cxn ang="0">
                  <a:pos x="6" y="6"/>
                </a:cxn>
                <a:cxn ang="0">
                  <a:pos x="6" y="5"/>
                </a:cxn>
                <a:cxn ang="0">
                  <a:pos x="6" y="4"/>
                </a:cxn>
                <a:cxn ang="0">
                  <a:pos x="7" y="4"/>
                </a:cxn>
                <a:cxn ang="0">
                  <a:pos x="5" y="4"/>
                </a:cxn>
                <a:cxn ang="0">
                  <a:pos x="3" y="6"/>
                </a:cxn>
                <a:cxn ang="0">
                  <a:pos x="1" y="4"/>
                </a:cxn>
                <a:cxn ang="0">
                  <a:pos x="3" y="1"/>
                </a:cxn>
                <a:cxn ang="0">
                  <a:pos x="5" y="4"/>
                </a:cxn>
              </a:cxnLst>
              <a:rect l="0" t="0" r="r" b="b"/>
              <a:pathLst>
                <a:path w="7" h="7">
                  <a:moveTo>
                    <a:pt x="7" y="4"/>
                  </a:moveTo>
                  <a:cubicBezTo>
                    <a:pt x="7" y="3"/>
                    <a:pt x="7" y="3"/>
                    <a:pt x="7" y="3"/>
                  </a:cubicBezTo>
                  <a:cubicBezTo>
                    <a:pt x="6" y="3"/>
                    <a:pt x="6" y="3"/>
                    <a:pt x="6" y="3"/>
                  </a:cubicBezTo>
                  <a:cubicBezTo>
                    <a:pt x="6" y="3"/>
                    <a:pt x="6" y="2"/>
                    <a:pt x="6" y="2"/>
                  </a:cubicBezTo>
                  <a:cubicBezTo>
                    <a:pt x="6" y="1"/>
                    <a:pt x="6" y="1"/>
                    <a:pt x="6" y="1"/>
                  </a:cubicBezTo>
                  <a:cubicBezTo>
                    <a:pt x="5" y="1"/>
                    <a:pt x="5" y="1"/>
                    <a:pt x="5" y="1"/>
                  </a:cubicBezTo>
                  <a:cubicBezTo>
                    <a:pt x="5" y="1"/>
                    <a:pt x="5" y="1"/>
                    <a:pt x="5" y="1"/>
                  </a:cubicBezTo>
                  <a:cubicBezTo>
                    <a:pt x="5" y="1"/>
                    <a:pt x="4" y="1"/>
                    <a:pt x="4" y="1"/>
                  </a:cubicBezTo>
                  <a:cubicBezTo>
                    <a:pt x="4" y="0"/>
                    <a:pt x="4" y="0"/>
                    <a:pt x="4" y="0"/>
                  </a:cubicBezTo>
                  <a:cubicBezTo>
                    <a:pt x="3" y="0"/>
                    <a:pt x="3" y="0"/>
                    <a:pt x="3" y="0"/>
                  </a:cubicBezTo>
                  <a:cubicBezTo>
                    <a:pt x="3" y="1"/>
                    <a:pt x="3" y="1"/>
                    <a:pt x="3" y="1"/>
                  </a:cubicBezTo>
                  <a:cubicBezTo>
                    <a:pt x="2" y="1"/>
                    <a:pt x="2" y="1"/>
                    <a:pt x="1" y="1"/>
                  </a:cubicBezTo>
                  <a:cubicBezTo>
                    <a:pt x="1" y="1"/>
                    <a:pt x="1" y="1"/>
                    <a:pt x="1" y="1"/>
                  </a:cubicBezTo>
                  <a:cubicBezTo>
                    <a:pt x="0" y="1"/>
                    <a:pt x="0" y="1"/>
                    <a:pt x="0" y="1"/>
                  </a:cubicBezTo>
                  <a:cubicBezTo>
                    <a:pt x="1" y="2"/>
                    <a:pt x="1" y="2"/>
                    <a:pt x="1" y="2"/>
                  </a:cubicBezTo>
                  <a:cubicBezTo>
                    <a:pt x="1" y="2"/>
                    <a:pt x="0" y="3"/>
                    <a:pt x="0" y="3"/>
                  </a:cubicBezTo>
                  <a:cubicBezTo>
                    <a:pt x="0" y="3"/>
                    <a:pt x="0" y="3"/>
                    <a:pt x="0" y="3"/>
                  </a:cubicBezTo>
                  <a:cubicBezTo>
                    <a:pt x="0" y="4"/>
                    <a:pt x="0" y="4"/>
                    <a:pt x="0" y="4"/>
                  </a:cubicBezTo>
                  <a:cubicBezTo>
                    <a:pt x="0" y="4"/>
                    <a:pt x="0" y="4"/>
                    <a:pt x="0" y="4"/>
                  </a:cubicBezTo>
                  <a:cubicBezTo>
                    <a:pt x="0" y="4"/>
                    <a:pt x="1" y="5"/>
                    <a:pt x="1" y="5"/>
                  </a:cubicBezTo>
                  <a:cubicBezTo>
                    <a:pt x="0" y="6"/>
                    <a:pt x="0" y="6"/>
                    <a:pt x="0" y="6"/>
                  </a:cubicBezTo>
                  <a:cubicBezTo>
                    <a:pt x="1" y="6"/>
                    <a:pt x="1" y="6"/>
                    <a:pt x="1" y="6"/>
                  </a:cubicBezTo>
                  <a:cubicBezTo>
                    <a:pt x="1" y="6"/>
                    <a:pt x="1" y="6"/>
                    <a:pt x="1" y="6"/>
                  </a:cubicBezTo>
                  <a:cubicBezTo>
                    <a:pt x="2" y="6"/>
                    <a:pt x="2" y="6"/>
                    <a:pt x="3" y="6"/>
                  </a:cubicBezTo>
                  <a:cubicBezTo>
                    <a:pt x="3" y="7"/>
                    <a:pt x="3" y="7"/>
                    <a:pt x="3" y="7"/>
                  </a:cubicBezTo>
                  <a:cubicBezTo>
                    <a:pt x="4" y="7"/>
                    <a:pt x="4" y="7"/>
                    <a:pt x="4" y="7"/>
                  </a:cubicBezTo>
                  <a:cubicBezTo>
                    <a:pt x="4" y="6"/>
                    <a:pt x="4" y="6"/>
                    <a:pt x="4" y="6"/>
                  </a:cubicBezTo>
                  <a:cubicBezTo>
                    <a:pt x="4" y="6"/>
                    <a:pt x="5" y="6"/>
                    <a:pt x="5" y="6"/>
                  </a:cubicBezTo>
                  <a:cubicBezTo>
                    <a:pt x="5" y="6"/>
                    <a:pt x="5" y="6"/>
                    <a:pt x="5" y="6"/>
                  </a:cubicBezTo>
                  <a:cubicBezTo>
                    <a:pt x="6" y="6"/>
                    <a:pt x="6" y="6"/>
                    <a:pt x="6" y="6"/>
                  </a:cubicBezTo>
                  <a:cubicBezTo>
                    <a:pt x="6" y="5"/>
                    <a:pt x="6" y="5"/>
                    <a:pt x="6" y="5"/>
                  </a:cubicBezTo>
                  <a:cubicBezTo>
                    <a:pt x="6" y="5"/>
                    <a:pt x="6" y="4"/>
                    <a:pt x="6" y="4"/>
                  </a:cubicBezTo>
                  <a:lnTo>
                    <a:pt x="7" y="4"/>
                  </a:lnTo>
                  <a:close/>
                  <a:moveTo>
                    <a:pt x="5" y="4"/>
                  </a:moveTo>
                  <a:cubicBezTo>
                    <a:pt x="5" y="5"/>
                    <a:pt x="4" y="6"/>
                    <a:pt x="3" y="6"/>
                  </a:cubicBezTo>
                  <a:cubicBezTo>
                    <a:pt x="2" y="6"/>
                    <a:pt x="1" y="5"/>
                    <a:pt x="1" y="4"/>
                  </a:cubicBezTo>
                  <a:cubicBezTo>
                    <a:pt x="1" y="2"/>
                    <a:pt x="2" y="1"/>
                    <a:pt x="3" y="1"/>
                  </a:cubicBezTo>
                  <a:cubicBezTo>
                    <a:pt x="4" y="1"/>
                    <a:pt x="5" y="2"/>
                    <a:pt x="5" y="4"/>
                  </a:cubicBez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latin typeface="Candara" panose="020E0502030303020204" pitchFamily="34" charset="0"/>
              </a:endParaRPr>
            </a:p>
          </p:txBody>
        </p:sp>
      </p:grpSp>
    </p:spTree>
    <p:extLst>
      <p:ext uri="{BB962C8B-B14F-4D97-AF65-F5344CB8AC3E}">
        <p14:creationId xmlns:p14="http://schemas.microsoft.com/office/powerpoint/2010/main" val="2720582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900" decel="100000" fill="hold"/>
                                        <p:tgtEl>
                                          <p:spTgt spid="27"/>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7"/>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fade">
                                      <p:cBhvr>
                                        <p:cTn id="13" dur="1000"/>
                                        <p:tgtEl>
                                          <p:spTgt spid="34"/>
                                        </p:tgtEl>
                                      </p:cBhvr>
                                    </p:animEffect>
                                    <p:anim calcmode="lin" valueType="num">
                                      <p:cBhvr>
                                        <p:cTn id="14" dur="1000" fill="hold"/>
                                        <p:tgtEl>
                                          <p:spTgt spid="34"/>
                                        </p:tgtEl>
                                        <p:attrNameLst>
                                          <p:attrName>ppt_x</p:attrName>
                                        </p:attrNameLst>
                                      </p:cBhvr>
                                      <p:tavLst>
                                        <p:tav tm="0">
                                          <p:val>
                                            <p:strVal val="#ppt_x"/>
                                          </p:val>
                                        </p:tav>
                                        <p:tav tm="100000">
                                          <p:val>
                                            <p:strVal val="#ppt_x"/>
                                          </p:val>
                                        </p:tav>
                                      </p:tavLst>
                                    </p:anim>
                                    <p:anim calcmode="lin" valueType="num">
                                      <p:cBhvr>
                                        <p:cTn id="15" dur="900" decel="100000" fill="hold"/>
                                        <p:tgtEl>
                                          <p:spTgt spid="34"/>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34"/>
                                        </p:tgtEl>
                                        <p:attrNameLst>
                                          <p:attrName>ppt_y</p:attrName>
                                        </p:attrNameLst>
                                      </p:cBhvr>
                                      <p:tavLst>
                                        <p:tav tm="0">
                                          <p:val>
                                            <p:strVal val="#ppt_y-.03"/>
                                          </p:val>
                                        </p:tav>
                                        <p:tav tm="100000">
                                          <p:val>
                                            <p:strVal val="#ppt_y"/>
                                          </p:val>
                                        </p:tav>
                                      </p:tavLst>
                                    </p:anim>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6153"/>
                                        </p:tgtEl>
                                        <p:attrNameLst>
                                          <p:attrName>style.visibility</p:attrName>
                                        </p:attrNameLst>
                                      </p:cBhvr>
                                      <p:to>
                                        <p:strVal val="visible"/>
                                      </p:to>
                                    </p:set>
                                    <p:animEffect transition="in" filter="wipe(left)">
                                      <p:cBhvr>
                                        <p:cTn id="20" dur="500"/>
                                        <p:tgtEl>
                                          <p:spTgt spid="6153"/>
                                        </p:tgtEl>
                                      </p:cBhvr>
                                    </p:animEffect>
                                  </p:childTnLst>
                                </p:cTn>
                              </p:par>
                              <p:par>
                                <p:cTn id="21" presetID="22" presetClass="entr" presetSubtype="8" fill="hold" nodeType="withEffect">
                                  <p:stCondLst>
                                    <p:cond delay="0"/>
                                  </p:stCondLst>
                                  <p:childTnLst>
                                    <p:set>
                                      <p:cBhvr>
                                        <p:cTn id="22" dur="1" fill="hold">
                                          <p:stCondLst>
                                            <p:cond delay="0"/>
                                          </p:stCondLst>
                                        </p:cTn>
                                        <p:tgtEl>
                                          <p:spTgt spid="81"/>
                                        </p:tgtEl>
                                        <p:attrNameLst>
                                          <p:attrName>style.visibility</p:attrName>
                                        </p:attrNameLst>
                                      </p:cBhvr>
                                      <p:to>
                                        <p:strVal val="visible"/>
                                      </p:to>
                                    </p:set>
                                    <p:animEffect transition="in" filter="wipe(left)">
                                      <p:cBhvr>
                                        <p:cTn id="23" dur="500"/>
                                        <p:tgtEl>
                                          <p:spTgt spid="81"/>
                                        </p:tgtEl>
                                      </p:cBhvr>
                                    </p:animEffect>
                                  </p:childTnLst>
                                </p:cTn>
                              </p:par>
                            </p:childTnLst>
                          </p:cTn>
                        </p:par>
                        <p:par>
                          <p:cTn id="24" fill="hold">
                            <p:stCondLst>
                              <p:cond delay="1500"/>
                            </p:stCondLst>
                            <p:childTnLst>
                              <p:par>
                                <p:cTn id="25" presetID="37" presetClass="entr" presetSubtype="0" fill="hold" nodeType="afterEffect">
                                  <p:stCondLst>
                                    <p:cond delay="0"/>
                                  </p:stCondLst>
                                  <p:childTnLst>
                                    <p:set>
                                      <p:cBhvr>
                                        <p:cTn id="26" dur="1" fill="hold">
                                          <p:stCondLst>
                                            <p:cond delay="0"/>
                                          </p:stCondLst>
                                        </p:cTn>
                                        <p:tgtEl>
                                          <p:spTgt spid="64"/>
                                        </p:tgtEl>
                                        <p:attrNameLst>
                                          <p:attrName>style.visibility</p:attrName>
                                        </p:attrNameLst>
                                      </p:cBhvr>
                                      <p:to>
                                        <p:strVal val="visible"/>
                                      </p:to>
                                    </p:set>
                                    <p:animEffect transition="in" filter="fade">
                                      <p:cBhvr>
                                        <p:cTn id="27" dur="1000"/>
                                        <p:tgtEl>
                                          <p:spTgt spid="64"/>
                                        </p:tgtEl>
                                      </p:cBhvr>
                                    </p:animEffect>
                                    <p:anim calcmode="lin" valueType="num">
                                      <p:cBhvr>
                                        <p:cTn id="28" dur="1000" fill="hold"/>
                                        <p:tgtEl>
                                          <p:spTgt spid="64"/>
                                        </p:tgtEl>
                                        <p:attrNameLst>
                                          <p:attrName>ppt_x</p:attrName>
                                        </p:attrNameLst>
                                      </p:cBhvr>
                                      <p:tavLst>
                                        <p:tav tm="0">
                                          <p:val>
                                            <p:strVal val="#ppt_x"/>
                                          </p:val>
                                        </p:tav>
                                        <p:tav tm="100000">
                                          <p:val>
                                            <p:strVal val="#ppt_x"/>
                                          </p:val>
                                        </p:tav>
                                      </p:tavLst>
                                    </p:anim>
                                    <p:anim calcmode="lin" valueType="num">
                                      <p:cBhvr>
                                        <p:cTn id="29" dur="900" decel="100000" fill="hold"/>
                                        <p:tgtEl>
                                          <p:spTgt spid="64"/>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64"/>
                                        </p:tgtEl>
                                        <p:attrNameLst>
                                          <p:attrName>ppt_y</p:attrName>
                                        </p:attrNameLst>
                                      </p:cBhvr>
                                      <p:tavLst>
                                        <p:tav tm="0">
                                          <p:val>
                                            <p:strVal val="#ppt_y-.03"/>
                                          </p:val>
                                        </p:tav>
                                        <p:tav tm="100000">
                                          <p:val>
                                            <p:strVal val="#ppt_y"/>
                                          </p:val>
                                        </p:tav>
                                      </p:tavLst>
                                    </p:anim>
                                  </p:childTnLst>
                                </p:cTn>
                              </p:par>
                            </p:childTnLst>
                          </p:cTn>
                        </p:par>
                        <p:par>
                          <p:cTn id="31" fill="hold">
                            <p:stCondLst>
                              <p:cond delay="2500"/>
                            </p:stCondLst>
                            <p:childTnLst>
                              <p:par>
                                <p:cTn id="32" presetID="37" presetClass="entr" presetSubtype="0" fill="hold" nodeType="after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1000"/>
                                        <p:tgtEl>
                                          <p:spTgt spid="26"/>
                                        </p:tgtEl>
                                      </p:cBhvr>
                                    </p:animEffect>
                                    <p:anim calcmode="lin" valueType="num">
                                      <p:cBhvr>
                                        <p:cTn id="35" dur="1000" fill="hold"/>
                                        <p:tgtEl>
                                          <p:spTgt spid="26"/>
                                        </p:tgtEl>
                                        <p:attrNameLst>
                                          <p:attrName>ppt_x</p:attrName>
                                        </p:attrNameLst>
                                      </p:cBhvr>
                                      <p:tavLst>
                                        <p:tav tm="0">
                                          <p:val>
                                            <p:strVal val="#ppt_x"/>
                                          </p:val>
                                        </p:tav>
                                        <p:tav tm="100000">
                                          <p:val>
                                            <p:strVal val="#ppt_x"/>
                                          </p:val>
                                        </p:tav>
                                      </p:tavLst>
                                    </p:anim>
                                    <p:anim calcmode="lin" valueType="num">
                                      <p:cBhvr>
                                        <p:cTn id="36" dur="900" decel="100000" fill="hold"/>
                                        <p:tgtEl>
                                          <p:spTgt spid="26"/>
                                        </p:tgtEl>
                                        <p:attrNameLst>
                                          <p:attrName>ppt_y</p:attrName>
                                        </p:attrNameLst>
                                      </p:cBhvr>
                                      <p:tavLst>
                                        <p:tav tm="0">
                                          <p:val>
                                            <p:strVal val="#ppt_y+1"/>
                                          </p:val>
                                        </p:tav>
                                        <p:tav tm="100000">
                                          <p:val>
                                            <p:strVal val="#ppt_y-.03"/>
                                          </p:val>
                                        </p:tav>
                                      </p:tavLst>
                                    </p:anim>
                                    <p:anim calcmode="lin" valueType="num">
                                      <p:cBhvr>
                                        <p:cTn id="37" dur="100" accel="100000" fill="hold">
                                          <p:stCondLst>
                                            <p:cond delay="900"/>
                                          </p:stCondLst>
                                        </p:cTn>
                                        <p:tgtEl>
                                          <p:spTgt spid="26"/>
                                        </p:tgtEl>
                                        <p:attrNameLst>
                                          <p:attrName>ppt_y</p:attrName>
                                        </p:attrNameLst>
                                      </p:cBhvr>
                                      <p:tavLst>
                                        <p:tav tm="0">
                                          <p:val>
                                            <p:strVal val="#ppt_y-.03"/>
                                          </p:val>
                                        </p:tav>
                                        <p:tav tm="100000">
                                          <p:val>
                                            <p:strVal val="#ppt_y"/>
                                          </p:val>
                                        </p:tav>
                                      </p:tavLst>
                                    </p:anim>
                                  </p:childTnLst>
                                </p:cTn>
                              </p:par>
                              <p:par>
                                <p:cTn id="38" presetID="37" presetClass="entr" presetSubtype="0" fill="hold" grpId="0" nodeType="with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fade">
                                      <p:cBhvr>
                                        <p:cTn id="40" dur="1000"/>
                                        <p:tgtEl>
                                          <p:spTgt spid="36"/>
                                        </p:tgtEl>
                                      </p:cBhvr>
                                    </p:animEffect>
                                    <p:anim calcmode="lin" valueType="num">
                                      <p:cBhvr>
                                        <p:cTn id="41" dur="1000" fill="hold"/>
                                        <p:tgtEl>
                                          <p:spTgt spid="36"/>
                                        </p:tgtEl>
                                        <p:attrNameLst>
                                          <p:attrName>ppt_x</p:attrName>
                                        </p:attrNameLst>
                                      </p:cBhvr>
                                      <p:tavLst>
                                        <p:tav tm="0">
                                          <p:val>
                                            <p:strVal val="#ppt_x"/>
                                          </p:val>
                                        </p:tav>
                                        <p:tav tm="100000">
                                          <p:val>
                                            <p:strVal val="#ppt_x"/>
                                          </p:val>
                                        </p:tav>
                                      </p:tavLst>
                                    </p:anim>
                                    <p:anim calcmode="lin" valueType="num">
                                      <p:cBhvr>
                                        <p:cTn id="42" dur="900" decel="100000" fill="hold"/>
                                        <p:tgtEl>
                                          <p:spTgt spid="36"/>
                                        </p:tgtEl>
                                        <p:attrNameLst>
                                          <p:attrName>ppt_y</p:attrName>
                                        </p:attrNameLst>
                                      </p:cBhvr>
                                      <p:tavLst>
                                        <p:tav tm="0">
                                          <p:val>
                                            <p:strVal val="#ppt_y+1"/>
                                          </p:val>
                                        </p:tav>
                                        <p:tav tm="100000">
                                          <p:val>
                                            <p:strVal val="#ppt_y-.03"/>
                                          </p:val>
                                        </p:tav>
                                      </p:tavLst>
                                    </p:anim>
                                    <p:anim calcmode="lin" valueType="num">
                                      <p:cBhvr>
                                        <p:cTn id="43" dur="100" accel="100000" fill="hold">
                                          <p:stCondLst>
                                            <p:cond delay="900"/>
                                          </p:stCondLst>
                                        </p:cTn>
                                        <p:tgtEl>
                                          <p:spTgt spid="36"/>
                                        </p:tgtEl>
                                        <p:attrNameLst>
                                          <p:attrName>ppt_y</p:attrName>
                                        </p:attrNameLst>
                                      </p:cBhvr>
                                      <p:tavLst>
                                        <p:tav tm="0">
                                          <p:val>
                                            <p:strVal val="#ppt_y-.03"/>
                                          </p:val>
                                        </p:tav>
                                        <p:tav tm="100000">
                                          <p:val>
                                            <p:strVal val="#ppt_y"/>
                                          </p:val>
                                        </p:tav>
                                      </p:tavLst>
                                    </p:anim>
                                  </p:childTnLst>
                                </p:cTn>
                              </p:par>
                            </p:childTnLst>
                          </p:cTn>
                        </p:par>
                        <p:par>
                          <p:cTn id="44" fill="hold">
                            <p:stCondLst>
                              <p:cond delay="3500"/>
                            </p:stCondLst>
                            <p:childTnLst>
                              <p:par>
                                <p:cTn id="45" presetID="22" presetClass="entr" presetSubtype="2" fill="hold" grpId="0" nodeType="afterEffect">
                                  <p:stCondLst>
                                    <p:cond delay="0"/>
                                  </p:stCondLst>
                                  <p:childTnLst>
                                    <p:set>
                                      <p:cBhvr>
                                        <p:cTn id="46" dur="1" fill="hold">
                                          <p:stCondLst>
                                            <p:cond delay="0"/>
                                          </p:stCondLst>
                                        </p:cTn>
                                        <p:tgtEl>
                                          <p:spTgt spid="6156"/>
                                        </p:tgtEl>
                                        <p:attrNameLst>
                                          <p:attrName>style.visibility</p:attrName>
                                        </p:attrNameLst>
                                      </p:cBhvr>
                                      <p:to>
                                        <p:strVal val="visible"/>
                                      </p:to>
                                    </p:set>
                                    <p:animEffect transition="in" filter="wipe(right)">
                                      <p:cBhvr>
                                        <p:cTn id="47" dur="500"/>
                                        <p:tgtEl>
                                          <p:spTgt spid="6156"/>
                                        </p:tgtEl>
                                      </p:cBhvr>
                                    </p:animEffect>
                                  </p:childTnLst>
                                </p:cTn>
                              </p:par>
                              <p:par>
                                <p:cTn id="48" presetID="22" presetClass="entr" presetSubtype="2" fill="hold" nodeType="withEffect">
                                  <p:stCondLst>
                                    <p:cond delay="0"/>
                                  </p:stCondLst>
                                  <p:childTnLst>
                                    <p:set>
                                      <p:cBhvr>
                                        <p:cTn id="49" dur="1" fill="hold">
                                          <p:stCondLst>
                                            <p:cond delay="0"/>
                                          </p:stCondLst>
                                        </p:cTn>
                                        <p:tgtEl>
                                          <p:spTgt spid="86"/>
                                        </p:tgtEl>
                                        <p:attrNameLst>
                                          <p:attrName>style.visibility</p:attrName>
                                        </p:attrNameLst>
                                      </p:cBhvr>
                                      <p:to>
                                        <p:strVal val="visible"/>
                                      </p:to>
                                    </p:set>
                                    <p:animEffect transition="in" filter="wipe(right)">
                                      <p:cBhvr>
                                        <p:cTn id="50" dur="500"/>
                                        <p:tgtEl>
                                          <p:spTgt spid="86"/>
                                        </p:tgtEl>
                                      </p:cBhvr>
                                    </p:animEffect>
                                  </p:childTnLst>
                                </p:cTn>
                              </p:par>
                            </p:childTnLst>
                          </p:cTn>
                        </p:par>
                        <p:par>
                          <p:cTn id="51" fill="hold">
                            <p:stCondLst>
                              <p:cond delay="4000"/>
                            </p:stCondLst>
                            <p:childTnLst>
                              <p:par>
                                <p:cTn id="52" presetID="37" presetClass="entr" presetSubtype="0" fill="hold" nodeType="afterEffect">
                                  <p:stCondLst>
                                    <p:cond delay="0"/>
                                  </p:stCondLst>
                                  <p:childTnLst>
                                    <p:set>
                                      <p:cBhvr>
                                        <p:cTn id="53" dur="1" fill="hold">
                                          <p:stCondLst>
                                            <p:cond delay="0"/>
                                          </p:stCondLst>
                                        </p:cTn>
                                        <p:tgtEl>
                                          <p:spTgt spid="73"/>
                                        </p:tgtEl>
                                        <p:attrNameLst>
                                          <p:attrName>style.visibility</p:attrName>
                                        </p:attrNameLst>
                                      </p:cBhvr>
                                      <p:to>
                                        <p:strVal val="visible"/>
                                      </p:to>
                                    </p:set>
                                    <p:animEffect transition="in" filter="fade">
                                      <p:cBhvr>
                                        <p:cTn id="54" dur="1000"/>
                                        <p:tgtEl>
                                          <p:spTgt spid="73"/>
                                        </p:tgtEl>
                                      </p:cBhvr>
                                    </p:animEffect>
                                    <p:anim calcmode="lin" valueType="num">
                                      <p:cBhvr>
                                        <p:cTn id="55" dur="1000" fill="hold"/>
                                        <p:tgtEl>
                                          <p:spTgt spid="73"/>
                                        </p:tgtEl>
                                        <p:attrNameLst>
                                          <p:attrName>ppt_x</p:attrName>
                                        </p:attrNameLst>
                                      </p:cBhvr>
                                      <p:tavLst>
                                        <p:tav tm="0">
                                          <p:val>
                                            <p:strVal val="#ppt_x"/>
                                          </p:val>
                                        </p:tav>
                                        <p:tav tm="100000">
                                          <p:val>
                                            <p:strVal val="#ppt_x"/>
                                          </p:val>
                                        </p:tav>
                                      </p:tavLst>
                                    </p:anim>
                                    <p:anim calcmode="lin" valueType="num">
                                      <p:cBhvr>
                                        <p:cTn id="56" dur="900" decel="100000" fill="hold"/>
                                        <p:tgtEl>
                                          <p:spTgt spid="73"/>
                                        </p:tgtEl>
                                        <p:attrNameLst>
                                          <p:attrName>ppt_y</p:attrName>
                                        </p:attrNameLst>
                                      </p:cBhvr>
                                      <p:tavLst>
                                        <p:tav tm="0">
                                          <p:val>
                                            <p:strVal val="#ppt_y+1"/>
                                          </p:val>
                                        </p:tav>
                                        <p:tav tm="100000">
                                          <p:val>
                                            <p:strVal val="#ppt_y-.03"/>
                                          </p:val>
                                        </p:tav>
                                      </p:tavLst>
                                    </p:anim>
                                    <p:anim calcmode="lin" valueType="num">
                                      <p:cBhvr>
                                        <p:cTn id="57" dur="100" accel="100000" fill="hold">
                                          <p:stCondLst>
                                            <p:cond delay="900"/>
                                          </p:stCondLst>
                                        </p:cTn>
                                        <p:tgtEl>
                                          <p:spTgt spid="73"/>
                                        </p:tgtEl>
                                        <p:attrNameLst>
                                          <p:attrName>ppt_y</p:attrName>
                                        </p:attrNameLst>
                                      </p:cBhvr>
                                      <p:tavLst>
                                        <p:tav tm="0">
                                          <p:val>
                                            <p:strVal val="#ppt_y-.03"/>
                                          </p:val>
                                        </p:tav>
                                        <p:tav tm="100000">
                                          <p:val>
                                            <p:strVal val="#ppt_y"/>
                                          </p:val>
                                        </p:tav>
                                      </p:tavLst>
                                    </p:anim>
                                  </p:childTnLst>
                                </p:cTn>
                              </p:par>
                            </p:childTnLst>
                          </p:cTn>
                        </p:par>
                        <p:par>
                          <p:cTn id="58" fill="hold">
                            <p:stCondLst>
                              <p:cond delay="5000"/>
                            </p:stCondLst>
                            <p:childTnLst>
                              <p:par>
                                <p:cTn id="59" presetID="37" presetClass="entr" presetSubtype="0" fill="hold" nodeType="after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fade">
                                      <p:cBhvr>
                                        <p:cTn id="61" dur="1000"/>
                                        <p:tgtEl>
                                          <p:spTgt spid="25"/>
                                        </p:tgtEl>
                                      </p:cBhvr>
                                    </p:animEffect>
                                    <p:anim calcmode="lin" valueType="num">
                                      <p:cBhvr>
                                        <p:cTn id="62" dur="1000" fill="hold"/>
                                        <p:tgtEl>
                                          <p:spTgt spid="25"/>
                                        </p:tgtEl>
                                        <p:attrNameLst>
                                          <p:attrName>ppt_x</p:attrName>
                                        </p:attrNameLst>
                                      </p:cBhvr>
                                      <p:tavLst>
                                        <p:tav tm="0">
                                          <p:val>
                                            <p:strVal val="#ppt_x"/>
                                          </p:val>
                                        </p:tav>
                                        <p:tav tm="100000">
                                          <p:val>
                                            <p:strVal val="#ppt_x"/>
                                          </p:val>
                                        </p:tav>
                                      </p:tavLst>
                                    </p:anim>
                                    <p:anim calcmode="lin" valueType="num">
                                      <p:cBhvr>
                                        <p:cTn id="63" dur="900" decel="100000" fill="hold"/>
                                        <p:tgtEl>
                                          <p:spTgt spid="25"/>
                                        </p:tgtEl>
                                        <p:attrNameLst>
                                          <p:attrName>ppt_y</p:attrName>
                                        </p:attrNameLst>
                                      </p:cBhvr>
                                      <p:tavLst>
                                        <p:tav tm="0">
                                          <p:val>
                                            <p:strVal val="#ppt_y+1"/>
                                          </p:val>
                                        </p:tav>
                                        <p:tav tm="100000">
                                          <p:val>
                                            <p:strVal val="#ppt_y-.03"/>
                                          </p:val>
                                        </p:tav>
                                      </p:tavLst>
                                    </p:anim>
                                    <p:anim calcmode="lin" valueType="num">
                                      <p:cBhvr>
                                        <p:cTn id="64" dur="100" accel="100000" fill="hold">
                                          <p:stCondLst>
                                            <p:cond delay="900"/>
                                          </p:stCondLst>
                                        </p:cTn>
                                        <p:tgtEl>
                                          <p:spTgt spid="25"/>
                                        </p:tgtEl>
                                        <p:attrNameLst>
                                          <p:attrName>ppt_y</p:attrName>
                                        </p:attrNameLst>
                                      </p:cBhvr>
                                      <p:tavLst>
                                        <p:tav tm="0">
                                          <p:val>
                                            <p:strVal val="#ppt_y-.03"/>
                                          </p:val>
                                        </p:tav>
                                        <p:tav tm="100000">
                                          <p:val>
                                            <p:strVal val="#ppt_y"/>
                                          </p:val>
                                        </p:tav>
                                      </p:tavLst>
                                    </p:anim>
                                  </p:childTnLst>
                                </p:cTn>
                              </p:par>
                              <p:par>
                                <p:cTn id="65" presetID="37" presetClass="entr" presetSubtype="0" fill="hold" grpId="0" nodeType="withEffect">
                                  <p:stCondLst>
                                    <p:cond delay="0"/>
                                  </p:stCondLst>
                                  <p:childTnLst>
                                    <p:set>
                                      <p:cBhvr>
                                        <p:cTn id="66" dur="1" fill="hold">
                                          <p:stCondLst>
                                            <p:cond delay="0"/>
                                          </p:stCondLst>
                                        </p:cTn>
                                        <p:tgtEl>
                                          <p:spTgt spid="37"/>
                                        </p:tgtEl>
                                        <p:attrNameLst>
                                          <p:attrName>style.visibility</p:attrName>
                                        </p:attrNameLst>
                                      </p:cBhvr>
                                      <p:to>
                                        <p:strVal val="visible"/>
                                      </p:to>
                                    </p:set>
                                    <p:animEffect transition="in" filter="fade">
                                      <p:cBhvr>
                                        <p:cTn id="67" dur="1000"/>
                                        <p:tgtEl>
                                          <p:spTgt spid="37"/>
                                        </p:tgtEl>
                                      </p:cBhvr>
                                    </p:animEffect>
                                    <p:anim calcmode="lin" valueType="num">
                                      <p:cBhvr>
                                        <p:cTn id="68" dur="1000" fill="hold"/>
                                        <p:tgtEl>
                                          <p:spTgt spid="37"/>
                                        </p:tgtEl>
                                        <p:attrNameLst>
                                          <p:attrName>ppt_x</p:attrName>
                                        </p:attrNameLst>
                                      </p:cBhvr>
                                      <p:tavLst>
                                        <p:tav tm="0">
                                          <p:val>
                                            <p:strVal val="#ppt_x"/>
                                          </p:val>
                                        </p:tav>
                                        <p:tav tm="100000">
                                          <p:val>
                                            <p:strVal val="#ppt_x"/>
                                          </p:val>
                                        </p:tav>
                                      </p:tavLst>
                                    </p:anim>
                                    <p:anim calcmode="lin" valueType="num">
                                      <p:cBhvr>
                                        <p:cTn id="69" dur="900" decel="100000" fill="hold"/>
                                        <p:tgtEl>
                                          <p:spTgt spid="37"/>
                                        </p:tgtEl>
                                        <p:attrNameLst>
                                          <p:attrName>ppt_y</p:attrName>
                                        </p:attrNameLst>
                                      </p:cBhvr>
                                      <p:tavLst>
                                        <p:tav tm="0">
                                          <p:val>
                                            <p:strVal val="#ppt_y+1"/>
                                          </p:val>
                                        </p:tav>
                                        <p:tav tm="100000">
                                          <p:val>
                                            <p:strVal val="#ppt_y-.03"/>
                                          </p:val>
                                        </p:tav>
                                      </p:tavLst>
                                    </p:anim>
                                    <p:anim calcmode="lin" valueType="num">
                                      <p:cBhvr>
                                        <p:cTn id="70" dur="100" accel="100000" fill="hold">
                                          <p:stCondLst>
                                            <p:cond delay="900"/>
                                          </p:stCondLst>
                                        </p:cTn>
                                        <p:tgtEl>
                                          <p:spTgt spid="37"/>
                                        </p:tgtEl>
                                        <p:attrNameLst>
                                          <p:attrName>ppt_y</p:attrName>
                                        </p:attrNameLst>
                                      </p:cBhvr>
                                      <p:tavLst>
                                        <p:tav tm="0">
                                          <p:val>
                                            <p:strVal val="#ppt_y-.03"/>
                                          </p:val>
                                        </p:tav>
                                        <p:tav tm="100000">
                                          <p:val>
                                            <p:strVal val="#ppt_y"/>
                                          </p:val>
                                        </p:tav>
                                      </p:tavLst>
                                    </p:anim>
                                  </p:childTnLst>
                                </p:cTn>
                              </p:par>
                            </p:childTnLst>
                          </p:cTn>
                        </p:par>
                        <p:par>
                          <p:cTn id="71" fill="hold">
                            <p:stCondLst>
                              <p:cond delay="6000"/>
                            </p:stCondLst>
                            <p:childTnLst>
                              <p:par>
                                <p:cTn id="72" presetID="22" presetClass="entr" presetSubtype="8" fill="hold" grpId="0" nodeType="afterEffect">
                                  <p:stCondLst>
                                    <p:cond delay="0"/>
                                  </p:stCondLst>
                                  <p:childTnLst>
                                    <p:set>
                                      <p:cBhvr>
                                        <p:cTn id="73" dur="1" fill="hold">
                                          <p:stCondLst>
                                            <p:cond delay="0"/>
                                          </p:stCondLst>
                                        </p:cTn>
                                        <p:tgtEl>
                                          <p:spTgt spid="6159"/>
                                        </p:tgtEl>
                                        <p:attrNameLst>
                                          <p:attrName>style.visibility</p:attrName>
                                        </p:attrNameLst>
                                      </p:cBhvr>
                                      <p:to>
                                        <p:strVal val="visible"/>
                                      </p:to>
                                    </p:set>
                                    <p:animEffect transition="in" filter="wipe(left)">
                                      <p:cBhvr>
                                        <p:cTn id="74" dur="500"/>
                                        <p:tgtEl>
                                          <p:spTgt spid="6159"/>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80"/>
                                        </p:tgtEl>
                                        <p:attrNameLst>
                                          <p:attrName>style.visibility</p:attrName>
                                        </p:attrNameLst>
                                      </p:cBhvr>
                                      <p:to>
                                        <p:strVal val="visible"/>
                                      </p:to>
                                    </p:set>
                                    <p:animEffect transition="in" filter="wipe(left)">
                                      <p:cBhvr>
                                        <p:cTn id="77" dur="500"/>
                                        <p:tgtEl>
                                          <p:spTgt spid="80"/>
                                        </p:tgtEl>
                                      </p:cBhvr>
                                    </p:animEffect>
                                  </p:childTnLst>
                                </p:cTn>
                              </p:par>
                            </p:childTnLst>
                          </p:cTn>
                        </p:par>
                        <p:par>
                          <p:cTn id="78" fill="hold">
                            <p:stCondLst>
                              <p:cond delay="6500"/>
                            </p:stCondLst>
                            <p:childTnLst>
                              <p:par>
                                <p:cTn id="79" presetID="37" presetClass="entr" presetSubtype="0" fill="hold" nodeType="afterEffect">
                                  <p:stCondLst>
                                    <p:cond delay="0"/>
                                  </p:stCondLst>
                                  <p:childTnLst>
                                    <p:set>
                                      <p:cBhvr>
                                        <p:cTn id="80" dur="1" fill="hold">
                                          <p:stCondLst>
                                            <p:cond delay="0"/>
                                          </p:stCondLst>
                                        </p:cTn>
                                        <p:tgtEl>
                                          <p:spTgt spid="67"/>
                                        </p:tgtEl>
                                        <p:attrNameLst>
                                          <p:attrName>style.visibility</p:attrName>
                                        </p:attrNameLst>
                                      </p:cBhvr>
                                      <p:to>
                                        <p:strVal val="visible"/>
                                      </p:to>
                                    </p:set>
                                    <p:animEffect transition="in" filter="fade">
                                      <p:cBhvr>
                                        <p:cTn id="81" dur="1000"/>
                                        <p:tgtEl>
                                          <p:spTgt spid="67"/>
                                        </p:tgtEl>
                                      </p:cBhvr>
                                    </p:animEffect>
                                    <p:anim calcmode="lin" valueType="num">
                                      <p:cBhvr>
                                        <p:cTn id="82" dur="1000" fill="hold"/>
                                        <p:tgtEl>
                                          <p:spTgt spid="67"/>
                                        </p:tgtEl>
                                        <p:attrNameLst>
                                          <p:attrName>ppt_x</p:attrName>
                                        </p:attrNameLst>
                                      </p:cBhvr>
                                      <p:tavLst>
                                        <p:tav tm="0">
                                          <p:val>
                                            <p:strVal val="#ppt_x"/>
                                          </p:val>
                                        </p:tav>
                                        <p:tav tm="100000">
                                          <p:val>
                                            <p:strVal val="#ppt_x"/>
                                          </p:val>
                                        </p:tav>
                                      </p:tavLst>
                                    </p:anim>
                                    <p:anim calcmode="lin" valueType="num">
                                      <p:cBhvr>
                                        <p:cTn id="83" dur="900" decel="100000" fill="hold"/>
                                        <p:tgtEl>
                                          <p:spTgt spid="67"/>
                                        </p:tgtEl>
                                        <p:attrNameLst>
                                          <p:attrName>ppt_y</p:attrName>
                                        </p:attrNameLst>
                                      </p:cBhvr>
                                      <p:tavLst>
                                        <p:tav tm="0">
                                          <p:val>
                                            <p:strVal val="#ppt_y+1"/>
                                          </p:val>
                                        </p:tav>
                                        <p:tav tm="100000">
                                          <p:val>
                                            <p:strVal val="#ppt_y-.03"/>
                                          </p:val>
                                        </p:tav>
                                      </p:tavLst>
                                    </p:anim>
                                    <p:anim calcmode="lin" valueType="num">
                                      <p:cBhvr>
                                        <p:cTn id="84" dur="100" accel="100000" fill="hold">
                                          <p:stCondLst>
                                            <p:cond delay="900"/>
                                          </p:stCondLst>
                                        </p:cTn>
                                        <p:tgtEl>
                                          <p:spTgt spid="67"/>
                                        </p:tgtEl>
                                        <p:attrNameLst>
                                          <p:attrName>ppt_y</p:attrName>
                                        </p:attrNameLst>
                                      </p:cBhvr>
                                      <p:tavLst>
                                        <p:tav tm="0">
                                          <p:val>
                                            <p:strVal val="#ppt_y-.03"/>
                                          </p:val>
                                        </p:tav>
                                        <p:tav tm="100000">
                                          <p:val>
                                            <p:strVal val="#ppt_y"/>
                                          </p:val>
                                        </p:tav>
                                      </p:tavLst>
                                    </p:anim>
                                  </p:childTnLst>
                                </p:cTn>
                              </p:par>
                            </p:childTnLst>
                          </p:cTn>
                        </p:par>
                        <p:par>
                          <p:cTn id="85" fill="hold">
                            <p:stCondLst>
                              <p:cond delay="7500"/>
                            </p:stCondLst>
                            <p:childTnLst>
                              <p:par>
                                <p:cTn id="86" presetID="37" presetClass="entr" presetSubtype="0" fill="hold" nodeType="afterEffect">
                                  <p:stCondLst>
                                    <p:cond delay="0"/>
                                  </p:stCondLst>
                                  <p:childTnLst>
                                    <p:set>
                                      <p:cBhvr>
                                        <p:cTn id="87" dur="1" fill="hold">
                                          <p:stCondLst>
                                            <p:cond delay="0"/>
                                          </p:stCondLst>
                                        </p:cTn>
                                        <p:tgtEl>
                                          <p:spTgt spid="29"/>
                                        </p:tgtEl>
                                        <p:attrNameLst>
                                          <p:attrName>style.visibility</p:attrName>
                                        </p:attrNameLst>
                                      </p:cBhvr>
                                      <p:to>
                                        <p:strVal val="visible"/>
                                      </p:to>
                                    </p:set>
                                    <p:animEffect transition="in" filter="fade">
                                      <p:cBhvr>
                                        <p:cTn id="88" dur="1000"/>
                                        <p:tgtEl>
                                          <p:spTgt spid="29"/>
                                        </p:tgtEl>
                                      </p:cBhvr>
                                    </p:animEffect>
                                    <p:anim calcmode="lin" valueType="num">
                                      <p:cBhvr>
                                        <p:cTn id="89" dur="1000" fill="hold"/>
                                        <p:tgtEl>
                                          <p:spTgt spid="29"/>
                                        </p:tgtEl>
                                        <p:attrNameLst>
                                          <p:attrName>ppt_x</p:attrName>
                                        </p:attrNameLst>
                                      </p:cBhvr>
                                      <p:tavLst>
                                        <p:tav tm="0">
                                          <p:val>
                                            <p:strVal val="#ppt_x"/>
                                          </p:val>
                                        </p:tav>
                                        <p:tav tm="100000">
                                          <p:val>
                                            <p:strVal val="#ppt_x"/>
                                          </p:val>
                                        </p:tav>
                                      </p:tavLst>
                                    </p:anim>
                                    <p:anim calcmode="lin" valueType="num">
                                      <p:cBhvr>
                                        <p:cTn id="90" dur="900" decel="100000" fill="hold"/>
                                        <p:tgtEl>
                                          <p:spTgt spid="29"/>
                                        </p:tgtEl>
                                        <p:attrNameLst>
                                          <p:attrName>ppt_y</p:attrName>
                                        </p:attrNameLst>
                                      </p:cBhvr>
                                      <p:tavLst>
                                        <p:tav tm="0">
                                          <p:val>
                                            <p:strVal val="#ppt_y+1"/>
                                          </p:val>
                                        </p:tav>
                                        <p:tav tm="100000">
                                          <p:val>
                                            <p:strVal val="#ppt_y-.03"/>
                                          </p:val>
                                        </p:tav>
                                      </p:tavLst>
                                    </p:anim>
                                    <p:anim calcmode="lin" valueType="num">
                                      <p:cBhvr>
                                        <p:cTn id="91" dur="100" accel="100000" fill="hold">
                                          <p:stCondLst>
                                            <p:cond delay="900"/>
                                          </p:stCondLst>
                                        </p:cTn>
                                        <p:tgtEl>
                                          <p:spTgt spid="29"/>
                                        </p:tgtEl>
                                        <p:attrNameLst>
                                          <p:attrName>ppt_y</p:attrName>
                                        </p:attrNameLst>
                                      </p:cBhvr>
                                      <p:tavLst>
                                        <p:tav tm="0">
                                          <p:val>
                                            <p:strVal val="#ppt_y-.03"/>
                                          </p:val>
                                        </p:tav>
                                        <p:tav tm="100000">
                                          <p:val>
                                            <p:strVal val="#ppt_y"/>
                                          </p:val>
                                        </p:tav>
                                      </p:tavLst>
                                    </p:anim>
                                  </p:childTnLst>
                                </p:cTn>
                              </p:par>
                              <p:par>
                                <p:cTn id="92" presetID="37" presetClass="entr" presetSubtype="0" fill="hold" grpId="0" nodeType="withEffect">
                                  <p:stCondLst>
                                    <p:cond delay="0"/>
                                  </p:stCondLst>
                                  <p:childTnLst>
                                    <p:set>
                                      <p:cBhvr>
                                        <p:cTn id="93" dur="1" fill="hold">
                                          <p:stCondLst>
                                            <p:cond delay="0"/>
                                          </p:stCondLst>
                                        </p:cTn>
                                        <p:tgtEl>
                                          <p:spTgt spid="38"/>
                                        </p:tgtEl>
                                        <p:attrNameLst>
                                          <p:attrName>style.visibility</p:attrName>
                                        </p:attrNameLst>
                                      </p:cBhvr>
                                      <p:to>
                                        <p:strVal val="visible"/>
                                      </p:to>
                                    </p:set>
                                    <p:animEffect transition="in" filter="fade">
                                      <p:cBhvr>
                                        <p:cTn id="94" dur="1000"/>
                                        <p:tgtEl>
                                          <p:spTgt spid="38"/>
                                        </p:tgtEl>
                                      </p:cBhvr>
                                    </p:animEffect>
                                    <p:anim calcmode="lin" valueType="num">
                                      <p:cBhvr>
                                        <p:cTn id="95" dur="1000" fill="hold"/>
                                        <p:tgtEl>
                                          <p:spTgt spid="38"/>
                                        </p:tgtEl>
                                        <p:attrNameLst>
                                          <p:attrName>ppt_x</p:attrName>
                                        </p:attrNameLst>
                                      </p:cBhvr>
                                      <p:tavLst>
                                        <p:tav tm="0">
                                          <p:val>
                                            <p:strVal val="#ppt_x"/>
                                          </p:val>
                                        </p:tav>
                                        <p:tav tm="100000">
                                          <p:val>
                                            <p:strVal val="#ppt_x"/>
                                          </p:val>
                                        </p:tav>
                                      </p:tavLst>
                                    </p:anim>
                                    <p:anim calcmode="lin" valueType="num">
                                      <p:cBhvr>
                                        <p:cTn id="96" dur="900" decel="100000" fill="hold"/>
                                        <p:tgtEl>
                                          <p:spTgt spid="38"/>
                                        </p:tgtEl>
                                        <p:attrNameLst>
                                          <p:attrName>ppt_y</p:attrName>
                                        </p:attrNameLst>
                                      </p:cBhvr>
                                      <p:tavLst>
                                        <p:tav tm="0">
                                          <p:val>
                                            <p:strVal val="#ppt_y+1"/>
                                          </p:val>
                                        </p:tav>
                                        <p:tav tm="100000">
                                          <p:val>
                                            <p:strVal val="#ppt_y-.03"/>
                                          </p:val>
                                        </p:tav>
                                      </p:tavLst>
                                    </p:anim>
                                    <p:anim calcmode="lin" valueType="num">
                                      <p:cBhvr>
                                        <p:cTn id="97" dur="100" accel="100000" fill="hold">
                                          <p:stCondLst>
                                            <p:cond delay="900"/>
                                          </p:stCondLst>
                                        </p:cTn>
                                        <p:tgtEl>
                                          <p:spTgt spid="38"/>
                                        </p:tgtEl>
                                        <p:attrNameLst>
                                          <p:attrName>ppt_y</p:attrName>
                                        </p:attrNameLst>
                                      </p:cBhvr>
                                      <p:tavLst>
                                        <p:tav tm="0">
                                          <p:val>
                                            <p:strVal val="#ppt_y-.03"/>
                                          </p:val>
                                        </p:tav>
                                        <p:tav tm="100000">
                                          <p:val>
                                            <p:strVal val="#ppt_y"/>
                                          </p:val>
                                        </p:tav>
                                      </p:tavLst>
                                    </p:anim>
                                  </p:childTnLst>
                                </p:cTn>
                              </p:par>
                            </p:childTnLst>
                          </p:cTn>
                        </p:par>
                        <p:par>
                          <p:cTn id="98" fill="hold">
                            <p:stCondLst>
                              <p:cond delay="8500"/>
                            </p:stCondLst>
                            <p:childTnLst>
                              <p:par>
                                <p:cTn id="99" presetID="22" presetClass="entr" presetSubtype="2" fill="hold" grpId="0" nodeType="afterEffect">
                                  <p:stCondLst>
                                    <p:cond delay="0"/>
                                  </p:stCondLst>
                                  <p:childTnLst>
                                    <p:set>
                                      <p:cBhvr>
                                        <p:cTn id="100" dur="1" fill="hold">
                                          <p:stCondLst>
                                            <p:cond delay="0"/>
                                          </p:stCondLst>
                                        </p:cTn>
                                        <p:tgtEl>
                                          <p:spTgt spid="28"/>
                                        </p:tgtEl>
                                        <p:attrNameLst>
                                          <p:attrName>style.visibility</p:attrName>
                                        </p:attrNameLst>
                                      </p:cBhvr>
                                      <p:to>
                                        <p:strVal val="visible"/>
                                      </p:to>
                                    </p:set>
                                    <p:animEffect transition="in" filter="wipe(right)">
                                      <p:cBhvr>
                                        <p:cTn id="101" dur="500"/>
                                        <p:tgtEl>
                                          <p:spTgt spid="28"/>
                                        </p:tgtEl>
                                      </p:cBhvr>
                                    </p:animEffect>
                                  </p:childTnLst>
                                </p:cTn>
                              </p:par>
                              <p:par>
                                <p:cTn id="102" presetID="22" presetClass="entr" presetSubtype="2" fill="hold" grpId="0" nodeType="withEffect">
                                  <p:stCondLst>
                                    <p:cond delay="0"/>
                                  </p:stCondLst>
                                  <p:childTnLst>
                                    <p:set>
                                      <p:cBhvr>
                                        <p:cTn id="103" dur="1" fill="hold">
                                          <p:stCondLst>
                                            <p:cond delay="0"/>
                                          </p:stCondLst>
                                        </p:cTn>
                                        <p:tgtEl>
                                          <p:spTgt spid="79"/>
                                        </p:tgtEl>
                                        <p:attrNameLst>
                                          <p:attrName>style.visibility</p:attrName>
                                        </p:attrNameLst>
                                      </p:cBhvr>
                                      <p:to>
                                        <p:strVal val="visible"/>
                                      </p:to>
                                    </p:set>
                                    <p:animEffect transition="in" filter="wipe(right)">
                                      <p:cBhvr>
                                        <p:cTn id="104" dur="500"/>
                                        <p:tgtEl>
                                          <p:spTgt spid="79"/>
                                        </p:tgtEl>
                                      </p:cBhvr>
                                    </p:animEffect>
                                  </p:childTnLst>
                                </p:cTn>
                              </p:par>
                            </p:childTnLst>
                          </p:cTn>
                        </p:par>
                        <p:par>
                          <p:cTn id="105" fill="hold">
                            <p:stCondLst>
                              <p:cond delay="9000"/>
                            </p:stCondLst>
                            <p:childTnLst>
                              <p:par>
                                <p:cTn id="106" presetID="37" presetClass="entr" presetSubtype="0" fill="hold" nodeType="afterEffect">
                                  <p:stCondLst>
                                    <p:cond delay="0"/>
                                  </p:stCondLst>
                                  <p:childTnLst>
                                    <p:set>
                                      <p:cBhvr>
                                        <p:cTn id="107" dur="1" fill="hold">
                                          <p:stCondLst>
                                            <p:cond delay="0"/>
                                          </p:stCondLst>
                                        </p:cTn>
                                        <p:tgtEl>
                                          <p:spTgt spid="70"/>
                                        </p:tgtEl>
                                        <p:attrNameLst>
                                          <p:attrName>style.visibility</p:attrName>
                                        </p:attrNameLst>
                                      </p:cBhvr>
                                      <p:to>
                                        <p:strVal val="visible"/>
                                      </p:to>
                                    </p:set>
                                    <p:animEffect transition="in" filter="fade">
                                      <p:cBhvr>
                                        <p:cTn id="108" dur="1000"/>
                                        <p:tgtEl>
                                          <p:spTgt spid="70"/>
                                        </p:tgtEl>
                                      </p:cBhvr>
                                    </p:animEffect>
                                    <p:anim calcmode="lin" valueType="num">
                                      <p:cBhvr>
                                        <p:cTn id="109" dur="1000" fill="hold"/>
                                        <p:tgtEl>
                                          <p:spTgt spid="70"/>
                                        </p:tgtEl>
                                        <p:attrNameLst>
                                          <p:attrName>ppt_x</p:attrName>
                                        </p:attrNameLst>
                                      </p:cBhvr>
                                      <p:tavLst>
                                        <p:tav tm="0">
                                          <p:val>
                                            <p:strVal val="#ppt_x"/>
                                          </p:val>
                                        </p:tav>
                                        <p:tav tm="100000">
                                          <p:val>
                                            <p:strVal val="#ppt_x"/>
                                          </p:val>
                                        </p:tav>
                                      </p:tavLst>
                                    </p:anim>
                                    <p:anim calcmode="lin" valueType="num">
                                      <p:cBhvr>
                                        <p:cTn id="110" dur="900" decel="100000" fill="hold"/>
                                        <p:tgtEl>
                                          <p:spTgt spid="70"/>
                                        </p:tgtEl>
                                        <p:attrNameLst>
                                          <p:attrName>ppt_y</p:attrName>
                                        </p:attrNameLst>
                                      </p:cBhvr>
                                      <p:tavLst>
                                        <p:tav tm="0">
                                          <p:val>
                                            <p:strVal val="#ppt_y+1"/>
                                          </p:val>
                                        </p:tav>
                                        <p:tav tm="100000">
                                          <p:val>
                                            <p:strVal val="#ppt_y-.03"/>
                                          </p:val>
                                        </p:tav>
                                      </p:tavLst>
                                    </p:anim>
                                    <p:anim calcmode="lin" valueType="num">
                                      <p:cBhvr>
                                        <p:cTn id="111" dur="100" accel="100000" fill="hold">
                                          <p:stCondLst>
                                            <p:cond delay="900"/>
                                          </p:stCondLst>
                                        </p:cTn>
                                        <p:tgtEl>
                                          <p:spTgt spid="70"/>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3" grpId="0" animBg="1"/>
      <p:bldP spid="6156" grpId="0" animBg="1"/>
      <p:bldP spid="6159" grpId="0" animBg="1"/>
      <p:bldP spid="28" grpId="0" animBg="1"/>
      <p:bldP spid="34" grpId="0"/>
      <p:bldP spid="36" grpId="0"/>
      <p:bldP spid="37" grpId="0"/>
      <p:bldP spid="38" grpId="0"/>
      <p:bldP spid="79" grpId="0" animBg="1"/>
      <p:bldP spid="8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3000" b="-23000"/>
          </a:stretch>
        </a:blipFill>
        <a:effectLst/>
      </p:bgPr>
    </p:bg>
    <p:spTree>
      <p:nvGrpSpPr>
        <p:cNvPr id="1" name=""/>
        <p:cNvGrpSpPr/>
        <p:nvPr/>
      </p:nvGrpSpPr>
      <p:grpSpPr>
        <a:xfrm>
          <a:off x="0" y="0"/>
          <a:ext cx="0" cy="0"/>
          <a:chOff x="0" y="0"/>
          <a:chExt cx="0" cy="0"/>
        </a:xfrm>
      </p:grpSpPr>
      <p:sp>
        <p:nvSpPr>
          <p:cNvPr id="9" name="TextBox 8"/>
          <p:cNvSpPr txBox="1"/>
          <p:nvPr/>
        </p:nvSpPr>
        <p:spPr>
          <a:xfrm>
            <a:off x="2796484" y="92260"/>
            <a:ext cx="9607181" cy="1446550"/>
          </a:xfrm>
          <a:prstGeom prst="rect">
            <a:avLst/>
          </a:prstGeom>
          <a:noFill/>
        </p:spPr>
        <p:txBody>
          <a:bodyPr wrap="square" rtlCol="0">
            <a:spAutoFit/>
          </a:bodyPr>
          <a:lstStyle/>
          <a:p>
            <a:r>
              <a:rPr lang="en-US" sz="4400" b="1" dirty="0">
                <a:solidFill>
                  <a:schemeClr val="bg1"/>
                </a:solidFill>
                <a:latin typeface="Candara" panose="020E0502030303020204" pitchFamily="34" charset="0"/>
              </a:rPr>
              <a:t>STRUCTURAL OUTLINE :</a:t>
            </a:r>
            <a:br>
              <a:rPr lang="en-US" sz="4400" b="1" dirty="0">
                <a:solidFill>
                  <a:schemeClr val="bg1"/>
                </a:solidFill>
                <a:latin typeface="Candara" panose="020E0502030303020204" pitchFamily="34" charset="0"/>
              </a:rPr>
            </a:br>
            <a:endParaRPr lang="en-US" sz="4400" b="1" dirty="0">
              <a:solidFill>
                <a:schemeClr val="bg1"/>
              </a:solidFill>
              <a:latin typeface="Candara" panose="020E0502030303020204" pitchFamily="34" charset="0"/>
            </a:endParaRPr>
          </a:p>
        </p:txBody>
      </p:sp>
      <p:sp>
        <p:nvSpPr>
          <p:cNvPr id="50" name="Google Shape;527;p28">
            <a:extLst>
              <a:ext uri="{FF2B5EF4-FFF2-40B4-BE49-F238E27FC236}">
                <a16:creationId xmlns:a16="http://schemas.microsoft.com/office/drawing/2014/main" id="{DCCDBA30-8058-4DC1-8666-3D55713D8A27}"/>
              </a:ext>
            </a:extLst>
          </p:cNvPr>
          <p:cNvSpPr/>
          <p:nvPr/>
        </p:nvSpPr>
        <p:spPr>
          <a:xfrm>
            <a:off x="1258142" y="873404"/>
            <a:ext cx="1355506" cy="862309"/>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 name="Google Shape;532;p28">
            <a:extLst>
              <a:ext uri="{FF2B5EF4-FFF2-40B4-BE49-F238E27FC236}">
                <a16:creationId xmlns:a16="http://schemas.microsoft.com/office/drawing/2014/main" id="{6A20B436-C495-4069-A867-5E1FF0594B68}"/>
              </a:ext>
            </a:extLst>
          </p:cNvPr>
          <p:cNvSpPr txBox="1"/>
          <p:nvPr/>
        </p:nvSpPr>
        <p:spPr>
          <a:xfrm>
            <a:off x="1256724" y="1230180"/>
            <a:ext cx="1355507" cy="172824"/>
          </a:xfrm>
          <a:prstGeom prst="rect">
            <a:avLst/>
          </a:prstGeom>
          <a:noFill/>
          <a:ln>
            <a:noFill/>
          </a:ln>
        </p:spPr>
        <p:txBody>
          <a:bodyPr spcFirstLastPara="1" wrap="square" lIns="91425" tIns="45700" rIns="91425" bIns="45700" anchor="ctr" anchorCtr="0">
            <a:noAutofit/>
          </a:bodyPr>
          <a:lstStyle/>
          <a:p>
            <a:pPr algn="ctr">
              <a:buClr>
                <a:srgbClr val="000000"/>
              </a:buClr>
              <a:buFont typeface="Arial"/>
              <a:buNone/>
            </a:pPr>
            <a:r>
              <a:rPr lang="en" sz="1200" kern="0" dirty="0">
                <a:solidFill>
                  <a:srgbClr val="FFFFFF"/>
                </a:solidFill>
                <a:latin typeface="Roboto"/>
                <a:ea typeface="Roboto"/>
                <a:cs typeface="Roboto"/>
                <a:sym typeface="Roboto"/>
              </a:rPr>
              <a:t>INITIALIZE GAME</a:t>
            </a:r>
            <a:endParaRPr sz="1200" kern="0" dirty="0">
              <a:solidFill>
                <a:srgbClr val="000000"/>
              </a:solidFill>
              <a:latin typeface="Roboto"/>
              <a:ea typeface="Roboto"/>
              <a:cs typeface="Roboto"/>
              <a:sym typeface="Roboto"/>
            </a:endParaRPr>
          </a:p>
        </p:txBody>
      </p:sp>
      <p:sp>
        <p:nvSpPr>
          <p:cNvPr id="52" name="Google Shape;533;p28">
            <a:extLst>
              <a:ext uri="{FF2B5EF4-FFF2-40B4-BE49-F238E27FC236}">
                <a16:creationId xmlns:a16="http://schemas.microsoft.com/office/drawing/2014/main" id="{6BF47272-0BAF-4F58-BB7A-0558E472E34F}"/>
              </a:ext>
            </a:extLst>
          </p:cNvPr>
          <p:cNvSpPr/>
          <p:nvPr/>
        </p:nvSpPr>
        <p:spPr>
          <a:xfrm>
            <a:off x="1184216" y="1945682"/>
            <a:ext cx="1500524" cy="862309"/>
          </a:xfrm>
          <a:prstGeom prst="flowChartProcess">
            <a:avLst/>
          </a:prstGeom>
          <a:solidFill>
            <a:srgbClr val="6C5099"/>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3600" b="0" i="0" u="none" strike="noStrike" kern="0" cap="none" spc="0" normalizeH="0" baseline="0" noProof="0">
              <a:ln>
                <a:noFill/>
              </a:ln>
              <a:solidFill>
                <a:srgbClr val="FFFFFF"/>
              </a:solidFill>
              <a:effectLst/>
              <a:uLnTx/>
              <a:uFillTx/>
              <a:ea typeface="Calibri"/>
              <a:cs typeface="Calibri"/>
              <a:sym typeface="Calibri"/>
            </a:endParaRPr>
          </a:p>
        </p:txBody>
      </p:sp>
      <p:sp>
        <p:nvSpPr>
          <p:cNvPr id="53" name="Google Shape;534;p28">
            <a:extLst>
              <a:ext uri="{FF2B5EF4-FFF2-40B4-BE49-F238E27FC236}">
                <a16:creationId xmlns:a16="http://schemas.microsoft.com/office/drawing/2014/main" id="{F8093C69-5A2C-4E58-9C3E-C6DBBE0799CC}"/>
              </a:ext>
            </a:extLst>
          </p:cNvPr>
          <p:cNvSpPr txBox="1"/>
          <p:nvPr/>
        </p:nvSpPr>
        <p:spPr>
          <a:xfrm>
            <a:off x="1315346" y="2115574"/>
            <a:ext cx="1238264" cy="492894"/>
          </a:xfrm>
          <a:prstGeom prst="rect">
            <a:avLst/>
          </a:prstGeom>
          <a:noFill/>
          <a:ln>
            <a:noFill/>
          </a:ln>
        </p:spPr>
        <p:txBody>
          <a:bodyPr spcFirstLastPara="1" wrap="square" lIns="91425" tIns="45700" rIns="91425" bIns="45700" anchor="ctr" anchorCtr="0">
            <a:noAutofit/>
          </a:bodyPr>
          <a:lstStyle/>
          <a:p>
            <a:pPr algn="ctr">
              <a:buClr>
                <a:srgbClr val="000000"/>
              </a:buClr>
              <a:buSzPts val="1100"/>
              <a:buFont typeface="Arial"/>
              <a:buNone/>
            </a:pPr>
            <a:r>
              <a:rPr lang="en-US" sz="1200" kern="0" dirty="0">
                <a:solidFill>
                  <a:srgbClr val="FFFFFF"/>
                </a:solidFill>
                <a:latin typeface="Roboto"/>
                <a:ea typeface="Roboto"/>
                <a:cs typeface="Roboto"/>
                <a:sym typeface="Roboto"/>
              </a:rPr>
              <a:t>USER INPUT</a:t>
            </a:r>
            <a:endParaRPr sz="1200" kern="0" dirty="0">
              <a:solidFill>
                <a:srgbClr val="FFFFFF"/>
              </a:solidFill>
              <a:latin typeface="Roboto"/>
              <a:ea typeface="Roboto"/>
              <a:cs typeface="Roboto"/>
              <a:sym typeface="Roboto"/>
            </a:endParaRPr>
          </a:p>
        </p:txBody>
      </p:sp>
      <p:sp>
        <p:nvSpPr>
          <p:cNvPr id="54" name="Google Shape;537;p28">
            <a:extLst>
              <a:ext uri="{FF2B5EF4-FFF2-40B4-BE49-F238E27FC236}">
                <a16:creationId xmlns:a16="http://schemas.microsoft.com/office/drawing/2014/main" id="{721C1FFD-CB09-4C6E-93D2-4F2EE994C9BE}"/>
              </a:ext>
            </a:extLst>
          </p:cNvPr>
          <p:cNvSpPr/>
          <p:nvPr/>
        </p:nvSpPr>
        <p:spPr>
          <a:xfrm>
            <a:off x="1185190" y="4688248"/>
            <a:ext cx="1500524" cy="862309"/>
          </a:xfrm>
          <a:prstGeom prst="flowChartProcess">
            <a:avLst/>
          </a:prstGeom>
          <a:solidFill>
            <a:schemeClr val="bg1">
              <a:lumMod val="65000"/>
            </a:schemeClr>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3600" b="0" i="0" u="none" strike="noStrike" kern="0" cap="none" spc="0" normalizeH="0" baseline="0" noProof="0">
              <a:ln>
                <a:noFill/>
              </a:ln>
              <a:solidFill>
                <a:srgbClr val="FFFFFF"/>
              </a:solidFill>
              <a:effectLst/>
              <a:uLnTx/>
              <a:uFillTx/>
              <a:ea typeface="Calibri"/>
              <a:cs typeface="Calibri"/>
              <a:sym typeface="Calibri"/>
            </a:endParaRPr>
          </a:p>
        </p:txBody>
      </p:sp>
      <p:sp>
        <p:nvSpPr>
          <p:cNvPr id="55" name="Google Shape;538;p28">
            <a:extLst>
              <a:ext uri="{FF2B5EF4-FFF2-40B4-BE49-F238E27FC236}">
                <a16:creationId xmlns:a16="http://schemas.microsoft.com/office/drawing/2014/main" id="{06653C01-6F6B-4304-875B-B19271364E51}"/>
              </a:ext>
            </a:extLst>
          </p:cNvPr>
          <p:cNvSpPr txBox="1"/>
          <p:nvPr/>
        </p:nvSpPr>
        <p:spPr>
          <a:xfrm>
            <a:off x="1315346" y="4828786"/>
            <a:ext cx="1238264" cy="492894"/>
          </a:xfrm>
          <a:prstGeom prst="rect">
            <a:avLst/>
          </a:prstGeom>
          <a:noFill/>
          <a:ln>
            <a:noFill/>
          </a:ln>
        </p:spPr>
        <p:txBody>
          <a:bodyPr spcFirstLastPara="1" wrap="square" lIns="91425" tIns="45700" rIns="91425" bIns="45700" anchor="ctr" anchorCtr="0">
            <a:noAutofit/>
          </a:bodyPr>
          <a:lstStyle/>
          <a:p>
            <a:pPr algn="ctr">
              <a:buClr>
                <a:srgbClr val="000000"/>
              </a:buClr>
              <a:buSzPts val="1100"/>
              <a:buFont typeface="Arial"/>
              <a:buNone/>
            </a:pPr>
            <a:r>
              <a:rPr lang="en-US" sz="1200" kern="0" dirty="0">
                <a:solidFill>
                  <a:srgbClr val="FFFFFF"/>
                </a:solidFill>
                <a:latin typeface="Roboto"/>
                <a:ea typeface="Roboto"/>
                <a:cs typeface="Roboto"/>
                <a:sym typeface="Roboto"/>
              </a:rPr>
              <a:t>GAME INPUT</a:t>
            </a:r>
            <a:endParaRPr sz="1200" kern="0" dirty="0">
              <a:solidFill>
                <a:srgbClr val="FFFFFF"/>
              </a:solidFill>
              <a:latin typeface="Roboto"/>
              <a:ea typeface="Roboto"/>
              <a:cs typeface="Roboto"/>
              <a:sym typeface="Roboto"/>
            </a:endParaRPr>
          </a:p>
        </p:txBody>
      </p:sp>
      <p:sp>
        <p:nvSpPr>
          <p:cNvPr id="56" name="Google Shape;540;p28">
            <a:extLst>
              <a:ext uri="{FF2B5EF4-FFF2-40B4-BE49-F238E27FC236}">
                <a16:creationId xmlns:a16="http://schemas.microsoft.com/office/drawing/2014/main" id="{066316F0-1386-40F6-BB05-1017B5EE97B4}"/>
              </a:ext>
            </a:extLst>
          </p:cNvPr>
          <p:cNvSpPr txBox="1"/>
          <p:nvPr/>
        </p:nvSpPr>
        <p:spPr>
          <a:xfrm>
            <a:off x="4471205" y="2920505"/>
            <a:ext cx="1238264" cy="492894"/>
          </a:xfrm>
          <a:prstGeom prst="rect">
            <a:avLst/>
          </a:prstGeom>
          <a:noFill/>
          <a:ln>
            <a:noFill/>
          </a:ln>
        </p:spPr>
        <p:txBody>
          <a:bodyPr spcFirstLastPara="1" wrap="square" lIns="91425" tIns="45700" rIns="91425" bIns="45700" anchor="ctr" anchorCtr="0">
            <a:noAutofit/>
          </a:bodyPr>
          <a:lstStyle/>
          <a:p>
            <a:pPr algn="ctr">
              <a:buClr>
                <a:srgbClr val="000000"/>
              </a:buClr>
              <a:buSzPts val="1100"/>
              <a:buFont typeface="Arial"/>
              <a:buNone/>
            </a:pPr>
            <a:endParaRPr sz="1200" kern="0" dirty="0">
              <a:solidFill>
                <a:srgbClr val="FFFFFF"/>
              </a:solidFill>
              <a:latin typeface="Roboto"/>
              <a:ea typeface="Roboto"/>
              <a:cs typeface="Roboto"/>
              <a:sym typeface="Roboto"/>
            </a:endParaRPr>
          </a:p>
        </p:txBody>
      </p:sp>
      <p:sp>
        <p:nvSpPr>
          <p:cNvPr id="57" name="Google Shape;541;p28">
            <a:extLst>
              <a:ext uri="{FF2B5EF4-FFF2-40B4-BE49-F238E27FC236}">
                <a16:creationId xmlns:a16="http://schemas.microsoft.com/office/drawing/2014/main" id="{CCC8C89F-364F-4F8B-A999-448EEA2EDEB9}"/>
              </a:ext>
            </a:extLst>
          </p:cNvPr>
          <p:cNvSpPr/>
          <p:nvPr/>
        </p:nvSpPr>
        <p:spPr>
          <a:xfrm>
            <a:off x="4428243" y="4194440"/>
            <a:ext cx="1972534" cy="1820860"/>
          </a:xfrm>
          <a:prstGeom prst="flowChartDecision">
            <a:avLst/>
          </a:prstGeom>
          <a:solidFill>
            <a:schemeClr val="accent5"/>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3600" b="0" i="0" u="none" strike="noStrike" kern="0" cap="none" spc="0" normalizeH="0" baseline="0" noProof="0">
              <a:ln>
                <a:noFill/>
              </a:ln>
              <a:solidFill>
                <a:srgbClr val="FFFFFF"/>
              </a:solidFill>
              <a:effectLst/>
              <a:uLnTx/>
              <a:uFillTx/>
              <a:ea typeface="Calibri"/>
              <a:cs typeface="Calibri"/>
              <a:sym typeface="Calibri"/>
            </a:endParaRPr>
          </a:p>
        </p:txBody>
      </p:sp>
      <p:sp>
        <p:nvSpPr>
          <p:cNvPr id="58" name="Google Shape;542;p28">
            <a:extLst>
              <a:ext uri="{FF2B5EF4-FFF2-40B4-BE49-F238E27FC236}">
                <a16:creationId xmlns:a16="http://schemas.microsoft.com/office/drawing/2014/main" id="{29B04A4A-3E8B-492D-B626-E89FFEE81743}"/>
              </a:ext>
            </a:extLst>
          </p:cNvPr>
          <p:cNvSpPr txBox="1"/>
          <p:nvPr/>
        </p:nvSpPr>
        <p:spPr>
          <a:xfrm>
            <a:off x="4811947" y="4956279"/>
            <a:ext cx="1238264" cy="272609"/>
          </a:xfrm>
          <a:prstGeom prst="rect">
            <a:avLst/>
          </a:prstGeom>
          <a:noFill/>
          <a:ln>
            <a:noFill/>
          </a:ln>
        </p:spPr>
        <p:txBody>
          <a:bodyPr spcFirstLastPara="1" wrap="square" lIns="91425" tIns="45700" rIns="91425" bIns="45700" anchor="ctr" anchorCtr="0">
            <a:noAutofit/>
          </a:bodyPr>
          <a:lstStyle/>
          <a:p>
            <a:pPr algn="ctr">
              <a:buClr>
                <a:srgbClr val="000000"/>
              </a:buClr>
              <a:buFont typeface="Arial"/>
              <a:buNone/>
            </a:pPr>
            <a:r>
              <a:rPr lang="en" sz="1200" kern="0" dirty="0">
                <a:solidFill>
                  <a:srgbClr val="FFFFFF"/>
                </a:solidFill>
                <a:latin typeface="Roboto"/>
                <a:ea typeface="Roboto"/>
                <a:cs typeface="Roboto"/>
                <a:sym typeface="Roboto"/>
              </a:rPr>
              <a:t>PAUSE GAME</a:t>
            </a:r>
            <a:endParaRPr sz="1200" kern="0" dirty="0">
              <a:solidFill>
                <a:srgbClr val="000000"/>
              </a:solidFill>
              <a:latin typeface="Roboto"/>
              <a:ea typeface="Roboto"/>
              <a:cs typeface="Roboto"/>
              <a:sym typeface="Roboto"/>
            </a:endParaRPr>
          </a:p>
        </p:txBody>
      </p:sp>
      <p:sp>
        <p:nvSpPr>
          <p:cNvPr id="59" name="Google Shape;543;p28">
            <a:extLst>
              <a:ext uri="{FF2B5EF4-FFF2-40B4-BE49-F238E27FC236}">
                <a16:creationId xmlns:a16="http://schemas.microsoft.com/office/drawing/2014/main" id="{C221F66D-9782-4653-B64B-20561D6234E8}"/>
              </a:ext>
            </a:extLst>
          </p:cNvPr>
          <p:cNvSpPr/>
          <p:nvPr/>
        </p:nvSpPr>
        <p:spPr>
          <a:xfrm>
            <a:off x="7885124" y="4688247"/>
            <a:ext cx="1500524" cy="862309"/>
          </a:xfrm>
          <a:prstGeom prst="flowChartProcess">
            <a:avLst/>
          </a:prstGeom>
          <a:solidFill>
            <a:srgbClr val="6C5099"/>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3600" b="0" i="0" u="none" strike="noStrike" kern="0" cap="none" spc="0" normalizeH="0" baseline="0" noProof="0">
              <a:ln>
                <a:noFill/>
              </a:ln>
              <a:solidFill>
                <a:srgbClr val="FFFFFF"/>
              </a:solidFill>
              <a:effectLst/>
              <a:uLnTx/>
              <a:uFillTx/>
              <a:ea typeface="Calibri"/>
              <a:cs typeface="Calibri"/>
              <a:sym typeface="Calibri"/>
            </a:endParaRPr>
          </a:p>
        </p:txBody>
      </p:sp>
      <p:sp>
        <p:nvSpPr>
          <p:cNvPr id="60" name="Google Shape;529;p28">
            <a:extLst>
              <a:ext uri="{FF2B5EF4-FFF2-40B4-BE49-F238E27FC236}">
                <a16:creationId xmlns:a16="http://schemas.microsoft.com/office/drawing/2014/main" id="{4ACE4895-DBC8-41B7-8371-D8E808F4B273}"/>
              </a:ext>
            </a:extLst>
          </p:cNvPr>
          <p:cNvSpPr txBox="1"/>
          <p:nvPr/>
        </p:nvSpPr>
        <p:spPr>
          <a:xfrm>
            <a:off x="7983641" y="4865689"/>
            <a:ext cx="1238264" cy="492894"/>
          </a:xfrm>
          <a:prstGeom prst="rect">
            <a:avLst/>
          </a:prstGeom>
          <a:noFill/>
          <a:ln>
            <a:noFill/>
          </a:ln>
        </p:spPr>
        <p:txBody>
          <a:bodyPr spcFirstLastPara="1" wrap="square" lIns="91425" tIns="45700" rIns="91425" bIns="45700" anchor="ctr" anchorCtr="0">
            <a:noAutofit/>
          </a:bodyPr>
          <a:lstStyle/>
          <a:p>
            <a:pPr algn="ctr">
              <a:buClr>
                <a:srgbClr val="000000"/>
              </a:buClr>
              <a:buFont typeface="Arial"/>
              <a:buNone/>
            </a:pPr>
            <a:r>
              <a:rPr lang="en" sz="1200" kern="0" dirty="0">
                <a:solidFill>
                  <a:srgbClr val="FFFFFF"/>
                </a:solidFill>
                <a:latin typeface="Roboto"/>
                <a:ea typeface="Roboto"/>
                <a:cs typeface="Roboto"/>
                <a:sym typeface="Roboto"/>
              </a:rPr>
              <a:t>RESUME GAME</a:t>
            </a:r>
            <a:endParaRPr sz="1200" kern="0" dirty="0">
              <a:solidFill>
                <a:srgbClr val="FFFFFF"/>
              </a:solidFill>
              <a:latin typeface="Roboto"/>
              <a:ea typeface="Roboto"/>
              <a:cs typeface="Roboto"/>
              <a:sym typeface="Roboto"/>
            </a:endParaRPr>
          </a:p>
        </p:txBody>
      </p:sp>
      <p:cxnSp>
        <p:nvCxnSpPr>
          <p:cNvPr id="61" name="Google Shape;550;p28">
            <a:extLst>
              <a:ext uri="{FF2B5EF4-FFF2-40B4-BE49-F238E27FC236}">
                <a16:creationId xmlns:a16="http://schemas.microsoft.com/office/drawing/2014/main" id="{55F44DBC-CEC7-442D-886A-4D98A4DD4719}"/>
              </a:ext>
            </a:extLst>
          </p:cNvPr>
          <p:cNvCxnSpPr>
            <a:cxnSpLocks/>
          </p:cNvCxnSpPr>
          <p:nvPr/>
        </p:nvCxnSpPr>
        <p:spPr>
          <a:xfrm flipH="1" flipV="1">
            <a:off x="5423529" y="3626817"/>
            <a:ext cx="15099" cy="567623"/>
          </a:xfrm>
          <a:prstGeom prst="straightConnector1">
            <a:avLst/>
          </a:prstGeom>
          <a:noFill/>
          <a:ln w="19050" cap="flat" cmpd="sng">
            <a:solidFill>
              <a:srgbClr val="AAAAAA"/>
            </a:solidFill>
            <a:prstDash val="solid"/>
            <a:miter lim="800000"/>
            <a:headEnd type="none" w="sm" len="sm"/>
            <a:tailEnd type="oval" w="med" len="med"/>
          </a:ln>
        </p:spPr>
      </p:cxnSp>
      <p:cxnSp>
        <p:nvCxnSpPr>
          <p:cNvPr id="62" name="Google Shape;551;p28">
            <a:extLst>
              <a:ext uri="{FF2B5EF4-FFF2-40B4-BE49-F238E27FC236}">
                <a16:creationId xmlns:a16="http://schemas.microsoft.com/office/drawing/2014/main" id="{976B2B8A-AEC2-4221-9BB9-2D90AD9F7555}"/>
              </a:ext>
            </a:extLst>
          </p:cNvPr>
          <p:cNvCxnSpPr>
            <a:cxnSpLocks/>
            <a:stCxn id="57" idx="1"/>
            <a:endCxn id="54" idx="3"/>
          </p:cNvCxnSpPr>
          <p:nvPr/>
        </p:nvCxnSpPr>
        <p:spPr>
          <a:xfrm flipH="1">
            <a:off x="2685714" y="5104870"/>
            <a:ext cx="1742529" cy="14533"/>
          </a:xfrm>
          <a:prstGeom prst="straightConnector1">
            <a:avLst/>
          </a:prstGeom>
          <a:noFill/>
          <a:ln w="19050" cap="flat" cmpd="sng">
            <a:solidFill>
              <a:srgbClr val="AAAAAA"/>
            </a:solidFill>
            <a:prstDash val="solid"/>
            <a:miter lim="800000"/>
            <a:headEnd type="none" w="sm" len="sm"/>
            <a:tailEnd type="oval" w="med" len="med"/>
          </a:ln>
        </p:spPr>
      </p:cxnSp>
      <p:cxnSp>
        <p:nvCxnSpPr>
          <p:cNvPr id="63" name="Google Shape;552;p28">
            <a:extLst>
              <a:ext uri="{FF2B5EF4-FFF2-40B4-BE49-F238E27FC236}">
                <a16:creationId xmlns:a16="http://schemas.microsoft.com/office/drawing/2014/main" id="{1971631B-21BC-4846-A0C9-DCD8C53A893E}"/>
              </a:ext>
            </a:extLst>
          </p:cNvPr>
          <p:cNvCxnSpPr>
            <a:cxnSpLocks/>
            <a:stCxn id="57" idx="3"/>
            <a:endCxn id="59" idx="1"/>
          </p:cNvCxnSpPr>
          <p:nvPr/>
        </p:nvCxnSpPr>
        <p:spPr>
          <a:xfrm>
            <a:off x="6400777" y="5104870"/>
            <a:ext cx="1484347" cy="14532"/>
          </a:xfrm>
          <a:prstGeom prst="straightConnector1">
            <a:avLst/>
          </a:prstGeom>
          <a:noFill/>
          <a:ln w="19050" cap="flat" cmpd="sng">
            <a:solidFill>
              <a:srgbClr val="AAAAAA"/>
            </a:solidFill>
            <a:prstDash val="solid"/>
            <a:miter lim="800000"/>
            <a:headEnd type="none" w="sm" len="sm"/>
            <a:tailEnd type="oval" w="med" len="med"/>
          </a:ln>
        </p:spPr>
      </p:cxnSp>
      <p:sp>
        <p:nvSpPr>
          <p:cNvPr id="64" name="Google Shape;553;p28">
            <a:extLst>
              <a:ext uri="{FF2B5EF4-FFF2-40B4-BE49-F238E27FC236}">
                <a16:creationId xmlns:a16="http://schemas.microsoft.com/office/drawing/2014/main" id="{2203C731-7DAA-490B-AA0D-E2F74961CCD6}"/>
              </a:ext>
            </a:extLst>
          </p:cNvPr>
          <p:cNvSpPr txBox="1"/>
          <p:nvPr/>
        </p:nvSpPr>
        <p:spPr>
          <a:xfrm>
            <a:off x="6400777" y="5429186"/>
            <a:ext cx="1500524" cy="213675"/>
          </a:xfrm>
          <a:prstGeom prst="rect">
            <a:avLst/>
          </a:prstGeom>
          <a:noFill/>
          <a:ln>
            <a:noFill/>
          </a:ln>
        </p:spPr>
        <p:txBody>
          <a:bodyPr spcFirstLastPara="1" wrap="square" lIns="91425" tIns="45700" rIns="91425" bIns="45700" anchor="ctr" anchorCtr="0">
            <a:noAutofit/>
          </a:bodyPr>
          <a:lstStyle/>
          <a:p>
            <a:pPr algn="ctr">
              <a:buClr>
                <a:srgbClr val="08204D"/>
              </a:buClr>
              <a:buSzPts val="3200"/>
              <a:buFont typeface="Arial"/>
              <a:buNone/>
            </a:pPr>
            <a:r>
              <a:rPr lang="en" sz="1600" kern="0" dirty="0">
                <a:solidFill>
                  <a:srgbClr val="FFFFFF"/>
                </a:solidFill>
                <a:latin typeface="Fira Sans Extra Condensed Medium"/>
                <a:ea typeface="Fira Sans Extra Condensed Medium"/>
                <a:cs typeface="Fira Sans Extra Condensed Medium"/>
                <a:sym typeface="Fira Sans Extra Condensed Medium"/>
              </a:rPr>
              <a:t>PRESSING ‘SPACEBAR’</a:t>
            </a:r>
            <a:endParaRPr sz="1600" kern="0" dirty="0">
              <a:solidFill>
                <a:srgbClr val="FFFFFF"/>
              </a:solidFill>
              <a:latin typeface="Fira Sans Extra Condensed Medium"/>
              <a:ea typeface="Fira Sans Extra Condensed Medium"/>
              <a:cs typeface="Fira Sans Extra Condensed Medium"/>
              <a:sym typeface="Fira Sans Extra Condensed Medium"/>
            </a:endParaRPr>
          </a:p>
        </p:txBody>
      </p:sp>
      <p:sp>
        <p:nvSpPr>
          <p:cNvPr id="65" name="Google Shape;554;p28">
            <a:extLst>
              <a:ext uri="{FF2B5EF4-FFF2-40B4-BE49-F238E27FC236}">
                <a16:creationId xmlns:a16="http://schemas.microsoft.com/office/drawing/2014/main" id="{0914D10A-9CF6-4472-BC7A-B5C6C1038CB2}"/>
              </a:ext>
            </a:extLst>
          </p:cNvPr>
          <p:cNvSpPr txBox="1"/>
          <p:nvPr/>
        </p:nvSpPr>
        <p:spPr>
          <a:xfrm>
            <a:off x="4458446" y="3104402"/>
            <a:ext cx="1807154" cy="212563"/>
          </a:xfrm>
          <a:prstGeom prst="rect">
            <a:avLst/>
          </a:prstGeom>
          <a:noFill/>
          <a:ln>
            <a:noFill/>
          </a:ln>
        </p:spPr>
        <p:txBody>
          <a:bodyPr spcFirstLastPara="1" wrap="square" lIns="91425" tIns="45700" rIns="91425" bIns="45700" anchor="ctr" anchorCtr="0">
            <a:noAutofit/>
          </a:bodyPr>
          <a:lstStyle/>
          <a:p>
            <a:pPr>
              <a:buClr>
                <a:srgbClr val="08204D"/>
              </a:buClr>
              <a:buSzPts val="3200"/>
              <a:buFont typeface="Arial"/>
              <a:buNone/>
            </a:pPr>
            <a:r>
              <a:rPr lang="en" sz="1600" kern="0" dirty="0">
                <a:solidFill>
                  <a:srgbClr val="FFFFFF"/>
                </a:solidFill>
                <a:latin typeface="Fira Sans Extra Condensed Medium"/>
                <a:ea typeface="Fira Sans Extra Condensed Medium"/>
                <a:cs typeface="Fira Sans Extra Condensed Medium"/>
                <a:sym typeface="Fira Sans Extra Condensed Medium"/>
              </a:rPr>
              <a:t>PRESSING ‘R’</a:t>
            </a:r>
            <a:endParaRPr sz="1600" kern="0" dirty="0">
              <a:solidFill>
                <a:srgbClr val="FFFFFF"/>
              </a:solidFill>
              <a:latin typeface="Fira Sans Extra Condensed Medium"/>
              <a:ea typeface="Fira Sans Extra Condensed Medium"/>
              <a:cs typeface="Fira Sans Extra Condensed Medium"/>
              <a:sym typeface="Fira Sans Extra Condensed Medium"/>
            </a:endParaRPr>
          </a:p>
        </p:txBody>
      </p:sp>
      <p:sp>
        <p:nvSpPr>
          <p:cNvPr id="66" name="Google Shape;555;p28">
            <a:extLst>
              <a:ext uri="{FF2B5EF4-FFF2-40B4-BE49-F238E27FC236}">
                <a16:creationId xmlns:a16="http://schemas.microsoft.com/office/drawing/2014/main" id="{D55AD3F2-F310-4F2A-93EA-2F8E384FD40F}"/>
              </a:ext>
            </a:extLst>
          </p:cNvPr>
          <p:cNvSpPr/>
          <p:nvPr/>
        </p:nvSpPr>
        <p:spPr>
          <a:xfrm>
            <a:off x="10464457" y="3238302"/>
            <a:ext cx="1365952" cy="799813"/>
          </a:xfrm>
          <a:prstGeom prst="roundRect">
            <a:avLst>
              <a:gd name="adj" fmla="val 50000"/>
            </a:avLst>
          </a:prstGeom>
          <a:solidFill>
            <a:srgbClr val="FF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67" name="Google Shape;556;p28">
            <a:extLst>
              <a:ext uri="{FF2B5EF4-FFF2-40B4-BE49-F238E27FC236}">
                <a16:creationId xmlns:a16="http://schemas.microsoft.com/office/drawing/2014/main" id="{FD555347-C7C3-47DB-BE59-23ACCF7E1AD0}"/>
              </a:ext>
            </a:extLst>
          </p:cNvPr>
          <p:cNvCxnSpPr>
            <a:cxnSpLocks/>
            <a:stCxn id="68" idx="3"/>
            <a:endCxn id="66" idx="1"/>
          </p:cNvCxnSpPr>
          <p:nvPr/>
        </p:nvCxnSpPr>
        <p:spPr>
          <a:xfrm>
            <a:off x="9385648" y="3638209"/>
            <a:ext cx="1078809" cy="0"/>
          </a:xfrm>
          <a:prstGeom prst="straightConnector1">
            <a:avLst/>
          </a:prstGeom>
          <a:noFill/>
          <a:ln w="19050" cap="flat" cmpd="sng">
            <a:solidFill>
              <a:srgbClr val="AAAAAA"/>
            </a:solidFill>
            <a:prstDash val="solid"/>
            <a:miter lim="800000"/>
            <a:headEnd type="none" w="sm" len="sm"/>
            <a:tailEnd type="oval" w="med" len="med"/>
          </a:ln>
        </p:spPr>
      </p:cxnSp>
      <p:sp>
        <p:nvSpPr>
          <p:cNvPr id="68" name="Google Shape;558;p28">
            <a:extLst>
              <a:ext uri="{FF2B5EF4-FFF2-40B4-BE49-F238E27FC236}">
                <a16:creationId xmlns:a16="http://schemas.microsoft.com/office/drawing/2014/main" id="{C48CD401-5291-4DFF-93E5-EAC9DA285AFD}"/>
              </a:ext>
            </a:extLst>
          </p:cNvPr>
          <p:cNvSpPr/>
          <p:nvPr/>
        </p:nvSpPr>
        <p:spPr>
          <a:xfrm>
            <a:off x="7885124" y="3207054"/>
            <a:ext cx="1500524" cy="862309"/>
          </a:xfrm>
          <a:prstGeom prst="flowChartProcess">
            <a:avLst/>
          </a:prstGeom>
          <a:solidFill>
            <a:schemeClr val="bg1">
              <a:lumMod val="65000"/>
            </a:schemeClr>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3600" b="0" i="0" u="none" strike="noStrike" kern="0" cap="none" spc="0" normalizeH="0" baseline="0" noProof="0">
              <a:ln>
                <a:noFill/>
              </a:ln>
              <a:solidFill>
                <a:srgbClr val="FFFFFF"/>
              </a:solidFill>
              <a:effectLst/>
              <a:uLnTx/>
              <a:uFillTx/>
              <a:ea typeface="Calibri"/>
              <a:cs typeface="Calibri"/>
              <a:sym typeface="Calibri"/>
            </a:endParaRPr>
          </a:p>
        </p:txBody>
      </p:sp>
      <p:sp>
        <p:nvSpPr>
          <p:cNvPr id="69" name="Google Shape;557;p28">
            <a:extLst>
              <a:ext uri="{FF2B5EF4-FFF2-40B4-BE49-F238E27FC236}">
                <a16:creationId xmlns:a16="http://schemas.microsoft.com/office/drawing/2014/main" id="{4C85D1CE-C048-447C-A873-A37948953EC2}"/>
              </a:ext>
            </a:extLst>
          </p:cNvPr>
          <p:cNvSpPr txBox="1"/>
          <p:nvPr/>
        </p:nvSpPr>
        <p:spPr>
          <a:xfrm>
            <a:off x="7914297" y="3393764"/>
            <a:ext cx="1365954" cy="551494"/>
          </a:xfrm>
          <a:prstGeom prst="rect">
            <a:avLst/>
          </a:prstGeom>
          <a:noFill/>
          <a:ln>
            <a:noFill/>
          </a:ln>
        </p:spPr>
        <p:txBody>
          <a:bodyPr spcFirstLastPara="1" wrap="square" lIns="91425" tIns="45700" rIns="91425" bIns="45700" anchor="ctr" anchorCtr="0">
            <a:noAutofit/>
          </a:bodyPr>
          <a:lstStyle/>
          <a:p>
            <a:pPr algn="ctr">
              <a:buClr>
                <a:srgbClr val="000000"/>
              </a:buClr>
              <a:buFont typeface="Arial"/>
              <a:buNone/>
            </a:pPr>
            <a:r>
              <a:rPr lang="en-US" sz="1200" kern="0" dirty="0">
                <a:solidFill>
                  <a:srgbClr val="FFFFFF"/>
                </a:solidFill>
                <a:latin typeface="Roboto"/>
                <a:ea typeface="Roboto"/>
                <a:cs typeface="Roboto"/>
                <a:sym typeface="Roboto"/>
              </a:rPr>
              <a:t>Display End Screen</a:t>
            </a:r>
            <a:endParaRPr sz="1200" kern="0" dirty="0">
              <a:solidFill>
                <a:srgbClr val="FFFFFF"/>
              </a:solidFill>
              <a:latin typeface="Roboto"/>
              <a:ea typeface="Roboto"/>
              <a:cs typeface="Roboto"/>
              <a:sym typeface="Roboto"/>
            </a:endParaRPr>
          </a:p>
        </p:txBody>
      </p:sp>
      <p:sp>
        <p:nvSpPr>
          <p:cNvPr id="70" name="Google Shape;559;p28">
            <a:extLst>
              <a:ext uri="{FF2B5EF4-FFF2-40B4-BE49-F238E27FC236}">
                <a16:creationId xmlns:a16="http://schemas.microsoft.com/office/drawing/2014/main" id="{6FF944A7-0FCD-4D21-918E-4D7482B923B9}"/>
              </a:ext>
            </a:extLst>
          </p:cNvPr>
          <p:cNvSpPr txBox="1"/>
          <p:nvPr/>
        </p:nvSpPr>
        <p:spPr>
          <a:xfrm>
            <a:off x="10609839" y="3370442"/>
            <a:ext cx="1096001" cy="433934"/>
          </a:xfrm>
          <a:prstGeom prst="rect">
            <a:avLst/>
          </a:prstGeom>
          <a:noFill/>
          <a:ln>
            <a:noFill/>
          </a:ln>
        </p:spPr>
        <p:txBody>
          <a:bodyPr spcFirstLastPara="1" wrap="square" lIns="91425" tIns="45700" rIns="91425" bIns="45700" anchor="ctr" anchorCtr="0">
            <a:noAutofit/>
          </a:bodyPr>
          <a:lstStyle/>
          <a:p>
            <a:pPr algn="ctr">
              <a:buClr>
                <a:srgbClr val="000000"/>
              </a:buClr>
              <a:buFont typeface="Arial"/>
              <a:buNone/>
            </a:pPr>
            <a:r>
              <a:rPr lang="en" sz="1200" kern="0" dirty="0">
                <a:solidFill>
                  <a:srgbClr val="FFFFFF"/>
                </a:solidFill>
                <a:latin typeface="Roboto"/>
                <a:ea typeface="Roboto"/>
                <a:cs typeface="Roboto"/>
                <a:sym typeface="Roboto"/>
              </a:rPr>
              <a:t>EXIT GAME</a:t>
            </a:r>
            <a:endParaRPr sz="1200" kern="0" dirty="0">
              <a:solidFill>
                <a:srgbClr val="000000"/>
              </a:solidFill>
              <a:latin typeface="Roboto"/>
              <a:ea typeface="Roboto"/>
              <a:cs typeface="Roboto"/>
              <a:sym typeface="Roboto"/>
            </a:endParaRPr>
          </a:p>
        </p:txBody>
      </p:sp>
      <p:cxnSp>
        <p:nvCxnSpPr>
          <p:cNvPr id="71" name="Google Shape;560;p28">
            <a:extLst>
              <a:ext uri="{FF2B5EF4-FFF2-40B4-BE49-F238E27FC236}">
                <a16:creationId xmlns:a16="http://schemas.microsoft.com/office/drawing/2014/main" id="{43407E70-2DE1-4D02-B31B-6807C54A9FAF}"/>
              </a:ext>
            </a:extLst>
          </p:cNvPr>
          <p:cNvCxnSpPr>
            <a:cxnSpLocks/>
            <a:endCxn id="68" idx="1"/>
          </p:cNvCxnSpPr>
          <p:nvPr/>
        </p:nvCxnSpPr>
        <p:spPr>
          <a:xfrm>
            <a:off x="5429458" y="3626817"/>
            <a:ext cx="2455666" cy="11392"/>
          </a:xfrm>
          <a:prstGeom prst="straightConnector1">
            <a:avLst/>
          </a:prstGeom>
          <a:noFill/>
          <a:ln w="19050" cap="flat" cmpd="sng">
            <a:solidFill>
              <a:srgbClr val="AAAAAA"/>
            </a:solidFill>
            <a:prstDash val="solid"/>
            <a:miter lim="800000"/>
            <a:headEnd type="none" w="sm" len="sm"/>
            <a:tailEnd type="oval" w="med" len="med"/>
          </a:ln>
        </p:spPr>
      </p:cxnSp>
      <p:sp>
        <p:nvSpPr>
          <p:cNvPr id="72" name="Google Shape;533;p28">
            <a:extLst>
              <a:ext uri="{FF2B5EF4-FFF2-40B4-BE49-F238E27FC236}">
                <a16:creationId xmlns:a16="http://schemas.microsoft.com/office/drawing/2014/main" id="{B09B9723-05DE-4AB1-81CD-3BF1364C6BE9}"/>
              </a:ext>
            </a:extLst>
          </p:cNvPr>
          <p:cNvSpPr/>
          <p:nvPr/>
        </p:nvSpPr>
        <p:spPr>
          <a:xfrm>
            <a:off x="1184216" y="3196348"/>
            <a:ext cx="1500524" cy="862309"/>
          </a:xfrm>
          <a:prstGeom prst="flowChartProcess">
            <a:avLst/>
          </a:prstGeom>
          <a:solidFill>
            <a:schemeClr val="accent1"/>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Calibri"/>
                <a:sym typeface="Calibri"/>
              </a:rPr>
              <a:t>START GAME</a:t>
            </a:r>
            <a:endParaRPr kumimoji="0" sz="1200" b="0" i="0" u="none" strike="noStrike" kern="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Calibri"/>
              <a:sym typeface="Calibri"/>
            </a:endParaRPr>
          </a:p>
        </p:txBody>
      </p:sp>
      <p:cxnSp>
        <p:nvCxnSpPr>
          <p:cNvPr id="73" name="Google Shape;550;p28">
            <a:extLst>
              <a:ext uri="{FF2B5EF4-FFF2-40B4-BE49-F238E27FC236}">
                <a16:creationId xmlns:a16="http://schemas.microsoft.com/office/drawing/2014/main" id="{DEDD0A40-A1F0-48AB-A14D-3903E95C8331}"/>
              </a:ext>
            </a:extLst>
          </p:cNvPr>
          <p:cNvCxnSpPr>
            <a:cxnSpLocks/>
            <a:endCxn id="72" idx="3"/>
          </p:cNvCxnSpPr>
          <p:nvPr/>
        </p:nvCxnSpPr>
        <p:spPr>
          <a:xfrm flipH="1">
            <a:off x="2684740" y="3625172"/>
            <a:ext cx="2783061" cy="2331"/>
          </a:xfrm>
          <a:prstGeom prst="straightConnector1">
            <a:avLst/>
          </a:prstGeom>
          <a:noFill/>
          <a:ln w="19050" cap="flat" cmpd="sng">
            <a:solidFill>
              <a:srgbClr val="AAAAAA"/>
            </a:solidFill>
            <a:prstDash val="solid"/>
            <a:miter lim="800000"/>
            <a:headEnd type="none" w="sm" len="sm"/>
            <a:tailEnd type="oval" w="med" len="med"/>
          </a:ln>
        </p:spPr>
      </p:cxnSp>
      <p:cxnSp>
        <p:nvCxnSpPr>
          <p:cNvPr id="74" name="Google Shape;550;p28">
            <a:extLst>
              <a:ext uri="{FF2B5EF4-FFF2-40B4-BE49-F238E27FC236}">
                <a16:creationId xmlns:a16="http://schemas.microsoft.com/office/drawing/2014/main" id="{52449DC2-E2F1-4985-9358-A4C992F8EDDB}"/>
              </a:ext>
            </a:extLst>
          </p:cNvPr>
          <p:cNvCxnSpPr>
            <a:cxnSpLocks/>
            <a:stCxn id="54" idx="0"/>
            <a:endCxn id="72" idx="2"/>
          </p:cNvCxnSpPr>
          <p:nvPr/>
        </p:nvCxnSpPr>
        <p:spPr>
          <a:xfrm flipH="1" flipV="1">
            <a:off x="1934478" y="4058657"/>
            <a:ext cx="974" cy="629591"/>
          </a:xfrm>
          <a:prstGeom prst="straightConnector1">
            <a:avLst/>
          </a:prstGeom>
          <a:noFill/>
          <a:ln w="19050" cap="flat" cmpd="sng">
            <a:solidFill>
              <a:srgbClr val="AAAAAA"/>
            </a:solidFill>
            <a:prstDash val="solid"/>
            <a:miter lim="800000"/>
            <a:headEnd type="none" w="sm" len="sm"/>
            <a:tailEnd type="oval" w="med" len="med"/>
          </a:ln>
        </p:spPr>
      </p:cxnSp>
      <p:cxnSp>
        <p:nvCxnSpPr>
          <p:cNvPr id="75" name="Google Shape;550;p28">
            <a:extLst>
              <a:ext uri="{FF2B5EF4-FFF2-40B4-BE49-F238E27FC236}">
                <a16:creationId xmlns:a16="http://schemas.microsoft.com/office/drawing/2014/main" id="{DCF59D4D-868F-4893-BA48-49A7927AA71C}"/>
              </a:ext>
            </a:extLst>
          </p:cNvPr>
          <p:cNvCxnSpPr>
            <a:cxnSpLocks/>
            <a:stCxn id="72" idx="0"/>
            <a:endCxn id="52" idx="2"/>
          </p:cNvCxnSpPr>
          <p:nvPr/>
        </p:nvCxnSpPr>
        <p:spPr>
          <a:xfrm flipV="1">
            <a:off x="1934478" y="2807991"/>
            <a:ext cx="0" cy="388357"/>
          </a:xfrm>
          <a:prstGeom prst="straightConnector1">
            <a:avLst/>
          </a:prstGeom>
          <a:noFill/>
          <a:ln w="19050" cap="flat" cmpd="sng">
            <a:solidFill>
              <a:srgbClr val="AAAAAA"/>
            </a:solidFill>
            <a:prstDash val="solid"/>
            <a:miter lim="800000"/>
            <a:headEnd type="none" w="sm" len="sm"/>
            <a:tailEnd type="oval" w="med" len="med"/>
          </a:ln>
        </p:spPr>
      </p:cxnSp>
      <p:cxnSp>
        <p:nvCxnSpPr>
          <p:cNvPr id="76" name="Google Shape;550;p28">
            <a:extLst>
              <a:ext uri="{FF2B5EF4-FFF2-40B4-BE49-F238E27FC236}">
                <a16:creationId xmlns:a16="http://schemas.microsoft.com/office/drawing/2014/main" id="{A54110FF-6D6E-4493-BA72-15B4B26B7379}"/>
              </a:ext>
            </a:extLst>
          </p:cNvPr>
          <p:cNvCxnSpPr>
            <a:cxnSpLocks/>
            <a:stCxn id="52" idx="0"/>
            <a:endCxn id="50" idx="2"/>
          </p:cNvCxnSpPr>
          <p:nvPr/>
        </p:nvCxnSpPr>
        <p:spPr>
          <a:xfrm flipV="1">
            <a:off x="1934478" y="1735713"/>
            <a:ext cx="1417" cy="209969"/>
          </a:xfrm>
          <a:prstGeom prst="straightConnector1">
            <a:avLst/>
          </a:prstGeom>
          <a:noFill/>
          <a:ln w="19050" cap="flat" cmpd="sng">
            <a:solidFill>
              <a:srgbClr val="AAAAAA"/>
            </a:solidFill>
            <a:prstDash val="solid"/>
            <a:miter lim="800000"/>
            <a:headEnd type="none" w="sm" len="sm"/>
            <a:tailEnd type="oval" w="med" len="med"/>
          </a:ln>
        </p:spPr>
      </p:cxnSp>
      <p:sp>
        <p:nvSpPr>
          <p:cNvPr id="77" name="Google Shape;553;p28">
            <a:extLst>
              <a:ext uri="{FF2B5EF4-FFF2-40B4-BE49-F238E27FC236}">
                <a16:creationId xmlns:a16="http://schemas.microsoft.com/office/drawing/2014/main" id="{BA54D90A-0127-430D-86AB-52AB6B1B0F56}"/>
              </a:ext>
            </a:extLst>
          </p:cNvPr>
          <p:cNvSpPr txBox="1"/>
          <p:nvPr/>
        </p:nvSpPr>
        <p:spPr>
          <a:xfrm>
            <a:off x="2927719" y="5416048"/>
            <a:ext cx="1500524" cy="213675"/>
          </a:xfrm>
          <a:prstGeom prst="rect">
            <a:avLst/>
          </a:prstGeom>
          <a:noFill/>
          <a:ln>
            <a:noFill/>
          </a:ln>
        </p:spPr>
        <p:txBody>
          <a:bodyPr spcFirstLastPara="1" wrap="square" lIns="91425" tIns="45700" rIns="91425" bIns="45700" anchor="ctr" anchorCtr="0">
            <a:noAutofit/>
          </a:bodyPr>
          <a:lstStyle/>
          <a:p>
            <a:pPr algn="ctr">
              <a:buClr>
                <a:srgbClr val="08204D"/>
              </a:buClr>
              <a:buSzPts val="3200"/>
              <a:buFont typeface="Arial"/>
              <a:buNone/>
            </a:pPr>
            <a:r>
              <a:rPr lang="en" sz="1600" kern="0" dirty="0">
                <a:solidFill>
                  <a:srgbClr val="FFFFFF"/>
                </a:solidFill>
                <a:latin typeface="Fira Sans Extra Condensed Medium"/>
                <a:ea typeface="Fira Sans Extra Condensed Medium"/>
                <a:cs typeface="Fira Sans Extra Condensed Medium"/>
                <a:sym typeface="Fira Sans Extra Condensed Medium"/>
              </a:rPr>
              <a:t>PRESSING ‘SPACEBAR’</a:t>
            </a:r>
            <a:endParaRPr sz="1600" kern="0" dirty="0">
              <a:solidFill>
                <a:srgbClr val="FFFFFF"/>
              </a:solidFill>
              <a:latin typeface="Fira Sans Extra Condensed Medium"/>
              <a:ea typeface="Fira Sans Extra Condensed Medium"/>
              <a:cs typeface="Fira Sans Extra Condensed Medium"/>
              <a:sym typeface="Fira Sans Extra Condensed Medium"/>
            </a:endParaRPr>
          </a:p>
        </p:txBody>
      </p:sp>
      <p:cxnSp>
        <p:nvCxnSpPr>
          <p:cNvPr id="78" name="Google Shape;550;p28">
            <a:extLst>
              <a:ext uri="{FF2B5EF4-FFF2-40B4-BE49-F238E27FC236}">
                <a16:creationId xmlns:a16="http://schemas.microsoft.com/office/drawing/2014/main" id="{939ED7AB-9321-43A1-826B-99628CD7A021}"/>
              </a:ext>
            </a:extLst>
          </p:cNvPr>
          <p:cNvCxnSpPr>
            <a:cxnSpLocks/>
            <a:stCxn id="59" idx="0"/>
            <a:endCxn id="68" idx="2"/>
          </p:cNvCxnSpPr>
          <p:nvPr/>
        </p:nvCxnSpPr>
        <p:spPr>
          <a:xfrm flipV="1">
            <a:off x="8635386" y="4069363"/>
            <a:ext cx="0" cy="618884"/>
          </a:xfrm>
          <a:prstGeom prst="straightConnector1">
            <a:avLst/>
          </a:prstGeom>
          <a:noFill/>
          <a:ln w="19050" cap="flat" cmpd="sng">
            <a:solidFill>
              <a:srgbClr val="AAAAAA"/>
            </a:solidFill>
            <a:prstDash val="solid"/>
            <a:miter lim="800000"/>
            <a:headEnd type="none" w="sm" len="sm"/>
            <a:tailEnd type="oval" w="med" len="med"/>
          </a:ln>
        </p:spPr>
      </p:cxnSp>
      <p:sp>
        <p:nvSpPr>
          <p:cNvPr id="79" name="Google Shape;554;p28">
            <a:extLst>
              <a:ext uri="{FF2B5EF4-FFF2-40B4-BE49-F238E27FC236}">
                <a16:creationId xmlns:a16="http://schemas.microsoft.com/office/drawing/2014/main" id="{937256B5-A77A-4A30-8201-24E79C8638E1}"/>
              </a:ext>
            </a:extLst>
          </p:cNvPr>
          <p:cNvSpPr txBox="1"/>
          <p:nvPr/>
        </p:nvSpPr>
        <p:spPr>
          <a:xfrm>
            <a:off x="9221905" y="3214707"/>
            <a:ext cx="1500524" cy="285515"/>
          </a:xfrm>
          <a:prstGeom prst="rect">
            <a:avLst/>
          </a:prstGeom>
          <a:noFill/>
          <a:ln>
            <a:noFill/>
          </a:ln>
        </p:spPr>
        <p:txBody>
          <a:bodyPr spcFirstLastPara="1" wrap="square" lIns="91425" tIns="45700" rIns="91425" bIns="45700" anchor="ctr" anchorCtr="0">
            <a:noAutofit/>
          </a:bodyPr>
          <a:lstStyle/>
          <a:p>
            <a:pPr algn="ctr">
              <a:buClr>
                <a:srgbClr val="08204D"/>
              </a:buClr>
              <a:buSzPts val="3200"/>
              <a:buFont typeface="Arial"/>
              <a:buNone/>
            </a:pPr>
            <a:r>
              <a:rPr lang="en" sz="1600" kern="0" dirty="0">
                <a:solidFill>
                  <a:srgbClr val="FFFFFF"/>
                </a:solidFill>
                <a:latin typeface="Fira Sans Extra Condensed Medium"/>
                <a:ea typeface="Fira Sans Extra Condensed Medium"/>
                <a:cs typeface="Fira Sans Extra Condensed Medium"/>
                <a:sym typeface="Fira Sans Extra Condensed Medium"/>
              </a:rPr>
              <a:t>PRESSING ‘ESC’</a:t>
            </a:r>
            <a:endParaRPr sz="1600" kern="0" dirty="0">
              <a:solidFill>
                <a:srgbClr val="FFFFFF"/>
              </a:solidFill>
              <a:latin typeface="Fira Sans Extra Condensed Medium"/>
              <a:ea typeface="Fira Sans Extra Condensed Medium"/>
              <a:cs typeface="Fira Sans Extra Condensed Medium"/>
              <a:sym typeface="Fira Sans Extra Condensed Medium"/>
            </a:endParaRPr>
          </a:p>
        </p:txBody>
      </p:sp>
      <p:sp>
        <p:nvSpPr>
          <p:cNvPr id="80" name="Google Shape;554;p28">
            <a:extLst>
              <a:ext uri="{FF2B5EF4-FFF2-40B4-BE49-F238E27FC236}">
                <a16:creationId xmlns:a16="http://schemas.microsoft.com/office/drawing/2014/main" id="{3CFE17DE-6AA4-431C-89B5-5E43525119FF}"/>
              </a:ext>
            </a:extLst>
          </p:cNvPr>
          <p:cNvSpPr txBox="1"/>
          <p:nvPr/>
        </p:nvSpPr>
        <p:spPr>
          <a:xfrm>
            <a:off x="7389212" y="4262216"/>
            <a:ext cx="1652038" cy="177821"/>
          </a:xfrm>
          <a:prstGeom prst="rect">
            <a:avLst/>
          </a:prstGeom>
          <a:noFill/>
          <a:ln>
            <a:noFill/>
          </a:ln>
        </p:spPr>
        <p:txBody>
          <a:bodyPr spcFirstLastPara="1" wrap="square" lIns="91425" tIns="45700" rIns="91425" bIns="45700" anchor="ctr" anchorCtr="0">
            <a:noAutofit/>
          </a:bodyPr>
          <a:lstStyle/>
          <a:p>
            <a:pPr>
              <a:buClr>
                <a:srgbClr val="08204D"/>
              </a:buClr>
              <a:buSzPts val="3200"/>
              <a:buFont typeface="Arial"/>
              <a:buNone/>
            </a:pPr>
            <a:r>
              <a:rPr lang="en-US" sz="1600" kern="0" dirty="0">
                <a:solidFill>
                  <a:srgbClr val="FFFFFF"/>
                </a:solidFill>
                <a:latin typeface="Fira Sans Extra Condensed Medium"/>
                <a:ea typeface="Fira Sans Extra Condensed Medium"/>
                <a:cs typeface="Fira Sans Extra Condensed Medium"/>
                <a:sym typeface="Fira Sans Extra Condensed Medium"/>
              </a:rPr>
              <a:t>COLLISION</a:t>
            </a:r>
            <a:endParaRPr sz="1600" kern="0" dirty="0">
              <a:solidFill>
                <a:srgbClr val="FFFFFF"/>
              </a:solidFill>
              <a:latin typeface="Fira Sans Extra Condensed Medium"/>
              <a:ea typeface="Fira Sans Extra Condensed Medium"/>
              <a:cs typeface="Fira Sans Extra Condensed Medium"/>
              <a:sym typeface="Fira Sans Extra Condensed Medium"/>
            </a:endParaRPr>
          </a:p>
        </p:txBody>
      </p:sp>
    </p:spTree>
    <p:extLst>
      <p:ext uri="{BB962C8B-B14F-4D97-AF65-F5344CB8AC3E}">
        <p14:creationId xmlns:p14="http://schemas.microsoft.com/office/powerpoint/2010/main" val="2112817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3000" b="-23000"/>
          </a:stretch>
        </a:blipFill>
        <a:effectLst/>
      </p:bgPr>
    </p:bg>
    <p:spTree>
      <p:nvGrpSpPr>
        <p:cNvPr id="1" name=""/>
        <p:cNvGrpSpPr/>
        <p:nvPr/>
      </p:nvGrpSpPr>
      <p:grpSpPr>
        <a:xfrm>
          <a:off x="0" y="0"/>
          <a:ext cx="0" cy="0"/>
          <a:chOff x="0" y="0"/>
          <a:chExt cx="0" cy="0"/>
        </a:xfrm>
      </p:grpSpPr>
      <p:sp>
        <p:nvSpPr>
          <p:cNvPr id="7" name="TextBox 6"/>
          <p:cNvSpPr txBox="1"/>
          <p:nvPr/>
        </p:nvSpPr>
        <p:spPr>
          <a:xfrm>
            <a:off x="-373100" y="366692"/>
            <a:ext cx="6545299" cy="769441"/>
          </a:xfrm>
          <a:prstGeom prst="rect">
            <a:avLst/>
          </a:prstGeom>
          <a:noFill/>
        </p:spPr>
        <p:txBody>
          <a:bodyPr wrap="square" rtlCol="0">
            <a:spAutoFit/>
          </a:bodyPr>
          <a:lstStyle/>
          <a:p>
            <a:pPr algn="ctr"/>
            <a:r>
              <a:rPr lang="en-US" sz="4400" b="1" dirty="0">
                <a:solidFill>
                  <a:schemeClr val="bg1"/>
                </a:solidFill>
                <a:latin typeface="Candara" panose="020E0502030303020204" pitchFamily="34" charset="0"/>
              </a:rPr>
              <a:t>TEAM MEMBERS:</a:t>
            </a:r>
          </a:p>
        </p:txBody>
      </p:sp>
      <p:sp>
        <p:nvSpPr>
          <p:cNvPr id="9" name="TextBox 8"/>
          <p:cNvSpPr txBox="1"/>
          <p:nvPr/>
        </p:nvSpPr>
        <p:spPr>
          <a:xfrm>
            <a:off x="592667" y="1431303"/>
            <a:ext cx="10515600" cy="3108543"/>
          </a:xfrm>
          <a:prstGeom prst="rect">
            <a:avLst/>
          </a:prstGeom>
          <a:noFill/>
        </p:spPr>
        <p:txBody>
          <a:bodyPr wrap="square" rtlCol="0">
            <a:spAutoFit/>
          </a:bodyPr>
          <a:lstStyle/>
          <a:p>
            <a:r>
              <a:rPr lang="en-US" sz="2800" b="1" i="1"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rPr>
              <a:t>1. Rishith P (S20210010165)</a:t>
            </a:r>
            <a:br>
              <a:rPr lang="en-US" sz="2800" b="1" i="1"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rPr>
            </a:br>
            <a:br>
              <a:rPr lang="en-US" sz="2800" b="1" i="1"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rPr>
            </a:br>
            <a:r>
              <a:rPr lang="en-US" sz="2800" b="1" i="1"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rPr>
              <a:t>2. Gautham Saka(S20210010081)</a:t>
            </a:r>
            <a:br>
              <a:rPr lang="en-US" sz="2800" b="1" i="1"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rPr>
            </a:br>
            <a:br>
              <a:rPr lang="en-US" sz="2800" b="1" i="1"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rPr>
            </a:br>
            <a:r>
              <a:rPr lang="en-US" sz="2800" b="1" i="1"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rPr>
              <a:t>3. Hareendra Maddipati(S20210010131)</a:t>
            </a:r>
            <a:br>
              <a:rPr lang="en-US" sz="2800" b="1" i="1"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rPr>
            </a:br>
            <a:br>
              <a:rPr lang="en-US" sz="2800" b="1" i="1"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rPr>
            </a:br>
            <a:r>
              <a:rPr lang="en-US" sz="2800" b="1" i="1"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rPr>
              <a:t>4. Sandeep Kumar(S20210010062)</a:t>
            </a:r>
          </a:p>
        </p:txBody>
      </p:sp>
      <p:grpSp>
        <p:nvGrpSpPr>
          <p:cNvPr id="3" name="Group 2"/>
          <p:cNvGrpSpPr/>
          <p:nvPr/>
        </p:nvGrpSpPr>
        <p:grpSpPr>
          <a:xfrm>
            <a:off x="2899549" y="5223206"/>
            <a:ext cx="5371254" cy="203491"/>
            <a:chOff x="4831644" y="3200400"/>
            <a:chExt cx="1920240" cy="91440"/>
          </a:xfrm>
        </p:grpSpPr>
        <p:sp>
          <p:nvSpPr>
            <p:cNvPr id="2" name="Rectangle 1"/>
            <p:cNvSpPr/>
            <p:nvPr/>
          </p:nvSpPr>
          <p:spPr>
            <a:xfrm>
              <a:off x="4831644" y="3200400"/>
              <a:ext cx="640080" cy="91440"/>
            </a:xfrm>
            <a:prstGeom prst="rect">
              <a:avLst/>
            </a:prstGeom>
            <a:solidFill>
              <a:srgbClr val="FE4A1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471724" y="3200400"/>
              <a:ext cx="640080" cy="91440"/>
            </a:xfrm>
            <a:prstGeom prst="rect">
              <a:avLst/>
            </a:prstGeom>
            <a:solidFill>
              <a:srgbClr val="5C9AD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111804" y="3200400"/>
              <a:ext cx="640080" cy="91440"/>
            </a:xfrm>
            <a:prstGeom prst="rect">
              <a:avLst/>
            </a:prstGeom>
            <a:solidFill>
              <a:srgbClr val="7A7A7A"/>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760458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2294</TotalTime>
  <Words>857</Words>
  <Application>Microsoft Office PowerPoint</Application>
  <PresentationFormat>Widescreen</PresentationFormat>
  <Paragraphs>82</Paragraphs>
  <Slides>10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vt:i4>
      </vt:variant>
    </vt:vector>
  </HeadingPairs>
  <TitlesOfParts>
    <vt:vector size="21" baseType="lpstr">
      <vt:lpstr>Arial</vt:lpstr>
      <vt:lpstr>Bookman Old Style</vt:lpstr>
      <vt:lpstr>Calibri</vt:lpstr>
      <vt:lpstr>Calibri Light</vt:lpstr>
      <vt:lpstr>Candara</vt:lpstr>
      <vt:lpstr>Castellar</vt:lpstr>
      <vt:lpstr>Fira Sans Extra Condensed Medium</vt:lpstr>
      <vt:lpstr>Lato</vt:lpstr>
      <vt:lpstr>Roboto</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Copyright Notice</dc:title>
  <dc:creator>james</dc:creator>
  <cp:lastModifiedBy>Ponnam Rishith</cp:lastModifiedBy>
  <cp:revision>650</cp:revision>
  <dcterms:created xsi:type="dcterms:W3CDTF">2016-09-28T22:08:47Z</dcterms:created>
  <dcterms:modified xsi:type="dcterms:W3CDTF">2023-11-20T21:05:48Z</dcterms:modified>
</cp:coreProperties>
</file>