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2042795" cy="6205855"/>
          </a:xfrm>
          <a:custGeom>
            <a:avLst/>
            <a:gdLst/>
            <a:ahLst/>
            <a:cxnLst/>
            <a:rect l="l" t="t" r="r" b="b"/>
            <a:pathLst>
              <a:path w="2042795" h="6205855">
                <a:moveTo>
                  <a:pt x="2042185" y="242011"/>
                </a:moveTo>
                <a:lnTo>
                  <a:pt x="1630616" y="242011"/>
                </a:lnTo>
                <a:lnTo>
                  <a:pt x="1630616" y="0"/>
                </a:lnTo>
                <a:lnTo>
                  <a:pt x="1607108" y="0"/>
                </a:lnTo>
                <a:lnTo>
                  <a:pt x="1607108" y="5770372"/>
                </a:lnTo>
                <a:lnTo>
                  <a:pt x="1207300" y="5770372"/>
                </a:lnTo>
                <a:lnTo>
                  <a:pt x="1207300" y="5370449"/>
                </a:lnTo>
                <a:lnTo>
                  <a:pt x="1607108" y="5370449"/>
                </a:lnTo>
                <a:lnTo>
                  <a:pt x="1607108" y="5346928"/>
                </a:lnTo>
                <a:lnTo>
                  <a:pt x="1207300" y="5346928"/>
                </a:lnTo>
                <a:lnTo>
                  <a:pt x="1207300" y="4947005"/>
                </a:lnTo>
                <a:lnTo>
                  <a:pt x="1607108" y="4947005"/>
                </a:lnTo>
                <a:lnTo>
                  <a:pt x="1607108" y="4923472"/>
                </a:lnTo>
                <a:lnTo>
                  <a:pt x="1207300" y="4923472"/>
                </a:lnTo>
                <a:lnTo>
                  <a:pt x="1207300" y="4523549"/>
                </a:lnTo>
                <a:lnTo>
                  <a:pt x="1607108" y="4523549"/>
                </a:lnTo>
                <a:lnTo>
                  <a:pt x="1607108" y="4500029"/>
                </a:lnTo>
                <a:lnTo>
                  <a:pt x="1207300" y="4500029"/>
                </a:lnTo>
                <a:lnTo>
                  <a:pt x="1207300" y="4100106"/>
                </a:lnTo>
                <a:lnTo>
                  <a:pt x="1607108" y="4100106"/>
                </a:lnTo>
                <a:lnTo>
                  <a:pt x="1607108" y="4076573"/>
                </a:lnTo>
                <a:lnTo>
                  <a:pt x="1207300" y="4076573"/>
                </a:lnTo>
                <a:lnTo>
                  <a:pt x="1207300" y="3664889"/>
                </a:lnTo>
                <a:lnTo>
                  <a:pt x="1607108" y="3664889"/>
                </a:lnTo>
                <a:lnTo>
                  <a:pt x="1607108" y="3641369"/>
                </a:lnTo>
                <a:lnTo>
                  <a:pt x="1207300" y="3641369"/>
                </a:lnTo>
                <a:lnTo>
                  <a:pt x="1207300" y="3241446"/>
                </a:lnTo>
                <a:lnTo>
                  <a:pt x="1607108" y="3241446"/>
                </a:lnTo>
                <a:lnTo>
                  <a:pt x="1607108" y="3217913"/>
                </a:lnTo>
                <a:lnTo>
                  <a:pt x="1207300" y="3217913"/>
                </a:lnTo>
                <a:lnTo>
                  <a:pt x="1207300" y="2817990"/>
                </a:lnTo>
                <a:lnTo>
                  <a:pt x="1607108" y="2817990"/>
                </a:lnTo>
                <a:lnTo>
                  <a:pt x="1607108" y="2794470"/>
                </a:lnTo>
                <a:lnTo>
                  <a:pt x="1207300" y="2794470"/>
                </a:lnTo>
                <a:lnTo>
                  <a:pt x="1207300" y="2394547"/>
                </a:lnTo>
                <a:lnTo>
                  <a:pt x="1607108" y="2394547"/>
                </a:lnTo>
                <a:lnTo>
                  <a:pt x="1607108" y="2371013"/>
                </a:lnTo>
                <a:lnTo>
                  <a:pt x="1207300" y="2371013"/>
                </a:lnTo>
                <a:lnTo>
                  <a:pt x="1207300" y="1971090"/>
                </a:lnTo>
                <a:lnTo>
                  <a:pt x="1607108" y="1971090"/>
                </a:lnTo>
                <a:lnTo>
                  <a:pt x="1607108" y="1947570"/>
                </a:lnTo>
                <a:lnTo>
                  <a:pt x="1207300" y="1947570"/>
                </a:lnTo>
                <a:lnTo>
                  <a:pt x="1207300" y="1535874"/>
                </a:lnTo>
                <a:lnTo>
                  <a:pt x="1607108" y="1535874"/>
                </a:lnTo>
                <a:lnTo>
                  <a:pt x="1607108" y="1512354"/>
                </a:lnTo>
                <a:lnTo>
                  <a:pt x="1207300" y="1512354"/>
                </a:lnTo>
                <a:lnTo>
                  <a:pt x="1207300" y="1112431"/>
                </a:lnTo>
                <a:lnTo>
                  <a:pt x="1607108" y="1112431"/>
                </a:lnTo>
                <a:lnTo>
                  <a:pt x="1607108" y="1088910"/>
                </a:lnTo>
                <a:lnTo>
                  <a:pt x="1207300" y="1088910"/>
                </a:lnTo>
                <a:lnTo>
                  <a:pt x="1207300" y="688975"/>
                </a:lnTo>
                <a:lnTo>
                  <a:pt x="1607108" y="688975"/>
                </a:lnTo>
                <a:lnTo>
                  <a:pt x="1607108" y="665454"/>
                </a:lnTo>
                <a:lnTo>
                  <a:pt x="1207300" y="665454"/>
                </a:lnTo>
                <a:lnTo>
                  <a:pt x="1207300" y="265531"/>
                </a:lnTo>
                <a:lnTo>
                  <a:pt x="1607108" y="265531"/>
                </a:lnTo>
                <a:lnTo>
                  <a:pt x="1607108" y="242011"/>
                </a:lnTo>
                <a:lnTo>
                  <a:pt x="1183779" y="242011"/>
                </a:lnTo>
                <a:lnTo>
                  <a:pt x="1183779" y="265531"/>
                </a:lnTo>
                <a:lnTo>
                  <a:pt x="1183779" y="665454"/>
                </a:lnTo>
                <a:lnTo>
                  <a:pt x="1183779" y="5770372"/>
                </a:lnTo>
                <a:lnTo>
                  <a:pt x="783971" y="5770372"/>
                </a:lnTo>
                <a:lnTo>
                  <a:pt x="783971" y="5370449"/>
                </a:lnTo>
                <a:lnTo>
                  <a:pt x="1183779" y="5370449"/>
                </a:lnTo>
                <a:lnTo>
                  <a:pt x="1183779" y="5346928"/>
                </a:lnTo>
                <a:lnTo>
                  <a:pt x="783971" y="5346928"/>
                </a:lnTo>
                <a:lnTo>
                  <a:pt x="783971" y="4947005"/>
                </a:lnTo>
                <a:lnTo>
                  <a:pt x="1183779" y="4947005"/>
                </a:lnTo>
                <a:lnTo>
                  <a:pt x="1183779" y="4923472"/>
                </a:lnTo>
                <a:lnTo>
                  <a:pt x="783971" y="4923472"/>
                </a:lnTo>
                <a:lnTo>
                  <a:pt x="783971" y="4523549"/>
                </a:lnTo>
                <a:lnTo>
                  <a:pt x="1183779" y="4523549"/>
                </a:lnTo>
                <a:lnTo>
                  <a:pt x="1183779" y="4500029"/>
                </a:lnTo>
                <a:lnTo>
                  <a:pt x="783971" y="4500029"/>
                </a:lnTo>
                <a:lnTo>
                  <a:pt x="783971" y="4100106"/>
                </a:lnTo>
                <a:lnTo>
                  <a:pt x="1183779" y="4100106"/>
                </a:lnTo>
                <a:lnTo>
                  <a:pt x="1183779" y="4076573"/>
                </a:lnTo>
                <a:lnTo>
                  <a:pt x="783971" y="4076573"/>
                </a:lnTo>
                <a:lnTo>
                  <a:pt x="783971" y="3664889"/>
                </a:lnTo>
                <a:lnTo>
                  <a:pt x="1183779" y="3664889"/>
                </a:lnTo>
                <a:lnTo>
                  <a:pt x="1183779" y="3641369"/>
                </a:lnTo>
                <a:lnTo>
                  <a:pt x="783971" y="3641369"/>
                </a:lnTo>
                <a:lnTo>
                  <a:pt x="783971" y="3241446"/>
                </a:lnTo>
                <a:lnTo>
                  <a:pt x="1183779" y="3241446"/>
                </a:lnTo>
                <a:lnTo>
                  <a:pt x="1183779" y="3217913"/>
                </a:lnTo>
                <a:lnTo>
                  <a:pt x="783971" y="3217913"/>
                </a:lnTo>
                <a:lnTo>
                  <a:pt x="783971" y="2817990"/>
                </a:lnTo>
                <a:lnTo>
                  <a:pt x="1183779" y="2817990"/>
                </a:lnTo>
                <a:lnTo>
                  <a:pt x="1183779" y="2794470"/>
                </a:lnTo>
                <a:lnTo>
                  <a:pt x="783971" y="2794470"/>
                </a:lnTo>
                <a:lnTo>
                  <a:pt x="783971" y="2394547"/>
                </a:lnTo>
                <a:lnTo>
                  <a:pt x="1183779" y="2394547"/>
                </a:lnTo>
                <a:lnTo>
                  <a:pt x="1183779" y="2371013"/>
                </a:lnTo>
                <a:lnTo>
                  <a:pt x="783971" y="2371013"/>
                </a:lnTo>
                <a:lnTo>
                  <a:pt x="783971" y="1971090"/>
                </a:lnTo>
                <a:lnTo>
                  <a:pt x="1183779" y="1971090"/>
                </a:lnTo>
                <a:lnTo>
                  <a:pt x="1183779" y="1947570"/>
                </a:lnTo>
                <a:lnTo>
                  <a:pt x="783971" y="1947570"/>
                </a:lnTo>
                <a:lnTo>
                  <a:pt x="783971" y="1535874"/>
                </a:lnTo>
                <a:lnTo>
                  <a:pt x="1183779" y="1535874"/>
                </a:lnTo>
                <a:lnTo>
                  <a:pt x="1183779" y="1512354"/>
                </a:lnTo>
                <a:lnTo>
                  <a:pt x="783971" y="1512354"/>
                </a:lnTo>
                <a:lnTo>
                  <a:pt x="783971" y="1112431"/>
                </a:lnTo>
                <a:lnTo>
                  <a:pt x="1183779" y="1112431"/>
                </a:lnTo>
                <a:lnTo>
                  <a:pt x="1183779" y="1088910"/>
                </a:lnTo>
                <a:lnTo>
                  <a:pt x="783971" y="1088910"/>
                </a:lnTo>
                <a:lnTo>
                  <a:pt x="783971" y="688975"/>
                </a:lnTo>
                <a:lnTo>
                  <a:pt x="1183779" y="688975"/>
                </a:lnTo>
                <a:lnTo>
                  <a:pt x="1183779" y="665454"/>
                </a:lnTo>
                <a:lnTo>
                  <a:pt x="783971" y="665454"/>
                </a:lnTo>
                <a:lnTo>
                  <a:pt x="783971" y="265531"/>
                </a:lnTo>
                <a:lnTo>
                  <a:pt x="1183779" y="265531"/>
                </a:lnTo>
                <a:lnTo>
                  <a:pt x="1183779" y="242011"/>
                </a:lnTo>
                <a:lnTo>
                  <a:pt x="760463" y="242011"/>
                </a:lnTo>
                <a:lnTo>
                  <a:pt x="760463" y="265531"/>
                </a:lnTo>
                <a:lnTo>
                  <a:pt x="760463" y="665454"/>
                </a:lnTo>
                <a:lnTo>
                  <a:pt x="760463" y="5770372"/>
                </a:lnTo>
                <a:lnTo>
                  <a:pt x="360654" y="5770372"/>
                </a:lnTo>
                <a:lnTo>
                  <a:pt x="360654" y="5370449"/>
                </a:lnTo>
                <a:lnTo>
                  <a:pt x="760463" y="5370449"/>
                </a:lnTo>
                <a:lnTo>
                  <a:pt x="760463" y="5346928"/>
                </a:lnTo>
                <a:lnTo>
                  <a:pt x="360654" y="5346928"/>
                </a:lnTo>
                <a:lnTo>
                  <a:pt x="360654" y="4947005"/>
                </a:lnTo>
                <a:lnTo>
                  <a:pt x="760463" y="4947005"/>
                </a:lnTo>
                <a:lnTo>
                  <a:pt x="760463" y="4923472"/>
                </a:lnTo>
                <a:lnTo>
                  <a:pt x="360654" y="4923472"/>
                </a:lnTo>
                <a:lnTo>
                  <a:pt x="360654" y="4523549"/>
                </a:lnTo>
                <a:lnTo>
                  <a:pt x="760463" y="4523549"/>
                </a:lnTo>
                <a:lnTo>
                  <a:pt x="760463" y="4500029"/>
                </a:lnTo>
                <a:lnTo>
                  <a:pt x="360654" y="4500029"/>
                </a:lnTo>
                <a:lnTo>
                  <a:pt x="360654" y="4100106"/>
                </a:lnTo>
                <a:lnTo>
                  <a:pt x="760463" y="4100106"/>
                </a:lnTo>
                <a:lnTo>
                  <a:pt x="760463" y="4076573"/>
                </a:lnTo>
                <a:lnTo>
                  <a:pt x="360654" y="4076573"/>
                </a:lnTo>
                <a:lnTo>
                  <a:pt x="360654" y="3664889"/>
                </a:lnTo>
                <a:lnTo>
                  <a:pt x="760463" y="3664889"/>
                </a:lnTo>
                <a:lnTo>
                  <a:pt x="760463" y="3641369"/>
                </a:lnTo>
                <a:lnTo>
                  <a:pt x="360654" y="3641369"/>
                </a:lnTo>
                <a:lnTo>
                  <a:pt x="360654" y="3241446"/>
                </a:lnTo>
                <a:lnTo>
                  <a:pt x="760463" y="3241446"/>
                </a:lnTo>
                <a:lnTo>
                  <a:pt x="760463" y="3217913"/>
                </a:lnTo>
                <a:lnTo>
                  <a:pt x="360654" y="3217913"/>
                </a:lnTo>
                <a:lnTo>
                  <a:pt x="360654" y="2817990"/>
                </a:lnTo>
                <a:lnTo>
                  <a:pt x="760463" y="2817990"/>
                </a:lnTo>
                <a:lnTo>
                  <a:pt x="760463" y="2794470"/>
                </a:lnTo>
                <a:lnTo>
                  <a:pt x="360654" y="2794470"/>
                </a:lnTo>
                <a:lnTo>
                  <a:pt x="360654" y="2394547"/>
                </a:lnTo>
                <a:lnTo>
                  <a:pt x="760463" y="2394547"/>
                </a:lnTo>
                <a:lnTo>
                  <a:pt x="760463" y="2371013"/>
                </a:lnTo>
                <a:lnTo>
                  <a:pt x="360654" y="2371013"/>
                </a:lnTo>
                <a:lnTo>
                  <a:pt x="360654" y="1971090"/>
                </a:lnTo>
                <a:lnTo>
                  <a:pt x="760463" y="1971090"/>
                </a:lnTo>
                <a:lnTo>
                  <a:pt x="760463" y="1947570"/>
                </a:lnTo>
                <a:lnTo>
                  <a:pt x="360654" y="1947570"/>
                </a:lnTo>
                <a:lnTo>
                  <a:pt x="360654" y="1535874"/>
                </a:lnTo>
                <a:lnTo>
                  <a:pt x="760463" y="1535874"/>
                </a:lnTo>
                <a:lnTo>
                  <a:pt x="760463" y="1512354"/>
                </a:lnTo>
                <a:lnTo>
                  <a:pt x="360654" y="1512354"/>
                </a:lnTo>
                <a:lnTo>
                  <a:pt x="360654" y="1112431"/>
                </a:lnTo>
                <a:lnTo>
                  <a:pt x="760463" y="1112431"/>
                </a:lnTo>
                <a:lnTo>
                  <a:pt x="760463" y="1088910"/>
                </a:lnTo>
                <a:lnTo>
                  <a:pt x="360654" y="1088910"/>
                </a:lnTo>
                <a:lnTo>
                  <a:pt x="360654" y="688975"/>
                </a:lnTo>
                <a:lnTo>
                  <a:pt x="760463" y="688975"/>
                </a:lnTo>
                <a:lnTo>
                  <a:pt x="760463" y="665454"/>
                </a:lnTo>
                <a:lnTo>
                  <a:pt x="360654" y="665454"/>
                </a:lnTo>
                <a:lnTo>
                  <a:pt x="360654" y="265531"/>
                </a:lnTo>
                <a:lnTo>
                  <a:pt x="760463" y="265531"/>
                </a:lnTo>
                <a:lnTo>
                  <a:pt x="760463" y="242011"/>
                </a:lnTo>
                <a:lnTo>
                  <a:pt x="0" y="242011"/>
                </a:lnTo>
                <a:lnTo>
                  <a:pt x="0" y="265531"/>
                </a:lnTo>
                <a:lnTo>
                  <a:pt x="337134" y="265531"/>
                </a:lnTo>
                <a:lnTo>
                  <a:pt x="337134" y="665454"/>
                </a:lnTo>
                <a:lnTo>
                  <a:pt x="0" y="665454"/>
                </a:lnTo>
                <a:lnTo>
                  <a:pt x="0" y="688975"/>
                </a:lnTo>
                <a:lnTo>
                  <a:pt x="337134" y="688975"/>
                </a:lnTo>
                <a:lnTo>
                  <a:pt x="337134" y="1088910"/>
                </a:lnTo>
                <a:lnTo>
                  <a:pt x="0" y="1088910"/>
                </a:lnTo>
                <a:lnTo>
                  <a:pt x="0" y="1112431"/>
                </a:lnTo>
                <a:lnTo>
                  <a:pt x="337134" y="1112431"/>
                </a:lnTo>
                <a:lnTo>
                  <a:pt x="337134" y="1512354"/>
                </a:lnTo>
                <a:lnTo>
                  <a:pt x="0" y="1512354"/>
                </a:lnTo>
                <a:lnTo>
                  <a:pt x="0" y="1535874"/>
                </a:lnTo>
                <a:lnTo>
                  <a:pt x="337134" y="1535874"/>
                </a:lnTo>
                <a:lnTo>
                  <a:pt x="337134" y="1947570"/>
                </a:lnTo>
                <a:lnTo>
                  <a:pt x="0" y="1947570"/>
                </a:lnTo>
                <a:lnTo>
                  <a:pt x="0" y="1971090"/>
                </a:lnTo>
                <a:lnTo>
                  <a:pt x="337134" y="1971090"/>
                </a:lnTo>
                <a:lnTo>
                  <a:pt x="337134" y="2371013"/>
                </a:lnTo>
                <a:lnTo>
                  <a:pt x="0" y="2371013"/>
                </a:lnTo>
                <a:lnTo>
                  <a:pt x="0" y="2394547"/>
                </a:lnTo>
                <a:lnTo>
                  <a:pt x="337134" y="2394547"/>
                </a:lnTo>
                <a:lnTo>
                  <a:pt x="337134" y="2794470"/>
                </a:lnTo>
                <a:lnTo>
                  <a:pt x="0" y="2794470"/>
                </a:lnTo>
                <a:lnTo>
                  <a:pt x="0" y="2817990"/>
                </a:lnTo>
                <a:lnTo>
                  <a:pt x="337134" y="2817990"/>
                </a:lnTo>
                <a:lnTo>
                  <a:pt x="337134" y="3217913"/>
                </a:lnTo>
                <a:lnTo>
                  <a:pt x="0" y="3217913"/>
                </a:lnTo>
                <a:lnTo>
                  <a:pt x="0" y="3241446"/>
                </a:lnTo>
                <a:lnTo>
                  <a:pt x="337134" y="3241446"/>
                </a:lnTo>
                <a:lnTo>
                  <a:pt x="337134" y="3641369"/>
                </a:lnTo>
                <a:lnTo>
                  <a:pt x="0" y="3641369"/>
                </a:lnTo>
                <a:lnTo>
                  <a:pt x="0" y="3664889"/>
                </a:lnTo>
                <a:lnTo>
                  <a:pt x="337134" y="3664889"/>
                </a:lnTo>
                <a:lnTo>
                  <a:pt x="337134" y="4076573"/>
                </a:lnTo>
                <a:lnTo>
                  <a:pt x="0" y="4076573"/>
                </a:lnTo>
                <a:lnTo>
                  <a:pt x="0" y="4100106"/>
                </a:lnTo>
                <a:lnTo>
                  <a:pt x="337134" y="4100106"/>
                </a:lnTo>
                <a:lnTo>
                  <a:pt x="337134" y="4500029"/>
                </a:lnTo>
                <a:lnTo>
                  <a:pt x="0" y="4500029"/>
                </a:lnTo>
                <a:lnTo>
                  <a:pt x="0" y="4523549"/>
                </a:lnTo>
                <a:lnTo>
                  <a:pt x="337134" y="4523549"/>
                </a:lnTo>
                <a:lnTo>
                  <a:pt x="337134" y="4923472"/>
                </a:lnTo>
                <a:lnTo>
                  <a:pt x="0" y="4923472"/>
                </a:lnTo>
                <a:lnTo>
                  <a:pt x="0" y="4947005"/>
                </a:lnTo>
                <a:lnTo>
                  <a:pt x="337134" y="4947005"/>
                </a:lnTo>
                <a:lnTo>
                  <a:pt x="337134" y="5346928"/>
                </a:lnTo>
                <a:lnTo>
                  <a:pt x="0" y="5346928"/>
                </a:lnTo>
                <a:lnTo>
                  <a:pt x="0" y="5370449"/>
                </a:lnTo>
                <a:lnTo>
                  <a:pt x="337134" y="5370449"/>
                </a:lnTo>
                <a:lnTo>
                  <a:pt x="337134" y="5770372"/>
                </a:lnTo>
                <a:lnTo>
                  <a:pt x="0" y="5770372"/>
                </a:lnTo>
                <a:lnTo>
                  <a:pt x="0" y="5793905"/>
                </a:lnTo>
                <a:lnTo>
                  <a:pt x="337134" y="5793905"/>
                </a:lnTo>
                <a:lnTo>
                  <a:pt x="337134" y="6205588"/>
                </a:lnTo>
                <a:lnTo>
                  <a:pt x="360654" y="6205588"/>
                </a:lnTo>
                <a:lnTo>
                  <a:pt x="360654" y="5793905"/>
                </a:lnTo>
                <a:lnTo>
                  <a:pt x="760463" y="5793905"/>
                </a:lnTo>
                <a:lnTo>
                  <a:pt x="760463" y="6205588"/>
                </a:lnTo>
                <a:lnTo>
                  <a:pt x="783971" y="6205588"/>
                </a:lnTo>
                <a:lnTo>
                  <a:pt x="783971" y="5793905"/>
                </a:lnTo>
                <a:lnTo>
                  <a:pt x="1183779" y="5793905"/>
                </a:lnTo>
                <a:lnTo>
                  <a:pt x="1183779" y="6205588"/>
                </a:lnTo>
                <a:lnTo>
                  <a:pt x="1207300" y="6205588"/>
                </a:lnTo>
                <a:lnTo>
                  <a:pt x="1207300" y="5793905"/>
                </a:lnTo>
                <a:lnTo>
                  <a:pt x="1607108" y="5793905"/>
                </a:lnTo>
                <a:lnTo>
                  <a:pt x="1607108" y="6205588"/>
                </a:lnTo>
                <a:lnTo>
                  <a:pt x="1630616" y="6205588"/>
                </a:lnTo>
                <a:lnTo>
                  <a:pt x="1630616" y="5793905"/>
                </a:lnTo>
                <a:lnTo>
                  <a:pt x="2042185" y="5793905"/>
                </a:lnTo>
                <a:lnTo>
                  <a:pt x="2042185" y="5770372"/>
                </a:lnTo>
                <a:lnTo>
                  <a:pt x="1630616" y="5770372"/>
                </a:lnTo>
                <a:lnTo>
                  <a:pt x="1630616" y="5370449"/>
                </a:lnTo>
                <a:lnTo>
                  <a:pt x="2042185" y="5370449"/>
                </a:lnTo>
                <a:lnTo>
                  <a:pt x="2042185" y="5346928"/>
                </a:lnTo>
                <a:lnTo>
                  <a:pt x="1630616" y="5346928"/>
                </a:lnTo>
                <a:lnTo>
                  <a:pt x="1630616" y="4947005"/>
                </a:lnTo>
                <a:lnTo>
                  <a:pt x="2042185" y="4947005"/>
                </a:lnTo>
                <a:lnTo>
                  <a:pt x="2042185" y="4923472"/>
                </a:lnTo>
                <a:lnTo>
                  <a:pt x="1630616" y="4923472"/>
                </a:lnTo>
                <a:lnTo>
                  <a:pt x="1630616" y="4523549"/>
                </a:lnTo>
                <a:lnTo>
                  <a:pt x="2042185" y="4523549"/>
                </a:lnTo>
                <a:lnTo>
                  <a:pt x="2042185" y="4500029"/>
                </a:lnTo>
                <a:lnTo>
                  <a:pt x="1630616" y="4500029"/>
                </a:lnTo>
                <a:lnTo>
                  <a:pt x="1630616" y="4100106"/>
                </a:lnTo>
                <a:lnTo>
                  <a:pt x="2042185" y="4100106"/>
                </a:lnTo>
                <a:lnTo>
                  <a:pt x="2042185" y="4076573"/>
                </a:lnTo>
                <a:lnTo>
                  <a:pt x="1630616" y="4076573"/>
                </a:lnTo>
                <a:lnTo>
                  <a:pt x="1630616" y="3664889"/>
                </a:lnTo>
                <a:lnTo>
                  <a:pt x="2042185" y="3664889"/>
                </a:lnTo>
                <a:lnTo>
                  <a:pt x="2042185" y="3641369"/>
                </a:lnTo>
                <a:lnTo>
                  <a:pt x="1630616" y="3641369"/>
                </a:lnTo>
                <a:lnTo>
                  <a:pt x="1630616" y="3241446"/>
                </a:lnTo>
                <a:lnTo>
                  <a:pt x="2042185" y="3241446"/>
                </a:lnTo>
                <a:lnTo>
                  <a:pt x="2042185" y="3217913"/>
                </a:lnTo>
                <a:lnTo>
                  <a:pt x="1630616" y="3217913"/>
                </a:lnTo>
                <a:lnTo>
                  <a:pt x="1630616" y="2817990"/>
                </a:lnTo>
                <a:lnTo>
                  <a:pt x="2042185" y="2817990"/>
                </a:lnTo>
                <a:lnTo>
                  <a:pt x="2042185" y="2794470"/>
                </a:lnTo>
                <a:lnTo>
                  <a:pt x="1630616" y="2794470"/>
                </a:lnTo>
                <a:lnTo>
                  <a:pt x="1630616" y="2394547"/>
                </a:lnTo>
                <a:lnTo>
                  <a:pt x="2042185" y="2394547"/>
                </a:lnTo>
                <a:lnTo>
                  <a:pt x="2042185" y="2371013"/>
                </a:lnTo>
                <a:lnTo>
                  <a:pt x="1630616" y="2371013"/>
                </a:lnTo>
                <a:lnTo>
                  <a:pt x="1630616" y="1971090"/>
                </a:lnTo>
                <a:lnTo>
                  <a:pt x="2042185" y="1971090"/>
                </a:lnTo>
                <a:lnTo>
                  <a:pt x="2042185" y="1947570"/>
                </a:lnTo>
                <a:lnTo>
                  <a:pt x="1630616" y="1947570"/>
                </a:lnTo>
                <a:lnTo>
                  <a:pt x="1630616" y="1535874"/>
                </a:lnTo>
                <a:lnTo>
                  <a:pt x="2042185" y="1535874"/>
                </a:lnTo>
                <a:lnTo>
                  <a:pt x="2042185" y="1512354"/>
                </a:lnTo>
                <a:lnTo>
                  <a:pt x="1630616" y="1512354"/>
                </a:lnTo>
                <a:lnTo>
                  <a:pt x="1630616" y="1112431"/>
                </a:lnTo>
                <a:lnTo>
                  <a:pt x="2042185" y="1112431"/>
                </a:lnTo>
                <a:lnTo>
                  <a:pt x="2042185" y="1088910"/>
                </a:lnTo>
                <a:lnTo>
                  <a:pt x="1630616" y="1088910"/>
                </a:lnTo>
                <a:lnTo>
                  <a:pt x="1630616" y="688975"/>
                </a:lnTo>
                <a:lnTo>
                  <a:pt x="2042185" y="688975"/>
                </a:lnTo>
                <a:lnTo>
                  <a:pt x="2042185" y="665454"/>
                </a:lnTo>
                <a:lnTo>
                  <a:pt x="1630616" y="665454"/>
                </a:lnTo>
                <a:lnTo>
                  <a:pt x="1630616" y="265531"/>
                </a:lnTo>
                <a:lnTo>
                  <a:pt x="2042185" y="265531"/>
                </a:lnTo>
                <a:lnTo>
                  <a:pt x="2042185" y="242011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4170679" cy="10287635"/>
          </a:xfrm>
          <a:custGeom>
            <a:avLst/>
            <a:gdLst/>
            <a:ahLst/>
            <a:cxnLst/>
            <a:rect l="l" t="t" r="r" b="b"/>
            <a:pathLst>
              <a:path w="4170679" h="10287635">
                <a:moveTo>
                  <a:pt x="2042185" y="6205588"/>
                </a:moveTo>
                <a:lnTo>
                  <a:pt x="1630616" y="6205588"/>
                </a:lnTo>
                <a:lnTo>
                  <a:pt x="1630616" y="5793905"/>
                </a:lnTo>
                <a:lnTo>
                  <a:pt x="1607108" y="5793905"/>
                </a:lnTo>
                <a:lnTo>
                  <a:pt x="1607108" y="10028403"/>
                </a:lnTo>
                <a:lnTo>
                  <a:pt x="1207300" y="10028403"/>
                </a:lnTo>
                <a:lnTo>
                  <a:pt x="1207300" y="9628480"/>
                </a:lnTo>
                <a:lnTo>
                  <a:pt x="1607108" y="9628480"/>
                </a:lnTo>
                <a:lnTo>
                  <a:pt x="1607108" y="9604946"/>
                </a:lnTo>
                <a:lnTo>
                  <a:pt x="1207300" y="9604946"/>
                </a:lnTo>
                <a:lnTo>
                  <a:pt x="1207300" y="9205023"/>
                </a:lnTo>
                <a:lnTo>
                  <a:pt x="1607108" y="9205023"/>
                </a:lnTo>
                <a:lnTo>
                  <a:pt x="1607108" y="9181503"/>
                </a:lnTo>
                <a:lnTo>
                  <a:pt x="1207300" y="9181503"/>
                </a:lnTo>
                <a:lnTo>
                  <a:pt x="1207300" y="8781580"/>
                </a:lnTo>
                <a:lnTo>
                  <a:pt x="1607108" y="8781580"/>
                </a:lnTo>
                <a:lnTo>
                  <a:pt x="1607108" y="8758047"/>
                </a:lnTo>
                <a:lnTo>
                  <a:pt x="1207300" y="8758047"/>
                </a:lnTo>
                <a:lnTo>
                  <a:pt x="1207300" y="8358124"/>
                </a:lnTo>
                <a:lnTo>
                  <a:pt x="1607108" y="8358124"/>
                </a:lnTo>
                <a:lnTo>
                  <a:pt x="1607108" y="8334603"/>
                </a:lnTo>
                <a:lnTo>
                  <a:pt x="1207300" y="8334603"/>
                </a:lnTo>
                <a:lnTo>
                  <a:pt x="1207300" y="7922920"/>
                </a:lnTo>
                <a:lnTo>
                  <a:pt x="1607108" y="7922920"/>
                </a:lnTo>
                <a:lnTo>
                  <a:pt x="1607108" y="7899387"/>
                </a:lnTo>
                <a:lnTo>
                  <a:pt x="1207300" y="7899387"/>
                </a:lnTo>
                <a:lnTo>
                  <a:pt x="1207300" y="7499464"/>
                </a:lnTo>
                <a:lnTo>
                  <a:pt x="1607108" y="7499464"/>
                </a:lnTo>
                <a:lnTo>
                  <a:pt x="1607108" y="7475944"/>
                </a:lnTo>
                <a:lnTo>
                  <a:pt x="1207300" y="7475944"/>
                </a:lnTo>
                <a:lnTo>
                  <a:pt x="1207300" y="7076021"/>
                </a:lnTo>
                <a:lnTo>
                  <a:pt x="1607108" y="7076021"/>
                </a:lnTo>
                <a:lnTo>
                  <a:pt x="1607108" y="7052488"/>
                </a:lnTo>
                <a:lnTo>
                  <a:pt x="1207300" y="7052488"/>
                </a:lnTo>
                <a:lnTo>
                  <a:pt x="1207300" y="6652565"/>
                </a:lnTo>
                <a:lnTo>
                  <a:pt x="1607108" y="6652565"/>
                </a:lnTo>
                <a:lnTo>
                  <a:pt x="1607108" y="6629044"/>
                </a:lnTo>
                <a:lnTo>
                  <a:pt x="1207300" y="6629044"/>
                </a:lnTo>
                <a:lnTo>
                  <a:pt x="1207300" y="6229121"/>
                </a:lnTo>
                <a:lnTo>
                  <a:pt x="1607108" y="6229121"/>
                </a:lnTo>
                <a:lnTo>
                  <a:pt x="1607108" y="6205588"/>
                </a:lnTo>
                <a:lnTo>
                  <a:pt x="1183779" y="6205588"/>
                </a:lnTo>
                <a:lnTo>
                  <a:pt x="1183779" y="6229121"/>
                </a:lnTo>
                <a:lnTo>
                  <a:pt x="1183779" y="6629044"/>
                </a:lnTo>
                <a:lnTo>
                  <a:pt x="1183779" y="10028403"/>
                </a:lnTo>
                <a:lnTo>
                  <a:pt x="783971" y="10028403"/>
                </a:lnTo>
                <a:lnTo>
                  <a:pt x="783971" y="9628480"/>
                </a:lnTo>
                <a:lnTo>
                  <a:pt x="1183779" y="9628480"/>
                </a:lnTo>
                <a:lnTo>
                  <a:pt x="1183779" y="9604946"/>
                </a:lnTo>
                <a:lnTo>
                  <a:pt x="783971" y="9604946"/>
                </a:lnTo>
                <a:lnTo>
                  <a:pt x="783971" y="9205023"/>
                </a:lnTo>
                <a:lnTo>
                  <a:pt x="1183779" y="9205023"/>
                </a:lnTo>
                <a:lnTo>
                  <a:pt x="1183779" y="9181503"/>
                </a:lnTo>
                <a:lnTo>
                  <a:pt x="783971" y="9181503"/>
                </a:lnTo>
                <a:lnTo>
                  <a:pt x="783971" y="8781580"/>
                </a:lnTo>
                <a:lnTo>
                  <a:pt x="1183779" y="8781580"/>
                </a:lnTo>
                <a:lnTo>
                  <a:pt x="1183779" y="8758047"/>
                </a:lnTo>
                <a:lnTo>
                  <a:pt x="783971" y="8758047"/>
                </a:lnTo>
                <a:lnTo>
                  <a:pt x="783971" y="8358124"/>
                </a:lnTo>
                <a:lnTo>
                  <a:pt x="1183779" y="8358124"/>
                </a:lnTo>
                <a:lnTo>
                  <a:pt x="1183779" y="8334603"/>
                </a:lnTo>
                <a:lnTo>
                  <a:pt x="783971" y="8334603"/>
                </a:lnTo>
                <a:lnTo>
                  <a:pt x="783971" y="7922920"/>
                </a:lnTo>
                <a:lnTo>
                  <a:pt x="1183779" y="7922920"/>
                </a:lnTo>
                <a:lnTo>
                  <a:pt x="1183779" y="7899387"/>
                </a:lnTo>
                <a:lnTo>
                  <a:pt x="783971" y="7899387"/>
                </a:lnTo>
                <a:lnTo>
                  <a:pt x="783971" y="7499464"/>
                </a:lnTo>
                <a:lnTo>
                  <a:pt x="1183779" y="7499464"/>
                </a:lnTo>
                <a:lnTo>
                  <a:pt x="1183779" y="7475944"/>
                </a:lnTo>
                <a:lnTo>
                  <a:pt x="783971" y="7475944"/>
                </a:lnTo>
                <a:lnTo>
                  <a:pt x="783971" y="7076021"/>
                </a:lnTo>
                <a:lnTo>
                  <a:pt x="1183779" y="7076021"/>
                </a:lnTo>
                <a:lnTo>
                  <a:pt x="1183779" y="7052488"/>
                </a:lnTo>
                <a:lnTo>
                  <a:pt x="783971" y="7052488"/>
                </a:lnTo>
                <a:lnTo>
                  <a:pt x="783971" y="6652565"/>
                </a:lnTo>
                <a:lnTo>
                  <a:pt x="1183779" y="6652565"/>
                </a:lnTo>
                <a:lnTo>
                  <a:pt x="1183779" y="6629044"/>
                </a:lnTo>
                <a:lnTo>
                  <a:pt x="783971" y="6629044"/>
                </a:lnTo>
                <a:lnTo>
                  <a:pt x="783971" y="6229121"/>
                </a:lnTo>
                <a:lnTo>
                  <a:pt x="1183779" y="6229121"/>
                </a:lnTo>
                <a:lnTo>
                  <a:pt x="1183779" y="6205588"/>
                </a:lnTo>
                <a:lnTo>
                  <a:pt x="760463" y="6205588"/>
                </a:lnTo>
                <a:lnTo>
                  <a:pt x="760463" y="6229121"/>
                </a:lnTo>
                <a:lnTo>
                  <a:pt x="760463" y="6629044"/>
                </a:lnTo>
                <a:lnTo>
                  <a:pt x="760463" y="10028403"/>
                </a:lnTo>
                <a:lnTo>
                  <a:pt x="360654" y="10028403"/>
                </a:lnTo>
                <a:lnTo>
                  <a:pt x="360654" y="9628480"/>
                </a:lnTo>
                <a:lnTo>
                  <a:pt x="760463" y="9628480"/>
                </a:lnTo>
                <a:lnTo>
                  <a:pt x="760463" y="9604946"/>
                </a:lnTo>
                <a:lnTo>
                  <a:pt x="360654" y="9604946"/>
                </a:lnTo>
                <a:lnTo>
                  <a:pt x="360654" y="9205023"/>
                </a:lnTo>
                <a:lnTo>
                  <a:pt x="760463" y="9205023"/>
                </a:lnTo>
                <a:lnTo>
                  <a:pt x="760463" y="9181503"/>
                </a:lnTo>
                <a:lnTo>
                  <a:pt x="360654" y="9181503"/>
                </a:lnTo>
                <a:lnTo>
                  <a:pt x="360654" y="8781580"/>
                </a:lnTo>
                <a:lnTo>
                  <a:pt x="760463" y="8781580"/>
                </a:lnTo>
                <a:lnTo>
                  <a:pt x="760463" y="8758047"/>
                </a:lnTo>
                <a:lnTo>
                  <a:pt x="360654" y="8758047"/>
                </a:lnTo>
                <a:lnTo>
                  <a:pt x="360654" y="8358124"/>
                </a:lnTo>
                <a:lnTo>
                  <a:pt x="760463" y="8358124"/>
                </a:lnTo>
                <a:lnTo>
                  <a:pt x="760463" y="8334603"/>
                </a:lnTo>
                <a:lnTo>
                  <a:pt x="360654" y="8334603"/>
                </a:lnTo>
                <a:lnTo>
                  <a:pt x="360654" y="7922920"/>
                </a:lnTo>
                <a:lnTo>
                  <a:pt x="760463" y="7922920"/>
                </a:lnTo>
                <a:lnTo>
                  <a:pt x="760463" y="7899387"/>
                </a:lnTo>
                <a:lnTo>
                  <a:pt x="360654" y="7899387"/>
                </a:lnTo>
                <a:lnTo>
                  <a:pt x="360654" y="7499464"/>
                </a:lnTo>
                <a:lnTo>
                  <a:pt x="760463" y="7499464"/>
                </a:lnTo>
                <a:lnTo>
                  <a:pt x="760463" y="7475944"/>
                </a:lnTo>
                <a:lnTo>
                  <a:pt x="360654" y="7475944"/>
                </a:lnTo>
                <a:lnTo>
                  <a:pt x="360654" y="7076021"/>
                </a:lnTo>
                <a:lnTo>
                  <a:pt x="760463" y="7076021"/>
                </a:lnTo>
                <a:lnTo>
                  <a:pt x="760463" y="7052488"/>
                </a:lnTo>
                <a:lnTo>
                  <a:pt x="360654" y="7052488"/>
                </a:lnTo>
                <a:lnTo>
                  <a:pt x="360654" y="6652565"/>
                </a:lnTo>
                <a:lnTo>
                  <a:pt x="760463" y="6652565"/>
                </a:lnTo>
                <a:lnTo>
                  <a:pt x="760463" y="6629044"/>
                </a:lnTo>
                <a:lnTo>
                  <a:pt x="360654" y="6629044"/>
                </a:lnTo>
                <a:lnTo>
                  <a:pt x="360654" y="6229121"/>
                </a:lnTo>
                <a:lnTo>
                  <a:pt x="760463" y="6229121"/>
                </a:lnTo>
                <a:lnTo>
                  <a:pt x="760463" y="6205588"/>
                </a:lnTo>
                <a:lnTo>
                  <a:pt x="0" y="6205588"/>
                </a:lnTo>
                <a:lnTo>
                  <a:pt x="0" y="6229121"/>
                </a:lnTo>
                <a:lnTo>
                  <a:pt x="337134" y="6229121"/>
                </a:lnTo>
                <a:lnTo>
                  <a:pt x="337134" y="6629044"/>
                </a:lnTo>
                <a:lnTo>
                  <a:pt x="0" y="6629044"/>
                </a:lnTo>
                <a:lnTo>
                  <a:pt x="0" y="6652565"/>
                </a:lnTo>
                <a:lnTo>
                  <a:pt x="337134" y="6652565"/>
                </a:lnTo>
                <a:lnTo>
                  <a:pt x="337134" y="7052488"/>
                </a:lnTo>
                <a:lnTo>
                  <a:pt x="0" y="7052488"/>
                </a:lnTo>
                <a:lnTo>
                  <a:pt x="0" y="7076021"/>
                </a:lnTo>
                <a:lnTo>
                  <a:pt x="337134" y="7076021"/>
                </a:lnTo>
                <a:lnTo>
                  <a:pt x="337134" y="7475944"/>
                </a:lnTo>
                <a:lnTo>
                  <a:pt x="0" y="7475944"/>
                </a:lnTo>
                <a:lnTo>
                  <a:pt x="0" y="7499464"/>
                </a:lnTo>
                <a:lnTo>
                  <a:pt x="337134" y="7499464"/>
                </a:lnTo>
                <a:lnTo>
                  <a:pt x="337134" y="7899387"/>
                </a:lnTo>
                <a:lnTo>
                  <a:pt x="0" y="7899387"/>
                </a:lnTo>
                <a:lnTo>
                  <a:pt x="0" y="7922920"/>
                </a:lnTo>
                <a:lnTo>
                  <a:pt x="337134" y="7922920"/>
                </a:lnTo>
                <a:lnTo>
                  <a:pt x="337134" y="8334603"/>
                </a:lnTo>
                <a:lnTo>
                  <a:pt x="0" y="8334603"/>
                </a:lnTo>
                <a:lnTo>
                  <a:pt x="0" y="8358124"/>
                </a:lnTo>
                <a:lnTo>
                  <a:pt x="337134" y="8358124"/>
                </a:lnTo>
                <a:lnTo>
                  <a:pt x="337134" y="8758047"/>
                </a:lnTo>
                <a:lnTo>
                  <a:pt x="0" y="8758047"/>
                </a:lnTo>
                <a:lnTo>
                  <a:pt x="0" y="8781580"/>
                </a:lnTo>
                <a:lnTo>
                  <a:pt x="337134" y="8781580"/>
                </a:lnTo>
                <a:lnTo>
                  <a:pt x="337134" y="9181503"/>
                </a:lnTo>
                <a:lnTo>
                  <a:pt x="0" y="9181503"/>
                </a:lnTo>
                <a:lnTo>
                  <a:pt x="0" y="9205023"/>
                </a:lnTo>
                <a:lnTo>
                  <a:pt x="337134" y="9205023"/>
                </a:lnTo>
                <a:lnTo>
                  <a:pt x="337134" y="9604946"/>
                </a:lnTo>
                <a:lnTo>
                  <a:pt x="0" y="9604946"/>
                </a:lnTo>
                <a:lnTo>
                  <a:pt x="0" y="9628480"/>
                </a:lnTo>
                <a:lnTo>
                  <a:pt x="337134" y="9628480"/>
                </a:lnTo>
                <a:lnTo>
                  <a:pt x="337134" y="10028403"/>
                </a:lnTo>
                <a:lnTo>
                  <a:pt x="0" y="10028403"/>
                </a:lnTo>
                <a:lnTo>
                  <a:pt x="0" y="10051923"/>
                </a:lnTo>
                <a:lnTo>
                  <a:pt x="337134" y="10051923"/>
                </a:lnTo>
                <a:lnTo>
                  <a:pt x="337134" y="10287013"/>
                </a:lnTo>
                <a:lnTo>
                  <a:pt x="360654" y="10287013"/>
                </a:lnTo>
                <a:lnTo>
                  <a:pt x="360654" y="10051923"/>
                </a:lnTo>
                <a:lnTo>
                  <a:pt x="760463" y="10051923"/>
                </a:lnTo>
                <a:lnTo>
                  <a:pt x="760463" y="10287013"/>
                </a:lnTo>
                <a:lnTo>
                  <a:pt x="783971" y="10287013"/>
                </a:lnTo>
                <a:lnTo>
                  <a:pt x="783971" y="10051923"/>
                </a:lnTo>
                <a:lnTo>
                  <a:pt x="1183779" y="10051923"/>
                </a:lnTo>
                <a:lnTo>
                  <a:pt x="1183779" y="10287013"/>
                </a:lnTo>
                <a:lnTo>
                  <a:pt x="1207300" y="10287013"/>
                </a:lnTo>
                <a:lnTo>
                  <a:pt x="1207300" y="10051923"/>
                </a:lnTo>
                <a:lnTo>
                  <a:pt x="1607108" y="10051923"/>
                </a:lnTo>
                <a:lnTo>
                  <a:pt x="1607108" y="10287013"/>
                </a:lnTo>
                <a:lnTo>
                  <a:pt x="1630616" y="10287013"/>
                </a:lnTo>
                <a:lnTo>
                  <a:pt x="1630616" y="10051923"/>
                </a:lnTo>
                <a:lnTo>
                  <a:pt x="2042185" y="10051923"/>
                </a:lnTo>
                <a:lnTo>
                  <a:pt x="2042185" y="10028403"/>
                </a:lnTo>
                <a:lnTo>
                  <a:pt x="1630616" y="10028403"/>
                </a:lnTo>
                <a:lnTo>
                  <a:pt x="1630616" y="9628480"/>
                </a:lnTo>
                <a:lnTo>
                  <a:pt x="2042185" y="9628480"/>
                </a:lnTo>
                <a:lnTo>
                  <a:pt x="2042185" y="9604946"/>
                </a:lnTo>
                <a:lnTo>
                  <a:pt x="1630616" y="9604946"/>
                </a:lnTo>
                <a:lnTo>
                  <a:pt x="1630616" y="9205023"/>
                </a:lnTo>
                <a:lnTo>
                  <a:pt x="2042185" y="9205023"/>
                </a:lnTo>
                <a:lnTo>
                  <a:pt x="2042185" y="9181503"/>
                </a:lnTo>
                <a:lnTo>
                  <a:pt x="1630616" y="9181503"/>
                </a:lnTo>
                <a:lnTo>
                  <a:pt x="1630616" y="8781580"/>
                </a:lnTo>
                <a:lnTo>
                  <a:pt x="2042185" y="8781580"/>
                </a:lnTo>
                <a:lnTo>
                  <a:pt x="2042185" y="8758047"/>
                </a:lnTo>
                <a:lnTo>
                  <a:pt x="1630616" y="8758047"/>
                </a:lnTo>
                <a:lnTo>
                  <a:pt x="1630616" y="8358124"/>
                </a:lnTo>
                <a:lnTo>
                  <a:pt x="2042185" y="8358124"/>
                </a:lnTo>
                <a:lnTo>
                  <a:pt x="2042185" y="8334603"/>
                </a:lnTo>
                <a:lnTo>
                  <a:pt x="1630616" y="8334603"/>
                </a:lnTo>
                <a:lnTo>
                  <a:pt x="1630616" y="7922920"/>
                </a:lnTo>
                <a:lnTo>
                  <a:pt x="2042185" y="7922920"/>
                </a:lnTo>
                <a:lnTo>
                  <a:pt x="2042185" y="7899387"/>
                </a:lnTo>
                <a:lnTo>
                  <a:pt x="1630616" y="7899387"/>
                </a:lnTo>
                <a:lnTo>
                  <a:pt x="1630616" y="7499464"/>
                </a:lnTo>
                <a:lnTo>
                  <a:pt x="2042185" y="7499464"/>
                </a:lnTo>
                <a:lnTo>
                  <a:pt x="2042185" y="7475944"/>
                </a:lnTo>
                <a:lnTo>
                  <a:pt x="1630616" y="7475944"/>
                </a:lnTo>
                <a:lnTo>
                  <a:pt x="1630616" y="7076021"/>
                </a:lnTo>
                <a:lnTo>
                  <a:pt x="2042185" y="7076021"/>
                </a:lnTo>
                <a:lnTo>
                  <a:pt x="2042185" y="7052488"/>
                </a:lnTo>
                <a:lnTo>
                  <a:pt x="1630616" y="7052488"/>
                </a:lnTo>
                <a:lnTo>
                  <a:pt x="1630616" y="6652565"/>
                </a:lnTo>
                <a:lnTo>
                  <a:pt x="2042185" y="6652565"/>
                </a:lnTo>
                <a:lnTo>
                  <a:pt x="2042185" y="6629044"/>
                </a:lnTo>
                <a:lnTo>
                  <a:pt x="1630616" y="6629044"/>
                </a:lnTo>
                <a:lnTo>
                  <a:pt x="1630616" y="6229121"/>
                </a:lnTo>
                <a:lnTo>
                  <a:pt x="2042185" y="6229121"/>
                </a:lnTo>
                <a:lnTo>
                  <a:pt x="2042185" y="6205588"/>
                </a:lnTo>
                <a:close/>
              </a:path>
              <a:path w="4170679" h="10287635">
                <a:moveTo>
                  <a:pt x="4170553" y="241528"/>
                </a:moveTo>
                <a:lnTo>
                  <a:pt x="3758996" y="241528"/>
                </a:lnTo>
                <a:lnTo>
                  <a:pt x="3758996" y="0"/>
                </a:lnTo>
                <a:lnTo>
                  <a:pt x="3735476" y="0"/>
                </a:lnTo>
                <a:lnTo>
                  <a:pt x="3735476" y="241528"/>
                </a:lnTo>
                <a:lnTo>
                  <a:pt x="3335667" y="241528"/>
                </a:lnTo>
                <a:lnTo>
                  <a:pt x="3335667" y="0"/>
                </a:lnTo>
                <a:lnTo>
                  <a:pt x="3312160" y="0"/>
                </a:lnTo>
                <a:lnTo>
                  <a:pt x="3312160" y="241528"/>
                </a:lnTo>
                <a:lnTo>
                  <a:pt x="2912351" y="241528"/>
                </a:lnTo>
                <a:lnTo>
                  <a:pt x="2912351" y="0"/>
                </a:lnTo>
                <a:lnTo>
                  <a:pt x="2888831" y="0"/>
                </a:lnTo>
                <a:lnTo>
                  <a:pt x="2888831" y="241528"/>
                </a:lnTo>
                <a:lnTo>
                  <a:pt x="2489022" y="241528"/>
                </a:lnTo>
                <a:lnTo>
                  <a:pt x="2489022" y="0"/>
                </a:lnTo>
                <a:lnTo>
                  <a:pt x="2465514" y="0"/>
                </a:lnTo>
                <a:lnTo>
                  <a:pt x="2465514" y="241528"/>
                </a:lnTo>
                <a:lnTo>
                  <a:pt x="2065705" y="241528"/>
                </a:lnTo>
                <a:lnTo>
                  <a:pt x="2065705" y="190"/>
                </a:lnTo>
                <a:lnTo>
                  <a:pt x="2042185" y="190"/>
                </a:lnTo>
                <a:lnTo>
                  <a:pt x="2042185" y="1947392"/>
                </a:lnTo>
                <a:lnTo>
                  <a:pt x="2065705" y="1947392"/>
                </a:lnTo>
                <a:lnTo>
                  <a:pt x="2065705" y="1535849"/>
                </a:lnTo>
                <a:lnTo>
                  <a:pt x="4170553" y="1535849"/>
                </a:lnTo>
                <a:lnTo>
                  <a:pt x="4170553" y="1512989"/>
                </a:lnTo>
                <a:lnTo>
                  <a:pt x="2065705" y="1512989"/>
                </a:lnTo>
                <a:lnTo>
                  <a:pt x="2065705" y="1112875"/>
                </a:lnTo>
                <a:lnTo>
                  <a:pt x="4170553" y="1112875"/>
                </a:lnTo>
                <a:lnTo>
                  <a:pt x="4170553" y="1088745"/>
                </a:lnTo>
                <a:lnTo>
                  <a:pt x="3335667" y="1088745"/>
                </a:lnTo>
                <a:lnTo>
                  <a:pt x="3335667" y="688975"/>
                </a:lnTo>
                <a:lnTo>
                  <a:pt x="3312160" y="688975"/>
                </a:lnTo>
                <a:lnTo>
                  <a:pt x="3312160" y="1088745"/>
                </a:lnTo>
                <a:lnTo>
                  <a:pt x="2912351" y="1088745"/>
                </a:lnTo>
                <a:lnTo>
                  <a:pt x="2912351" y="688975"/>
                </a:lnTo>
                <a:lnTo>
                  <a:pt x="2888831" y="688975"/>
                </a:lnTo>
                <a:lnTo>
                  <a:pt x="2888831" y="1088745"/>
                </a:lnTo>
                <a:lnTo>
                  <a:pt x="2489022" y="1088745"/>
                </a:lnTo>
                <a:lnTo>
                  <a:pt x="2489022" y="688975"/>
                </a:lnTo>
                <a:lnTo>
                  <a:pt x="2465514" y="688975"/>
                </a:lnTo>
                <a:lnTo>
                  <a:pt x="2465514" y="1088745"/>
                </a:lnTo>
                <a:lnTo>
                  <a:pt x="2065705" y="1088745"/>
                </a:lnTo>
                <a:lnTo>
                  <a:pt x="2065705" y="688632"/>
                </a:lnTo>
                <a:lnTo>
                  <a:pt x="4170553" y="688632"/>
                </a:lnTo>
                <a:lnTo>
                  <a:pt x="4170553" y="665772"/>
                </a:lnTo>
                <a:lnTo>
                  <a:pt x="2065705" y="665772"/>
                </a:lnTo>
                <a:lnTo>
                  <a:pt x="2065705" y="265658"/>
                </a:lnTo>
                <a:lnTo>
                  <a:pt x="2465514" y="265658"/>
                </a:lnTo>
                <a:lnTo>
                  <a:pt x="2465514" y="665454"/>
                </a:lnTo>
                <a:lnTo>
                  <a:pt x="2489022" y="665454"/>
                </a:lnTo>
                <a:lnTo>
                  <a:pt x="2489022" y="265658"/>
                </a:lnTo>
                <a:lnTo>
                  <a:pt x="2888831" y="265658"/>
                </a:lnTo>
                <a:lnTo>
                  <a:pt x="2888831" y="665454"/>
                </a:lnTo>
                <a:lnTo>
                  <a:pt x="2912351" y="665454"/>
                </a:lnTo>
                <a:lnTo>
                  <a:pt x="2912351" y="265658"/>
                </a:lnTo>
                <a:lnTo>
                  <a:pt x="3312160" y="265658"/>
                </a:lnTo>
                <a:lnTo>
                  <a:pt x="3312160" y="665454"/>
                </a:lnTo>
                <a:lnTo>
                  <a:pt x="3335667" y="665454"/>
                </a:lnTo>
                <a:lnTo>
                  <a:pt x="3335667" y="265658"/>
                </a:lnTo>
                <a:lnTo>
                  <a:pt x="3735476" y="265658"/>
                </a:lnTo>
                <a:lnTo>
                  <a:pt x="3735476" y="665454"/>
                </a:lnTo>
                <a:lnTo>
                  <a:pt x="3758996" y="665454"/>
                </a:lnTo>
                <a:lnTo>
                  <a:pt x="3758996" y="265658"/>
                </a:lnTo>
                <a:lnTo>
                  <a:pt x="4170553" y="265658"/>
                </a:lnTo>
                <a:lnTo>
                  <a:pt x="4170553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042185" y="688974"/>
            <a:ext cx="2128520" cy="5516880"/>
          </a:xfrm>
          <a:custGeom>
            <a:avLst/>
            <a:gdLst/>
            <a:ahLst/>
            <a:cxnLst/>
            <a:rect l="l" t="t" r="r" b="b"/>
            <a:pathLst>
              <a:path w="2128520" h="5516880">
                <a:moveTo>
                  <a:pt x="446836" y="5104930"/>
                </a:moveTo>
                <a:lnTo>
                  <a:pt x="423329" y="5104930"/>
                </a:lnTo>
                <a:lnTo>
                  <a:pt x="423329" y="5516613"/>
                </a:lnTo>
                <a:lnTo>
                  <a:pt x="446836" y="5516613"/>
                </a:lnTo>
                <a:lnTo>
                  <a:pt x="446836" y="5104930"/>
                </a:lnTo>
                <a:close/>
              </a:path>
              <a:path w="2128520" h="5516880">
                <a:moveTo>
                  <a:pt x="446836" y="423456"/>
                </a:moveTo>
                <a:lnTo>
                  <a:pt x="423329" y="423456"/>
                </a:lnTo>
                <a:lnTo>
                  <a:pt x="423329" y="823379"/>
                </a:lnTo>
                <a:lnTo>
                  <a:pt x="446836" y="823379"/>
                </a:lnTo>
                <a:lnTo>
                  <a:pt x="446836" y="423456"/>
                </a:lnTo>
                <a:close/>
              </a:path>
              <a:path w="2128520" h="5516880">
                <a:moveTo>
                  <a:pt x="870165" y="5104930"/>
                </a:moveTo>
                <a:lnTo>
                  <a:pt x="846645" y="5104930"/>
                </a:lnTo>
                <a:lnTo>
                  <a:pt x="846645" y="5516613"/>
                </a:lnTo>
                <a:lnTo>
                  <a:pt x="870165" y="5516613"/>
                </a:lnTo>
                <a:lnTo>
                  <a:pt x="870165" y="5104930"/>
                </a:lnTo>
                <a:close/>
              </a:path>
              <a:path w="2128520" h="5516880">
                <a:moveTo>
                  <a:pt x="870165" y="423456"/>
                </a:moveTo>
                <a:lnTo>
                  <a:pt x="846645" y="423456"/>
                </a:lnTo>
                <a:lnTo>
                  <a:pt x="846645" y="823379"/>
                </a:lnTo>
                <a:lnTo>
                  <a:pt x="870165" y="823379"/>
                </a:lnTo>
                <a:lnTo>
                  <a:pt x="870165" y="423456"/>
                </a:lnTo>
                <a:close/>
              </a:path>
              <a:path w="2128520" h="5516880">
                <a:moveTo>
                  <a:pt x="1293482" y="5104930"/>
                </a:moveTo>
                <a:lnTo>
                  <a:pt x="1269974" y="5104930"/>
                </a:lnTo>
                <a:lnTo>
                  <a:pt x="1269974" y="5516613"/>
                </a:lnTo>
                <a:lnTo>
                  <a:pt x="1293482" y="5516613"/>
                </a:lnTo>
                <a:lnTo>
                  <a:pt x="1293482" y="5104930"/>
                </a:lnTo>
                <a:close/>
              </a:path>
              <a:path w="2128520" h="5516880">
                <a:moveTo>
                  <a:pt x="1293482" y="423456"/>
                </a:moveTo>
                <a:lnTo>
                  <a:pt x="1269974" y="423456"/>
                </a:lnTo>
                <a:lnTo>
                  <a:pt x="1269974" y="823379"/>
                </a:lnTo>
                <a:lnTo>
                  <a:pt x="1293482" y="823379"/>
                </a:lnTo>
                <a:lnTo>
                  <a:pt x="1293482" y="423456"/>
                </a:lnTo>
                <a:close/>
              </a:path>
              <a:path w="2128520" h="5516880">
                <a:moveTo>
                  <a:pt x="1293482" y="0"/>
                </a:moveTo>
                <a:lnTo>
                  <a:pt x="1269974" y="0"/>
                </a:lnTo>
                <a:lnTo>
                  <a:pt x="1269974" y="399935"/>
                </a:lnTo>
                <a:lnTo>
                  <a:pt x="1293482" y="399935"/>
                </a:lnTo>
                <a:lnTo>
                  <a:pt x="1293482" y="0"/>
                </a:lnTo>
                <a:close/>
              </a:path>
              <a:path w="2128520" h="5516880">
                <a:moveTo>
                  <a:pt x="1716811" y="423456"/>
                </a:moveTo>
                <a:lnTo>
                  <a:pt x="1693291" y="423456"/>
                </a:lnTo>
                <a:lnTo>
                  <a:pt x="1693291" y="823379"/>
                </a:lnTo>
                <a:lnTo>
                  <a:pt x="1716811" y="823379"/>
                </a:lnTo>
                <a:lnTo>
                  <a:pt x="1716811" y="423456"/>
                </a:lnTo>
                <a:close/>
              </a:path>
              <a:path w="2128520" h="5516880">
                <a:moveTo>
                  <a:pt x="1716811" y="0"/>
                </a:moveTo>
                <a:lnTo>
                  <a:pt x="1693291" y="0"/>
                </a:lnTo>
                <a:lnTo>
                  <a:pt x="1693291" y="399935"/>
                </a:lnTo>
                <a:lnTo>
                  <a:pt x="1716811" y="399935"/>
                </a:lnTo>
                <a:lnTo>
                  <a:pt x="1716811" y="0"/>
                </a:lnTo>
                <a:close/>
              </a:path>
              <a:path w="2128520" h="5516880">
                <a:moveTo>
                  <a:pt x="2128367" y="3387598"/>
                </a:moveTo>
                <a:lnTo>
                  <a:pt x="1716811" y="3387598"/>
                </a:lnTo>
                <a:lnTo>
                  <a:pt x="1716811" y="2975914"/>
                </a:lnTo>
                <a:lnTo>
                  <a:pt x="1693291" y="2975914"/>
                </a:lnTo>
                <a:lnTo>
                  <a:pt x="1693291" y="3387598"/>
                </a:lnTo>
                <a:lnTo>
                  <a:pt x="1693291" y="3411740"/>
                </a:lnTo>
                <a:lnTo>
                  <a:pt x="1693291" y="3810571"/>
                </a:lnTo>
                <a:lnTo>
                  <a:pt x="1293482" y="3810571"/>
                </a:lnTo>
                <a:lnTo>
                  <a:pt x="1293482" y="3411740"/>
                </a:lnTo>
                <a:lnTo>
                  <a:pt x="1693291" y="3411740"/>
                </a:lnTo>
                <a:lnTo>
                  <a:pt x="1693291" y="3387598"/>
                </a:lnTo>
                <a:lnTo>
                  <a:pt x="1293482" y="3387598"/>
                </a:lnTo>
                <a:lnTo>
                  <a:pt x="1293482" y="2975914"/>
                </a:lnTo>
                <a:lnTo>
                  <a:pt x="1269974" y="2975914"/>
                </a:lnTo>
                <a:lnTo>
                  <a:pt x="1269974" y="3387598"/>
                </a:lnTo>
                <a:lnTo>
                  <a:pt x="1269974" y="3411740"/>
                </a:lnTo>
                <a:lnTo>
                  <a:pt x="1269974" y="3810571"/>
                </a:lnTo>
                <a:lnTo>
                  <a:pt x="870165" y="3810571"/>
                </a:lnTo>
                <a:lnTo>
                  <a:pt x="870165" y="3411740"/>
                </a:lnTo>
                <a:lnTo>
                  <a:pt x="1269974" y="3411740"/>
                </a:lnTo>
                <a:lnTo>
                  <a:pt x="1269974" y="3387598"/>
                </a:lnTo>
                <a:lnTo>
                  <a:pt x="870165" y="3387598"/>
                </a:lnTo>
                <a:lnTo>
                  <a:pt x="870165" y="2975914"/>
                </a:lnTo>
                <a:lnTo>
                  <a:pt x="846645" y="2975914"/>
                </a:lnTo>
                <a:lnTo>
                  <a:pt x="846645" y="3387598"/>
                </a:lnTo>
                <a:lnTo>
                  <a:pt x="846645" y="3411740"/>
                </a:lnTo>
                <a:lnTo>
                  <a:pt x="846645" y="3810571"/>
                </a:lnTo>
                <a:lnTo>
                  <a:pt x="446836" y="3810571"/>
                </a:lnTo>
                <a:lnTo>
                  <a:pt x="446836" y="3411740"/>
                </a:lnTo>
                <a:lnTo>
                  <a:pt x="846645" y="3411740"/>
                </a:lnTo>
                <a:lnTo>
                  <a:pt x="846645" y="3387598"/>
                </a:lnTo>
                <a:lnTo>
                  <a:pt x="446836" y="3387598"/>
                </a:lnTo>
                <a:lnTo>
                  <a:pt x="446836" y="2975914"/>
                </a:lnTo>
                <a:lnTo>
                  <a:pt x="423329" y="2975914"/>
                </a:lnTo>
                <a:lnTo>
                  <a:pt x="423329" y="3387598"/>
                </a:lnTo>
                <a:lnTo>
                  <a:pt x="423329" y="3411740"/>
                </a:lnTo>
                <a:lnTo>
                  <a:pt x="423329" y="3810571"/>
                </a:lnTo>
                <a:lnTo>
                  <a:pt x="23520" y="3810571"/>
                </a:lnTo>
                <a:lnTo>
                  <a:pt x="23520" y="3411740"/>
                </a:lnTo>
                <a:lnTo>
                  <a:pt x="423329" y="3411740"/>
                </a:lnTo>
                <a:lnTo>
                  <a:pt x="423329" y="3387598"/>
                </a:lnTo>
                <a:lnTo>
                  <a:pt x="11760" y="3387598"/>
                </a:lnTo>
                <a:lnTo>
                  <a:pt x="11760" y="3399040"/>
                </a:lnTo>
                <a:lnTo>
                  <a:pt x="0" y="3399040"/>
                </a:lnTo>
                <a:lnTo>
                  <a:pt x="0" y="5516448"/>
                </a:lnTo>
                <a:lnTo>
                  <a:pt x="23520" y="5516448"/>
                </a:lnTo>
                <a:lnTo>
                  <a:pt x="23520" y="5104904"/>
                </a:lnTo>
                <a:lnTo>
                  <a:pt x="2128367" y="5104904"/>
                </a:lnTo>
                <a:lnTo>
                  <a:pt x="2128367" y="5082032"/>
                </a:lnTo>
                <a:lnTo>
                  <a:pt x="23520" y="5082032"/>
                </a:lnTo>
                <a:lnTo>
                  <a:pt x="23520" y="4681931"/>
                </a:lnTo>
                <a:lnTo>
                  <a:pt x="423329" y="4681931"/>
                </a:lnTo>
                <a:lnTo>
                  <a:pt x="423329" y="5081397"/>
                </a:lnTo>
                <a:lnTo>
                  <a:pt x="446836" y="5081397"/>
                </a:lnTo>
                <a:lnTo>
                  <a:pt x="446836" y="4681931"/>
                </a:lnTo>
                <a:lnTo>
                  <a:pt x="846645" y="4681931"/>
                </a:lnTo>
                <a:lnTo>
                  <a:pt x="846645" y="5081397"/>
                </a:lnTo>
                <a:lnTo>
                  <a:pt x="870165" y="5081397"/>
                </a:lnTo>
                <a:lnTo>
                  <a:pt x="870165" y="4681931"/>
                </a:lnTo>
                <a:lnTo>
                  <a:pt x="1269974" y="4681931"/>
                </a:lnTo>
                <a:lnTo>
                  <a:pt x="1269974" y="5081397"/>
                </a:lnTo>
                <a:lnTo>
                  <a:pt x="1293482" y="5081397"/>
                </a:lnTo>
                <a:lnTo>
                  <a:pt x="1293482" y="4681931"/>
                </a:lnTo>
                <a:lnTo>
                  <a:pt x="1693291" y="4681931"/>
                </a:lnTo>
                <a:lnTo>
                  <a:pt x="1693291" y="5081397"/>
                </a:lnTo>
                <a:lnTo>
                  <a:pt x="1716811" y="5081397"/>
                </a:lnTo>
                <a:lnTo>
                  <a:pt x="1716811" y="4681931"/>
                </a:lnTo>
                <a:lnTo>
                  <a:pt x="2128367" y="4681931"/>
                </a:lnTo>
                <a:lnTo>
                  <a:pt x="2128367" y="4657788"/>
                </a:lnTo>
                <a:lnTo>
                  <a:pt x="1716811" y="4657788"/>
                </a:lnTo>
                <a:lnTo>
                  <a:pt x="1716811" y="4258030"/>
                </a:lnTo>
                <a:lnTo>
                  <a:pt x="1693291" y="4258030"/>
                </a:lnTo>
                <a:lnTo>
                  <a:pt x="1693291" y="4657788"/>
                </a:lnTo>
                <a:lnTo>
                  <a:pt x="1293482" y="4657788"/>
                </a:lnTo>
                <a:lnTo>
                  <a:pt x="1293482" y="4258030"/>
                </a:lnTo>
                <a:lnTo>
                  <a:pt x="1269974" y="4258030"/>
                </a:lnTo>
                <a:lnTo>
                  <a:pt x="1269974" y="4657788"/>
                </a:lnTo>
                <a:lnTo>
                  <a:pt x="870165" y="4657788"/>
                </a:lnTo>
                <a:lnTo>
                  <a:pt x="870165" y="4258030"/>
                </a:lnTo>
                <a:lnTo>
                  <a:pt x="846645" y="4258030"/>
                </a:lnTo>
                <a:lnTo>
                  <a:pt x="846645" y="4657788"/>
                </a:lnTo>
                <a:lnTo>
                  <a:pt x="446836" y="4657788"/>
                </a:lnTo>
                <a:lnTo>
                  <a:pt x="446836" y="4258030"/>
                </a:lnTo>
                <a:lnTo>
                  <a:pt x="423329" y="4258030"/>
                </a:lnTo>
                <a:lnTo>
                  <a:pt x="423329" y="4657788"/>
                </a:lnTo>
                <a:lnTo>
                  <a:pt x="23520" y="4657788"/>
                </a:lnTo>
                <a:lnTo>
                  <a:pt x="23520" y="4257687"/>
                </a:lnTo>
                <a:lnTo>
                  <a:pt x="2128367" y="4257687"/>
                </a:lnTo>
                <a:lnTo>
                  <a:pt x="2128367" y="4234815"/>
                </a:lnTo>
                <a:lnTo>
                  <a:pt x="23520" y="4234815"/>
                </a:lnTo>
                <a:lnTo>
                  <a:pt x="23520" y="3834714"/>
                </a:lnTo>
                <a:lnTo>
                  <a:pt x="423329" y="3834714"/>
                </a:lnTo>
                <a:lnTo>
                  <a:pt x="423329" y="4234497"/>
                </a:lnTo>
                <a:lnTo>
                  <a:pt x="446836" y="4234497"/>
                </a:lnTo>
                <a:lnTo>
                  <a:pt x="446836" y="3834714"/>
                </a:lnTo>
                <a:lnTo>
                  <a:pt x="846645" y="3834714"/>
                </a:lnTo>
                <a:lnTo>
                  <a:pt x="846645" y="4234497"/>
                </a:lnTo>
                <a:lnTo>
                  <a:pt x="870165" y="4234497"/>
                </a:lnTo>
                <a:lnTo>
                  <a:pt x="870165" y="3834714"/>
                </a:lnTo>
                <a:lnTo>
                  <a:pt x="1269974" y="3834714"/>
                </a:lnTo>
                <a:lnTo>
                  <a:pt x="1269974" y="4234497"/>
                </a:lnTo>
                <a:lnTo>
                  <a:pt x="1293482" y="4234497"/>
                </a:lnTo>
                <a:lnTo>
                  <a:pt x="1293482" y="3834714"/>
                </a:lnTo>
                <a:lnTo>
                  <a:pt x="1693291" y="3834714"/>
                </a:lnTo>
                <a:lnTo>
                  <a:pt x="1693291" y="4234497"/>
                </a:lnTo>
                <a:lnTo>
                  <a:pt x="1716811" y="4234497"/>
                </a:lnTo>
                <a:lnTo>
                  <a:pt x="1716811" y="3834714"/>
                </a:lnTo>
                <a:lnTo>
                  <a:pt x="2128367" y="3834714"/>
                </a:lnTo>
                <a:lnTo>
                  <a:pt x="2128367" y="3810571"/>
                </a:lnTo>
                <a:lnTo>
                  <a:pt x="1716811" y="3810571"/>
                </a:lnTo>
                <a:lnTo>
                  <a:pt x="1716811" y="3411740"/>
                </a:lnTo>
                <a:lnTo>
                  <a:pt x="2128367" y="3411740"/>
                </a:lnTo>
                <a:lnTo>
                  <a:pt x="2128367" y="3399040"/>
                </a:lnTo>
                <a:lnTo>
                  <a:pt x="2128367" y="3387598"/>
                </a:lnTo>
                <a:close/>
              </a:path>
              <a:path w="2128520" h="5516880">
                <a:moveTo>
                  <a:pt x="2128367" y="1258595"/>
                </a:moveTo>
                <a:lnTo>
                  <a:pt x="1716811" y="1258595"/>
                </a:lnTo>
                <a:lnTo>
                  <a:pt x="1716811" y="846899"/>
                </a:lnTo>
                <a:lnTo>
                  <a:pt x="1693291" y="846899"/>
                </a:lnTo>
                <a:lnTo>
                  <a:pt x="1693291" y="1258595"/>
                </a:lnTo>
                <a:lnTo>
                  <a:pt x="1693291" y="1282725"/>
                </a:lnTo>
                <a:lnTo>
                  <a:pt x="1693291" y="1681568"/>
                </a:lnTo>
                <a:lnTo>
                  <a:pt x="1293482" y="1681568"/>
                </a:lnTo>
                <a:lnTo>
                  <a:pt x="1293482" y="1282725"/>
                </a:lnTo>
                <a:lnTo>
                  <a:pt x="1693291" y="1282725"/>
                </a:lnTo>
                <a:lnTo>
                  <a:pt x="1693291" y="1258595"/>
                </a:lnTo>
                <a:lnTo>
                  <a:pt x="1293482" y="1258595"/>
                </a:lnTo>
                <a:lnTo>
                  <a:pt x="1293482" y="846899"/>
                </a:lnTo>
                <a:lnTo>
                  <a:pt x="1269974" y="846899"/>
                </a:lnTo>
                <a:lnTo>
                  <a:pt x="1269974" y="1258595"/>
                </a:lnTo>
                <a:lnTo>
                  <a:pt x="1269974" y="1282725"/>
                </a:lnTo>
                <a:lnTo>
                  <a:pt x="1269974" y="1681568"/>
                </a:lnTo>
                <a:lnTo>
                  <a:pt x="870165" y="1681568"/>
                </a:lnTo>
                <a:lnTo>
                  <a:pt x="870165" y="1282725"/>
                </a:lnTo>
                <a:lnTo>
                  <a:pt x="1269974" y="1282725"/>
                </a:lnTo>
                <a:lnTo>
                  <a:pt x="1269974" y="1258595"/>
                </a:lnTo>
                <a:lnTo>
                  <a:pt x="870165" y="1258595"/>
                </a:lnTo>
                <a:lnTo>
                  <a:pt x="870165" y="846899"/>
                </a:lnTo>
                <a:lnTo>
                  <a:pt x="846645" y="846899"/>
                </a:lnTo>
                <a:lnTo>
                  <a:pt x="846645" y="1258595"/>
                </a:lnTo>
                <a:lnTo>
                  <a:pt x="846645" y="1282725"/>
                </a:lnTo>
                <a:lnTo>
                  <a:pt x="846645" y="1681568"/>
                </a:lnTo>
                <a:lnTo>
                  <a:pt x="446836" y="1681568"/>
                </a:lnTo>
                <a:lnTo>
                  <a:pt x="446836" y="1282725"/>
                </a:lnTo>
                <a:lnTo>
                  <a:pt x="846645" y="1282725"/>
                </a:lnTo>
                <a:lnTo>
                  <a:pt x="846645" y="1258595"/>
                </a:lnTo>
                <a:lnTo>
                  <a:pt x="446836" y="1258595"/>
                </a:lnTo>
                <a:lnTo>
                  <a:pt x="446836" y="846899"/>
                </a:lnTo>
                <a:lnTo>
                  <a:pt x="423329" y="846899"/>
                </a:lnTo>
                <a:lnTo>
                  <a:pt x="423329" y="1258595"/>
                </a:lnTo>
                <a:lnTo>
                  <a:pt x="423329" y="1282725"/>
                </a:lnTo>
                <a:lnTo>
                  <a:pt x="423329" y="1681568"/>
                </a:lnTo>
                <a:lnTo>
                  <a:pt x="23520" y="1681568"/>
                </a:lnTo>
                <a:lnTo>
                  <a:pt x="23520" y="1282725"/>
                </a:lnTo>
                <a:lnTo>
                  <a:pt x="423329" y="1282725"/>
                </a:lnTo>
                <a:lnTo>
                  <a:pt x="423329" y="1258595"/>
                </a:lnTo>
                <a:lnTo>
                  <a:pt x="11760" y="1258595"/>
                </a:lnTo>
                <a:lnTo>
                  <a:pt x="11760" y="1270025"/>
                </a:lnTo>
                <a:lnTo>
                  <a:pt x="0" y="1270025"/>
                </a:lnTo>
                <a:lnTo>
                  <a:pt x="0" y="3387433"/>
                </a:lnTo>
                <a:lnTo>
                  <a:pt x="23520" y="3387433"/>
                </a:lnTo>
                <a:lnTo>
                  <a:pt x="23520" y="2975889"/>
                </a:lnTo>
                <a:lnTo>
                  <a:pt x="2128367" y="2975889"/>
                </a:lnTo>
                <a:lnTo>
                  <a:pt x="2128367" y="2953029"/>
                </a:lnTo>
                <a:lnTo>
                  <a:pt x="23520" y="2953029"/>
                </a:lnTo>
                <a:lnTo>
                  <a:pt x="23520" y="2552916"/>
                </a:lnTo>
                <a:lnTo>
                  <a:pt x="423329" y="2552916"/>
                </a:lnTo>
                <a:lnTo>
                  <a:pt x="423329" y="2952394"/>
                </a:lnTo>
                <a:lnTo>
                  <a:pt x="446836" y="2952394"/>
                </a:lnTo>
                <a:lnTo>
                  <a:pt x="446836" y="2552916"/>
                </a:lnTo>
                <a:lnTo>
                  <a:pt x="846645" y="2552916"/>
                </a:lnTo>
                <a:lnTo>
                  <a:pt x="846645" y="2952394"/>
                </a:lnTo>
                <a:lnTo>
                  <a:pt x="870165" y="2952394"/>
                </a:lnTo>
                <a:lnTo>
                  <a:pt x="870165" y="2552916"/>
                </a:lnTo>
                <a:lnTo>
                  <a:pt x="1269974" y="2552916"/>
                </a:lnTo>
                <a:lnTo>
                  <a:pt x="1269974" y="2952394"/>
                </a:lnTo>
                <a:lnTo>
                  <a:pt x="1293482" y="2952394"/>
                </a:lnTo>
                <a:lnTo>
                  <a:pt x="1293482" y="2552916"/>
                </a:lnTo>
                <a:lnTo>
                  <a:pt x="1693291" y="2552916"/>
                </a:lnTo>
                <a:lnTo>
                  <a:pt x="1693291" y="2952394"/>
                </a:lnTo>
                <a:lnTo>
                  <a:pt x="1716811" y="2952394"/>
                </a:lnTo>
                <a:lnTo>
                  <a:pt x="1716811" y="2552916"/>
                </a:lnTo>
                <a:lnTo>
                  <a:pt x="2128367" y="2552916"/>
                </a:lnTo>
                <a:lnTo>
                  <a:pt x="2128367" y="2528786"/>
                </a:lnTo>
                <a:lnTo>
                  <a:pt x="1716811" y="2528786"/>
                </a:lnTo>
                <a:lnTo>
                  <a:pt x="1716811" y="2129015"/>
                </a:lnTo>
                <a:lnTo>
                  <a:pt x="1693291" y="2129015"/>
                </a:lnTo>
                <a:lnTo>
                  <a:pt x="1693291" y="2528786"/>
                </a:lnTo>
                <a:lnTo>
                  <a:pt x="1293482" y="2528786"/>
                </a:lnTo>
                <a:lnTo>
                  <a:pt x="1293482" y="2129015"/>
                </a:lnTo>
                <a:lnTo>
                  <a:pt x="1269974" y="2129015"/>
                </a:lnTo>
                <a:lnTo>
                  <a:pt x="1269974" y="2528786"/>
                </a:lnTo>
                <a:lnTo>
                  <a:pt x="870165" y="2528786"/>
                </a:lnTo>
                <a:lnTo>
                  <a:pt x="870165" y="2129015"/>
                </a:lnTo>
                <a:lnTo>
                  <a:pt x="846645" y="2129015"/>
                </a:lnTo>
                <a:lnTo>
                  <a:pt x="846645" y="2528786"/>
                </a:lnTo>
                <a:lnTo>
                  <a:pt x="446836" y="2528786"/>
                </a:lnTo>
                <a:lnTo>
                  <a:pt x="446836" y="2129015"/>
                </a:lnTo>
                <a:lnTo>
                  <a:pt x="423329" y="2129015"/>
                </a:lnTo>
                <a:lnTo>
                  <a:pt x="423329" y="2528786"/>
                </a:lnTo>
                <a:lnTo>
                  <a:pt x="23520" y="2528786"/>
                </a:lnTo>
                <a:lnTo>
                  <a:pt x="23520" y="2128672"/>
                </a:lnTo>
                <a:lnTo>
                  <a:pt x="2128367" y="2128672"/>
                </a:lnTo>
                <a:lnTo>
                  <a:pt x="2128367" y="2105812"/>
                </a:lnTo>
                <a:lnTo>
                  <a:pt x="23520" y="2105812"/>
                </a:lnTo>
                <a:lnTo>
                  <a:pt x="23520" y="1705698"/>
                </a:lnTo>
                <a:lnTo>
                  <a:pt x="423329" y="1705698"/>
                </a:lnTo>
                <a:lnTo>
                  <a:pt x="423329" y="2105495"/>
                </a:lnTo>
                <a:lnTo>
                  <a:pt x="446836" y="2105495"/>
                </a:lnTo>
                <a:lnTo>
                  <a:pt x="446836" y="1705698"/>
                </a:lnTo>
                <a:lnTo>
                  <a:pt x="846645" y="1705698"/>
                </a:lnTo>
                <a:lnTo>
                  <a:pt x="846645" y="2105495"/>
                </a:lnTo>
                <a:lnTo>
                  <a:pt x="870165" y="2105495"/>
                </a:lnTo>
                <a:lnTo>
                  <a:pt x="870165" y="1705698"/>
                </a:lnTo>
                <a:lnTo>
                  <a:pt x="1269974" y="1705698"/>
                </a:lnTo>
                <a:lnTo>
                  <a:pt x="1269974" y="2105495"/>
                </a:lnTo>
                <a:lnTo>
                  <a:pt x="1293482" y="2105495"/>
                </a:lnTo>
                <a:lnTo>
                  <a:pt x="1293482" y="1705698"/>
                </a:lnTo>
                <a:lnTo>
                  <a:pt x="1693291" y="1705698"/>
                </a:lnTo>
                <a:lnTo>
                  <a:pt x="1693291" y="2105495"/>
                </a:lnTo>
                <a:lnTo>
                  <a:pt x="1716811" y="2105495"/>
                </a:lnTo>
                <a:lnTo>
                  <a:pt x="1716811" y="1705698"/>
                </a:lnTo>
                <a:lnTo>
                  <a:pt x="2128367" y="1705698"/>
                </a:lnTo>
                <a:lnTo>
                  <a:pt x="2128367" y="1681568"/>
                </a:lnTo>
                <a:lnTo>
                  <a:pt x="1716811" y="1681568"/>
                </a:lnTo>
                <a:lnTo>
                  <a:pt x="1716811" y="1282725"/>
                </a:lnTo>
                <a:lnTo>
                  <a:pt x="2128367" y="1282725"/>
                </a:lnTo>
                <a:lnTo>
                  <a:pt x="2128367" y="1270025"/>
                </a:lnTo>
                <a:lnTo>
                  <a:pt x="2128367" y="1258595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042185" y="189"/>
            <a:ext cx="4257040" cy="10287000"/>
          </a:xfrm>
          <a:custGeom>
            <a:avLst/>
            <a:gdLst/>
            <a:ahLst/>
            <a:cxnLst/>
            <a:rect l="l" t="t" r="r" b="b"/>
            <a:pathLst>
              <a:path w="4257040" h="10287000">
                <a:moveTo>
                  <a:pt x="446836" y="10051732"/>
                </a:moveTo>
                <a:lnTo>
                  <a:pt x="423329" y="10051732"/>
                </a:lnTo>
                <a:lnTo>
                  <a:pt x="423329" y="10286822"/>
                </a:lnTo>
                <a:lnTo>
                  <a:pt x="446836" y="10286822"/>
                </a:lnTo>
                <a:lnTo>
                  <a:pt x="446836" y="10051732"/>
                </a:lnTo>
                <a:close/>
              </a:path>
              <a:path w="4257040" h="10287000">
                <a:moveTo>
                  <a:pt x="870165" y="10051732"/>
                </a:moveTo>
                <a:lnTo>
                  <a:pt x="846645" y="10051732"/>
                </a:lnTo>
                <a:lnTo>
                  <a:pt x="846645" y="10286822"/>
                </a:lnTo>
                <a:lnTo>
                  <a:pt x="870165" y="10286822"/>
                </a:lnTo>
                <a:lnTo>
                  <a:pt x="870165" y="10051732"/>
                </a:lnTo>
                <a:close/>
              </a:path>
              <a:path w="4257040" h="10287000">
                <a:moveTo>
                  <a:pt x="1293482" y="10051732"/>
                </a:moveTo>
                <a:lnTo>
                  <a:pt x="1269974" y="10051732"/>
                </a:lnTo>
                <a:lnTo>
                  <a:pt x="1269974" y="10286822"/>
                </a:lnTo>
                <a:lnTo>
                  <a:pt x="1293482" y="10286822"/>
                </a:lnTo>
                <a:lnTo>
                  <a:pt x="1293482" y="10051732"/>
                </a:lnTo>
                <a:close/>
              </a:path>
              <a:path w="4257040" h="10287000">
                <a:moveTo>
                  <a:pt x="1716811" y="10051732"/>
                </a:moveTo>
                <a:lnTo>
                  <a:pt x="1693291" y="10051732"/>
                </a:lnTo>
                <a:lnTo>
                  <a:pt x="1693291" y="10286822"/>
                </a:lnTo>
                <a:lnTo>
                  <a:pt x="1716811" y="10286822"/>
                </a:lnTo>
                <a:lnTo>
                  <a:pt x="1716811" y="10051732"/>
                </a:lnTo>
                <a:close/>
              </a:path>
              <a:path w="4257040" h="10287000">
                <a:moveTo>
                  <a:pt x="2128367" y="8334413"/>
                </a:moveTo>
                <a:lnTo>
                  <a:pt x="1716811" y="8334413"/>
                </a:lnTo>
                <a:lnTo>
                  <a:pt x="1716811" y="7922730"/>
                </a:lnTo>
                <a:lnTo>
                  <a:pt x="1693291" y="7922730"/>
                </a:lnTo>
                <a:lnTo>
                  <a:pt x="1693291" y="8334413"/>
                </a:lnTo>
                <a:lnTo>
                  <a:pt x="1693291" y="8358543"/>
                </a:lnTo>
                <a:lnTo>
                  <a:pt x="1693291" y="8757387"/>
                </a:lnTo>
                <a:lnTo>
                  <a:pt x="1293482" y="8757387"/>
                </a:lnTo>
                <a:lnTo>
                  <a:pt x="1293482" y="8358543"/>
                </a:lnTo>
                <a:lnTo>
                  <a:pt x="1693291" y="8358543"/>
                </a:lnTo>
                <a:lnTo>
                  <a:pt x="1693291" y="8334413"/>
                </a:lnTo>
                <a:lnTo>
                  <a:pt x="1293482" y="8334413"/>
                </a:lnTo>
                <a:lnTo>
                  <a:pt x="1293482" y="7922730"/>
                </a:lnTo>
                <a:lnTo>
                  <a:pt x="1269974" y="7922730"/>
                </a:lnTo>
                <a:lnTo>
                  <a:pt x="1269974" y="8334413"/>
                </a:lnTo>
                <a:lnTo>
                  <a:pt x="1269974" y="8358543"/>
                </a:lnTo>
                <a:lnTo>
                  <a:pt x="1269974" y="8757387"/>
                </a:lnTo>
                <a:lnTo>
                  <a:pt x="870165" y="8757387"/>
                </a:lnTo>
                <a:lnTo>
                  <a:pt x="870165" y="8358543"/>
                </a:lnTo>
                <a:lnTo>
                  <a:pt x="1269974" y="8358543"/>
                </a:lnTo>
                <a:lnTo>
                  <a:pt x="1269974" y="8334413"/>
                </a:lnTo>
                <a:lnTo>
                  <a:pt x="870165" y="8334413"/>
                </a:lnTo>
                <a:lnTo>
                  <a:pt x="870165" y="7922730"/>
                </a:lnTo>
                <a:lnTo>
                  <a:pt x="846645" y="7922730"/>
                </a:lnTo>
                <a:lnTo>
                  <a:pt x="846645" y="8334413"/>
                </a:lnTo>
                <a:lnTo>
                  <a:pt x="846645" y="8358543"/>
                </a:lnTo>
                <a:lnTo>
                  <a:pt x="846645" y="8757387"/>
                </a:lnTo>
                <a:lnTo>
                  <a:pt x="446836" y="8757387"/>
                </a:lnTo>
                <a:lnTo>
                  <a:pt x="446836" y="8358543"/>
                </a:lnTo>
                <a:lnTo>
                  <a:pt x="846645" y="8358543"/>
                </a:lnTo>
                <a:lnTo>
                  <a:pt x="846645" y="8334413"/>
                </a:lnTo>
                <a:lnTo>
                  <a:pt x="446836" y="8334413"/>
                </a:lnTo>
                <a:lnTo>
                  <a:pt x="446836" y="7922730"/>
                </a:lnTo>
                <a:lnTo>
                  <a:pt x="423329" y="7922730"/>
                </a:lnTo>
                <a:lnTo>
                  <a:pt x="423329" y="8334413"/>
                </a:lnTo>
                <a:lnTo>
                  <a:pt x="423329" y="8358543"/>
                </a:lnTo>
                <a:lnTo>
                  <a:pt x="423329" y="8757387"/>
                </a:lnTo>
                <a:lnTo>
                  <a:pt x="23520" y="8757387"/>
                </a:lnTo>
                <a:lnTo>
                  <a:pt x="23520" y="8358543"/>
                </a:lnTo>
                <a:lnTo>
                  <a:pt x="423329" y="8358543"/>
                </a:lnTo>
                <a:lnTo>
                  <a:pt x="423329" y="8334413"/>
                </a:lnTo>
                <a:lnTo>
                  <a:pt x="11760" y="8334413"/>
                </a:lnTo>
                <a:lnTo>
                  <a:pt x="11760" y="8345843"/>
                </a:lnTo>
                <a:lnTo>
                  <a:pt x="0" y="8345843"/>
                </a:lnTo>
                <a:lnTo>
                  <a:pt x="0" y="10286695"/>
                </a:lnTo>
                <a:lnTo>
                  <a:pt x="23520" y="10286695"/>
                </a:lnTo>
                <a:lnTo>
                  <a:pt x="23520" y="10051707"/>
                </a:lnTo>
                <a:lnTo>
                  <a:pt x="2128367" y="10051707"/>
                </a:lnTo>
                <a:lnTo>
                  <a:pt x="2128367" y="10028847"/>
                </a:lnTo>
                <a:lnTo>
                  <a:pt x="23520" y="10028847"/>
                </a:lnTo>
                <a:lnTo>
                  <a:pt x="23520" y="9628734"/>
                </a:lnTo>
                <a:lnTo>
                  <a:pt x="423329" y="9628734"/>
                </a:lnTo>
                <a:lnTo>
                  <a:pt x="423329" y="10028212"/>
                </a:lnTo>
                <a:lnTo>
                  <a:pt x="446836" y="10028212"/>
                </a:lnTo>
                <a:lnTo>
                  <a:pt x="446836" y="9628734"/>
                </a:lnTo>
                <a:lnTo>
                  <a:pt x="846645" y="9628734"/>
                </a:lnTo>
                <a:lnTo>
                  <a:pt x="846645" y="10028212"/>
                </a:lnTo>
                <a:lnTo>
                  <a:pt x="870165" y="10028212"/>
                </a:lnTo>
                <a:lnTo>
                  <a:pt x="870165" y="9628734"/>
                </a:lnTo>
                <a:lnTo>
                  <a:pt x="1269974" y="9628734"/>
                </a:lnTo>
                <a:lnTo>
                  <a:pt x="1269974" y="10028212"/>
                </a:lnTo>
                <a:lnTo>
                  <a:pt x="1293482" y="10028212"/>
                </a:lnTo>
                <a:lnTo>
                  <a:pt x="1293482" y="9628734"/>
                </a:lnTo>
                <a:lnTo>
                  <a:pt x="1693291" y="9628734"/>
                </a:lnTo>
                <a:lnTo>
                  <a:pt x="1693291" y="10028212"/>
                </a:lnTo>
                <a:lnTo>
                  <a:pt x="1716811" y="10028212"/>
                </a:lnTo>
                <a:lnTo>
                  <a:pt x="1716811" y="9628734"/>
                </a:lnTo>
                <a:lnTo>
                  <a:pt x="2128367" y="9628734"/>
                </a:lnTo>
                <a:lnTo>
                  <a:pt x="2128367" y="9604604"/>
                </a:lnTo>
                <a:lnTo>
                  <a:pt x="1716811" y="9604604"/>
                </a:lnTo>
                <a:lnTo>
                  <a:pt x="1716811" y="9204833"/>
                </a:lnTo>
                <a:lnTo>
                  <a:pt x="1693291" y="9204833"/>
                </a:lnTo>
                <a:lnTo>
                  <a:pt x="1693291" y="9604604"/>
                </a:lnTo>
                <a:lnTo>
                  <a:pt x="1293482" y="9604604"/>
                </a:lnTo>
                <a:lnTo>
                  <a:pt x="1293482" y="9204833"/>
                </a:lnTo>
                <a:lnTo>
                  <a:pt x="1269974" y="9204833"/>
                </a:lnTo>
                <a:lnTo>
                  <a:pt x="1269974" y="9604604"/>
                </a:lnTo>
                <a:lnTo>
                  <a:pt x="870165" y="9604604"/>
                </a:lnTo>
                <a:lnTo>
                  <a:pt x="870165" y="9204833"/>
                </a:lnTo>
                <a:lnTo>
                  <a:pt x="846645" y="9204833"/>
                </a:lnTo>
                <a:lnTo>
                  <a:pt x="846645" y="9604604"/>
                </a:lnTo>
                <a:lnTo>
                  <a:pt x="446836" y="9604604"/>
                </a:lnTo>
                <a:lnTo>
                  <a:pt x="446836" y="9204833"/>
                </a:lnTo>
                <a:lnTo>
                  <a:pt x="423329" y="9204833"/>
                </a:lnTo>
                <a:lnTo>
                  <a:pt x="423329" y="9604604"/>
                </a:lnTo>
                <a:lnTo>
                  <a:pt x="23520" y="9604604"/>
                </a:lnTo>
                <a:lnTo>
                  <a:pt x="23520" y="9204490"/>
                </a:lnTo>
                <a:lnTo>
                  <a:pt x="2128367" y="9204490"/>
                </a:lnTo>
                <a:lnTo>
                  <a:pt x="2128367" y="9181630"/>
                </a:lnTo>
                <a:lnTo>
                  <a:pt x="23520" y="9181630"/>
                </a:lnTo>
                <a:lnTo>
                  <a:pt x="23520" y="8781517"/>
                </a:lnTo>
                <a:lnTo>
                  <a:pt x="423329" y="8781517"/>
                </a:lnTo>
                <a:lnTo>
                  <a:pt x="423329" y="9181313"/>
                </a:lnTo>
                <a:lnTo>
                  <a:pt x="446836" y="9181313"/>
                </a:lnTo>
                <a:lnTo>
                  <a:pt x="446836" y="8781517"/>
                </a:lnTo>
                <a:lnTo>
                  <a:pt x="846645" y="8781517"/>
                </a:lnTo>
                <a:lnTo>
                  <a:pt x="846645" y="9181313"/>
                </a:lnTo>
                <a:lnTo>
                  <a:pt x="870165" y="9181313"/>
                </a:lnTo>
                <a:lnTo>
                  <a:pt x="870165" y="8781517"/>
                </a:lnTo>
                <a:lnTo>
                  <a:pt x="1269974" y="8781517"/>
                </a:lnTo>
                <a:lnTo>
                  <a:pt x="1269974" y="9181313"/>
                </a:lnTo>
                <a:lnTo>
                  <a:pt x="1293482" y="9181313"/>
                </a:lnTo>
                <a:lnTo>
                  <a:pt x="1293482" y="8781517"/>
                </a:lnTo>
                <a:lnTo>
                  <a:pt x="1693291" y="8781517"/>
                </a:lnTo>
                <a:lnTo>
                  <a:pt x="1693291" y="9181313"/>
                </a:lnTo>
                <a:lnTo>
                  <a:pt x="1716811" y="9181313"/>
                </a:lnTo>
                <a:lnTo>
                  <a:pt x="1716811" y="8781517"/>
                </a:lnTo>
                <a:lnTo>
                  <a:pt x="2128367" y="8781517"/>
                </a:lnTo>
                <a:lnTo>
                  <a:pt x="2128367" y="8757387"/>
                </a:lnTo>
                <a:lnTo>
                  <a:pt x="1716811" y="8757387"/>
                </a:lnTo>
                <a:lnTo>
                  <a:pt x="1716811" y="8358543"/>
                </a:lnTo>
                <a:lnTo>
                  <a:pt x="2128367" y="8358543"/>
                </a:lnTo>
                <a:lnTo>
                  <a:pt x="2128367" y="8345843"/>
                </a:lnTo>
                <a:lnTo>
                  <a:pt x="2128367" y="8334413"/>
                </a:lnTo>
                <a:close/>
              </a:path>
              <a:path w="4257040" h="10287000">
                <a:moveTo>
                  <a:pt x="2128367" y="6205398"/>
                </a:moveTo>
                <a:lnTo>
                  <a:pt x="1716811" y="6205398"/>
                </a:lnTo>
                <a:lnTo>
                  <a:pt x="1716811" y="5793714"/>
                </a:lnTo>
                <a:lnTo>
                  <a:pt x="1693291" y="5793714"/>
                </a:lnTo>
                <a:lnTo>
                  <a:pt x="1693291" y="6205398"/>
                </a:lnTo>
                <a:lnTo>
                  <a:pt x="1693291" y="6229528"/>
                </a:lnTo>
                <a:lnTo>
                  <a:pt x="1693291" y="6628371"/>
                </a:lnTo>
                <a:lnTo>
                  <a:pt x="1293482" y="6628371"/>
                </a:lnTo>
                <a:lnTo>
                  <a:pt x="1293482" y="6229528"/>
                </a:lnTo>
                <a:lnTo>
                  <a:pt x="1693291" y="6229528"/>
                </a:lnTo>
                <a:lnTo>
                  <a:pt x="1693291" y="6205398"/>
                </a:lnTo>
                <a:lnTo>
                  <a:pt x="1293482" y="6205398"/>
                </a:lnTo>
                <a:lnTo>
                  <a:pt x="1293482" y="5793714"/>
                </a:lnTo>
                <a:lnTo>
                  <a:pt x="1269974" y="5793714"/>
                </a:lnTo>
                <a:lnTo>
                  <a:pt x="1269974" y="6205398"/>
                </a:lnTo>
                <a:lnTo>
                  <a:pt x="1269974" y="6229528"/>
                </a:lnTo>
                <a:lnTo>
                  <a:pt x="1269974" y="6628371"/>
                </a:lnTo>
                <a:lnTo>
                  <a:pt x="870165" y="6628371"/>
                </a:lnTo>
                <a:lnTo>
                  <a:pt x="870165" y="6229528"/>
                </a:lnTo>
                <a:lnTo>
                  <a:pt x="1269974" y="6229528"/>
                </a:lnTo>
                <a:lnTo>
                  <a:pt x="1269974" y="6205398"/>
                </a:lnTo>
                <a:lnTo>
                  <a:pt x="846645" y="6205398"/>
                </a:lnTo>
                <a:lnTo>
                  <a:pt x="846645" y="6229528"/>
                </a:lnTo>
                <a:lnTo>
                  <a:pt x="846645" y="6628371"/>
                </a:lnTo>
                <a:lnTo>
                  <a:pt x="446836" y="6628371"/>
                </a:lnTo>
                <a:lnTo>
                  <a:pt x="446836" y="6229528"/>
                </a:lnTo>
                <a:lnTo>
                  <a:pt x="846645" y="6229528"/>
                </a:lnTo>
                <a:lnTo>
                  <a:pt x="846645" y="6205398"/>
                </a:lnTo>
                <a:lnTo>
                  <a:pt x="423329" y="6205398"/>
                </a:lnTo>
                <a:lnTo>
                  <a:pt x="423329" y="6229528"/>
                </a:lnTo>
                <a:lnTo>
                  <a:pt x="423329" y="6628371"/>
                </a:lnTo>
                <a:lnTo>
                  <a:pt x="23520" y="6628371"/>
                </a:lnTo>
                <a:lnTo>
                  <a:pt x="23520" y="6229528"/>
                </a:lnTo>
                <a:lnTo>
                  <a:pt x="423329" y="6229528"/>
                </a:lnTo>
                <a:lnTo>
                  <a:pt x="423329" y="6205398"/>
                </a:lnTo>
                <a:lnTo>
                  <a:pt x="11760" y="6205398"/>
                </a:lnTo>
                <a:lnTo>
                  <a:pt x="11760" y="6216828"/>
                </a:lnTo>
                <a:lnTo>
                  <a:pt x="0" y="6216828"/>
                </a:lnTo>
                <a:lnTo>
                  <a:pt x="0" y="8334235"/>
                </a:lnTo>
                <a:lnTo>
                  <a:pt x="23520" y="8334235"/>
                </a:lnTo>
                <a:lnTo>
                  <a:pt x="23520" y="7922692"/>
                </a:lnTo>
                <a:lnTo>
                  <a:pt x="2128367" y="7922692"/>
                </a:lnTo>
                <a:lnTo>
                  <a:pt x="2128367" y="7899832"/>
                </a:lnTo>
                <a:lnTo>
                  <a:pt x="23520" y="7899832"/>
                </a:lnTo>
                <a:lnTo>
                  <a:pt x="23520" y="7499718"/>
                </a:lnTo>
                <a:lnTo>
                  <a:pt x="423329" y="7499718"/>
                </a:lnTo>
                <a:lnTo>
                  <a:pt x="423329" y="7899197"/>
                </a:lnTo>
                <a:lnTo>
                  <a:pt x="446836" y="7899197"/>
                </a:lnTo>
                <a:lnTo>
                  <a:pt x="446836" y="7499718"/>
                </a:lnTo>
                <a:lnTo>
                  <a:pt x="846645" y="7499718"/>
                </a:lnTo>
                <a:lnTo>
                  <a:pt x="846645" y="7899197"/>
                </a:lnTo>
                <a:lnTo>
                  <a:pt x="870165" y="7899197"/>
                </a:lnTo>
                <a:lnTo>
                  <a:pt x="870165" y="7499718"/>
                </a:lnTo>
                <a:lnTo>
                  <a:pt x="1269974" y="7499718"/>
                </a:lnTo>
                <a:lnTo>
                  <a:pt x="1269974" y="7899197"/>
                </a:lnTo>
                <a:lnTo>
                  <a:pt x="1293482" y="7899197"/>
                </a:lnTo>
                <a:lnTo>
                  <a:pt x="1293482" y="7499718"/>
                </a:lnTo>
                <a:lnTo>
                  <a:pt x="1693291" y="7499718"/>
                </a:lnTo>
                <a:lnTo>
                  <a:pt x="1693291" y="7899197"/>
                </a:lnTo>
                <a:lnTo>
                  <a:pt x="1716811" y="7899197"/>
                </a:lnTo>
                <a:lnTo>
                  <a:pt x="1716811" y="7499718"/>
                </a:lnTo>
                <a:lnTo>
                  <a:pt x="2128367" y="7499718"/>
                </a:lnTo>
                <a:lnTo>
                  <a:pt x="2128367" y="7475588"/>
                </a:lnTo>
                <a:lnTo>
                  <a:pt x="1716811" y="7475588"/>
                </a:lnTo>
                <a:lnTo>
                  <a:pt x="1716811" y="7075830"/>
                </a:lnTo>
                <a:lnTo>
                  <a:pt x="1693291" y="7075830"/>
                </a:lnTo>
                <a:lnTo>
                  <a:pt x="1693291" y="7475588"/>
                </a:lnTo>
                <a:lnTo>
                  <a:pt x="1293482" y="7475588"/>
                </a:lnTo>
                <a:lnTo>
                  <a:pt x="1293482" y="7075830"/>
                </a:lnTo>
                <a:lnTo>
                  <a:pt x="1269974" y="7075830"/>
                </a:lnTo>
                <a:lnTo>
                  <a:pt x="1269974" y="7475588"/>
                </a:lnTo>
                <a:lnTo>
                  <a:pt x="870165" y="7475588"/>
                </a:lnTo>
                <a:lnTo>
                  <a:pt x="870165" y="7075830"/>
                </a:lnTo>
                <a:lnTo>
                  <a:pt x="846645" y="7075830"/>
                </a:lnTo>
                <a:lnTo>
                  <a:pt x="846645" y="7475588"/>
                </a:lnTo>
                <a:lnTo>
                  <a:pt x="446836" y="7475588"/>
                </a:lnTo>
                <a:lnTo>
                  <a:pt x="446836" y="7075830"/>
                </a:lnTo>
                <a:lnTo>
                  <a:pt x="423329" y="7075830"/>
                </a:lnTo>
                <a:lnTo>
                  <a:pt x="423329" y="7475588"/>
                </a:lnTo>
                <a:lnTo>
                  <a:pt x="23520" y="7475588"/>
                </a:lnTo>
                <a:lnTo>
                  <a:pt x="23520" y="7075475"/>
                </a:lnTo>
                <a:lnTo>
                  <a:pt x="2128367" y="7075475"/>
                </a:lnTo>
                <a:lnTo>
                  <a:pt x="2128367" y="7052615"/>
                </a:lnTo>
                <a:lnTo>
                  <a:pt x="23520" y="7052615"/>
                </a:lnTo>
                <a:lnTo>
                  <a:pt x="23520" y="6652501"/>
                </a:lnTo>
                <a:lnTo>
                  <a:pt x="423329" y="6652501"/>
                </a:lnTo>
                <a:lnTo>
                  <a:pt x="423329" y="7052297"/>
                </a:lnTo>
                <a:lnTo>
                  <a:pt x="446836" y="7052297"/>
                </a:lnTo>
                <a:lnTo>
                  <a:pt x="446836" y="6652501"/>
                </a:lnTo>
                <a:lnTo>
                  <a:pt x="846645" y="6652501"/>
                </a:lnTo>
                <a:lnTo>
                  <a:pt x="846645" y="7052297"/>
                </a:lnTo>
                <a:lnTo>
                  <a:pt x="870165" y="7052297"/>
                </a:lnTo>
                <a:lnTo>
                  <a:pt x="870165" y="6652501"/>
                </a:lnTo>
                <a:lnTo>
                  <a:pt x="1269974" y="6652501"/>
                </a:lnTo>
                <a:lnTo>
                  <a:pt x="1269974" y="7052297"/>
                </a:lnTo>
                <a:lnTo>
                  <a:pt x="1293482" y="7052297"/>
                </a:lnTo>
                <a:lnTo>
                  <a:pt x="1293482" y="6652501"/>
                </a:lnTo>
                <a:lnTo>
                  <a:pt x="1693291" y="6652501"/>
                </a:lnTo>
                <a:lnTo>
                  <a:pt x="1693291" y="7052297"/>
                </a:lnTo>
                <a:lnTo>
                  <a:pt x="1716811" y="7052297"/>
                </a:lnTo>
                <a:lnTo>
                  <a:pt x="1716811" y="6652501"/>
                </a:lnTo>
                <a:lnTo>
                  <a:pt x="2128367" y="6652501"/>
                </a:lnTo>
                <a:lnTo>
                  <a:pt x="2128367" y="6628371"/>
                </a:lnTo>
                <a:lnTo>
                  <a:pt x="1716811" y="6628371"/>
                </a:lnTo>
                <a:lnTo>
                  <a:pt x="1716811" y="6229528"/>
                </a:lnTo>
                <a:lnTo>
                  <a:pt x="2128367" y="6229528"/>
                </a:lnTo>
                <a:lnTo>
                  <a:pt x="2128367" y="6216828"/>
                </a:lnTo>
                <a:lnTo>
                  <a:pt x="2128367" y="6205398"/>
                </a:lnTo>
                <a:close/>
              </a:path>
              <a:path w="4257040" h="10287000">
                <a:moveTo>
                  <a:pt x="4256748" y="241338"/>
                </a:moveTo>
                <a:lnTo>
                  <a:pt x="2151888" y="241338"/>
                </a:lnTo>
                <a:lnTo>
                  <a:pt x="2151888" y="0"/>
                </a:lnTo>
                <a:lnTo>
                  <a:pt x="2128380" y="0"/>
                </a:lnTo>
                <a:lnTo>
                  <a:pt x="2128380" y="1512798"/>
                </a:lnTo>
                <a:lnTo>
                  <a:pt x="2151888" y="1512798"/>
                </a:lnTo>
                <a:lnTo>
                  <a:pt x="2151888" y="1112685"/>
                </a:lnTo>
                <a:lnTo>
                  <a:pt x="4256748" y="1112685"/>
                </a:lnTo>
                <a:lnTo>
                  <a:pt x="4256748" y="1088555"/>
                </a:lnTo>
                <a:lnTo>
                  <a:pt x="2151888" y="1088555"/>
                </a:lnTo>
                <a:lnTo>
                  <a:pt x="2151888" y="688441"/>
                </a:lnTo>
                <a:lnTo>
                  <a:pt x="4256748" y="688441"/>
                </a:lnTo>
                <a:lnTo>
                  <a:pt x="4256748" y="665581"/>
                </a:lnTo>
                <a:lnTo>
                  <a:pt x="2151888" y="665581"/>
                </a:lnTo>
                <a:lnTo>
                  <a:pt x="2151888" y="265468"/>
                </a:lnTo>
                <a:lnTo>
                  <a:pt x="4256748" y="265468"/>
                </a:lnTo>
                <a:lnTo>
                  <a:pt x="4256748" y="24133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170553" y="0"/>
            <a:ext cx="2128520" cy="6205855"/>
          </a:xfrm>
          <a:custGeom>
            <a:avLst/>
            <a:gdLst/>
            <a:ahLst/>
            <a:cxnLst/>
            <a:rect l="l" t="t" r="r" b="b"/>
            <a:pathLst>
              <a:path w="2128520" h="6205855">
                <a:moveTo>
                  <a:pt x="446849" y="1112431"/>
                </a:moveTo>
                <a:lnTo>
                  <a:pt x="423329" y="1112431"/>
                </a:lnTo>
                <a:lnTo>
                  <a:pt x="423329" y="1512354"/>
                </a:lnTo>
                <a:lnTo>
                  <a:pt x="446849" y="1512354"/>
                </a:lnTo>
                <a:lnTo>
                  <a:pt x="446849" y="1112431"/>
                </a:lnTo>
                <a:close/>
              </a:path>
              <a:path w="2128520" h="6205855">
                <a:moveTo>
                  <a:pt x="446849" y="688975"/>
                </a:moveTo>
                <a:lnTo>
                  <a:pt x="423329" y="688975"/>
                </a:lnTo>
                <a:lnTo>
                  <a:pt x="423329" y="1088910"/>
                </a:lnTo>
                <a:lnTo>
                  <a:pt x="446849" y="1088910"/>
                </a:lnTo>
                <a:lnTo>
                  <a:pt x="446849" y="688975"/>
                </a:lnTo>
                <a:close/>
              </a:path>
              <a:path w="2128520" h="6205855">
                <a:moveTo>
                  <a:pt x="446849" y="265531"/>
                </a:moveTo>
                <a:lnTo>
                  <a:pt x="423329" y="265531"/>
                </a:lnTo>
                <a:lnTo>
                  <a:pt x="423329" y="665454"/>
                </a:lnTo>
                <a:lnTo>
                  <a:pt x="446849" y="665454"/>
                </a:lnTo>
                <a:lnTo>
                  <a:pt x="446849" y="265531"/>
                </a:lnTo>
                <a:close/>
              </a:path>
              <a:path w="2128520" h="6205855">
                <a:moveTo>
                  <a:pt x="446849" y="0"/>
                </a:moveTo>
                <a:lnTo>
                  <a:pt x="423329" y="0"/>
                </a:lnTo>
                <a:lnTo>
                  <a:pt x="423329" y="242011"/>
                </a:lnTo>
                <a:lnTo>
                  <a:pt x="446849" y="242011"/>
                </a:lnTo>
                <a:lnTo>
                  <a:pt x="446849" y="0"/>
                </a:lnTo>
                <a:close/>
              </a:path>
              <a:path w="2128520" h="6205855">
                <a:moveTo>
                  <a:pt x="870165" y="1112431"/>
                </a:moveTo>
                <a:lnTo>
                  <a:pt x="846645" y="1112431"/>
                </a:lnTo>
                <a:lnTo>
                  <a:pt x="846645" y="1512354"/>
                </a:lnTo>
                <a:lnTo>
                  <a:pt x="870165" y="1512354"/>
                </a:lnTo>
                <a:lnTo>
                  <a:pt x="870165" y="1112431"/>
                </a:lnTo>
                <a:close/>
              </a:path>
              <a:path w="2128520" h="6205855">
                <a:moveTo>
                  <a:pt x="870165" y="688975"/>
                </a:moveTo>
                <a:lnTo>
                  <a:pt x="846645" y="688975"/>
                </a:lnTo>
                <a:lnTo>
                  <a:pt x="846645" y="1088910"/>
                </a:lnTo>
                <a:lnTo>
                  <a:pt x="870165" y="1088910"/>
                </a:lnTo>
                <a:lnTo>
                  <a:pt x="870165" y="688975"/>
                </a:lnTo>
                <a:close/>
              </a:path>
              <a:path w="2128520" h="6205855">
                <a:moveTo>
                  <a:pt x="870165" y="265531"/>
                </a:moveTo>
                <a:lnTo>
                  <a:pt x="846645" y="265531"/>
                </a:lnTo>
                <a:lnTo>
                  <a:pt x="846645" y="665454"/>
                </a:lnTo>
                <a:lnTo>
                  <a:pt x="870165" y="665454"/>
                </a:lnTo>
                <a:lnTo>
                  <a:pt x="870165" y="265531"/>
                </a:lnTo>
                <a:close/>
              </a:path>
              <a:path w="2128520" h="6205855">
                <a:moveTo>
                  <a:pt x="870165" y="0"/>
                </a:moveTo>
                <a:lnTo>
                  <a:pt x="846645" y="0"/>
                </a:lnTo>
                <a:lnTo>
                  <a:pt x="846645" y="242011"/>
                </a:lnTo>
                <a:lnTo>
                  <a:pt x="870165" y="242011"/>
                </a:lnTo>
                <a:lnTo>
                  <a:pt x="870165" y="0"/>
                </a:lnTo>
                <a:close/>
              </a:path>
              <a:path w="2128520" h="6205855">
                <a:moveTo>
                  <a:pt x="1293495" y="1112431"/>
                </a:moveTo>
                <a:lnTo>
                  <a:pt x="1269974" y="1112431"/>
                </a:lnTo>
                <a:lnTo>
                  <a:pt x="1269974" y="1512354"/>
                </a:lnTo>
                <a:lnTo>
                  <a:pt x="1293495" y="1512354"/>
                </a:lnTo>
                <a:lnTo>
                  <a:pt x="1293495" y="1112431"/>
                </a:lnTo>
                <a:close/>
              </a:path>
              <a:path w="2128520" h="6205855">
                <a:moveTo>
                  <a:pt x="1293495" y="688975"/>
                </a:moveTo>
                <a:lnTo>
                  <a:pt x="1269974" y="688975"/>
                </a:lnTo>
                <a:lnTo>
                  <a:pt x="1269974" y="1088910"/>
                </a:lnTo>
                <a:lnTo>
                  <a:pt x="1293495" y="1088910"/>
                </a:lnTo>
                <a:lnTo>
                  <a:pt x="1293495" y="688975"/>
                </a:lnTo>
                <a:close/>
              </a:path>
              <a:path w="2128520" h="6205855">
                <a:moveTo>
                  <a:pt x="1293495" y="265531"/>
                </a:moveTo>
                <a:lnTo>
                  <a:pt x="1269974" y="265531"/>
                </a:lnTo>
                <a:lnTo>
                  <a:pt x="1269974" y="665454"/>
                </a:lnTo>
                <a:lnTo>
                  <a:pt x="1293495" y="665454"/>
                </a:lnTo>
                <a:lnTo>
                  <a:pt x="1293495" y="265531"/>
                </a:lnTo>
                <a:close/>
              </a:path>
              <a:path w="2128520" h="6205855">
                <a:moveTo>
                  <a:pt x="1293495" y="0"/>
                </a:moveTo>
                <a:lnTo>
                  <a:pt x="1269974" y="0"/>
                </a:lnTo>
                <a:lnTo>
                  <a:pt x="1269974" y="242011"/>
                </a:lnTo>
                <a:lnTo>
                  <a:pt x="1293495" y="242011"/>
                </a:lnTo>
                <a:lnTo>
                  <a:pt x="1293495" y="0"/>
                </a:lnTo>
                <a:close/>
              </a:path>
              <a:path w="2128520" h="6205855">
                <a:moveTo>
                  <a:pt x="1716811" y="1112431"/>
                </a:moveTo>
                <a:lnTo>
                  <a:pt x="1693291" y="1112431"/>
                </a:lnTo>
                <a:lnTo>
                  <a:pt x="1693291" y="1512354"/>
                </a:lnTo>
                <a:lnTo>
                  <a:pt x="1716811" y="1512354"/>
                </a:lnTo>
                <a:lnTo>
                  <a:pt x="1716811" y="1112431"/>
                </a:lnTo>
                <a:close/>
              </a:path>
              <a:path w="2128520" h="6205855">
                <a:moveTo>
                  <a:pt x="1716811" y="688975"/>
                </a:moveTo>
                <a:lnTo>
                  <a:pt x="1693291" y="688975"/>
                </a:lnTo>
                <a:lnTo>
                  <a:pt x="1693291" y="1088910"/>
                </a:lnTo>
                <a:lnTo>
                  <a:pt x="1716811" y="1088910"/>
                </a:lnTo>
                <a:lnTo>
                  <a:pt x="1716811" y="688975"/>
                </a:lnTo>
                <a:close/>
              </a:path>
              <a:path w="2128520" h="6205855">
                <a:moveTo>
                  <a:pt x="1716811" y="265531"/>
                </a:moveTo>
                <a:lnTo>
                  <a:pt x="1693291" y="265531"/>
                </a:lnTo>
                <a:lnTo>
                  <a:pt x="1693291" y="665454"/>
                </a:lnTo>
                <a:lnTo>
                  <a:pt x="1716811" y="665454"/>
                </a:lnTo>
                <a:lnTo>
                  <a:pt x="1716811" y="265531"/>
                </a:lnTo>
                <a:close/>
              </a:path>
              <a:path w="2128520" h="6205855">
                <a:moveTo>
                  <a:pt x="1716811" y="0"/>
                </a:moveTo>
                <a:lnTo>
                  <a:pt x="1693291" y="0"/>
                </a:lnTo>
                <a:lnTo>
                  <a:pt x="1693291" y="242011"/>
                </a:lnTo>
                <a:lnTo>
                  <a:pt x="1716811" y="242011"/>
                </a:lnTo>
                <a:lnTo>
                  <a:pt x="1716811" y="0"/>
                </a:lnTo>
                <a:close/>
              </a:path>
              <a:path w="2128520" h="6205855">
                <a:moveTo>
                  <a:pt x="2128380" y="4076573"/>
                </a:moveTo>
                <a:lnTo>
                  <a:pt x="1716811" y="4076573"/>
                </a:lnTo>
                <a:lnTo>
                  <a:pt x="1716811" y="3664889"/>
                </a:lnTo>
                <a:lnTo>
                  <a:pt x="1693291" y="3664889"/>
                </a:lnTo>
                <a:lnTo>
                  <a:pt x="1693291" y="4076573"/>
                </a:lnTo>
                <a:lnTo>
                  <a:pt x="1693291" y="4100715"/>
                </a:lnTo>
                <a:lnTo>
                  <a:pt x="1693291" y="4499546"/>
                </a:lnTo>
                <a:lnTo>
                  <a:pt x="1293495" y="4499546"/>
                </a:lnTo>
                <a:lnTo>
                  <a:pt x="1293495" y="4100715"/>
                </a:lnTo>
                <a:lnTo>
                  <a:pt x="1693291" y="4100715"/>
                </a:lnTo>
                <a:lnTo>
                  <a:pt x="1693291" y="4076573"/>
                </a:lnTo>
                <a:lnTo>
                  <a:pt x="1293495" y="4076573"/>
                </a:lnTo>
                <a:lnTo>
                  <a:pt x="1293495" y="3664889"/>
                </a:lnTo>
                <a:lnTo>
                  <a:pt x="1269974" y="3664889"/>
                </a:lnTo>
                <a:lnTo>
                  <a:pt x="1269974" y="4076573"/>
                </a:lnTo>
                <a:lnTo>
                  <a:pt x="1269974" y="4100715"/>
                </a:lnTo>
                <a:lnTo>
                  <a:pt x="1269974" y="4499546"/>
                </a:lnTo>
                <a:lnTo>
                  <a:pt x="870165" y="4499546"/>
                </a:lnTo>
                <a:lnTo>
                  <a:pt x="870165" y="4100715"/>
                </a:lnTo>
                <a:lnTo>
                  <a:pt x="1269974" y="4100715"/>
                </a:lnTo>
                <a:lnTo>
                  <a:pt x="1269974" y="4076573"/>
                </a:lnTo>
                <a:lnTo>
                  <a:pt x="870165" y="4076573"/>
                </a:lnTo>
                <a:lnTo>
                  <a:pt x="870165" y="3664889"/>
                </a:lnTo>
                <a:lnTo>
                  <a:pt x="846645" y="3664889"/>
                </a:lnTo>
                <a:lnTo>
                  <a:pt x="846645" y="4076573"/>
                </a:lnTo>
                <a:lnTo>
                  <a:pt x="846645" y="4100715"/>
                </a:lnTo>
                <a:lnTo>
                  <a:pt x="846645" y="4499546"/>
                </a:lnTo>
                <a:lnTo>
                  <a:pt x="446849" y="4499546"/>
                </a:lnTo>
                <a:lnTo>
                  <a:pt x="446849" y="4100715"/>
                </a:lnTo>
                <a:lnTo>
                  <a:pt x="846645" y="4100715"/>
                </a:lnTo>
                <a:lnTo>
                  <a:pt x="846645" y="4076573"/>
                </a:lnTo>
                <a:lnTo>
                  <a:pt x="446849" y="4076573"/>
                </a:lnTo>
                <a:lnTo>
                  <a:pt x="446849" y="3664889"/>
                </a:lnTo>
                <a:lnTo>
                  <a:pt x="423329" y="3664889"/>
                </a:lnTo>
                <a:lnTo>
                  <a:pt x="423329" y="4076573"/>
                </a:lnTo>
                <a:lnTo>
                  <a:pt x="423329" y="4100715"/>
                </a:lnTo>
                <a:lnTo>
                  <a:pt x="423329" y="4499546"/>
                </a:lnTo>
                <a:lnTo>
                  <a:pt x="23520" y="4499546"/>
                </a:lnTo>
                <a:lnTo>
                  <a:pt x="23520" y="4100715"/>
                </a:lnTo>
                <a:lnTo>
                  <a:pt x="423329" y="4100715"/>
                </a:lnTo>
                <a:lnTo>
                  <a:pt x="423329" y="4076573"/>
                </a:lnTo>
                <a:lnTo>
                  <a:pt x="11760" y="4076573"/>
                </a:lnTo>
                <a:lnTo>
                  <a:pt x="11760" y="4088015"/>
                </a:lnTo>
                <a:lnTo>
                  <a:pt x="0" y="4088015"/>
                </a:lnTo>
                <a:lnTo>
                  <a:pt x="0" y="6205423"/>
                </a:lnTo>
                <a:lnTo>
                  <a:pt x="23520" y="6205423"/>
                </a:lnTo>
                <a:lnTo>
                  <a:pt x="23520" y="5793879"/>
                </a:lnTo>
                <a:lnTo>
                  <a:pt x="2128380" y="5793879"/>
                </a:lnTo>
                <a:lnTo>
                  <a:pt x="2128380" y="5771007"/>
                </a:lnTo>
                <a:lnTo>
                  <a:pt x="23520" y="5771007"/>
                </a:lnTo>
                <a:lnTo>
                  <a:pt x="23520" y="5370906"/>
                </a:lnTo>
                <a:lnTo>
                  <a:pt x="2128380" y="5370906"/>
                </a:lnTo>
                <a:lnTo>
                  <a:pt x="2128380" y="5346763"/>
                </a:lnTo>
                <a:lnTo>
                  <a:pt x="23520" y="5346763"/>
                </a:lnTo>
                <a:lnTo>
                  <a:pt x="23520" y="4946662"/>
                </a:lnTo>
                <a:lnTo>
                  <a:pt x="2128380" y="4946662"/>
                </a:lnTo>
                <a:lnTo>
                  <a:pt x="2128380" y="4923790"/>
                </a:lnTo>
                <a:lnTo>
                  <a:pt x="23520" y="4923790"/>
                </a:lnTo>
                <a:lnTo>
                  <a:pt x="23520" y="4523689"/>
                </a:lnTo>
                <a:lnTo>
                  <a:pt x="423329" y="4523689"/>
                </a:lnTo>
                <a:lnTo>
                  <a:pt x="423329" y="4923472"/>
                </a:lnTo>
                <a:lnTo>
                  <a:pt x="446849" y="4923472"/>
                </a:lnTo>
                <a:lnTo>
                  <a:pt x="446849" y="4523689"/>
                </a:lnTo>
                <a:lnTo>
                  <a:pt x="846645" y="4523689"/>
                </a:lnTo>
                <a:lnTo>
                  <a:pt x="846645" y="4923472"/>
                </a:lnTo>
                <a:lnTo>
                  <a:pt x="870165" y="4923472"/>
                </a:lnTo>
                <a:lnTo>
                  <a:pt x="870165" y="4523689"/>
                </a:lnTo>
                <a:lnTo>
                  <a:pt x="2128380" y="4523689"/>
                </a:lnTo>
                <a:lnTo>
                  <a:pt x="2128380" y="4499546"/>
                </a:lnTo>
                <a:lnTo>
                  <a:pt x="1716811" y="4499546"/>
                </a:lnTo>
                <a:lnTo>
                  <a:pt x="1716811" y="4100715"/>
                </a:lnTo>
                <a:lnTo>
                  <a:pt x="2128380" y="4100715"/>
                </a:lnTo>
                <a:lnTo>
                  <a:pt x="2128380" y="4088015"/>
                </a:lnTo>
                <a:lnTo>
                  <a:pt x="2128380" y="4076573"/>
                </a:lnTo>
                <a:close/>
              </a:path>
              <a:path w="2128520" h="6205855">
                <a:moveTo>
                  <a:pt x="2128380" y="1947570"/>
                </a:moveTo>
                <a:lnTo>
                  <a:pt x="1716811" y="1947570"/>
                </a:lnTo>
                <a:lnTo>
                  <a:pt x="1716811" y="1535874"/>
                </a:lnTo>
                <a:lnTo>
                  <a:pt x="1693291" y="1535874"/>
                </a:lnTo>
                <a:lnTo>
                  <a:pt x="1693291" y="1947570"/>
                </a:lnTo>
                <a:lnTo>
                  <a:pt x="1693291" y="1971700"/>
                </a:lnTo>
                <a:lnTo>
                  <a:pt x="1693291" y="2370544"/>
                </a:lnTo>
                <a:lnTo>
                  <a:pt x="1293495" y="2370544"/>
                </a:lnTo>
                <a:lnTo>
                  <a:pt x="1293495" y="1971700"/>
                </a:lnTo>
                <a:lnTo>
                  <a:pt x="1693291" y="1971700"/>
                </a:lnTo>
                <a:lnTo>
                  <a:pt x="1693291" y="1947570"/>
                </a:lnTo>
                <a:lnTo>
                  <a:pt x="1293495" y="1947570"/>
                </a:lnTo>
                <a:lnTo>
                  <a:pt x="1293495" y="1535874"/>
                </a:lnTo>
                <a:lnTo>
                  <a:pt x="1269974" y="1535874"/>
                </a:lnTo>
                <a:lnTo>
                  <a:pt x="1269974" y="1947570"/>
                </a:lnTo>
                <a:lnTo>
                  <a:pt x="1269974" y="1971700"/>
                </a:lnTo>
                <a:lnTo>
                  <a:pt x="1269974" y="2370544"/>
                </a:lnTo>
                <a:lnTo>
                  <a:pt x="870165" y="2370544"/>
                </a:lnTo>
                <a:lnTo>
                  <a:pt x="870165" y="1971700"/>
                </a:lnTo>
                <a:lnTo>
                  <a:pt x="1269974" y="1971700"/>
                </a:lnTo>
                <a:lnTo>
                  <a:pt x="1269974" y="1947570"/>
                </a:lnTo>
                <a:lnTo>
                  <a:pt x="870165" y="1947570"/>
                </a:lnTo>
                <a:lnTo>
                  <a:pt x="870165" y="1535874"/>
                </a:lnTo>
                <a:lnTo>
                  <a:pt x="846645" y="1535874"/>
                </a:lnTo>
                <a:lnTo>
                  <a:pt x="846645" y="1947570"/>
                </a:lnTo>
                <a:lnTo>
                  <a:pt x="846645" y="1971700"/>
                </a:lnTo>
                <a:lnTo>
                  <a:pt x="846645" y="2370544"/>
                </a:lnTo>
                <a:lnTo>
                  <a:pt x="446849" y="2370544"/>
                </a:lnTo>
                <a:lnTo>
                  <a:pt x="446849" y="1971700"/>
                </a:lnTo>
                <a:lnTo>
                  <a:pt x="846645" y="1971700"/>
                </a:lnTo>
                <a:lnTo>
                  <a:pt x="846645" y="1947570"/>
                </a:lnTo>
                <a:lnTo>
                  <a:pt x="446849" y="1947570"/>
                </a:lnTo>
                <a:lnTo>
                  <a:pt x="446849" y="1535874"/>
                </a:lnTo>
                <a:lnTo>
                  <a:pt x="423329" y="1535874"/>
                </a:lnTo>
                <a:lnTo>
                  <a:pt x="423329" y="1947570"/>
                </a:lnTo>
                <a:lnTo>
                  <a:pt x="423329" y="1971700"/>
                </a:lnTo>
                <a:lnTo>
                  <a:pt x="423329" y="2370544"/>
                </a:lnTo>
                <a:lnTo>
                  <a:pt x="23520" y="2370544"/>
                </a:lnTo>
                <a:lnTo>
                  <a:pt x="23520" y="1971700"/>
                </a:lnTo>
                <a:lnTo>
                  <a:pt x="423329" y="1971700"/>
                </a:lnTo>
                <a:lnTo>
                  <a:pt x="423329" y="1947570"/>
                </a:lnTo>
                <a:lnTo>
                  <a:pt x="11760" y="1947570"/>
                </a:lnTo>
                <a:lnTo>
                  <a:pt x="11760" y="1959000"/>
                </a:lnTo>
                <a:lnTo>
                  <a:pt x="0" y="1959000"/>
                </a:lnTo>
                <a:lnTo>
                  <a:pt x="0" y="4076408"/>
                </a:lnTo>
                <a:lnTo>
                  <a:pt x="23520" y="4076408"/>
                </a:lnTo>
                <a:lnTo>
                  <a:pt x="23520" y="3664864"/>
                </a:lnTo>
                <a:lnTo>
                  <a:pt x="2128380" y="3664864"/>
                </a:lnTo>
                <a:lnTo>
                  <a:pt x="2128380" y="3642004"/>
                </a:lnTo>
                <a:lnTo>
                  <a:pt x="23520" y="3642004"/>
                </a:lnTo>
                <a:lnTo>
                  <a:pt x="23520" y="3241891"/>
                </a:lnTo>
                <a:lnTo>
                  <a:pt x="423329" y="3241891"/>
                </a:lnTo>
                <a:lnTo>
                  <a:pt x="423329" y="3641369"/>
                </a:lnTo>
                <a:lnTo>
                  <a:pt x="446849" y="3641369"/>
                </a:lnTo>
                <a:lnTo>
                  <a:pt x="446849" y="3241891"/>
                </a:lnTo>
                <a:lnTo>
                  <a:pt x="846645" y="3241891"/>
                </a:lnTo>
                <a:lnTo>
                  <a:pt x="846645" y="3641369"/>
                </a:lnTo>
                <a:lnTo>
                  <a:pt x="870165" y="3641369"/>
                </a:lnTo>
                <a:lnTo>
                  <a:pt x="870165" y="3241891"/>
                </a:lnTo>
                <a:lnTo>
                  <a:pt x="1269974" y="3241891"/>
                </a:lnTo>
                <a:lnTo>
                  <a:pt x="1269974" y="3641369"/>
                </a:lnTo>
                <a:lnTo>
                  <a:pt x="1293495" y="3641369"/>
                </a:lnTo>
                <a:lnTo>
                  <a:pt x="1293495" y="3241891"/>
                </a:lnTo>
                <a:lnTo>
                  <a:pt x="1693291" y="3241891"/>
                </a:lnTo>
                <a:lnTo>
                  <a:pt x="1693291" y="3641369"/>
                </a:lnTo>
                <a:lnTo>
                  <a:pt x="1716811" y="3641369"/>
                </a:lnTo>
                <a:lnTo>
                  <a:pt x="1716811" y="3241891"/>
                </a:lnTo>
                <a:lnTo>
                  <a:pt x="2128380" y="3241891"/>
                </a:lnTo>
                <a:lnTo>
                  <a:pt x="2128380" y="3217761"/>
                </a:lnTo>
                <a:lnTo>
                  <a:pt x="1716811" y="3217761"/>
                </a:lnTo>
                <a:lnTo>
                  <a:pt x="1716811" y="2817990"/>
                </a:lnTo>
                <a:lnTo>
                  <a:pt x="1693291" y="2817990"/>
                </a:lnTo>
                <a:lnTo>
                  <a:pt x="1693291" y="3217761"/>
                </a:lnTo>
                <a:lnTo>
                  <a:pt x="1293495" y="3217761"/>
                </a:lnTo>
                <a:lnTo>
                  <a:pt x="1293495" y="2817990"/>
                </a:lnTo>
                <a:lnTo>
                  <a:pt x="1269974" y="2817990"/>
                </a:lnTo>
                <a:lnTo>
                  <a:pt x="1269974" y="3217761"/>
                </a:lnTo>
                <a:lnTo>
                  <a:pt x="870165" y="3217761"/>
                </a:lnTo>
                <a:lnTo>
                  <a:pt x="870165" y="2817990"/>
                </a:lnTo>
                <a:lnTo>
                  <a:pt x="846645" y="2817990"/>
                </a:lnTo>
                <a:lnTo>
                  <a:pt x="846645" y="3217761"/>
                </a:lnTo>
                <a:lnTo>
                  <a:pt x="446849" y="3217761"/>
                </a:lnTo>
                <a:lnTo>
                  <a:pt x="446849" y="2817990"/>
                </a:lnTo>
                <a:lnTo>
                  <a:pt x="423329" y="2817990"/>
                </a:lnTo>
                <a:lnTo>
                  <a:pt x="423329" y="3217761"/>
                </a:lnTo>
                <a:lnTo>
                  <a:pt x="23520" y="3217761"/>
                </a:lnTo>
                <a:lnTo>
                  <a:pt x="23520" y="2817647"/>
                </a:lnTo>
                <a:lnTo>
                  <a:pt x="2128380" y="2817647"/>
                </a:lnTo>
                <a:lnTo>
                  <a:pt x="2128380" y="2794787"/>
                </a:lnTo>
                <a:lnTo>
                  <a:pt x="23520" y="2794787"/>
                </a:lnTo>
                <a:lnTo>
                  <a:pt x="23520" y="2394674"/>
                </a:lnTo>
                <a:lnTo>
                  <a:pt x="423329" y="2394674"/>
                </a:lnTo>
                <a:lnTo>
                  <a:pt x="423329" y="2794470"/>
                </a:lnTo>
                <a:lnTo>
                  <a:pt x="446849" y="2794470"/>
                </a:lnTo>
                <a:lnTo>
                  <a:pt x="446849" y="2394674"/>
                </a:lnTo>
                <a:lnTo>
                  <a:pt x="846645" y="2394674"/>
                </a:lnTo>
                <a:lnTo>
                  <a:pt x="846645" y="2794470"/>
                </a:lnTo>
                <a:lnTo>
                  <a:pt x="870165" y="2794470"/>
                </a:lnTo>
                <a:lnTo>
                  <a:pt x="870165" y="2394674"/>
                </a:lnTo>
                <a:lnTo>
                  <a:pt x="1269974" y="2394674"/>
                </a:lnTo>
                <a:lnTo>
                  <a:pt x="1269974" y="2794470"/>
                </a:lnTo>
                <a:lnTo>
                  <a:pt x="1293495" y="2794470"/>
                </a:lnTo>
                <a:lnTo>
                  <a:pt x="1293495" y="2394674"/>
                </a:lnTo>
                <a:lnTo>
                  <a:pt x="1693291" y="2394674"/>
                </a:lnTo>
                <a:lnTo>
                  <a:pt x="1693291" y="2794470"/>
                </a:lnTo>
                <a:lnTo>
                  <a:pt x="1716811" y="2794470"/>
                </a:lnTo>
                <a:lnTo>
                  <a:pt x="1716811" y="2394674"/>
                </a:lnTo>
                <a:lnTo>
                  <a:pt x="2128380" y="2394674"/>
                </a:lnTo>
                <a:lnTo>
                  <a:pt x="2128380" y="2370544"/>
                </a:lnTo>
                <a:lnTo>
                  <a:pt x="1716811" y="2370544"/>
                </a:lnTo>
                <a:lnTo>
                  <a:pt x="1716811" y="1971700"/>
                </a:lnTo>
                <a:lnTo>
                  <a:pt x="2128380" y="1971700"/>
                </a:lnTo>
                <a:lnTo>
                  <a:pt x="2128380" y="1959000"/>
                </a:lnTo>
                <a:lnTo>
                  <a:pt x="2128380" y="1947570"/>
                </a:lnTo>
                <a:close/>
              </a:path>
              <a:path w="2128520" h="6205855">
                <a:moveTo>
                  <a:pt x="2128380" y="1512989"/>
                </a:moveTo>
                <a:lnTo>
                  <a:pt x="23520" y="1512989"/>
                </a:lnTo>
                <a:lnTo>
                  <a:pt x="23520" y="1112875"/>
                </a:lnTo>
                <a:lnTo>
                  <a:pt x="12" y="1112875"/>
                </a:lnTo>
                <a:lnTo>
                  <a:pt x="12" y="1512989"/>
                </a:lnTo>
                <a:lnTo>
                  <a:pt x="12" y="1535849"/>
                </a:lnTo>
                <a:lnTo>
                  <a:pt x="12" y="1947392"/>
                </a:lnTo>
                <a:lnTo>
                  <a:pt x="23520" y="1947392"/>
                </a:lnTo>
                <a:lnTo>
                  <a:pt x="23520" y="1535849"/>
                </a:lnTo>
                <a:lnTo>
                  <a:pt x="2128380" y="1535849"/>
                </a:lnTo>
                <a:lnTo>
                  <a:pt x="2128380" y="151298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170553" y="4523548"/>
            <a:ext cx="2128520" cy="5763895"/>
          </a:xfrm>
          <a:custGeom>
            <a:avLst/>
            <a:gdLst/>
            <a:ahLst/>
            <a:cxnLst/>
            <a:rect l="l" t="t" r="r" b="b"/>
            <a:pathLst>
              <a:path w="2128520" h="5763895">
                <a:moveTo>
                  <a:pt x="446849" y="846899"/>
                </a:moveTo>
                <a:lnTo>
                  <a:pt x="423329" y="846899"/>
                </a:lnTo>
                <a:lnTo>
                  <a:pt x="423329" y="1246822"/>
                </a:lnTo>
                <a:lnTo>
                  <a:pt x="446849" y="1246822"/>
                </a:lnTo>
                <a:lnTo>
                  <a:pt x="446849" y="846899"/>
                </a:lnTo>
                <a:close/>
              </a:path>
              <a:path w="2128520" h="5763895">
                <a:moveTo>
                  <a:pt x="446849" y="423456"/>
                </a:moveTo>
                <a:lnTo>
                  <a:pt x="423329" y="423456"/>
                </a:lnTo>
                <a:lnTo>
                  <a:pt x="423329" y="823379"/>
                </a:lnTo>
                <a:lnTo>
                  <a:pt x="446849" y="823379"/>
                </a:lnTo>
                <a:lnTo>
                  <a:pt x="446849" y="423456"/>
                </a:lnTo>
                <a:close/>
              </a:path>
              <a:path w="2128520" h="5763895">
                <a:moveTo>
                  <a:pt x="870165" y="846899"/>
                </a:moveTo>
                <a:lnTo>
                  <a:pt x="846645" y="846899"/>
                </a:lnTo>
                <a:lnTo>
                  <a:pt x="846645" y="1246822"/>
                </a:lnTo>
                <a:lnTo>
                  <a:pt x="870165" y="1246822"/>
                </a:lnTo>
                <a:lnTo>
                  <a:pt x="870165" y="846899"/>
                </a:lnTo>
                <a:close/>
              </a:path>
              <a:path w="2128520" h="5763895">
                <a:moveTo>
                  <a:pt x="870165" y="423456"/>
                </a:moveTo>
                <a:lnTo>
                  <a:pt x="846645" y="423456"/>
                </a:lnTo>
                <a:lnTo>
                  <a:pt x="846645" y="823379"/>
                </a:lnTo>
                <a:lnTo>
                  <a:pt x="870165" y="823379"/>
                </a:lnTo>
                <a:lnTo>
                  <a:pt x="870165" y="423456"/>
                </a:lnTo>
                <a:close/>
              </a:path>
              <a:path w="2128520" h="5763895">
                <a:moveTo>
                  <a:pt x="870165" y="0"/>
                </a:moveTo>
                <a:lnTo>
                  <a:pt x="846645" y="0"/>
                </a:lnTo>
                <a:lnTo>
                  <a:pt x="846645" y="399923"/>
                </a:lnTo>
                <a:lnTo>
                  <a:pt x="870165" y="399923"/>
                </a:lnTo>
                <a:lnTo>
                  <a:pt x="870165" y="0"/>
                </a:lnTo>
                <a:close/>
              </a:path>
              <a:path w="2128520" h="5763895">
                <a:moveTo>
                  <a:pt x="1293495" y="846899"/>
                </a:moveTo>
                <a:lnTo>
                  <a:pt x="1269974" y="846899"/>
                </a:lnTo>
                <a:lnTo>
                  <a:pt x="1269974" y="1246822"/>
                </a:lnTo>
                <a:lnTo>
                  <a:pt x="1293495" y="1246822"/>
                </a:lnTo>
                <a:lnTo>
                  <a:pt x="1293495" y="846899"/>
                </a:lnTo>
                <a:close/>
              </a:path>
              <a:path w="2128520" h="5763895">
                <a:moveTo>
                  <a:pt x="1293495" y="423456"/>
                </a:moveTo>
                <a:lnTo>
                  <a:pt x="1269974" y="423456"/>
                </a:lnTo>
                <a:lnTo>
                  <a:pt x="1269974" y="823379"/>
                </a:lnTo>
                <a:lnTo>
                  <a:pt x="1293495" y="823379"/>
                </a:lnTo>
                <a:lnTo>
                  <a:pt x="1293495" y="423456"/>
                </a:lnTo>
                <a:close/>
              </a:path>
              <a:path w="2128520" h="5763895">
                <a:moveTo>
                  <a:pt x="1293495" y="0"/>
                </a:moveTo>
                <a:lnTo>
                  <a:pt x="1269974" y="0"/>
                </a:lnTo>
                <a:lnTo>
                  <a:pt x="1269974" y="399923"/>
                </a:lnTo>
                <a:lnTo>
                  <a:pt x="1293495" y="399923"/>
                </a:lnTo>
                <a:lnTo>
                  <a:pt x="1293495" y="0"/>
                </a:lnTo>
                <a:close/>
              </a:path>
              <a:path w="2128520" h="5763895">
                <a:moveTo>
                  <a:pt x="1716811" y="846899"/>
                </a:moveTo>
                <a:lnTo>
                  <a:pt x="1693291" y="846899"/>
                </a:lnTo>
                <a:lnTo>
                  <a:pt x="1693291" y="1246822"/>
                </a:lnTo>
                <a:lnTo>
                  <a:pt x="1716811" y="1246822"/>
                </a:lnTo>
                <a:lnTo>
                  <a:pt x="1716811" y="846899"/>
                </a:lnTo>
                <a:close/>
              </a:path>
              <a:path w="2128520" h="5763895">
                <a:moveTo>
                  <a:pt x="1716811" y="423456"/>
                </a:moveTo>
                <a:lnTo>
                  <a:pt x="1693291" y="423456"/>
                </a:lnTo>
                <a:lnTo>
                  <a:pt x="1693291" y="823379"/>
                </a:lnTo>
                <a:lnTo>
                  <a:pt x="1716811" y="823379"/>
                </a:lnTo>
                <a:lnTo>
                  <a:pt x="1716811" y="423456"/>
                </a:lnTo>
                <a:close/>
              </a:path>
              <a:path w="2128520" h="5763895">
                <a:moveTo>
                  <a:pt x="1716811" y="0"/>
                </a:moveTo>
                <a:lnTo>
                  <a:pt x="1693291" y="0"/>
                </a:lnTo>
                <a:lnTo>
                  <a:pt x="1693291" y="399923"/>
                </a:lnTo>
                <a:lnTo>
                  <a:pt x="1716811" y="399923"/>
                </a:lnTo>
                <a:lnTo>
                  <a:pt x="1716811" y="0"/>
                </a:lnTo>
                <a:close/>
              </a:path>
              <a:path w="2128520" h="5763895">
                <a:moveTo>
                  <a:pt x="2128380" y="3811054"/>
                </a:moveTo>
                <a:lnTo>
                  <a:pt x="1716811" y="3811054"/>
                </a:lnTo>
                <a:lnTo>
                  <a:pt x="1716811" y="3399371"/>
                </a:lnTo>
                <a:lnTo>
                  <a:pt x="1693291" y="3399371"/>
                </a:lnTo>
                <a:lnTo>
                  <a:pt x="1693291" y="3811054"/>
                </a:lnTo>
                <a:lnTo>
                  <a:pt x="1693291" y="3835184"/>
                </a:lnTo>
                <a:lnTo>
                  <a:pt x="1693291" y="4234027"/>
                </a:lnTo>
                <a:lnTo>
                  <a:pt x="1293495" y="4234027"/>
                </a:lnTo>
                <a:lnTo>
                  <a:pt x="1293495" y="3835184"/>
                </a:lnTo>
                <a:lnTo>
                  <a:pt x="1693291" y="3835184"/>
                </a:lnTo>
                <a:lnTo>
                  <a:pt x="1693291" y="3811054"/>
                </a:lnTo>
                <a:lnTo>
                  <a:pt x="1293495" y="3811054"/>
                </a:lnTo>
                <a:lnTo>
                  <a:pt x="1293495" y="3399371"/>
                </a:lnTo>
                <a:lnTo>
                  <a:pt x="1269974" y="3399371"/>
                </a:lnTo>
                <a:lnTo>
                  <a:pt x="1269974" y="3811054"/>
                </a:lnTo>
                <a:lnTo>
                  <a:pt x="1269974" y="3835184"/>
                </a:lnTo>
                <a:lnTo>
                  <a:pt x="1269974" y="4234027"/>
                </a:lnTo>
                <a:lnTo>
                  <a:pt x="870165" y="4234027"/>
                </a:lnTo>
                <a:lnTo>
                  <a:pt x="870165" y="3835184"/>
                </a:lnTo>
                <a:lnTo>
                  <a:pt x="1269974" y="3835184"/>
                </a:lnTo>
                <a:lnTo>
                  <a:pt x="1269974" y="3811054"/>
                </a:lnTo>
                <a:lnTo>
                  <a:pt x="870165" y="3811054"/>
                </a:lnTo>
                <a:lnTo>
                  <a:pt x="870165" y="3399371"/>
                </a:lnTo>
                <a:lnTo>
                  <a:pt x="846645" y="3399371"/>
                </a:lnTo>
                <a:lnTo>
                  <a:pt x="846645" y="3811054"/>
                </a:lnTo>
                <a:lnTo>
                  <a:pt x="846645" y="3835184"/>
                </a:lnTo>
                <a:lnTo>
                  <a:pt x="846645" y="4234027"/>
                </a:lnTo>
                <a:lnTo>
                  <a:pt x="446849" y="4234027"/>
                </a:lnTo>
                <a:lnTo>
                  <a:pt x="446849" y="3835184"/>
                </a:lnTo>
                <a:lnTo>
                  <a:pt x="846645" y="3835184"/>
                </a:lnTo>
                <a:lnTo>
                  <a:pt x="846645" y="3811054"/>
                </a:lnTo>
                <a:lnTo>
                  <a:pt x="446849" y="3811054"/>
                </a:lnTo>
                <a:lnTo>
                  <a:pt x="446849" y="3399371"/>
                </a:lnTo>
                <a:lnTo>
                  <a:pt x="423329" y="3399371"/>
                </a:lnTo>
                <a:lnTo>
                  <a:pt x="423329" y="3811054"/>
                </a:lnTo>
                <a:lnTo>
                  <a:pt x="423329" y="3835184"/>
                </a:lnTo>
                <a:lnTo>
                  <a:pt x="423329" y="4234027"/>
                </a:lnTo>
                <a:lnTo>
                  <a:pt x="23520" y="4234027"/>
                </a:lnTo>
                <a:lnTo>
                  <a:pt x="23520" y="3835184"/>
                </a:lnTo>
                <a:lnTo>
                  <a:pt x="423329" y="3835184"/>
                </a:lnTo>
                <a:lnTo>
                  <a:pt x="423329" y="3811054"/>
                </a:lnTo>
                <a:lnTo>
                  <a:pt x="11760" y="3811054"/>
                </a:lnTo>
                <a:lnTo>
                  <a:pt x="11760" y="3822484"/>
                </a:lnTo>
                <a:lnTo>
                  <a:pt x="12" y="3822484"/>
                </a:lnTo>
                <a:lnTo>
                  <a:pt x="12" y="5763336"/>
                </a:lnTo>
                <a:lnTo>
                  <a:pt x="23520" y="5763336"/>
                </a:lnTo>
                <a:lnTo>
                  <a:pt x="23520" y="5528348"/>
                </a:lnTo>
                <a:lnTo>
                  <a:pt x="2128380" y="5528348"/>
                </a:lnTo>
                <a:lnTo>
                  <a:pt x="2128380" y="5505488"/>
                </a:lnTo>
                <a:lnTo>
                  <a:pt x="23520" y="5505488"/>
                </a:lnTo>
                <a:lnTo>
                  <a:pt x="23520" y="5105374"/>
                </a:lnTo>
                <a:lnTo>
                  <a:pt x="423329" y="5105374"/>
                </a:lnTo>
                <a:lnTo>
                  <a:pt x="423329" y="5504853"/>
                </a:lnTo>
                <a:lnTo>
                  <a:pt x="446849" y="5504853"/>
                </a:lnTo>
                <a:lnTo>
                  <a:pt x="446849" y="5105374"/>
                </a:lnTo>
                <a:lnTo>
                  <a:pt x="846645" y="5105374"/>
                </a:lnTo>
                <a:lnTo>
                  <a:pt x="846645" y="5504853"/>
                </a:lnTo>
                <a:lnTo>
                  <a:pt x="870165" y="5504853"/>
                </a:lnTo>
                <a:lnTo>
                  <a:pt x="870165" y="5105374"/>
                </a:lnTo>
                <a:lnTo>
                  <a:pt x="2128380" y="5105374"/>
                </a:lnTo>
                <a:lnTo>
                  <a:pt x="2128380" y="5081244"/>
                </a:lnTo>
                <a:lnTo>
                  <a:pt x="1716811" y="5081244"/>
                </a:lnTo>
                <a:lnTo>
                  <a:pt x="1716811" y="4681474"/>
                </a:lnTo>
                <a:lnTo>
                  <a:pt x="1693291" y="4681474"/>
                </a:lnTo>
                <a:lnTo>
                  <a:pt x="1693291" y="5081244"/>
                </a:lnTo>
                <a:lnTo>
                  <a:pt x="1293495" y="5081244"/>
                </a:lnTo>
                <a:lnTo>
                  <a:pt x="1293495" y="4681474"/>
                </a:lnTo>
                <a:lnTo>
                  <a:pt x="1269974" y="4681474"/>
                </a:lnTo>
                <a:lnTo>
                  <a:pt x="1269974" y="5081244"/>
                </a:lnTo>
                <a:lnTo>
                  <a:pt x="870165" y="5081244"/>
                </a:lnTo>
                <a:lnTo>
                  <a:pt x="870165" y="4681474"/>
                </a:lnTo>
                <a:lnTo>
                  <a:pt x="846645" y="4681474"/>
                </a:lnTo>
                <a:lnTo>
                  <a:pt x="846645" y="5081244"/>
                </a:lnTo>
                <a:lnTo>
                  <a:pt x="446849" y="5081244"/>
                </a:lnTo>
                <a:lnTo>
                  <a:pt x="446849" y="4681474"/>
                </a:lnTo>
                <a:lnTo>
                  <a:pt x="423329" y="4681474"/>
                </a:lnTo>
                <a:lnTo>
                  <a:pt x="423329" y="5081244"/>
                </a:lnTo>
                <a:lnTo>
                  <a:pt x="23520" y="5081244"/>
                </a:lnTo>
                <a:lnTo>
                  <a:pt x="23520" y="4681131"/>
                </a:lnTo>
                <a:lnTo>
                  <a:pt x="2128380" y="4681131"/>
                </a:lnTo>
                <a:lnTo>
                  <a:pt x="2128380" y="4658271"/>
                </a:lnTo>
                <a:lnTo>
                  <a:pt x="23520" y="4658271"/>
                </a:lnTo>
                <a:lnTo>
                  <a:pt x="23520" y="4258157"/>
                </a:lnTo>
                <a:lnTo>
                  <a:pt x="423329" y="4258157"/>
                </a:lnTo>
                <a:lnTo>
                  <a:pt x="423329" y="4657953"/>
                </a:lnTo>
                <a:lnTo>
                  <a:pt x="446849" y="4657953"/>
                </a:lnTo>
                <a:lnTo>
                  <a:pt x="446849" y="4258157"/>
                </a:lnTo>
                <a:lnTo>
                  <a:pt x="846645" y="4258157"/>
                </a:lnTo>
                <a:lnTo>
                  <a:pt x="846645" y="4657953"/>
                </a:lnTo>
                <a:lnTo>
                  <a:pt x="870165" y="4657953"/>
                </a:lnTo>
                <a:lnTo>
                  <a:pt x="870165" y="4258157"/>
                </a:lnTo>
                <a:lnTo>
                  <a:pt x="1269974" y="4258157"/>
                </a:lnTo>
                <a:lnTo>
                  <a:pt x="1269974" y="4657953"/>
                </a:lnTo>
                <a:lnTo>
                  <a:pt x="1293495" y="4657953"/>
                </a:lnTo>
                <a:lnTo>
                  <a:pt x="1293495" y="4258157"/>
                </a:lnTo>
                <a:lnTo>
                  <a:pt x="1693291" y="4258157"/>
                </a:lnTo>
                <a:lnTo>
                  <a:pt x="1693291" y="4657953"/>
                </a:lnTo>
                <a:lnTo>
                  <a:pt x="1716811" y="4657953"/>
                </a:lnTo>
                <a:lnTo>
                  <a:pt x="1716811" y="4258157"/>
                </a:lnTo>
                <a:lnTo>
                  <a:pt x="2128380" y="4258157"/>
                </a:lnTo>
                <a:lnTo>
                  <a:pt x="2128380" y="4234027"/>
                </a:lnTo>
                <a:lnTo>
                  <a:pt x="1716811" y="4234027"/>
                </a:lnTo>
                <a:lnTo>
                  <a:pt x="1716811" y="3835184"/>
                </a:lnTo>
                <a:lnTo>
                  <a:pt x="2128380" y="3835184"/>
                </a:lnTo>
                <a:lnTo>
                  <a:pt x="2128380" y="3822484"/>
                </a:lnTo>
                <a:lnTo>
                  <a:pt x="2128380" y="3811054"/>
                </a:lnTo>
                <a:close/>
              </a:path>
              <a:path w="2128520" h="5763895">
                <a:moveTo>
                  <a:pt x="2128380" y="1682038"/>
                </a:moveTo>
                <a:lnTo>
                  <a:pt x="1716811" y="1682038"/>
                </a:lnTo>
                <a:lnTo>
                  <a:pt x="1716811" y="1270355"/>
                </a:lnTo>
                <a:lnTo>
                  <a:pt x="1693291" y="1270355"/>
                </a:lnTo>
                <a:lnTo>
                  <a:pt x="1693291" y="1682038"/>
                </a:lnTo>
                <a:lnTo>
                  <a:pt x="1693291" y="1706168"/>
                </a:lnTo>
                <a:lnTo>
                  <a:pt x="1693291" y="2105012"/>
                </a:lnTo>
                <a:lnTo>
                  <a:pt x="1293495" y="2105012"/>
                </a:lnTo>
                <a:lnTo>
                  <a:pt x="1293495" y="1706168"/>
                </a:lnTo>
                <a:lnTo>
                  <a:pt x="1693291" y="1706168"/>
                </a:lnTo>
                <a:lnTo>
                  <a:pt x="1693291" y="1682038"/>
                </a:lnTo>
                <a:lnTo>
                  <a:pt x="1293495" y="1682038"/>
                </a:lnTo>
                <a:lnTo>
                  <a:pt x="1293495" y="1270355"/>
                </a:lnTo>
                <a:lnTo>
                  <a:pt x="1269974" y="1270355"/>
                </a:lnTo>
                <a:lnTo>
                  <a:pt x="1269974" y="1682038"/>
                </a:lnTo>
                <a:lnTo>
                  <a:pt x="1269974" y="1706168"/>
                </a:lnTo>
                <a:lnTo>
                  <a:pt x="1269974" y="2105012"/>
                </a:lnTo>
                <a:lnTo>
                  <a:pt x="870165" y="2105012"/>
                </a:lnTo>
                <a:lnTo>
                  <a:pt x="870165" y="1706168"/>
                </a:lnTo>
                <a:lnTo>
                  <a:pt x="1269974" y="1706168"/>
                </a:lnTo>
                <a:lnTo>
                  <a:pt x="1269974" y="1682038"/>
                </a:lnTo>
                <a:lnTo>
                  <a:pt x="870165" y="1682038"/>
                </a:lnTo>
                <a:lnTo>
                  <a:pt x="870165" y="1270355"/>
                </a:lnTo>
                <a:lnTo>
                  <a:pt x="846645" y="1270355"/>
                </a:lnTo>
                <a:lnTo>
                  <a:pt x="846645" y="1682038"/>
                </a:lnTo>
                <a:lnTo>
                  <a:pt x="846645" y="1706168"/>
                </a:lnTo>
                <a:lnTo>
                  <a:pt x="846645" y="2105012"/>
                </a:lnTo>
                <a:lnTo>
                  <a:pt x="446849" y="2105012"/>
                </a:lnTo>
                <a:lnTo>
                  <a:pt x="446849" y="1706168"/>
                </a:lnTo>
                <a:lnTo>
                  <a:pt x="846645" y="1706168"/>
                </a:lnTo>
                <a:lnTo>
                  <a:pt x="846645" y="1682038"/>
                </a:lnTo>
                <a:lnTo>
                  <a:pt x="446849" y="1682038"/>
                </a:lnTo>
                <a:lnTo>
                  <a:pt x="446849" y="1270355"/>
                </a:lnTo>
                <a:lnTo>
                  <a:pt x="423329" y="1270355"/>
                </a:lnTo>
                <a:lnTo>
                  <a:pt x="423329" y="1682038"/>
                </a:lnTo>
                <a:lnTo>
                  <a:pt x="423329" y="1706168"/>
                </a:lnTo>
                <a:lnTo>
                  <a:pt x="423329" y="2105012"/>
                </a:lnTo>
                <a:lnTo>
                  <a:pt x="23520" y="2105012"/>
                </a:lnTo>
                <a:lnTo>
                  <a:pt x="23520" y="1706168"/>
                </a:lnTo>
                <a:lnTo>
                  <a:pt x="423329" y="1706168"/>
                </a:lnTo>
                <a:lnTo>
                  <a:pt x="423329" y="1682038"/>
                </a:lnTo>
                <a:lnTo>
                  <a:pt x="11760" y="1682038"/>
                </a:lnTo>
                <a:lnTo>
                  <a:pt x="11760" y="1693468"/>
                </a:lnTo>
                <a:lnTo>
                  <a:pt x="0" y="1693468"/>
                </a:lnTo>
                <a:lnTo>
                  <a:pt x="0" y="3810876"/>
                </a:lnTo>
                <a:lnTo>
                  <a:pt x="23520" y="3810876"/>
                </a:lnTo>
                <a:lnTo>
                  <a:pt x="23520" y="3399332"/>
                </a:lnTo>
                <a:lnTo>
                  <a:pt x="2128380" y="3399332"/>
                </a:lnTo>
                <a:lnTo>
                  <a:pt x="2128380" y="3376472"/>
                </a:lnTo>
                <a:lnTo>
                  <a:pt x="23520" y="3376472"/>
                </a:lnTo>
                <a:lnTo>
                  <a:pt x="23520" y="2976359"/>
                </a:lnTo>
                <a:lnTo>
                  <a:pt x="423329" y="2976359"/>
                </a:lnTo>
                <a:lnTo>
                  <a:pt x="423329" y="3375837"/>
                </a:lnTo>
                <a:lnTo>
                  <a:pt x="446849" y="3375837"/>
                </a:lnTo>
                <a:lnTo>
                  <a:pt x="446849" y="2976359"/>
                </a:lnTo>
                <a:lnTo>
                  <a:pt x="846645" y="2976359"/>
                </a:lnTo>
                <a:lnTo>
                  <a:pt x="846645" y="3375837"/>
                </a:lnTo>
                <a:lnTo>
                  <a:pt x="870165" y="3375837"/>
                </a:lnTo>
                <a:lnTo>
                  <a:pt x="870165" y="2976359"/>
                </a:lnTo>
                <a:lnTo>
                  <a:pt x="1269974" y="2976359"/>
                </a:lnTo>
                <a:lnTo>
                  <a:pt x="1269974" y="3375837"/>
                </a:lnTo>
                <a:lnTo>
                  <a:pt x="1293495" y="3375837"/>
                </a:lnTo>
                <a:lnTo>
                  <a:pt x="1293495" y="2976359"/>
                </a:lnTo>
                <a:lnTo>
                  <a:pt x="1693291" y="2976359"/>
                </a:lnTo>
                <a:lnTo>
                  <a:pt x="1693291" y="3375837"/>
                </a:lnTo>
                <a:lnTo>
                  <a:pt x="1716811" y="3375837"/>
                </a:lnTo>
                <a:lnTo>
                  <a:pt x="1716811" y="2976359"/>
                </a:lnTo>
                <a:lnTo>
                  <a:pt x="2128380" y="2976359"/>
                </a:lnTo>
                <a:lnTo>
                  <a:pt x="2128380" y="2952229"/>
                </a:lnTo>
                <a:lnTo>
                  <a:pt x="1716811" y="2952229"/>
                </a:lnTo>
                <a:lnTo>
                  <a:pt x="1716811" y="2552471"/>
                </a:lnTo>
                <a:lnTo>
                  <a:pt x="1693291" y="2552471"/>
                </a:lnTo>
                <a:lnTo>
                  <a:pt x="1693291" y="2952229"/>
                </a:lnTo>
                <a:lnTo>
                  <a:pt x="1293495" y="2952229"/>
                </a:lnTo>
                <a:lnTo>
                  <a:pt x="1293495" y="2552471"/>
                </a:lnTo>
                <a:lnTo>
                  <a:pt x="1269974" y="2552471"/>
                </a:lnTo>
                <a:lnTo>
                  <a:pt x="1269974" y="2952229"/>
                </a:lnTo>
                <a:lnTo>
                  <a:pt x="870165" y="2952229"/>
                </a:lnTo>
                <a:lnTo>
                  <a:pt x="870165" y="2552471"/>
                </a:lnTo>
                <a:lnTo>
                  <a:pt x="846645" y="2552471"/>
                </a:lnTo>
                <a:lnTo>
                  <a:pt x="846645" y="2952229"/>
                </a:lnTo>
                <a:lnTo>
                  <a:pt x="446849" y="2952229"/>
                </a:lnTo>
                <a:lnTo>
                  <a:pt x="446849" y="2552471"/>
                </a:lnTo>
                <a:lnTo>
                  <a:pt x="423329" y="2552471"/>
                </a:lnTo>
                <a:lnTo>
                  <a:pt x="423329" y="2952229"/>
                </a:lnTo>
                <a:lnTo>
                  <a:pt x="23520" y="2952229"/>
                </a:lnTo>
                <a:lnTo>
                  <a:pt x="23520" y="2552115"/>
                </a:lnTo>
                <a:lnTo>
                  <a:pt x="2128380" y="2552115"/>
                </a:lnTo>
                <a:lnTo>
                  <a:pt x="2128380" y="2529255"/>
                </a:lnTo>
                <a:lnTo>
                  <a:pt x="23520" y="2529255"/>
                </a:lnTo>
                <a:lnTo>
                  <a:pt x="23520" y="2129142"/>
                </a:lnTo>
                <a:lnTo>
                  <a:pt x="423329" y="2129142"/>
                </a:lnTo>
                <a:lnTo>
                  <a:pt x="423329" y="2528938"/>
                </a:lnTo>
                <a:lnTo>
                  <a:pt x="446849" y="2528938"/>
                </a:lnTo>
                <a:lnTo>
                  <a:pt x="446849" y="2129142"/>
                </a:lnTo>
                <a:lnTo>
                  <a:pt x="846645" y="2129142"/>
                </a:lnTo>
                <a:lnTo>
                  <a:pt x="846645" y="2528938"/>
                </a:lnTo>
                <a:lnTo>
                  <a:pt x="870165" y="2528938"/>
                </a:lnTo>
                <a:lnTo>
                  <a:pt x="870165" y="2129142"/>
                </a:lnTo>
                <a:lnTo>
                  <a:pt x="1269974" y="2129142"/>
                </a:lnTo>
                <a:lnTo>
                  <a:pt x="1269974" y="2528938"/>
                </a:lnTo>
                <a:lnTo>
                  <a:pt x="1293495" y="2528938"/>
                </a:lnTo>
                <a:lnTo>
                  <a:pt x="1293495" y="2129142"/>
                </a:lnTo>
                <a:lnTo>
                  <a:pt x="1693291" y="2129142"/>
                </a:lnTo>
                <a:lnTo>
                  <a:pt x="1693291" y="2528938"/>
                </a:lnTo>
                <a:lnTo>
                  <a:pt x="1716811" y="2528938"/>
                </a:lnTo>
                <a:lnTo>
                  <a:pt x="1716811" y="2129142"/>
                </a:lnTo>
                <a:lnTo>
                  <a:pt x="2128380" y="2129142"/>
                </a:lnTo>
                <a:lnTo>
                  <a:pt x="2128380" y="2105012"/>
                </a:lnTo>
                <a:lnTo>
                  <a:pt x="1716811" y="2105012"/>
                </a:lnTo>
                <a:lnTo>
                  <a:pt x="1716811" y="1706168"/>
                </a:lnTo>
                <a:lnTo>
                  <a:pt x="2128380" y="1706168"/>
                </a:lnTo>
                <a:lnTo>
                  <a:pt x="2128380" y="1693468"/>
                </a:lnTo>
                <a:lnTo>
                  <a:pt x="2128380" y="168203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593882" y="0"/>
            <a:ext cx="3833495" cy="10287635"/>
          </a:xfrm>
          <a:custGeom>
            <a:avLst/>
            <a:gdLst/>
            <a:ahLst/>
            <a:cxnLst/>
            <a:rect l="l" t="t" r="r" b="b"/>
            <a:pathLst>
              <a:path w="3833495" h="10287635">
                <a:moveTo>
                  <a:pt x="23520" y="10051923"/>
                </a:moveTo>
                <a:lnTo>
                  <a:pt x="0" y="10051923"/>
                </a:lnTo>
                <a:lnTo>
                  <a:pt x="0" y="10287013"/>
                </a:lnTo>
                <a:lnTo>
                  <a:pt x="23520" y="10287013"/>
                </a:lnTo>
                <a:lnTo>
                  <a:pt x="23520" y="10051923"/>
                </a:lnTo>
                <a:close/>
              </a:path>
              <a:path w="3833495" h="10287635">
                <a:moveTo>
                  <a:pt x="446836" y="10051923"/>
                </a:moveTo>
                <a:lnTo>
                  <a:pt x="423316" y="10051923"/>
                </a:lnTo>
                <a:lnTo>
                  <a:pt x="423316" y="10287013"/>
                </a:lnTo>
                <a:lnTo>
                  <a:pt x="446836" y="10287013"/>
                </a:lnTo>
                <a:lnTo>
                  <a:pt x="446836" y="10051923"/>
                </a:lnTo>
                <a:close/>
              </a:path>
              <a:path w="3833495" h="10287635">
                <a:moveTo>
                  <a:pt x="446836" y="9628480"/>
                </a:moveTo>
                <a:lnTo>
                  <a:pt x="423316" y="9628480"/>
                </a:lnTo>
                <a:lnTo>
                  <a:pt x="423316" y="10028403"/>
                </a:lnTo>
                <a:lnTo>
                  <a:pt x="446836" y="10028403"/>
                </a:lnTo>
                <a:lnTo>
                  <a:pt x="446836" y="9628480"/>
                </a:lnTo>
                <a:close/>
              </a:path>
              <a:path w="3833495" h="10287635">
                <a:moveTo>
                  <a:pt x="870165" y="10051923"/>
                </a:moveTo>
                <a:lnTo>
                  <a:pt x="846645" y="10051923"/>
                </a:lnTo>
                <a:lnTo>
                  <a:pt x="846645" y="10287013"/>
                </a:lnTo>
                <a:lnTo>
                  <a:pt x="870165" y="10287013"/>
                </a:lnTo>
                <a:lnTo>
                  <a:pt x="870165" y="10051923"/>
                </a:lnTo>
                <a:close/>
              </a:path>
              <a:path w="3833495" h="10287635">
                <a:moveTo>
                  <a:pt x="870165" y="9628480"/>
                </a:moveTo>
                <a:lnTo>
                  <a:pt x="846645" y="9628480"/>
                </a:lnTo>
                <a:lnTo>
                  <a:pt x="846645" y="10028403"/>
                </a:lnTo>
                <a:lnTo>
                  <a:pt x="870165" y="10028403"/>
                </a:lnTo>
                <a:lnTo>
                  <a:pt x="870165" y="9628480"/>
                </a:lnTo>
                <a:close/>
              </a:path>
              <a:path w="3833495" h="10287635">
                <a:moveTo>
                  <a:pt x="1293482" y="10051923"/>
                </a:moveTo>
                <a:lnTo>
                  <a:pt x="1269961" y="10051923"/>
                </a:lnTo>
                <a:lnTo>
                  <a:pt x="1269961" y="10287013"/>
                </a:lnTo>
                <a:lnTo>
                  <a:pt x="1293482" y="10287013"/>
                </a:lnTo>
                <a:lnTo>
                  <a:pt x="1293482" y="10051923"/>
                </a:lnTo>
                <a:close/>
              </a:path>
              <a:path w="3833495" h="10287635">
                <a:moveTo>
                  <a:pt x="1293482" y="9628480"/>
                </a:moveTo>
                <a:lnTo>
                  <a:pt x="1269961" y="9628480"/>
                </a:lnTo>
                <a:lnTo>
                  <a:pt x="1269961" y="10028403"/>
                </a:lnTo>
                <a:lnTo>
                  <a:pt x="1293482" y="10028403"/>
                </a:lnTo>
                <a:lnTo>
                  <a:pt x="1293482" y="9628480"/>
                </a:lnTo>
                <a:close/>
              </a:path>
              <a:path w="3833495" h="10287635">
                <a:moveTo>
                  <a:pt x="3833418" y="4076573"/>
                </a:moveTo>
                <a:lnTo>
                  <a:pt x="3421862" y="4076573"/>
                </a:lnTo>
                <a:lnTo>
                  <a:pt x="3421862" y="3664889"/>
                </a:lnTo>
                <a:lnTo>
                  <a:pt x="3398342" y="3664889"/>
                </a:lnTo>
                <a:lnTo>
                  <a:pt x="3398342" y="4076573"/>
                </a:lnTo>
                <a:lnTo>
                  <a:pt x="2998533" y="4076573"/>
                </a:lnTo>
                <a:lnTo>
                  <a:pt x="2998533" y="3664889"/>
                </a:lnTo>
                <a:lnTo>
                  <a:pt x="2975013" y="3664889"/>
                </a:lnTo>
                <a:lnTo>
                  <a:pt x="2975013" y="4076573"/>
                </a:lnTo>
                <a:lnTo>
                  <a:pt x="2575217" y="4076573"/>
                </a:lnTo>
                <a:lnTo>
                  <a:pt x="2575217" y="3664889"/>
                </a:lnTo>
                <a:lnTo>
                  <a:pt x="2551696" y="3664889"/>
                </a:lnTo>
                <a:lnTo>
                  <a:pt x="2551696" y="4076573"/>
                </a:lnTo>
                <a:lnTo>
                  <a:pt x="2151888" y="4076573"/>
                </a:lnTo>
                <a:lnTo>
                  <a:pt x="2151888" y="3664889"/>
                </a:lnTo>
                <a:lnTo>
                  <a:pt x="2128367" y="3664889"/>
                </a:lnTo>
                <a:lnTo>
                  <a:pt x="2128367" y="4076573"/>
                </a:lnTo>
                <a:lnTo>
                  <a:pt x="1716811" y="4076573"/>
                </a:lnTo>
                <a:lnTo>
                  <a:pt x="1716811" y="4088015"/>
                </a:lnTo>
                <a:lnTo>
                  <a:pt x="1705051" y="4088015"/>
                </a:lnTo>
                <a:lnTo>
                  <a:pt x="1705051" y="4100715"/>
                </a:lnTo>
                <a:lnTo>
                  <a:pt x="1705051" y="4499546"/>
                </a:lnTo>
                <a:lnTo>
                  <a:pt x="1705051" y="4523689"/>
                </a:lnTo>
                <a:lnTo>
                  <a:pt x="3833418" y="4523689"/>
                </a:lnTo>
                <a:lnTo>
                  <a:pt x="3833418" y="4499546"/>
                </a:lnTo>
                <a:lnTo>
                  <a:pt x="1728571" y="4499546"/>
                </a:lnTo>
                <a:lnTo>
                  <a:pt x="1728571" y="4100715"/>
                </a:lnTo>
                <a:lnTo>
                  <a:pt x="3833418" y="4100715"/>
                </a:lnTo>
                <a:lnTo>
                  <a:pt x="3833418" y="4088015"/>
                </a:lnTo>
                <a:lnTo>
                  <a:pt x="3833418" y="4076573"/>
                </a:lnTo>
                <a:close/>
              </a:path>
              <a:path w="3833495" h="10287635">
                <a:moveTo>
                  <a:pt x="3833418" y="1947570"/>
                </a:moveTo>
                <a:lnTo>
                  <a:pt x="3421862" y="1947570"/>
                </a:lnTo>
                <a:lnTo>
                  <a:pt x="3421862" y="1535874"/>
                </a:lnTo>
                <a:lnTo>
                  <a:pt x="3398342" y="1535874"/>
                </a:lnTo>
                <a:lnTo>
                  <a:pt x="3398342" y="1947570"/>
                </a:lnTo>
                <a:lnTo>
                  <a:pt x="3398342" y="1971700"/>
                </a:lnTo>
                <a:lnTo>
                  <a:pt x="3398342" y="2370544"/>
                </a:lnTo>
                <a:lnTo>
                  <a:pt x="2998533" y="2370544"/>
                </a:lnTo>
                <a:lnTo>
                  <a:pt x="2998533" y="1971700"/>
                </a:lnTo>
                <a:lnTo>
                  <a:pt x="3398342" y="1971700"/>
                </a:lnTo>
                <a:lnTo>
                  <a:pt x="3398342" y="1947570"/>
                </a:lnTo>
                <a:lnTo>
                  <a:pt x="2998533" y="1947570"/>
                </a:lnTo>
                <a:lnTo>
                  <a:pt x="2998533" y="1535874"/>
                </a:lnTo>
                <a:lnTo>
                  <a:pt x="2975013" y="1535874"/>
                </a:lnTo>
                <a:lnTo>
                  <a:pt x="2975013" y="1947570"/>
                </a:lnTo>
                <a:lnTo>
                  <a:pt x="2975013" y="1971700"/>
                </a:lnTo>
                <a:lnTo>
                  <a:pt x="2975013" y="2370544"/>
                </a:lnTo>
                <a:lnTo>
                  <a:pt x="2575217" y="2370544"/>
                </a:lnTo>
                <a:lnTo>
                  <a:pt x="2575217" y="1971700"/>
                </a:lnTo>
                <a:lnTo>
                  <a:pt x="2975013" y="1971700"/>
                </a:lnTo>
                <a:lnTo>
                  <a:pt x="2975013" y="1947570"/>
                </a:lnTo>
                <a:lnTo>
                  <a:pt x="2575217" y="1947570"/>
                </a:lnTo>
                <a:lnTo>
                  <a:pt x="2575217" y="1535874"/>
                </a:lnTo>
                <a:lnTo>
                  <a:pt x="2551696" y="1535874"/>
                </a:lnTo>
                <a:lnTo>
                  <a:pt x="2551696" y="1947570"/>
                </a:lnTo>
                <a:lnTo>
                  <a:pt x="2551696" y="1971700"/>
                </a:lnTo>
                <a:lnTo>
                  <a:pt x="2551696" y="2370544"/>
                </a:lnTo>
                <a:lnTo>
                  <a:pt x="2151888" y="2370544"/>
                </a:lnTo>
                <a:lnTo>
                  <a:pt x="2151888" y="1971700"/>
                </a:lnTo>
                <a:lnTo>
                  <a:pt x="2551696" y="1971700"/>
                </a:lnTo>
                <a:lnTo>
                  <a:pt x="2551696" y="1947570"/>
                </a:lnTo>
                <a:lnTo>
                  <a:pt x="2151888" y="1947570"/>
                </a:lnTo>
                <a:lnTo>
                  <a:pt x="2151888" y="1535874"/>
                </a:lnTo>
                <a:lnTo>
                  <a:pt x="2128367" y="1535874"/>
                </a:lnTo>
                <a:lnTo>
                  <a:pt x="2128367" y="1947570"/>
                </a:lnTo>
                <a:lnTo>
                  <a:pt x="2128367" y="1971700"/>
                </a:lnTo>
                <a:lnTo>
                  <a:pt x="2128367" y="2370544"/>
                </a:lnTo>
                <a:lnTo>
                  <a:pt x="1728571" y="2370544"/>
                </a:lnTo>
                <a:lnTo>
                  <a:pt x="1728571" y="1971700"/>
                </a:lnTo>
                <a:lnTo>
                  <a:pt x="2128367" y="1971700"/>
                </a:lnTo>
                <a:lnTo>
                  <a:pt x="2128367" y="1947570"/>
                </a:lnTo>
                <a:lnTo>
                  <a:pt x="1716811" y="1947570"/>
                </a:lnTo>
                <a:lnTo>
                  <a:pt x="1716811" y="1959000"/>
                </a:lnTo>
                <a:lnTo>
                  <a:pt x="1705051" y="1959000"/>
                </a:lnTo>
                <a:lnTo>
                  <a:pt x="1705051" y="4076408"/>
                </a:lnTo>
                <a:lnTo>
                  <a:pt x="1728571" y="4076408"/>
                </a:lnTo>
                <a:lnTo>
                  <a:pt x="1728571" y="3664864"/>
                </a:lnTo>
                <a:lnTo>
                  <a:pt x="3833418" y="3664864"/>
                </a:lnTo>
                <a:lnTo>
                  <a:pt x="3833418" y="3642004"/>
                </a:lnTo>
                <a:lnTo>
                  <a:pt x="1728571" y="3642004"/>
                </a:lnTo>
                <a:lnTo>
                  <a:pt x="1728571" y="3241891"/>
                </a:lnTo>
                <a:lnTo>
                  <a:pt x="2128367" y="3241891"/>
                </a:lnTo>
                <a:lnTo>
                  <a:pt x="2128367" y="3641369"/>
                </a:lnTo>
                <a:lnTo>
                  <a:pt x="2151888" y="3641369"/>
                </a:lnTo>
                <a:lnTo>
                  <a:pt x="2151888" y="3241891"/>
                </a:lnTo>
                <a:lnTo>
                  <a:pt x="2551696" y="3241891"/>
                </a:lnTo>
                <a:lnTo>
                  <a:pt x="2551696" y="3641369"/>
                </a:lnTo>
                <a:lnTo>
                  <a:pt x="2575217" y="3641369"/>
                </a:lnTo>
                <a:lnTo>
                  <a:pt x="2575217" y="3241891"/>
                </a:lnTo>
                <a:lnTo>
                  <a:pt x="2975013" y="3241891"/>
                </a:lnTo>
                <a:lnTo>
                  <a:pt x="2975013" y="3641369"/>
                </a:lnTo>
                <a:lnTo>
                  <a:pt x="2998533" y="3641369"/>
                </a:lnTo>
                <a:lnTo>
                  <a:pt x="2998533" y="3241891"/>
                </a:lnTo>
                <a:lnTo>
                  <a:pt x="3398342" y="3241891"/>
                </a:lnTo>
                <a:lnTo>
                  <a:pt x="3398342" y="3641369"/>
                </a:lnTo>
                <a:lnTo>
                  <a:pt x="3421862" y="3641369"/>
                </a:lnTo>
                <a:lnTo>
                  <a:pt x="3421862" y="3241891"/>
                </a:lnTo>
                <a:lnTo>
                  <a:pt x="3833418" y="3241891"/>
                </a:lnTo>
                <a:lnTo>
                  <a:pt x="3833418" y="3217761"/>
                </a:lnTo>
                <a:lnTo>
                  <a:pt x="3421862" y="3217761"/>
                </a:lnTo>
                <a:lnTo>
                  <a:pt x="3421862" y="2817990"/>
                </a:lnTo>
                <a:lnTo>
                  <a:pt x="3398342" y="2817990"/>
                </a:lnTo>
                <a:lnTo>
                  <a:pt x="3398342" y="3217761"/>
                </a:lnTo>
                <a:lnTo>
                  <a:pt x="2998533" y="3217761"/>
                </a:lnTo>
                <a:lnTo>
                  <a:pt x="2998533" y="2817990"/>
                </a:lnTo>
                <a:lnTo>
                  <a:pt x="2975013" y="2817990"/>
                </a:lnTo>
                <a:lnTo>
                  <a:pt x="2975013" y="3217761"/>
                </a:lnTo>
                <a:lnTo>
                  <a:pt x="2575217" y="3217761"/>
                </a:lnTo>
                <a:lnTo>
                  <a:pt x="2575217" y="2817990"/>
                </a:lnTo>
                <a:lnTo>
                  <a:pt x="2551696" y="2817990"/>
                </a:lnTo>
                <a:lnTo>
                  <a:pt x="2551696" y="3217761"/>
                </a:lnTo>
                <a:lnTo>
                  <a:pt x="2151888" y="3217761"/>
                </a:lnTo>
                <a:lnTo>
                  <a:pt x="2151888" y="2817990"/>
                </a:lnTo>
                <a:lnTo>
                  <a:pt x="2128367" y="2817990"/>
                </a:lnTo>
                <a:lnTo>
                  <a:pt x="2128367" y="3217761"/>
                </a:lnTo>
                <a:lnTo>
                  <a:pt x="1728571" y="3217761"/>
                </a:lnTo>
                <a:lnTo>
                  <a:pt x="1728571" y="2817647"/>
                </a:lnTo>
                <a:lnTo>
                  <a:pt x="3833418" y="2817647"/>
                </a:lnTo>
                <a:lnTo>
                  <a:pt x="3833418" y="2794787"/>
                </a:lnTo>
                <a:lnTo>
                  <a:pt x="1728571" y="2794787"/>
                </a:lnTo>
                <a:lnTo>
                  <a:pt x="1728571" y="2394674"/>
                </a:lnTo>
                <a:lnTo>
                  <a:pt x="2128367" y="2394674"/>
                </a:lnTo>
                <a:lnTo>
                  <a:pt x="2128367" y="2794470"/>
                </a:lnTo>
                <a:lnTo>
                  <a:pt x="2151888" y="2794470"/>
                </a:lnTo>
                <a:lnTo>
                  <a:pt x="2151888" y="2394674"/>
                </a:lnTo>
                <a:lnTo>
                  <a:pt x="2551696" y="2394674"/>
                </a:lnTo>
                <a:lnTo>
                  <a:pt x="2551696" y="2794470"/>
                </a:lnTo>
                <a:lnTo>
                  <a:pt x="2575217" y="2794470"/>
                </a:lnTo>
                <a:lnTo>
                  <a:pt x="2575217" y="2394674"/>
                </a:lnTo>
                <a:lnTo>
                  <a:pt x="2975013" y="2394674"/>
                </a:lnTo>
                <a:lnTo>
                  <a:pt x="2975013" y="2794470"/>
                </a:lnTo>
                <a:lnTo>
                  <a:pt x="2998533" y="2794470"/>
                </a:lnTo>
                <a:lnTo>
                  <a:pt x="2998533" y="2394674"/>
                </a:lnTo>
                <a:lnTo>
                  <a:pt x="3398342" y="2394674"/>
                </a:lnTo>
                <a:lnTo>
                  <a:pt x="3398342" y="2794470"/>
                </a:lnTo>
                <a:lnTo>
                  <a:pt x="3421862" y="2794470"/>
                </a:lnTo>
                <a:lnTo>
                  <a:pt x="3421862" y="2394674"/>
                </a:lnTo>
                <a:lnTo>
                  <a:pt x="3833418" y="2394674"/>
                </a:lnTo>
                <a:lnTo>
                  <a:pt x="3833418" y="2370544"/>
                </a:lnTo>
                <a:lnTo>
                  <a:pt x="3421862" y="2370544"/>
                </a:lnTo>
                <a:lnTo>
                  <a:pt x="3421862" y="1971700"/>
                </a:lnTo>
                <a:lnTo>
                  <a:pt x="3833418" y="1971700"/>
                </a:lnTo>
                <a:lnTo>
                  <a:pt x="3833418" y="1959000"/>
                </a:lnTo>
                <a:lnTo>
                  <a:pt x="3833418" y="1947570"/>
                </a:lnTo>
                <a:close/>
              </a:path>
              <a:path w="3833495" h="10287635">
                <a:moveTo>
                  <a:pt x="3833418" y="241528"/>
                </a:moveTo>
                <a:lnTo>
                  <a:pt x="3421862" y="241528"/>
                </a:lnTo>
                <a:lnTo>
                  <a:pt x="3421862" y="0"/>
                </a:lnTo>
                <a:lnTo>
                  <a:pt x="3398342" y="0"/>
                </a:lnTo>
                <a:lnTo>
                  <a:pt x="3398342" y="241528"/>
                </a:lnTo>
                <a:lnTo>
                  <a:pt x="2998533" y="241528"/>
                </a:lnTo>
                <a:lnTo>
                  <a:pt x="2998533" y="0"/>
                </a:lnTo>
                <a:lnTo>
                  <a:pt x="2975013" y="0"/>
                </a:lnTo>
                <a:lnTo>
                  <a:pt x="2975013" y="241528"/>
                </a:lnTo>
                <a:lnTo>
                  <a:pt x="2575217" y="241528"/>
                </a:lnTo>
                <a:lnTo>
                  <a:pt x="2575217" y="0"/>
                </a:lnTo>
                <a:lnTo>
                  <a:pt x="2551696" y="0"/>
                </a:lnTo>
                <a:lnTo>
                  <a:pt x="2551696" y="241528"/>
                </a:lnTo>
                <a:lnTo>
                  <a:pt x="2151888" y="241528"/>
                </a:lnTo>
                <a:lnTo>
                  <a:pt x="2151888" y="0"/>
                </a:lnTo>
                <a:lnTo>
                  <a:pt x="2128367" y="0"/>
                </a:lnTo>
                <a:lnTo>
                  <a:pt x="2128367" y="241528"/>
                </a:lnTo>
                <a:lnTo>
                  <a:pt x="1728571" y="241528"/>
                </a:lnTo>
                <a:lnTo>
                  <a:pt x="1728571" y="190"/>
                </a:lnTo>
                <a:lnTo>
                  <a:pt x="1705051" y="190"/>
                </a:lnTo>
                <a:lnTo>
                  <a:pt x="1705051" y="1947392"/>
                </a:lnTo>
                <a:lnTo>
                  <a:pt x="1728571" y="1947392"/>
                </a:lnTo>
                <a:lnTo>
                  <a:pt x="1728571" y="1535849"/>
                </a:lnTo>
                <a:lnTo>
                  <a:pt x="3833418" y="1535849"/>
                </a:lnTo>
                <a:lnTo>
                  <a:pt x="3833418" y="1512989"/>
                </a:lnTo>
                <a:lnTo>
                  <a:pt x="1728571" y="1512989"/>
                </a:lnTo>
                <a:lnTo>
                  <a:pt x="1728571" y="1112875"/>
                </a:lnTo>
                <a:lnTo>
                  <a:pt x="2128367" y="1112875"/>
                </a:lnTo>
                <a:lnTo>
                  <a:pt x="2128367" y="1512354"/>
                </a:lnTo>
                <a:lnTo>
                  <a:pt x="2151888" y="1512354"/>
                </a:lnTo>
                <a:lnTo>
                  <a:pt x="2151888" y="1112875"/>
                </a:lnTo>
                <a:lnTo>
                  <a:pt x="2551696" y="1112875"/>
                </a:lnTo>
                <a:lnTo>
                  <a:pt x="2551696" y="1512354"/>
                </a:lnTo>
                <a:lnTo>
                  <a:pt x="2575217" y="1512354"/>
                </a:lnTo>
                <a:lnTo>
                  <a:pt x="2575217" y="1112875"/>
                </a:lnTo>
                <a:lnTo>
                  <a:pt x="2975013" y="1112875"/>
                </a:lnTo>
                <a:lnTo>
                  <a:pt x="2975013" y="1512354"/>
                </a:lnTo>
                <a:lnTo>
                  <a:pt x="2998533" y="1512354"/>
                </a:lnTo>
                <a:lnTo>
                  <a:pt x="2998533" y="1112875"/>
                </a:lnTo>
                <a:lnTo>
                  <a:pt x="3398342" y="1112875"/>
                </a:lnTo>
                <a:lnTo>
                  <a:pt x="3398342" y="1512354"/>
                </a:lnTo>
                <a:lnTo>
                  <a:pt x="3421862" y="1512354"/>
                </a:lnTo>
                <a:lnTo>
                  <a:pt x="3421862" y="1112875"/>
                </a:lnTo>
                <a:lnTo>
                  <a:pt x="3833418" y="1112875"/>
                </a:lnTo>
                <a:lnTo>
                  <a:pt x="3833418" y="1088745"/>
                </a:lnTo>
                <a:lnTo>
                  <a:pt x="3421862" y="1088745"/>
                </a:lnTo>
                <a:lnTo>
                  <a:pt x="3421862" y="688975"/>
                </a:lnTo>
                <a:lnTo>
                  <a:pt x="3398342" y="688975"/>
                </a:lnTo>
                <a:lnTo>
                  <a:pt x="3398342" y="1088745"/>
                </a:lnTo>
                <a:lnTo>
                  <a:pt x="2998533" y="1088745"/>
                </a:lnTo>
                <a:lnTo>
                  <a:pt x="2998533" y="688975"/>
                </a:lnTo>
                <a:lnTo>
                  <a:pt x="2975013" y="688975"/>
                </a:lnTo>
                <a:lnTo>
                  <a:pt x="2975013" y="1088745"/>
                </a:lnTo>
                <a:lnTo>
                  <a:pt x="2575217" y="1088745"/>
                </a:lnTo>
                <a:lnTo>
                  <a:pt x="2575217" y="688975"/>
                </a:lnTo>
                <a:lnTo>
                  <a:pt x="2551696" y="688975"/>
                </a:lnTo>
                <a:lnTo>
                  <a:pt x="2551696" y="1088745"/>
                </a:lnTo>
                <a:lnTo>
                  <a:pt x="2151888" y="1088745"/>
                </a:lnTo>
                <a:lnTo>
                  <a:pt x="2151888" y="688975"/>
                </a:lnTo>
                <a:lnTo>
                  <a:pt x="2128367" y="688975"/>
                </a:lnTo>
                <a:lnTo>
                  <a:pt x="2128367" y="1088745"/>
                </a:lnTo>
                <a:lnTo>
                  <a:pt x="1728571" y="1088745"/>
                </a:lnTo>
                <a:lnTo>
                  <a:pt x="1728571" y="688632"/>
                </a:lnTo>
                <a:lnTo>
                  <a:pt x="3833418" y="688632"/>
                </a:lnTo>
                <a:lnTo>
                  <a:pt x="3833418" y="665772"/>
                </a:lnTo>
                <a:lnTo>
                  <a:pt x="1728571" y="665772"/>
                </a:lnTo>
                <a:lnTo>
                  <a:pt x="1728571" y="265658"/>
                </a:lnTo>
                <a:lnTo>
                  <a:pt x="2128367" y="265658"/>
                </a:lnTo>
                <a:lnTo>
                  <a:pt x="2128367" y="665454"/>
                </a:lnTo>
                <a:lnTo>
                  <a:pt x="2151888" y="665454"/>
                </a:lnTo>
                <a:lnTo>
                  <a:pt x="2151888" y="265658"/>
                </a:lnTo>
                <a:lnTo>
                  <a:pt x="2551696" y="265658"/>
                </a:lnTo>
                <a:lnTo>
                  <a:pt x="2551696" y="665454"/>
                </a:lnTo>
                <a:lnTo>
                  <a:pt x="2575217" y="665454"/>
                </a:lnTo>
                <a:lnTo>
                  <a:pt x="2575217" y="265658"/>
                </a:lnTo>
                <a:lnTo>
                  <a:pt x="2975013" y="265658"/>
                </a:lnTo>
                <a:lnTo>
                  <a:pt x="2975013" y="665454"/>
                </a:lnTo>
                <a:lnTo>
                  <a:pt x="2998533" y="665454"/>
                </a:lnTo>
                <a:lnTo>
                  <a:pt x="2998533" y="265658"/>
                </a:lnTo>
                <a:lnTo>
                  <a:pt x="3398342" y="265658"/>
                </a:lnTo>
                <a:lnTo>
                  <a:pt x="3398342" y="665454"/>
                </a:lnTo>
                <a:lnTo>
                  <a:pt x="3421862" y="665454"/>
                </a:lnTo>
                <a:lnTo>
                  <a:pt x="3421862" y="265658"/>
                </a:lnTo>
                <a:lnTo>
                  <a:pt x="3833418" y="265658"/>
                </a:lnTo>
                <a:lnTo>
                  <a:pt x="3833418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298933" y="4100105"/>
            <a:ext cx="2128520" cy="6186805"/>
          </a:xfrm>
          <a:custGeom>
            <a:avLst/>
            <a:gdLst/>
            <a:ahLst/>
            <a:cxnLst/>
            <a:rect l="l" t="t" r="r" b="b"/>
            <a:pathLst>
              <a:path w="2128520" h="6186805">
                <a:moveTo>
                  <a:pt x="2128367" y="4234497"/>
                </a:moveTo>
                <a:lnTo>
                  <a:pt x="1716811" y="4234497"/>
                </a:lnTo>
                <a:lnTo>
                  <a:pt x="1716811" y="3822814"/>
                </a:lnTo>
                <a:lnTo>
                  <a:pt x="1693291" y="3822814"/>
                </a:lnTo>
                <a:lnTo>
                  <a:pt x="1693291" y="4234497"/>
                </a:lnTo>
                <a:lnTo>
                  <a:pt x="1293482" y="4234497"/>
                </a:lnTo>
                <a:lnTo>
                  <a:pt x="1293482" y="3822814"/>
                </a:lnTo>
                <a:lnTo>
                  <a:pt x="1269961" y="3822814"/>
                </a:lnTo>
                <a:lnTo>
                  <a:pt x="1269961" y="4234497"/>
                </a:lnTo>
                <a:lnTo>
                  <a:pt x="870165" y="4234497"/>
                </a:lnTo>
                <a:lnTo>
                  <a:pt x="870165" y="3822814"/>
                </a:lnTo>
                <a:lnTo>
                  <a:pt x="846645" y="3822814"/>
                </a:lnTo>
                <a:lnTo>
                  <a:pt x="846645" y="4234497"/>
                </a:lnTo>
                <a:lnTo>
                  <a:pt x="446836" y="4234497"/>
                </a:lnTo>
                <a:lnTo>
                  <a:pt x="446836" y="3822814"/>
                </a:lnTo>
                <a:lnTo>
                  <a:pt x="423316" y="3822814"/>
                </a:lnTo>
                <a:lnTo>
                  <a:pt x="423316" y="4234497"/>
                </a:lnTo>
                <a:lnTo>
                  <a:pt x="423316" y="4258627"/>
                </a:lnTo>
                <a:lnTo>
                  <a:pt x="423316" y="4657471"/>
                </a:lnTo>
                <a:lnTo>
                  <a:pt x="23520" y="4657471"/>
                </a:lnTo>
                <a:lnTo>
                  <a:pt x="23520" y="4258627"/>
                </a:lnTo>
                <a:lnTo>
                  <a:pt x="423316" y="4258627"/>
                </a:lnTo>
                <a:lnTo>
                  <a:pt x="423316" y="4234497"/>
                </a:lnTo>
                <a:lnTo>
                  <a:pt x="11760" y="4234497"/>
                </a:lnTo>
                <a:lnTo>
                  <a:pt x="11760" y="4245927"/>
                </a:lnTo>
                <a:lnTo>
                  <a:pt x="0" y="4245927"/>
                </a:lnTo>
                <a:lnTo>
                  <a:pt x="0" y="6186779"/>
                </a:lnTo>
                <a:lnTo>
                  <a:pt x="23520" y="6186779"/>
                </a:lnTo>
                <a:lnTo>
                  <a:pt x="23520" y="5951791"/>
                </a:lnTo>
                <a:lnTo>
                  <a:pt x="2128367" y="5951791"/>
                </a:lnTo>
                <a:lnTo>
                  <a:pt x="2128367" y="5928931"/>
                </a:lnTo>
                <a:lnTo>
                  <a:pt x="23520" y="5928931"/>
                </a:lnTo>
                <a:lnTo>
                  <a:pt x="23520" y="5528818"/>
                </a:lnTo>
                <a:lnTo>
                  <a:pt x="2128367" y="5528818"/>
                </a:lnTo>
                <a:lnTo>
                  <a:pt x="2128367" y="5504688"/>
                </a:lnTo>
                <a:lnTo>
                  <a:pt x="23520" y="5504688"/>
                </a:lnTo>
                <a:lnTo>
                  <a:pt x="23520" y="5104574"/>
                </a:lnTo>
                <a:lnTo>
                  <a:pt x="2128367" y="5104574"/>
                </a:lnTo>
                <a:lnTo>
                  <a:pt x="2128367" y="5081714"/>
                </a:lnTo>
                <a:lnTo>
                  <a:pt x="23520" y="5081714"/>
                </a:lnTo>
                <a:lnTo>
                  <a:pt x="23520" y="4681601"/>
                </a:lnTo>
                <a:lnTo>
                  <a:pt x="2128367" y="4681601"/>
                </a:lnTo>
                <a:lnTo>
                  <a:pt x="2128367" y="4657471"/>
                </a:lnTo>
                <a:lnTo>
                  <a:pt x="446836" y="4657471"/>
                </a:lnTo>
                <a:lnTo>
                  <a:pt x="446836" y="4258627"/>
                </a:lnTo>
                <a:lnTo>
                  <a:pt x="2128367" y="4258627"/>
                </a:lnTo>
                <a:lnTo>
                  <a:pt x="2128367" y="4245927"/>
                </a:lnTo>
                <a:lnTo>
                  <a:pt x="2128367" y="4234497"/>
                </a:lnTo>
                <a:close/>
              </a:path>
              <a:path w="2128520" h="6186805">
                <a:moveTo>
                  <a:pt x="2128367" y="2105482"/>
                </a:moveTo>
                <a:lnTo>
                  <a:pt x="1716811" y="2105482"/>
                </a:lnTo>
                <a:lnTo>
                  <a:pt x="1716811" y="1693799"/>
                </a:lnTo>
                <a:lnTo>
                  <a:pt x="1693291" y="1693799"/>
                </a:lnTo>
                <a:lnTo>
                  <a:pt x="1693291" y="2105482"/>
                </a:lnTo>
                <a:lnTo>
                  <a:pt x="1693291" y="2129612"/>
                </a:lnTo>
                <a:lnTo>
                  <a:pt x="1693291" y="2528455"/>
                </a:lnTo>
                <a:lnTo>
                  <a:pt x="1293482" y="2528455"/>
                </a:lnTo>
                <a:lnTo>
                  <a:pt x="1293482" y="2129612"/>
                </a:lnTo>
                <a:lnTo>
                  <a:pt x="1693291" y="2129612"/>
                </a:lnTo>
                <a:lnTo>
                  <a:pt x="1693291" y="2105482"/>
                </a:lnTo>
                <a:lnTo>
                  <a:pt x="1293482" y="2105482"/>
                </a:lnTo>
                <a:lnTo>
                  <a:pt x="1293482" y="1693799"/>
                </a:lnTo>
                <a:lnTo>
                  <a:pt x="1269961" y="1693799"/>
                </a:lnTo>
                <a:lnTo>
                  <a:pt x="1269961" y="2105482"/>
                </a:lnTo>
                <a:lnTo>
                  <a:pt x="1269961" y="2129612"/>
                </a:lnTo>
                <a:lnTo>
                  <a:pt x="1269961" y="2528455"/>
                </a:lnTo>
                <a:lnTo>
                  <a:pt x="870165" y="2528455"/>
                </a:lnTo>
                <a:lnTo>
                  <a:pt x="870165" y="2129612"/>
                </a:lnTo>
                <a:lnTo>
                  <a:pt x="1269961" y="2129612"/>
                </a:lnTo>
                <a:lnTo>
                  <a:pt x="1269961" y="2105482"/>
                </a:lnTo>
                <a:lnTo>
                  <a:pt x="870165" y="2105482"/>
                </a:lnTo>
                <a:lnTo>
                  <a:pt x="870165" y="1693799"/>
                </a:lnTo>
                <a:lnTo>
                  <a:pt x="846645" y="1693799"/>
                </a:lnTo>
                <a:lnTo>
                  <a:pt x="846645" y="2105482"/>
                </a:lnTo>
                <a:lnTo>
                  <a:pt x="846645" y="2129612"/>
                </a:lnTo>
                <a:lnTo>
                  <a:pt x="846645" y="2528455"/>
                </a:lnTo>
                <a:lnTo>
                  <a:pt x="446836" y="2528455"/>
                </a:lnTo>
                <a:lnTo>
                  <a:pt x="446836" y="2129612"/>
                </a:lnTo>
                <a:lnTo>
                  <a:pt x="846645" y="2129612"/>
                </a:lnTo>
                <a:lnTo>
                  <a:pt x="846645" y="2105482"/>
                </a:lnTo>
                <a:lnTo>
                  <a:pt x="446836" y="2105482"/>
                </a:lnTo>
                <a:lnTo>
                  <a:pt x="446836" y="1693799"/>
                </a:lnTo>
                <a:lnTo>
                  <a:pt x="423316" y="1693799"/>
                </a:lnTo>
                <a:lnTo>
                  <a:pt x="423316" y="2105482"/>
                </a:lnTo>
                <a:lnTo>
                  <a:pt x="423316" y="2129612"/>
                </a:lnTo>
                <a:lnTo>
                  <a:pt x="423316" y="2528455"/>
                </a:lnTo>
                <a:lnTo>
                  <a:pt x="23520" y="2528455"/>
                </a:lnTo>
                <a:lnTo>
                  <a:pt x="23520" y="2129612"/>
                </a:lnTo>
                <a:lnTo>
                  <a:pt x="423316" y="2129612"/>
                </a:lnTo>
                <a:lnTo>
                  <a:pt x="423316" y="2105482"/>
                </a:lnTo>
                <a:lnTo>
                  <a:pt x="11760" y="2105482"/>
                </a:lnTo>
                <a:lnTo>
                  <a:pt x="11760" y="2116912"/>
                </a:lnTo>
                <a:lnTo>
                  <a:pt x="0" y="2116912"/>
                </a:lnTo>
                <a:lnTo>
                  <a:pt x="0" y="4234319"/>
                </a:lnTo>
                <a:lnTo>
                  <a:pt x="23520" y="4234319"/>
                </a:lnTo>
                <a:lnTo>
                  <a:pt x="23520" y="3822776"/>
                </a:lnTo>
                <a:lnTo>
                  <a:pt x="2128367" y="3822776"/>
                </a:lnTo>
                <a:lnTo>
                  <a:pt x="2128367" y="3799916"/>
                </a:lnTo>
                <a:lnTo>
                  <a:pt x="23520" y="3799916"/>
                </a:lnTo>
                <a:lnTo>
                  <a:pt x="23520" y="3399802"/>
                </a:lnTo>
                <a:lnTo>
                  <a:pt x="423316" y="3399802"/>
                </a:lnTo>
                <a:lnTo>
                  <a:pt x="423316" y="3799281"/>
                </a:lnTo>
                <a:lnTo>
                  <a:pt x="446836" y="3799281"/>
                </a:lnTo>
                <a:lnTo>
                  <a:pt x="446836" y="3399802"/>
                </a:lnTo>
                <a:lnTo>
                  <a:pt x="846645" y="3399802"/>
                </a:lnTo>
                <a:lnTo>
                  <a:pt x="846645" y="3799281"/>
                </a:lnTo>
                <a:lnTo>
                  <a:pt x="870165" y="3799281"/>
                </a:lnTo>
                <a:lnTo>
                  <a:pt x="870165" y="3399802"/>
                </a:lnTo>
                <a:lnTo>
                  <a:pt x="1269961" y="3399802"/>
                </a:lnTo>
                <a:lnTo>
                  <a:pt x="1269961" y="3799281"/>
                </a:lnTo>
                <a:lnTo>
                  <a:pt x="1293482" y="3799281"/>
                </a:lnTo>
                <a:lnTo>
                  <a:pt x="1293482" y="3399802"/>
                </a:lnTo>
                <a:lnTo>
                  <a:pt x="1693291" y="3399802"/>
                </a:lnTo>
                <a:lnTo>
                  <a:pt x="1693291" y="3799281"/>
                </a:lnTo>
                <a:lnTo>
                  <a:pt x="1716811" y="3799281"/>
                </a:lnTo>
                <a:lnTo>
                  <a:pt x="1716811" y="3399802"/>
                </a:lnTo>
                <a:lnTo>
                  <a:pt x="2128367" y="3399802"/>
                </a:lnTo>
                <a:lnTo>
                  <a:pt x="2128367" y="3375672"/>
                </a:lnTo>
                <a:lnTo>
                  <a:pt x="1716811" y="3375672"/>
                </a:lnTo>
                <a:lnTo>
                  <a:pt x="1716811" y="2975914"/>
                </a:lnTo>
                <a:lnTo>
                  <a:pt x="1693291" y="2975914"/>
                </a:lnTo>
                <a:lnTo>
                  <a:pt x="1693291" y="3375672"/>
                </a:lnTo>
                <a:lnTo>
                  <a:pt x="1293482" y="3375672"/>
                </a:lnTo>
                <a:lnTo>
                  <a:pt x="1293482" y="2975914"/>
                </a:lnTo>
                <a:lnTo>
                  <a:pt x="1269961" y="2975914"/>
                </a:lnTo>
                <a:lnTo>
                  <a:pt x="1269961" y="3375672"/>
                </a:lnTo>
                <a:lnTo>
                  <a:pt x="870165" y="3375672"/>
                </a:lnTo>
                <a:lnTo>
                  <a:pt x="870165" y="2975914"/>
                </a:lnTo>
                <a:lnTo>
                  <a:pt x="846645" y="2975914"/>
                </a:lnTo>
                <a:lnTo>
                  <a:pt x="846645" y="3375672"/>
                </a:lnTo>
                <a:lnTo>
                  <a:pt x="446836" y="3375672"/>
                </a:lnTo>
                <a:lnTo>
                  <a:pt x="446836" y="2975914"/>
                </a:lnTo>
                <a:lnTo>
                  <a:pt x="423316" y="2975914"/>
                </a:lnTo>
                <a:lnTo>
                  <a:pt x="423316" y="3375672"/>
                </a:lnTo>
                <a:lnTo>
                  <a:pt x="23520" y="3375672"/>
                </a:lnTo>
                <a:lnTo>
                  <a:pt x="23520" y="2975559"/>
                </a:lnTo>
                <a:lnTo>
                  <a:pt x="2128367" y="2975559"/>
                </a:lnTo>
                <a:lnTo>
                  <a:pt x="2128367" y="2952699"/>
                </a:lnTo>
                <a:lnTo>
                  <a:pt x="23520" y="2952699"/>
                </a:lnTo>
                <a:lnTo>
                  <a:pt x="23520" y="2552585"/>
                </a:lnTo>
                <a:lnTo>
                  <a:pt x="423316" y="2552585"/>
                </a:lnTo>
                <a:lnTo>
                  <a:pt x="423316" y="2952381"/>
                </a:lnTo>
                <a:lnTo>
                  <a:pt x="446836" y="2952381"/>
                </a:lnTo>
                <a:lnTo>
                  <a:pt x="446836" y="2552585"/>
                </a:lnTo>
                <a:lnTo>
                  <a:pt x="846645" y="2552585"/>
                </a:lnTo>
                <a:lnTo>
                  <a:pt x="846645" y="2952381"/>
                </a:lnTo>
                <a:lnTo>
                  <a:pt x="870165" y="2952381"/>
                </a:lnTo>
                <a:lnTo>
                  <a:pt x="870165" y="2552585"/>
                </a:lnTo>
                <a:lnTo>
                  <a:pt x="1269961" y="2552585"/>
                </a:lnTo>
                <a:lnTo>
                  <a:pt x="1269961" y="2952381"/>
                </a:lnTo>
                <a:lnTo>
                  <a:pt x="1293482" y="2952381"/>
                </a:lnTo>
                <a:lnTo>
                  <a:pt x="1293482" y="2552585"/>
                </a:lnTo>
                <a:lnTo>
                  <a:pt x="1693291" y="2552585"/>
                </a:lnTo>
                <a:lnTo>
                  <a:pt x="1693291" y="2952381"/>
                </a:lnTo>
                <a:lnTo>
                  <a:pt x="1716811" y="2952381"/>
                </a:lnTo>
                <a:lnTo>
                  <a:pt x="1716811" y="2552585"/>
                </a:lnTo>
                <a:lnTo>
                  <a:pt x="2128367" y="2552585"/>
                </a:lnTo>
                <a:lnTo>
                  <a:pt x="2128367" y="2528455"/>
                </a:lnTo>
                <a:lnTo>
                  <a:pt x="1716811" y="2528455"/>
                </a:lnTo>
                <a:lnTo>
                  <a:pt x="1716811" y="2129612"/>
                </a:lnTo>
                <a:lnTo>
                  <a:pt x="2128367" y="2129612"/>
                </a:lnTo>
                <a:lnTo>
                  <a:pt x="2128367" y="2116912"/>
                </a:lnTo>
                <a:lnTo>
                  <a:pt x="2128367" y="2105482"/>
                </a:lnTo>
                <a:close/>
              </a:path>
              <a:path w="2128520" h="6186805">
                <a:moveTo>
                  <a:pt x="2128367" y="399440"/>
                </a:moveTo>
                <a:lnTo>
                  <a:pt x="1716811" y="399440"/>
                </a:lnTo>
                <a:lnTo>
                  <a:pt x="1716811" y="0"/>
                </a:lnTo>
                <a:lnTo>
                  <a:pt x="1693291" y="0"/>
                </a:lnTo>
                <a:lnTo>
                  <a:pt x="1693291" y="399440"/>
                </a:lnTo>
                <a:lnTo>
                  <a:pt x="1293482" y="399440"/>
                </a:lnTo>
                <a:lnTo>
                  <a:pt x="1293482" y="0"/>
                </a:lnTo>
                <a:lnTo>
                  <a:pt x="1269961" y="0"/>
                </a:lnTo>
                <a:lnTo>
                  <a:pt x="1269961" y="399440"/>
                </a:lnTo>
                <a:lnTo>
                  <a:pt x="870165" y="399440"/>
                </a:lnTo>
                <a:lnTo>
                  <a:pt x="870165" y="0"/>
                </a:lnTo>
                <a:lnTo>
                  <a:pt x="846645" y="0"/>
                </a:lnTo>
                <a:lnTo>
                  <a:pt x="846645" y="399440"/>
                </a:lnTo>
                <a:lnTo>
                  <a:pt x="446836" y="399440"/>
                </a:lnTo>
                <a:lnTo>
                  <a:pt x="446836" y="0"/>
                </a:lnTo>
                <a:lnTo>
                  <a:pt x="423316" y="0"/>
                </a:lnTo>
                <a:lnTo>
                  <a:pt x="423316" y="399440"/>
                </a:lnTo>
                <a:lnTo>
                  <a:pt x="0" y="399440"/>
                </a:lnTo>
                <a:lnTo>
                  <a:pt x="0" y="423583"/>
                </a:lnTo>
                <a:lnTo>
                  <a:pt x="0" y="2105317"/>
                </a:lnTo>
                <a:lnTo>
                  <a:pt x="23520" y="2105317"/>
                </a:lnTo>
                <a:lnTo>
                  <a:pt x="23520" y="1693773"/>
                </a:lnTo>
                <a:lnTo>
                  <a:pt x="2128367" y="1693773"/>
                </a:lnTo>
                <a:lnTo>
                  <a:pt x="2128367" y="1670900"/>
                </a:lnTo>
                <a:lnTo>
                  <a:pt x="23520" y="1670900"/>
                </a:lnTo>
                <a:lnTo>
                  <a:pt x="23520" y="1270800"/>
                </a:lnTo>
                <a:lnTo>
                  <a:pt x="423316" y="1270800"/>
                </a:lnTo>
                <a:lnTo>
                  <a:pt x="423316" y="1670265"/>
                </a:lnTo>
                <a:lnTo>
                  <a:pt x="446836" y="1670265"/>
                </a:lnTo>
                <a:lnTo>
                  <a:pt x="446836" y="1270800"/>
                </a:lnTo>
                <a:lnTo>
                  <a:pt x="846645" y="1270800"/>
                </a:lnTo>
                <a:lnTo>
                  <a:pt x="846645" y="1670265"/>
                </a:lnTo>
                <a:lnTo>
                  <a:pt x="870165" y="1670265"/>
                </a:lnTo>
                <a:lnTo>
                  <a:pt x="870165" y="1270800"/>
                </a:lnTo>
                <a:lnTo>
                  <a:pt x="1269961" y="1270800"/>
                </a:lnTo>
                <a:lnTo>
                  <a:pt x="1269961" y="1670265"/>
                </a:lnTo>
                <a:lnTo>
                  <a:pt x="1293482" y="1670265"/>
                </a:lnTo>
                <a:lnTo>
                  <a:pt x="1293482" y="1270800"/>
                </a:lnTo>
                <a:lnTo>
                  <a:pt x="1693291" y="1270800"/>
                </a:lnTo>
                <a:lnTo>
                  <a:pt x="1693291" y="1670265"/>
                </a:lnTo>
                <a:lnTo>
                  <a:pt x="1716811" y="1670265"/>
                </a:lnTo>
                <a:lnTo>
                  <a:pt x="1716811" y="1270800"/>
                </a:lnTo>
                <a:lnTo>
                  <a:pt x="2128367" y="1270800"/>
                </a:lnTo>
                <a:lnTo>
                  <a:pt x="2128367" y="1246657"/>
                </a:lnTo>
                <a:lnTo>
                  <a:pt x="1716811" y="1246657"/>
                </a:lnTo>
                <a:lnTo>
                  <a:pt x="1716811" y="846899"/>
                </a:lnTo>
                <a:lnTo>
                  <a:pt x="1693291" y="846899"/>
                </a:lnTo>
                <a:lnTo>
                  <a:pt x="1693291" y="1246657"/>
                </a:lnTo>
                <a:lnTo>
                  <a:pt x="1293482" y="1246657"/>
                </a:lnTo>
                <a:lnTo>
                  <a:pt x="1293482" y="846899"/>
                </a:lnTo>
                <a:lnTo>
                  <a:pt x="1269961" y="846899"/>
                </a:lnTo>
                <a:lnTo>
                  <a:pt x="1269961" y="1246657"/>
                </a:lnTo>
                <a:lnTo>
                  <a:pt x="870165" y="1246657"/>
                </a:lnTo>
                <a:lnTo>
                  <a:pt x="870165" y="846899"/>
                </a:lnTo>
                <a:lnTo>
                  <a:pt x="846645" y="846899"/>
                </a:lnTo>
                <a:lnTo>
                  <a:pt x="846645" y="1246657"/>
                </a:lnTo>
                <a:lnTo>
                  <a:pt x="446836" y="1246657"/>
                </a:lnTo>
                <a:lnTo>
                  <a:pt x="446836" y="846899"/>
                </a:lnTo>
                <a:lnTo>
                  <a:pt x="423316" y="846899"/>
                </a:lnTo>
                <a:lnTo>
                  <a:pt x="423316" y="1246657"/>
                </a:lnTo>
                <a:lnTo>
                  <a:pt x="23520" y="1246657"/>
                </a:lnTo>
                <a:lnTo>
                  <a:pt x="23520" y="846556"/>
                </a:lnTo>
                <a:lnTo>
                  <a:pt x="2128367" y="846556"/>
                </a:lnTo>
                <a:lnTo>
                  <a:pt x="2128367" y="823683"/>
                </a:lnTo>
                <a:lnTo>
                  <a:pt x="23520" y="823683"/>
                </a:lnTo>
                <a:lnTo>
                  <a:pt x="23520" y="423583"/>
                </a:lnTo>
                <a:lnTo>
                  <a:pt x="423316" y="423583"/>
                </a:lnTo>
                <a:lnTo>
                  <a:pt x="423316" y="823366"/>
                </a:lnTo>
                <a:lnTo>
                  <a:pt x="446836" y="823366"/>
                </a:lnTo>
                <a:lnTo>
                  <a:pt x="446836" y="423583"/>
                </a:lnTo>
                <a:lnTo>
                  <a:pt x="846645" y="423583"/>
                </a:lnTo>
                <a:lnTo>
                  <a:pt x="846645" y="823366"/>
                </a:lnTo>
                <a:lnTo>
                  <a:pt x="870165" y="823366"/>
                </a:lnTo>
                <a:lnTo>
                  <a:pt x="870165" y="423583"/>
                </a:lnTo>
                <a:lnTo>
                  <a:pt x="1269961" y="423583"/>
                </a:lnTo>
                <a:lnTo>
                  <a:pt x="1269961" y="823366"/>
                </a:lnTo>
                <a:lnTo>
                  <a:pt x="1293482" y="823366"/>
                </a:lnTo>
                <a:lnTo>
                  <a:pt x="1293482" y="423583"/>
                </a:lnTo>
                <a:lnTo>
                  <a:pt x="1693291" y="423583"/>
                </a:lnTo>
                <a:lnTo>
                  <a:pt x="1693291" y="823366"/>
                </a:lnTo>
                <a:lnTo>
                  <a:pt x="1716811" y="823366"/>
                </a:lnTo>
                <a:lnTo>
                  <a:pt x="1716811" y="423583"/>
                </a:lnTo>
                <a:lnTo>
                  <a:pt x="2128367" y="423583"/>
                </a:lnTo>
                <a:lnTo>
                  <a:pt x="2128367" y="399440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722250" y="0"/>
            <a:ext cx="3833495" cy="10287635"/>
          </a:xfrm>
          <a:custGeom>
            <a:avLst/>
            <a:gdLst/>
            <a:ahLst/>
            <a:cxnLst/>
            <a:rect l="l" t="t" r="r" b="b"/>
            <a:pathLst>
              <a:path w="3833495" h="10287635">
                <a:moveTo>
                  <a:pt x="23520" y="10051923"/>
                </a:moveTo>
                <a:lnTo>
                  <a:pt x="0" y="10051923"/>
                </a:lnTo>
                <a:lnTo>
                  <a:pt x="0" y="10287013"/>
                </a:lnTo>
                <a:lnTo>
                  <a:pt x="23520" y="10287013"/>
                </a:lnTo>
                <a:lnTo>
                  <a:pt x="23520" y="10051923"/>
                </a:lnTo>
                <a:close/>
              </a:path>
              <a:path w="3833495" h="10287635">
                <a:moveTo>
                  <a:pt x="23520" y="9628480"/>
                </a:moveTo>
                <a:lnTo>
                  <a:pt x="0" y="9628480"/>
                </a:lnTo>
                <a:lnTo>
                  <a:pt x="0" y="10028403"/>
                </a:lnTo>
                <a:lnTo>
                  <a:pt x="23520" y="10028403"/>
                </a:lnTo>
                <a:lnTo>
                  <a:pt x="23520" y="9628480"/>
                </a:lnTo>
                <a:close/>
              </a:path>
              <a:path w="3833495" h="10287635">
                <a:moveTo>
                  <a:pt x="23520" y="9205023"/>
                </a:moveTo>
                <a:lnTo>
                  <a:pt x="0" y="9205023"/>
                </a:lnTo>
                <a:lnTo>
                  <a:pt x="0" y="9604946"/>
                </a:lnTo>
                <a:lnTo>
                  <a:pt x="23520" y="9604946"/>
                </a:lnTo>
                <a:lnTo>
                  <a:pt x="23520" y="9205023"/>
                </a:lnTo>
                <a:close/>
              </a:path>
              <a:path w="3833495" h="10287635">
                <a:moveTo>
                  <a:pt x="23520" y="8781580"/>
                </a:moveTo>
                <a:lnTo>
                  <a:pt x="0" y="8781580"/>
                </a:lnTo>
                <a:lnTo>
                  <a:pt x="0" y="9181503"/>
                </a:lnTo>
                <a:lnTo>
                  <a:pt x="23520" y="9181503"/>
                </a:lnTo>
                <a:lnTo>
                  <a:pt x="23520" y="8781580"/>
                </a:lnTo>
                <a:close/>
              </a:path>
              <a:path w="3833495" h="10287635">
                <a:moveTo>
                  <a:pt x="23520" y="8358124"/>
                </a:moveTo>
                <a:lnTo>
                  <a:pt x="0" y="8358124"/>
                </a:lnTo>
                <a:lnTo>
                  <a:pt x="0" y="8758047"/>
                </a:lnTo>
                <a:lnTo>
                  <a:pt x="23520" y="8758047"/>
                </a:lnTo>
                <a:lnTo>
                  <a:pt x="23520" y="8358124"/>
                </a:lnTo>
                <a:close/>
              </a:path>
              <a:path w="3833495" h="10287635">
                <a:moveTo>
                  <a:pt x="446849" y="10051923"/>
                </a:moveTo>
                <a:lnTo>
                  <a:pt x="423329" y="10051923"/>
                </a:lnTo>
                <a:lnTo>
                  <a:pt x="423329" y="10287013"/>
                </a:lnTo>
                <a:lnTo>
                  <a:pt x="446849" y="10287013"/>
                </a:lnTo>
                <a:lnTo>
                  <a:pt x="446849" y="10051923"/>
                </a:lnTo>
                <a:close/>
              </a:path>
              <a:path w="3833495" h="10287635">
                <a:moveTo>
                  <a:pt x="446849" y="9628480"/>
                </a:moveTo>
                <a:lnTo>
                  <a:pt x="423329" y="9628480"/>
                </a:lnTo>
                <a:lnTo>
                  <a:pt x="423329" y="10028403"/>
                </a:lnTo>
                <a:lnTo>
                  <a:pt x="446849" y="10028403"/>
                </a:lnTo>
                <a:lnTo>
                  <a:pt x="446849" y="9628480"/>
                </a:lnTo>
                <a:close/>
              </a:path>
              <a:path w="3833495" h="10287635">
                <a:moveTo>
                  <a:pt x="446849" y="9205023"/>
                </a:moveTo>
                <a:lnTo>
                  <a:pt x="423329" y="9205023"/>
                </a:lnTo>
                <a:lnTo>
                  <a:pt x="423329" y="9604946"/>
                </a:lnTo>
                <a:lnTo>
                  <a:pt x="446849" y="9604946"/>
                </a:lnTo>
                <a:lnTo>
                  <a:pt x="446849" y="9205023"/>
                </a:lnTo>
                <a:close/>
              </a:path>
              <a:path w="3833495" h="10287635">
                <a:moveTo>
                  <a:pt x="446849" y="8781580"/>
                </a:moveTo>
                <a:lnTo>
                  <a:pt x="423329" y="8781580"/>
                </a:lnTo>
                <a:lnTo>
                  <a:pt x="423329" y="9181503"/>
                </a:lnTo>
                <a:lnTo>
                  <a:pt x="446849" y="9181503"/>
                </a:lnTo>
                <a:lnTo>
                  <a:pt x="446849" y="8781580"/>
                </a:lnTo>
                <a:close/>
              </a:path>
              <a:path w="3833495" h="10287635">
                <a:moveTo>
                  <a:pt x="446849" y="8358124"/>
                </a:moveTo>
                <a:lnTo>
                  <a:pt x="423329" y="8358124"/>
                </a:lnTo>
                <a:lnTo>
                  <a:pt x="423329" y="8758047"/>
                </a:lnTo>
                <a:lnTo>
                  <a:pt x="446849" y="8758047"/>
                </a:lnTo>
                <a:lnTo>
                  <a:pt x="446849" y="8358124"/>
                </a:lnTo>
                <a:close/>
              </a:path>
              <a:path w="3833495" h="10287635">
                <a:moveTo>
                  <a:pt x="870165" y="10051923"/>
                </a:moveTo>
                <a:lnTo>
                  <a:pt x="846645" y="10051923"/>
                </a:lnTo>
                <a:lnTo>
                  <a:pt x="846645" y="10287013"/>
                </a:lnTo>
                <a:lnTo>
                  <a:pt x="870165" y="10287013"/>
                </a:lnTo>
                <a:lnTo>
                  <a:pt x="870165" y="10051923"/>
                </a:lnTo>
                <a:close/>
              </a:path>
              <a:path w="3833495" h="10287635">
                <a:moveTo>
                  <a:pt x="870165" y="9628480"/>
                </a:moveTo>
                <a:lnTo>
                  <a:pt x="846645" y="9628480"/>
                </a:lnTo>
                <a:lnTo>
                  <a:pt x="846645" y="10028403"/>
                </a:lnTo>
                <a:lnTo>
                  <a:pt x="870165" y="10028403"/>
                </a:lnTo>
                <a:lnTo>
                  <a:pt x="870165" y="9628480"/>
                </a:lnTo>
                <a:close/>
              </a:path>
              <a:path w="3833495" h="10287635">
                <a:moveTo>
                  <a:pt x="870165" y="9205023"/>
                </a:moveTo>
                <a:lnTo>
                  <a:pt x="846645" y="9205023"/>
                </a:lnTo>
                <a:lnTo>
                  <a:pt x="846645" y="9604946"/>
                </a:lnTo>
                <a:lnTo>
                  <a:pt x="870165" y="9604946"/>
                </a:lnTo>
                <a:lnTo>
                  <a:pt x="870165" y="9205023"/>
                </a:lnTo>
                <a:close/>
              </a:path>
              <a:path w="3833495" h="10287635">
                <a:moveTo>
                  <a:pt x="870165" y="8781580"/>
                </a:moveTo>
                <a:lnTo>
                  <a:pt x="846645" y="8781580"/>
                </a:lnTo>
                <a:lnTo>
                  <a:pt x="846645" y="9181503"/>
                </a:lnTo>
                <a:lnTo>
                  <a:pt x="870165" y="9181503"/>
                </a:lnTo>
                <a:lnTo>
                  <a:pt x="870165" y="8781580"/>
                </a:lnTo>
                <a:close/>
              </a:path>
              <a:path w="3833495" h="10287635">
                <a:moveTo>
                  <a:pt x="870165" y="8358124"/>
                </a:moveTo>
                <a:lnTo>
                  <a:pt x="846645" y="8358124"/>
                </a:lnTo>
                <a:lnTo>
                  <a:pt x="846645" y="8758047"/>
                </a:lnTo>
                <a:lnTo>
                  <a:pt x="870165" y="8758047"/>
                </a:lnTo>
                <a:lnTo>
                  <a:pt x="870165" y="8358124"/>
                </a:lnTo>
                <a:close/>
              </a:path>
              <a:path w="3833495" h="10287635">
                <a:moveTo>
                  <a:pt x="1293495" y="10051923"/>
                </a:moveTo>
                <a:lnTo>
                  <a:pt x="1269974" y="10051923"/>
                </a:lnTo>
                <a:lnTo>
                  <a:pt x="1269974" y="10287013"/>
                </a:lnTo>
                <a:lnTo>
                  <a:pt x="1293495" y="10287013"/>
                </a:lnTo>
                <a:lnTo>
                  <a:pt x="1293495" y="10051923"/>
                </a:lnTo>
                <a:close/>
              </a:path>
              <a:path w="3833495" h="10287635">
                <a:moveTo>
                  <a:pt x="1293495" y="9628480"/>
                </a:moveTo>
                <a:lnTo>
                  <a:pt x="1269974" y="9628480"/>
                </a:lnTo>
                <a:lnTo>
                  <a:pt x="1269974" y="10028403"/>
                </a:lnTo>
                <a:lnTo>
                  <a:pt x="1293495" y="10028403"/>
                </a:lnTo>
                <a:lnTo>
                  <a:pt x="1293495" y="9628480"/>
                </a:lnTo>
                <a:close/>
              </a:path>
              <a:path w="3833495" h="10287635">
                <a:moveTo>
                  <a:pt x="1293495" y="9205023"/>
                </a:moveTo>
                <a:lnTo>
                  <a:pt x="1269974" y="9205023"/>
                </a:lnTo>
                <a:lnTo>
                  <a:pt x="1269974" y="9604946"/>
                </a:lnTo>
                <a:lnTo>
                  <a:pt x="1293495" y="9604946"/>
                </a:lnTo>
                <a:lnTo>
                  <a:pt x="1293495" y="9205023"/>
                </a:lnTo>
                <a:close/>
              </a:path>
              <a:path w="3833495" h="10287635">
                <a:moveTo>
                  <a:pt x="1293495" y="8781580"/>
                </a:moveTo>
                <a:lnTo>
                  <a:pt x="1269974" y="8781580"/>
                </a:lnTo>
                <a:lnTo>
                  <a:pt x="1269974" y="9181503"/>
                </a:lnTo>
                <a:lnTo>
                  <a:pt x="1293495" y="9181503"/>
                </a:lnTo>
                <a:lnTo>
                  <a:pt x="1293495" y="8781580"/>
                </a:lnTo>
                <a:close/>
              </a:path>
              <a:path w="3833495" h="10287635">
                <a:moveTo>
                  <a:pt x="1293495" y="8358124"/>
                </a:moveTo>
                <a:lnTo>
                  <a:pt x="1269974" y="8358124"/>
                </a:lnTo>
                <a:lnTo>
                  <a:pt x="1269974" y="8758047"/>
                </a:lnTo>
                <a:lnTo>
                  <a:pt x="1293495" y="8758047"/>
                </a:lnTo>
                <a:lnTo>
                  <a:pt x="1293495" y="8358124"/>
                </a:lnTo>
                <a:close/>
              </a:path>
              <a:path w="3833495" h="10287635">
                <a:moveTo>
                  <a:pt x="3833431" y="1947570"/>
                </a:moveTo>
                <a:lnTo>
                  <a:pt x="3421862" y="1947570"/>
                </a:lnTo>
                <a:lnTo>
                  <a:pt x="3421862" y="1535874"/>
                </a:lnTo>
                <a:lnTo>
                  <a:pt x="3398342" y="1535874"/>
                </a:lnTo>
                <a:lnTo>
                  <a:pt x="3398342" y="1947570"/>
                </a:lnTo>
                <a:lnTo>
                  <a:pt x="3398342" y="1971700"/>
                </a:lnTo>
                <a:lnTo>
                  <a:pt x="3398342" y="2370544"/>
                </a:lnTo>
                <a:lnTo>
                  <a:pt x="2998546" y="2370544"/>
                </a:lnTo>
                <a:lnTo>
                  <a:pt x="2998546" y="1971700"/>
                </a:lnTo>
                <a:lnTo>
                  <a:pt x="3398342" y="1971700"/>
                </a:lnTo>
                <a:lnTo>
                  <a:pt x="3398342" y="1947570"/>
                </a:lnTo>
                <a:lnTo>
                  <a:pt x="2998546" y="1947570"/>
                </a:lnTo>
                <a:lnTo>
                  <a:pt x="2998546" y="1535874"/>
                </a:lnTo>
                <a:lnTo>
                  <a:pt x="2975025" y="1535874"/>
                </a:lnTo>
                <a:lnTo>
                  <a:pt x="2975025" y="1947570"/>
                </a:lnTo>
                <a:lnTo>
                  <a:pt x="2975025" y="1971700"/>
                </a:lnTo>
                <a:lnTo>
                  <a:pt x="2975025" y="2370544"/>
                </a:lnTo>
                <a:lnTo>
                  <a:pt x="2575217" y="2370544"/>
                </a:lnTo>
                <a:lnTo>
                  <a:pt x="2575217" y="1971700"/>
                </a:lnTo>
                <a:lnTo>
                  <a:pt x="2975025" y="1971700"/>
                </a:lnTo>
                <a:lnTo>
                  <a:pt x="2975025" y="1947570"/>
                </a:lnTo>
                <a:lnTo>
                  <a:pt x="2575217" y="1947570"/>
                </a:lnTo>
                <a:lnTo>
                  <a:pt x="2575217" y="1535874"/>
                </a:lnTo>
                <a:lnTo>
                  <a:pt x="2551696" y="1535874"/>
                </a:lnTo>
                <a:lnTo>
                  <a:pt x="2551696" y="1947570"/>
                </a:lnTo>
                <a:lnTo>
                  <a:pt x="2551696" y="1971700"/>
                </a:lnTo>
                <a:lnTo>
                  <a:pt x="2551696" y="2370544"/>
                </a:lnTo>
                <a:lnTo>
                  <a:pt x="2151900" y="2370544"/>
                </a:lnTo>
                <a:lnTo>
                  <a:pt x="2151900" y="1971700"/>
                </a:lnTo>
                <a:lnTo>
                  <a:pt x="2551696" y="1971700"/>
                </a:lnTo>
                <a:lnTo>
                  <a:pt x="2551696" y="1947570"/>
                </a:lnTo>
                <a:lnTo>
                  <a:pt x="2151900" y="1947570"/>
                </a:lnTo>
                <a:lnTo>
                  <a:pt x="2151900" y="1535874"/>
                </a:lnTo>
                <a:lnTo>
                  <a:pt x="2128380" y="1535874"/>
                </a:lnTo>
                <a:lnTo>
                  <a:pt x="2128380" y="1947570"/>
                </a:lnTo>
                <a:lnTo>
                  <a:pt x="2128380" y="1971700"/>
                </a:lnTo>
                <a:lnTo>
                  <a:pt x="2128380" y="2370544"/>
                </a:lnTo>
                <a:lnTo>
                  <a:pt x="1728571" y="2370544"/>
                </a:lnTo>
                <a:lnTo>
                  <a:pt x="1728571" y="1971700"/>
                </a:lnTo>
                <a:lnTo>
                  <a:pt x="2128380" y="1971700"/>
                </a:lnTo>
                <a:lnTo>
                  <a:pt x="2128380" y="1947570"/>
                </a:lnTo>
                <a:lnTo>
                  <a:pt x="1716811" y="1947570"/>
                </a:lnTo>
                <a:lnTo>
                  <a:pt x="1716811" y="1959000"/>
                </a:lnTo>
                <a:lnTo>
                  <a:pt x="1705051" y="1959000"/>
                </a:lnTo>
                <a:lnTo>
                  <a:pt x="1705051" y="4076408"/>
                </a:lnTo>
                <a:lnTo>
                  <a:pt x="1728571" y="4076408"/>
                </a:lnTo>
                <a:lnTo>
                  <a:pt x="1728571" y="3664864"/>
                </a:lnTo>
                <a:lnTo>
                  <a:pt x="3833431" y="3664864"/>
                </a:lnTo>
                <a:lnTo>
                  <a:pt x="3833431" y="3642004"/>
                </a:lnTo>
                <a:lnTo>
                  <a:pt x="1728571" y="3642004"/>
                </a:lnTo>
                <a:lnTo>
                  <a:pt x="1728571" y="3241891"/>
                </a:lnTo>
                <a:lnTo>
                  <a:pt x="3833431" y="3241891"/>
                </a:lnTo>
                <a:lnTo>
                  <a:pt x="3833431" y="3217761"/>
                </a:lnTo>
                <a:lnTo>
                  <a:pt x="2998546" y="3217761"/>
                </a:lnTo>
                <a:lnTo>
                  <a:pt x="2998546" y="2817990"/>
                </a:lnTo>
                <a:lnTo>
                  <a:pt x="2975025" y="2817990"/>
                </a:lnTo>
                <a:lnTo>
                  <a:pt x="2975025" y="3217761"/>
                </a:lnTo>
                <a:lnTo>
                  <a:pt x="2575217" y="3217761"/>
                </a:lnTo>
                <a:lnTo>
                  <a:pt x="2575217" y="2817990"/>
                </a:lnTo>
                <a:lnTo>
                  <a:pt x="2551696" y="2817990"/>
                </a:lnTo>
                <a:lnTo>
                  <a:pt x="2551696" y="3217761"/>
                </a:lnTo>
                <a:lnTo>
                  <a:pt x="2151900" y="3217761"/>
                </a:lnTo>
                <a:lnTo>
                  <a:pt x="2151900" y="2817990"/>
                </a:lnTo>
                <a:lnTo>
                  <a:pt x="2128380" y="2817990"/>
                </a:lnTo>
                <a:lnTo>
                  <a:pt x="2128380" y="3217761"/>
                </a:lnTo>
                <a:lnTo>
                  <a:pt x="1728571" y="3217761"/>
                </a:lnTo>
                <a:lnTo>
                  <a:pt x="1728571" y="2817647"/>
                </a:lnTo>
                <a:lnTo>
                  <a:pt x="3833431" y="2817647"/>
                </a:lnTo>
                <a:lnTo>
                  <a:pt x="3833431" y="2794787"/>
                </a:lnTo>
                <a:lnTo>
                  <a:pt x="1728571" y="2794787"/>
                </a:lnTo>
                <a:lnTo>
                  <a:pt x="1728571" y="2394674"/>
                </a:lnTo>
                <a:lnTo>
                  <a:pt x="2128380" y="2394674"/>
                </a:lnTo>
                <a:lnTo>
                  <a:pt x="2128380" y="2794470"/>
                </a:lnTo>
                <a:lnTo>
                  <a:pt x="2151900" y="2794470"/>
                </a:lnTo>
                <a:lnTo>
                  <a:pt x="2151900" y="2394674"/>
                </a:lnTo>
                <a:lnTo>
                  <a:pt x="2551696" y="2394674"/>
                </a:lnTo>
                <a:lnTo>
                  <a:pt x="2551696" y="2794470"/>
                </a:lnTo>
                <a:lnTo>
                  <a:pt x="2575217" y="2794470"/>
                </a:lnTo>
                <a:lnTo>
                  <a:pt x="2575217" y="2394674"/>
                </a:lnTo>
                <a:lnTo>
                  <a:pt x="2975025" y="2394674"/>
                </a:lnTo>
                <a:lnTo>
                  <a:pt x="2975025" y="2794470"/>
                </a:lnTo>
                <a:lnTo>
                  <a:pt x="2998546" y="2794470"/>
                </a:lnTo>
                <a:lnTo>
                  <a:pt x="2998546" y="2394674"/>
                </a:lnTo>
                <a:lnTo>
                  <a:pt x="3398342" y="2394674"/>
                </a:lnTo>
                <a:lnTo>
                  <a:pt x="3398342" y="2794470"/>
                </a:lnTo>
                <a:lnTo>
                  <a:pt x="3421862" y="2794470"/>
                </a:lnTo>
                <a:lnTo>
                  <a:pt x="3421862" y="2394674"/>
                </a:lnTo>
                <a:lnTo>
                  <a:pt x="3833431" y="2394674"/>
                </a:lnTo>
                <a:lnTo>
                  <a:pt x="3833431" y="2370544"/>
                </a:lnTo>
                <a:lnTo>
                  <a:pt x="3421862" y="2370544"/>
                </a:lnTo>
                <a:lnTo>
                  <a:pt x="3421862" y="1971700"/>
                </a:lnTo>
                <a:lnTo>
                  <a:pt x="3833431" y="1971700"/>
                </a:lnTo>
                <a:lnTo>
                  <a:pt x="3833431" y="1959000"/>
                </a:lnTo>
                <a:lnTo>
                  <a:pt x="3833431" y="1947570"/>
                </a:lnTo>
                <a:close/>
              </a:path>
              <a:path w="3833495" h="10287635">
                <a:moveTo>
                  <a:pt x="3833431" y="241528"/>
                </a:moveTo>
                <a:lnTo>
                  <a:pt x="3421862" y="241528"/>
                </a:lnTo>
                <a:lnTo>
                  <a:pt x="3421862" y="0"/>
                </a:lnTo>
                <a:lnTo>
                  <a:pt x="3398342" y="0"/>
                </a:lnTo>
                <a:lnTo>
                  <a:pt x="3398342" y="241528"/>
                </a:lnTo>
                <a:lnTo>
                  <a:pt x="2998546" y="241528"/>
                </a:lnTo>
                <a:lnTo>
                  <a:pt x="2998546" y="0"/>
                </a:lnTo>
                <a:lnTo>
                  <a:pt x="2975025" y="0"/>
                </a:lnTo>
                <a:lnTo>
                  <a:pt x="2975025" y="241528"/>
                </a:lnTo>
                <a:lnTo>
                  <a:pt x="2575217" y="241528"/>
                </a:lnTo>
                <a:lnTo>
                  <a:pt x="2575217" y="0"/>
                </a:lnTo>
                <a:lnTo>
                  <a:pt x="2551696" y="0"/>
                </a:lnTo>
                <a:lnTo>
                  <a:pt x="2551696" y="241528"/>
                </a:lnTo>
                <a:lnTo>
                  <a:pt x="2151900" y="241528"/>
                </a:lnTo>
                <a:lnTo>
                  <a:pt x="2151900" y="0"/>
                </a:lnTo>
                <a:lnTo>
                  <a:pt x="2128380" y="0"/>
                </a:lnTo>
                <a:lnTo>
                  <a:pt x="2128380" y="241528"/>
                </a:lnTo>
                <a:lnTo>
                  <a:pt x="1728571" y="241528"/>
                </a:lnTo>
                <a:lnTo>
                  <a:pt x="1728571" y="190"/>
                </a:lnTo>
                <a:lnTo>
                  <a:pt x="1705051" y="190"/>
                </a:lnTo>
                <a:lnTo>
                  <a:pt x="1705051" y="1947392"/>
                </a:lnTo>
                <a:lnTo>
                  <a:pt x="1728571" y="1947392"/>
                </a:lnTo>
                <a:lnTo>
                  <a:pt x="1728571" y="1535849"/>
                </a:lnTo>
                <a:lnTo>
                  <a:pt x="3833431" y="1535849"/>
                </a:lnTo>
                <a:lnTo>
                  <a:pt x="3833431" y="1512989"/>
                </a:lnTo>
                <a:lnTo>
                  <a:pt x="1728571" y="1512989"/>
                </a:lnTo>
                <a:lnTo>
                  <a:pt x="1728571" y="1112875"/>
                </a:lnTo>
                <a:lnTo>
                  <a:pt x="2128380" y="1112875"/>
                </a:lnTo>
                <a:lnTo>
                  <a:pt x="2128380" y="1512354"/>
                </a:lnTo>
                <a:lnTo>
                  <a:pt x="2151900" y="1512354"/>
                </a:lnTo>
                <a:lnTo>
                  <a:pt x="2151900" y="1112875"/>
                </a:lnTo>
                <a:lnTo>
                  <a:pt x="2551696" y="1112875"/>
                </a:lnTo>
                <a:lnTo>
                  <a:pt x="2551696" y="1512354"/>
                </a:lnTo>
                <a:lnTo>
                  <a:pt x="2575217" y="1512354"/>
                </a:lnTo>
                <a:lnTo>
                  <a:pt x="2575217" y="1112875"/>
                </a:lnTo>
                <a:lnTo>
                  <a:pt x="2975025" y="1112875"/>
                </a:lnTo>
                <a:lnTo>
                  <a:pt x="2975025" y="1512354"/>
                </a:lnTo>
                <a:lnTo>
                  <a:pt x="2998546" y="1512354"/>
                </a:lnTo>
                <a:lnTo>
                  <a:pt x="2998546" y="1112875"/>
                </a:lnTo>
                <a:lnTo>
                  <a:pt x="3398342" y="1112875"/>
                </a:lnTo>
                <a:lnTo>
                  <a:pt x="3398342" y="1512354"/>
                </a:lnTo>
                <a:lnTo>
                  <a:pt x="3421862" y="1512354"/>
                </a:lnTo>
                <a:lnTo>
                  <a:pt x="3421862" y="1112875"/>
                </a:lnTo>
                <a:lnTo>
                  <a:pt x="3833431" y="1112875"/>
                </a:lnTo>
                <a:lnTo>
                  <a:pt x="3833431" y="1088745"/>
                </a:lnTo>
                <a:lnTo>
                  <a:pt x="3421862" y="1088745"/>
                </a:lnTo>
                <a:lnTo>
                  <a:pt x="3421862" y="688975"/>
                </a:lnTo>
                <a:lnTo>
                  <a:pt x="3398342" y="688975"/>
                </a:lnTo>
                <a:lnTo>
                  <a:pt x="3398342" y="1088745"/>
                </a:lnTo>
                <a:lnTo>
                  <a:pt x="2998546" y="1088745"/>
                </a:lnTo>
                <a:lnTo>
                  <a:pt x="2998546" y="688975"/>
                </a:lnTo>
                <a:lnTo>
                  <a:pt x="2975025" y="688975"/>
                </a:lnTo>
                <a:lnTo>
                  <a:pt x="2975025" y="1088745"/>
                </a:lnTo>
                <a:lnTo>
                  <a:pt x="2575217" y="1088745"/>
                </a:lnTo>
                <a:lnTo>
                  <a:pt x="2575217" y="688975"/>
                </a:lnTo>
                <a:lnTo>
                  <a:pt x="2551696" y="688975"/>
                </a:lnTo>
                <a:lnTo>
                  <a:pt x="2551696" y="1088745"/>
                </a:lnTo>
                <a:lnTo>
                  <a:pt x="2151900" y="1088745"/>
                </a:lnTo>
                <a:lnTo>
                  <a:pt x="2151900" y="688975"/>
                </a:lnTo>
                <a:lnTo>
                  <a:pt x="2128380" y="688975"/>
                </a:lnTo>
                <a:lnTo>
                  <a:pt x="2128380" y="1088745"/>
                </a:lnTo>
                <a:lnTo>
                  <a:pt x="1728571" y="1088745"/>
                </a:lnTo>
                <a:lnTo>
                  <a:pt x="1728571" y="688632"/>
                </a:lnTo>
                <a:lnTo>
                  <a:pt x="3833431" y="688632"/>
                </a:lnTo>
                <a:lnTo>
                  <a:pt x="3833431" y="665772"/>
                </a:lnTo>
                <a:lnTo>
                  <a:pt x="1728571" y="665772"/>
                </a:lnTo>
                <a:lnTo>
                  <a:pt x="1728571" y="265658"/>
                </a:lnTo>
                <a:lnTo>
                  <a:pt x="2128380" y="265658"/>
                </a:lnTo>
                <a:lnTo>
                  <a:pt x="2128380" y="665454"/>
                </a:lnTo>
                <a:lnTo>
                  <a:pt x="2151900" y="665454"/>
                </a:lnTo>
                <a:lnTo>
                  <a:pt x="2151900" y="265658"/>
                </a:lnTo>
                <a:lnTo>
                  <a:pt x="2551696" y="265658"/>
                </a:lnTo>
                <a:lnTo>
                  <a:pt x="2551696" y="665454"/>
                </a:lnTo>
                <a:lnTo>
                  <a:pt x="2575217" y="665454"/>
                </a:lnTo>
                <a:lnTo>
                  <a:pt x="2575217" y="265658"/>
                </a:lnTo>
                <a:lnTo>
                  <a:pt x="2975025" y="265658"/>
                </a:lnTo>
                <a:lnTo>
                  <a:pt x="2975025" y="665454"/>
                </a:lnTo>
                <a:lnTo>
                  <a:pt x="2998546" y="665454"/>
                </a:lnTo>
                <a:lnTo>
                  <a:pt x="2998546" y="265658"/>
                </a:lnTo>
                <a:lnTo>
                  <a:pt x="3398342" y="265658"/>
                </a:lnTo>
                <a:lnTo>
                  <a:pt x="3398342" y="665454"/>
                </a:lnTo>
                <a:lnTo>
                  <a:pt x="3421862" y="665454"/>
                </a:lnTo>
                <a:lnTo>
                  <a:pt x="3421862" y="265658"/>
                </a:lnTo>
                <a:lnTo>
                  <a:pt x="3833431" y="265658"/>
                </a:lnTo>
                <a:lnTo>
                  <a:pt x="3833431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427301" y="2817989"/>
            <a:ext cx="2128520" cy="5516880"/>
          </a:xfrm>
          <a:custGeom>
            <a:avLst/>
            <a:gdLst/>
            <a:ahLst/>
            <a:cxnLst/>
            <a:rect l="l" t="t" r="r" b="b"/>
            <a:pathLst>
              <a:path w="2128520" h="5516880">
                <a:moveTo>
                  <a:pt x="446849" y="5104930"/>
                </a:moveTo>
                <a:lnTo>
                  <a:pt x="423329" y="5104930"/>
                </a:lnTo>
                <a:lnTo>
                  <a:pt x="423329" y="5516613"/>
                </a:lnTo>
                <a:lnTo>
                  <a:pt x="446849" y="5516613"/>
                </a:lnTo>
                <a:lnTo>
                  <a:pt x="446849" y="5104930"/>
                </a:lnTo>
                <a:close/>
              </a:path>
              <a:path w="2128520" h="5516880">
                <a:moveTo>
                  <a:pt x="446849" y="423456"/>
                </a:moveTo>
                <a:lnTo>
                  <a:pt x="423329" y="423456"/>
                </a:lnTo>
                <a:lnTo>
                  <a:pt x="423329" y="823379"/>
                </a:lnTo>
                <a:lnTo>
                  <a:pt x="446849" y="823379"/>
                </a:lnTo>
                <a:lnTo>
                  <a:pt x="446849" y="423456"/>
                </a:lnTo>
                <a:close/>
              </a:path>
              <a:path w="2128520" h="5516880">
                <a:moveTo>
                  <a:pt x="870165" y="5104930"/>
                </a:moveTo>
                <a:lnTo>
                  <a:pt x="846645" y="5104930"/>
                </a:lnTo>
                <a:lnTo>
                  <a:pt x="846645" y="5516613"/>
                </a:lnTo>
                <a:lnTo>
                  <a:pt x="870165" y="5516613"/>
                </a:lnTo>
                <a:lnTo>
                  <a:pt x="870165" y="5104930"/>
                </a:lnTo>
                <a:close/>
              </a:path>
              <a:path w="2128520" h="5516880">
                <a:moveTo>
                  <a:pt x="870165" y="423456"/>
                </a:moveTo>
                <a:lnTo>
                  <a:pt x="846645" y="423456"/>
                </a:lnTo>
                <a:lnTo>
                  <a:pt x="846645" y="823379"/>
                </a:lnTo>
                <a:lnTo>
                  <a:pt x="870165" y="823379"/>
                </a:lnTo>
                <a:lnTo>
                  <a:pt x="870165" y="423456"/>
                </a:lnTo>
                <a:close/>
              </a:path>
              <a:path w="2128520" h="5516880">
                <a:moveTo>
                  <a:pt x="1293495" y="5104930"/>
                </a:moveTo>
                <a:lnTo>
                  <a:pt x="1269974" y="5104930"/>
                </a:lnTo>
                <a:lnTo>
                  <a:pt x="1269974" y="5516613"/>
                </a:lnTo>
                <a:lnTo>
                  <a:pt x="1293495" y="5516613"/>
                </a:lnTo>
                <a:lnTo>
                  <a:pt x="1293495" y="5104930"/>
                </a:lnTo>
                <a:close/>
              </a:path>
              <a:path w="2128520" h="5516880">
                <a:moveTo>
                  <a:pt x="1293495" y="423456"/>
                </a:moveTo>
                <a:lnTo>
                  <a:pt x="1269974" y="423456"/>
                </a:lnTo>
                <a:lnTo>
                  <a:pt x="1269974" y="823379"/>
                </a:lnTo>
                <a:lnTo>
                  <a:pt x="1293495" y="823379"/>
                </a:lnTo>
                <a:lnTo>
                  <a:pt x="1293495" y="423456"/>
                </a:lnTo>
                <a:close/>
              </a:path>
              <a:path w="2128520" h="5516880">
                <a:moveTo>
                  <a:pt x="1293495" y="0"/>
                </a:moveTo>
                <a:lnTo>
                  <a:pt x="1269974" y="0"/>
                </a:lnTo>
                <a:lnTo>
                  <a:pt x="1269974" y="399923"/>
                </a:lnTo>
                <a:lnTo>
                  <a:pt x="1293495" y="399923"/>
                </a:lnTo>
                <a:lnTo>
                  <a:pt x="1293495" y="0"/>
                </a:lnTo>
                <a:close/>
              </a:path>
              <a:path w="2128520" h="5516880">
                <a:moveTo>
                  <a:pt x="1716811" y="423456"/>
                </a:moveTo>
                <a:lnTo>
                  <a:pt x="1693291" y="423456"/>
                </a:lnTo>
                <a:lnTo>
                  <a:pt x="1693291" y="823379"/>
                </a:lnTo>
                <a:lnTo>
                  <a:pt x="1716811" y="823379"/>
                </a:lnTo>
                <a:lnTo>
                  <a:pt x="1716811" y="423456"/>
                </a:lnTo>
                <a:close/>
              </a:path>
              <a:path w="2128520" h="5516880">
                <a:moveTo>
                  <a:pt x="1716811" y="0"/>
                </a:moveTo>
                <a:lnTo>
                  <a:pt x="1693291" y="0"/>
                </a:lnTo>
                <a:lnTo>
                  <a:pt x="1693291" y="399923"/>
                </a:lnTo>
                <a:lnTo>
                  <a:pt x="1716811" y="399923"/>
                </a:lnTo>
                <a:lnTo>
                  <a:pt x="1716811" y="0"/>
                </a:lnTo>
                <a:close/>
              </a:path>
              <a:path w="2128520" h="5516880">
                <a:moveTo>
                  <a:pt x="2128380" y="3387598"/>
                </a:moveTo>
                <a:lnTo>
                  <a:pt x="1716811" y="3387598"/>
                </a:lnTo>
                <a:lnTo>
                  <a:pt x="1716811" y="2975914"/>
                </a:lnTo>
                <a:lnTo>
                  <a:pt x="1693291" y="2975914"/>
                </a:lnTo>
                <a:lnTo>
                  <a:pt x="1693291" y="3387598"/>
                </a:lnTo>
                <a:lnTo>
                  <a:pt x="1693291" y="3411728"/>
                </a:lnTo>
                <a:lnTo>
                  <a:pt x="1693291" y="3810571"/>
                </a:lnTo>
                <a:lnTo>
                  <a:pt x="1293495" y="3810571"/>
                </a:lnTo>
                <a:lnTo>
                  <a:pt x="1293495" y="3411728"/>
                </a:lnTo>
                <a:lnTo>
                  <a:pt x="1693291" y="3411728"/>
                </a:lnTo>
                <a:lnTo>
                  <a:pt x="1693291" y="3387598"/>
                </a:lnTo>
                <a:lnTo>
                  <a:pt x="1293495" y="3387598"/>
                </a:lnTo>
                <a:lnTo>
                  <a:pt x="1293495" y="2975914"/>
                </a:lnTo>
                <a:lnTo>
                  <a:pt x="1269974" y="2975914"/>
                </a:lnTo>
                <a:lnTo>
                  <a:pt x="1269974" y="3387598"/>
                </a:lnTo>
                <a:lnTo>
                  <a:pt x="1269974" y="3411728"/>
                </a:lnTo>
                <a:lnTo>
                  <a:pt x="1269974" y="3810571"/>
                </a:lnTo>
                <a:lnTo>
                  <a:pt x="870165" y="3810571"/>
                </a:lnTo>
                <a:lnTo>
                  <a:pt x="870165" y="3411728"/>
                </a:lnTo>
                <a:lnTo>
                  <a:pt x="1269974" y="3411728"/>
                </a:lnTo>
                <a:lnTo>
                  <a:pt x="1269974" y="3387598"/>
                </a:lnTo>
                <a:lnTo>
                  <a:pt x="870165" y="3387598"/>
                </a:lnTo>
                <a:lnTo>
                  <a:pt x="870165" y="2975914"/>
                </a:lnTo>
                <a:lnTo>
                  <a:pt x="846645" y="2975914"/>
                </a:lnTo>
                <a:lnTo>
                  <a:pt x="846645" y="3387598"/>
                </a:lnTo>
                <a:lnTo>
                  <a:pt x="846645" y="3411728"/>
                </a:lnTo>
                <a:lnTo>
                  <a:pt x="846645" y="3810571"/>
                </a:lnTo>
                <a:lnTo>
                  <a:pt x="446849" y="3810571"/>
                </a:lnTo>
                <a:lnTo>
                  <a:pt x="446849" y="3411728"/>
                </a:lnTo>
                <a:lnTo>
                  <a:pt x="846645" y="3411728"/>
                </a:lnTo>
                <a:lnTo>
                  <a:pt x="846645" y="3387598"/>
                </a:lnTo>
                <a:lnTo>
                  <a:pt x="446849" y="3387598"/>
                </a:lnTo>
                <a:lnTo>
                  <a:pt x="446849" y="2975914"/>
                </a:lnTo>
                <a:lnTo>
                  <a:pt x="423329" y="2975914"/>
                </a:lnTo>
                <a:lnTo>
                  <a:pt x="423329" y="3387598"/>
                </a:lnTo>
                <a:lnTo>
                  <a:pt x="423329" y="3411728"/>
                </a:lnTo>
                <a:lnTo>
                  <a:pt x="423329" y="3810571"/>
                </a:lnTo>
                <a:lnTo>
                  <a:pt x="23520" y="3810571"/>
                </a:lnTo>
                <a:lnTo>
                  <a:pt x="23520" y="3411728"/>
                </a:lnTo>
                <a:lnTo>
                  <a:pt x="423329" y="3411728"/>
                </a:lnTo>
                <a:lnTo>
                  <a:pt x="423329" y="3387598"/>
                </a:lnTo>
                <a:lnTo>
                  <a:pt x="11760" y="3387598"/>
                </a:lnTo>
                <a:lnTo>
                  <a:pt x="11760" y="3399028"/>
                </a:lnTo>
                <a:lnTo>
                  <a:pt x="0" y="3399028"/>
                </a:lnTo>
                <a:lnTo>
                  <a:pt x="0" y="5516435"/>
                </a:lnTo>
                <a:lnTo>
                  <a:pt x="23520" y="5516435"/>
                </a:lnTo>
                <a:lnTo>
                  <a:pt x="23520" y="5104892"/>
                </a:lnTo>
                <a:lnTo>
                  <a:pt x="2128380" y="5104892"/>
                </a:lnTo>
                <a:lnTo>
                  <a:pt x="2128380" y="5082032"/>
                </a:lnTo>
                <a:lnTo>
                  <a:pt x="23520" y="5082032"/>
                </a:lnTo>
                <a:lnTo>
                  <a:pt x="23520" y="4681918"/>
                </a:lnTo>
                <a:lnTo>
                  <a:pt x="423329" y="4681918"/>
                </a:lnTo>
                <a:lnTo>
                  <a:pt x="423329" y="5081397"/>
                </a:lnTo>
                <a:lnTo>
                  <a:pt x="446849" y="5081397"/>
                </a:lnTo>
                <a:lnTo>
                  <a:pt x="446849" y="4681918"/>
                </a:lnTo>
                <a:lnTo>
                  <a:pt x="846645" y="4681918"/>
                </a:lnTo>
                <a:lnTo>
                  <a:pt x="846645" y="5081397"/>
                </a:lnTo>
                <a:lnTo>
                  <a:pt x="870165" y="5081397"/>
                </a:lnTo>
                <a:lnTo>
                  <a:pt x="870165" y="4681918"/>
                </a:lnTo>
                <a:lnTo>
                  <a:pt x="1269974" y="4681918"/>
                </a:lnTo>
                <a:lnTo>
                  <a:pt x="1269974" y="5081397"/>
                </a:lnTo>
                <a:lnTo>
                  <a:pt x="1293495" y="5081397"/>
                </a:lnTo>
                <a:lnTo>
                  <a:pt x="1293495" y="4681918"/>
                </a:lnTo>
                <a:lnTo>
                  <a:pt x="1693291" y="4681918"/>
                </a:lnTo>
                <a:lnTo>
                  <a:pt x="1693291" y="5081397"/>
                </a:lnTo>
                <a:lnTo>
                  <a:pt x="1716811" y="5081397"/>
                </a:lnTo>
                <a:lnTo>
                  <a:pt x="1716811" y="4681918"/>
                </a:lnTo>
                <a:lnTo>
                  <a:pt x="2128380" y="4681918"/>
                </a:lnTo>
                <a:lnTo>
                  <a:pt x="2128380" y="4657788"/>
                </a:lnTo>
                <a:lnTo>
                  <a:pt x="1716811" y="4657788"/>
                </a:lnTo>
                <a:lnTo>
                  <a:pt x="1716811" y="4258030"/>
                </a:lnTo>
                <a:lnTo>
                  <a:pt x="1693291" y="4258030"/>
                </a:lnTo>
                <a:lnTo>
                  <a:pt x="1693291" y="4657788"/>
                </a:lnTo>
                <a:lnTo>
                  <a:pt x="1293495" y="4657788"/>
                </a:lnTo>
                <a:lnTo>
                  <a:pt x="1293495" y="4258030"/>
                </a:lnTo>
                <a:lnTo>
                  <a:pt x="1269974" y="4258030"/>
                </a:lnTo>
                <a:lnTo>
                  <a:pt x="1269974" y="4657788"/>
                </a:lnTo>
                <a:lnTo>
                  <a:pt x="870165" y="4657788"/>
                </a:lnTo>
                <a:lnTo>
                  <a:pt x="870165" y="4258030"/>
                </a:lnTo>
                <a:lnTo>
                  <a:pt x="846645" y="4258030"/>
                </a:lnTo>
                <a:lnTo>
                  <a:pt x="846645" y="4657788"/>
                </a:lnTo>
                <a:lnTo>
                  <a:pt x="446849" y="4657788"/>
                </a:lnTo>
                <a:lnTo>
                  <a:pt x="446849" y="4258030"/>
                </a:lnTo>
                <a:lnTo>
                  <a:pt x="423329" y="4258030"/>
                </a:lnTo>
                <a:lnTo>
                  <a:pt x="423329" y="4657788"/>
                </a:lnTo>
                <a:lnTo>
                  <a:pt x="23520" y="4657788"/>
                </a:lnTo>
                <a:lnTo>
                  <a:pt x="23520" y="4257675"/>
                </a:lnTo>
                <a:lnTo>
                  <a:pt x="2128380" y="4257675"/>
                </a:lnTo>
                <a:lnTo>
                  <a:pt x="2128380" y="4234815"/>
                </a:lnTo>
                <a:lnTo>
                  <a:pt x="23520" y="4234815"/>
                </a:lnTo>
                <a:lnTo>
                  <a:pt x="23520" y="3834701"/>
                </a:lnTo>
                <a:lnTo>
                  <a:pt x="423329" y="3834701"/>
                </a:lnTo>
                <a:lnTo>
                  <a:pt x="423329" y="4234497"/>
                </a:lnTo>
                <a:lnTo>
                  <a:pt x="446849" y="4234497"/>
                </a:lnTo>
                <a:lnTo>
                  <a:pt x="446849" y="3834701"/>
                </a:lnTo>
                <a:lnTo>
                  <a:pt x="846645" y="3834701"/>
                </a:lnTo>
                <a:lnTo>
                  <a:pt x="846645" y="4234497"/>
                </a:lnTo>
                <a:lnTo>
                  <a:pt x="870165" y="4234497"/>
                </a:lnTo>
                <a:lnTo>
                  <a:pt x="870165" y="3834701"/>
                </a:lnTo>
                <a:lnTo>
                  <a:pt x="1269974" y="3834701"/>
                </a:lnTo>
                <a:lnTo>
                  <a:pt x="1269974" y="4234497"/>
                </a:lnTo>
                <a:lnTo>
                  <a:pt x="1293495" y="4234497"/>
                </a:lnTo>
                <a:lnTo>
                  <a:pt x="1293495" y="3834701"/>
                </a:lnTo>
                <a:lnTo>
                  <a:pt x="1693291" y="3834701"/>
                </a:lnTo>
                <a:lnTo>
                  <a:pt x="1693291" y="4234497"/>
                </a:lnTo>
                <a:lnTo>
                  <a:pt x="1716811" y="4234497"/>
                </a:lnTo>
                <a:lnTo>
                  <a:pt x="1716811" y="3834701"/>
                </a:lnTo>
                <a:lnTo>
                  <a:pt x="2128380" y="3834701"/>
                </a:lnTo>
                <a:lnTo>
                  <a:pt x="2128380" y="3810571"/>
                </a:lnTo>
                <a:lnTo>
                  <a:pt x="1716811" y="3810571"/>
                </a:lnTo>
                <a:lnTo>
                  <a:pt x="1716811" y="3411728"/>
                </a:lnTo>
                <a:lnTo>
                  <a:pt x="2128380" y="3411728"/>
                </a:lnTo>
                <a:lnTo>
                  <a:pt x="2128380" y="3399028"/>
                </a:lnTo>
                <a:lnTo>
                  <a:pt x="2128380" y="3387598"/>
                </a:lnTo>
                <a:close/>
              </a:path>
              <a:path w="2128520" h="5516880">
                <a:moveTo>
                  <a:pt x="2128380" y="1258582"/>
                </a:moveTo>
                <a:lnTo>
                  <a:pt x="1716811" y="1258582"/>
                </a:lnTo>
                <a:lnTo>
                  <a:pt x="1716811" y="846899"/>
                </a:lnTo>
                <a:lnTo>
                  <a:pt x="1693291" y="846899"/>
                </a:lnTo>
                <a:lnTo>
                  <a:pt x="1693291" y="1258582"/>
                </a:lnTo>
                <a:lnTo>
                  <a:pt x="1693291" y="1282725"/>
                </a:lnTo>
                <a:lnTo>
                  <a:pt x="1693291" y="1681556"/>
                </a:lnTo>
                <a:lnTo>
                  <a:pt x="1293495" y="1681556"/>
                </a:lnTo>
                <a:lnTo>
                  <a:pt x="1293495" y="1282725"/>
                </a:lnTo>
                <a:lnTo>
                  <a:pt x="1693291" y="1282725"/>
                </a:lnTo>
                <a:lnTo>
                  <a:pt x="1693291" y="1258582"/>
                </a:lnTo>
                <a:lnTo>
                  <a:pt x="1293495" y="1258582"/>
                </a:lnTo>
                <a:lnTo>
                  <a:pt x="1293495" y="846899"/>
                </a:lnTo>
                <a:lnTo>
                  <a:pt x="1269974" y="846899"/>
                </a:lnTo>
                <a:lnTo>
                  <a:pt x="1269974" y="1258582"/>
                </a:lnTo>
                <a:lnTo>
                  <a:pt x="1269974" y="1282725"/>
                </a:lnTo>
                <a:lnTo>
                  <a:pt x="1269974" y="1681556"/>
                </a:lnTo>
                <a:lnTo>
                  <a:pt x="870165" y="1681556"/>
                </a:lnTo>
                <a:lnTo>
                  <a:pt x="870165" y="1282725"/>
                </a:lnTo>
                <a:lnTo>
                  <a:pt x="1269974" y="1282725"/>
                </a:lnTo>
                <a:lnTo>
                  <a:pt x="1269974" y="1258582"/>
                </a:lnTo>
                <a:lnTo>
                  <a:pt x="870165" y="1258582"/>
                </a:lnTo>
                <a:lnTo>
                  <a:pt x="870165" y="846899"/>
                </a:lnTo>
                <a:lnTo>
                  <a:pt x="846645" y="846899"/>
                </a:lnTo>
                <a:lnTo>
                  <a:pt x="846645" y="1258582"/>
                </a:lnTo>
                <a:lnTo>
                  <a:pt x="846645" y="1282725"/>
                </a:lnTo>
                <a:lnTo>
                  <a:pt x="846645" y="1681556"/>
                </a:lnTo>
                <a:lnTo>
                  <a:pt x="446849" y="1681556"/>
                </a:lnTo>
                <a:lnTo>
                  <a:pt x="446849" y="1282725"/>
                </a:lnTo>
                <a:lnTo>
                  <a:pt x="846645" y="1282725"/>
                </a:lnTo>
                <a:lnTo>
                  <a:pt x="846645" y="1258582"/>
                </a:lnTo>
                <a:lnTo>
                  <a:pt x="446849" y="1258582"/>
                </a:lnTo>
                <a:lnTo>
                  <a:pt x="446849" y="846899"/>
                </a:lnTo>
                <a:lnTo>
                  <a:pt x="423329" y="846899"/>
                </a:lnTo>
                <a:lnTo>
                  <a:pt x="423329" y="1258582"/>
                </a:lnTo>
                <a:lnTo>
                  <a:pt x="423329" y="1282725"/>
                </a:lnTo>
                <a:lnTo>
                  <a:pt x="423329" y="1681556"/>
                </a:lnTo>
                <a:lnTo>
                  <a:pt x="23520" y="1681556"/>
                </a:lnTo>
                <a:lnTo>
                  <a:pt x="23520" y="1282725"/>
                </a:lnTo>
                <a:lnTo>
                  <a:pt x="423329" y="1282725"/>
                </a:lnTo>
                <a:lnTo>
                  <a:pt x="423329" y="1258582"/>
                </a:lnTo>
                <a:lnTo>
                  <a:pt x="11760" y="1258582"/>
                </a:lnTo>
                <a:lnTo>
                  <a:pt x="11760" y="1270025"/>
                </a:lnTo>
                <a:lnTo>
                  <a:pt x="0" y="1270025"/>
                </a:lnTo>
                <a:lnTo>
                  <a:pt x="0" y="3387433"/>
                </a:lnTo>
                <a:lnTo>
                  <a:pt x="23520" y="3387433"/>
                </a:lnTo>
                <a:lnTo>
                  <a:pt x="23520" y="2975889"/>
                </a:lnTo>
                <a:lnTo>
                  <a:pt x="2128380" y="2975889"/>
                </a:lnTo>
                <a:lnTo>
                  <a:pt x="2128380" y="2953016"/>
                </a:lnTo>
                <a:lnTo>
                  <a:pt x="23520" y="2953016"/>
                </a:lnTo>
                <a:lnTo>
                  <a:pt x="23520" y="2552916"/>
                </a:lnTo>
                <a:lnTo>
                  <a:pt x="423329" y="2552916"/>
                </a:lnTo>
                <a:lnTo>
                  <a:pt x="423329" y="2952381"/>
                </a:lnTo>
                <a:lnTo>
                  <a:pt x="446849" y="2952381"/>
                </a:lnTo>
                <a:lnTo>
                  <a:pt x="446849" y="2552916"/>
                </a:lnTo>
                <a:lnTo>
                  <a:pt x="846645" y="2552916"/>
                </a:lnTo>
                <a:lnTo>
                  <a:pt x="846645" y="2952381"/>
                </a:lnTo>
                <a:lnTo>
                  <a:pt x="870165" y="2952381"/>
                </a:lnTo>
                <a:lnTo>
                  <a:pt x="870165" y="2552916"/>
                </a:lnTo>
                <a:lnTo>
                  <a:pt x="1269974" y="2552916"/>
                </a:lnTo>
                <a:lnTo>
                  <a:pt x="1269974" y="2952381"/>
                </a:lnTo>
                <a:lnTo>
                  <a:pt x="1293495" y="2952381"/>
                </a:lnTo>
                <a:lnTo>
                  <a:pt x="1293495" y="2552916"/>
                </a:lnTo>
                <a:lnTo>
                  <a:pt x="1693291" y="2552916"/>
                </a:lnTo>
                <a:lnTo>
                  <a:pt x="1693291" y="2952381"/>
                </a:lnTo>
                <a:lnTo>
                  <a:pt x="1716811" y="2952381"/>
                </a:lnTo>
                <a:lnTo>
                  <a:pt x="1716811" y="2552916"/>
                </a:lnTo>
                <a:lnTo>
                  <a:pt x="2128380" y="2552916"/>
                </a:lnTo>
                <a:lnTo>
                  <a:pt x="2128380" y="2528773"/>
                </a:lnTo>
                <a:lnTo>
                  <a:pt x="1716811" y="2528773"/>
                </a:lnTo>
                <a:lnTo>
                  <a:pt x="1716811" y="2129015"/>
                </a:lnTo>
                <a:lnTo>
                  <a:pt x="1693291" y="2129015"/>
                </a:lnTo>
                <a:lnTo>
                  <a:pt x="1693291" y="2528773"/>
                </a:lnTo>
                <a:lnTo>
                  <a:pt x="1293495" y="2528773"/>
                </a:lnTo>
                <a:lnTo>
                  <a:pt x="1293495" y="2129015"/>
                </a:lnTo>
                <a:lnTo>
                  <a:pt x="1269974" y="2129015"/>
                </a:lnTo>
                <a:lnTo>
                  <a:pt x="1269974" y="2528773"/>
                </a:lnTo>
                <a:lnTo>
                  <a:pt x="870165" y="2528773"/>
                </a:lnTo>
                <a:lnTo>
                  <a:pt x="870165" y="2129015"/>
                </a:lnTo>
                <a:lnTo>
                  <a:pt x="846645" y="2129015"/>
                </a:lnTo>
                <a:lnTo>
                  <a:pt x="846645" y="2528773"/>
                </a:lnTo>
                <a:lnTo>
                  <a:pt x="446849" y="2528773"/>
                </a:lnTo>
                <a:lnTo>
                  <a:pt x="446849" y="2129015"/>
                </a:lnTo>
                <a:lnTo>
                  <a:pt x="423329" y="2129015"/>
                </a:lnTo>
                <a:lnTo>
                  <a:pt x="423329" y="2528773"/>
                </a:lnTo>
                <a:lnTo>
                  <a:pt x="23520" y="2528773"/>
                </a:lnTo>
                <a:lnTo>
                  <a:pt x="23520" y="2128672"/>
                </a:lnTo>
                <a:lnTo>
                  <a:pt x="2128380" y="2128672"/>
                </a:lnTo>
                <a:lnTo>
                  <a:pt x="2128380" y="2105799"/>
                </a:lnTo>
                <a:lnTo>
                  <a:pt x="23520" y="2105799"/>
                </a:lnTo>
                <a:lnTo>
                  <a:pt x="23520" y="1705698"/>
                </a:lnTo>
                <a:lnTo>
                  <a:pt x="423329" y="1705698"/>
                </a:lnTo>
                <a:lnTo>
                  <a:pt x="423329" y="2105482"/>
                </a:lnTo>
                <a:lnTo>
                  <a:pt x="446849" y="2105482"/>
                </a:lnTo>
                <a:lnTo>
                  <a:pt x="446849" y="1705698"/>
                </a:lnTo>
                <a:lnTo>
                  <a:pt x="846645" y="1705698"/>
                </a:lnTo>
                <a:lnTo>
                  <a:pt x="846645" y="2105482"/>
                </a:lnTo>
                <a:lnTo>
                  <a:pt x="870165" y="2105482"/>
                </a:lnTo>
                <a:lnTo>
                  <a:pt x="870165" y="1705698"/>
                </a:lnTo>
                <a:lnTo>
                  <a:pt x="1269974" y="1705698"/>
                </a:lnTo>
                <a:lnTo>
                  <a:pt x="1269974" y="2105482"/>
                </a:lnTo>
                <a:lnTo>
                  <a:pt x="1293495" y="2105482"/>
                </a:lnTo>
                <a:lnTo>
                  <a:pt x="1293495" y="1705698"/>
                </a:lnTo>
                <a:lnTo>
                  <a:pt x="1693291" y="1705698"/>
                </a:lnTo>
                <a:lnTo>
                  <a:pt x="1693291" y="2105482"/>
                </a:lnTo>
                <a:lnTo>
                  <a:pt x="1716811" y="2105482"/>
                </a:lnTo>
                <a:lnTo>
                  <a:pt x="1716811" y="1705698"/>
                </a:lnTo>
                <a:lnTo>
                  <a:pt x="2128380" y="1705698"/>
                </a:lnTo>
                <a:lnTo>
                  <a:pt x="2128380" y="1681556"/>
                </a:lnTo>
                <a:lnTo>
                  <a:pt x="1716811" y="1681556"/>
                </a:lnTo>
                <a:lnTo>
                  <a:pt x="1716811" y="1282725"/>
                </a:lnTo>
                <a:lnTo>
                  <a:pt x="2128380" y="1282725"/>
                </a:lnTo>
                <a:lnTo>
                  <a:pt x="2128380" y="1270025"/>
                </a:lnTo>
                <a:lnTo>
                  <a:pt x="2128380" y="1258582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427301" y="0"/>
            <a:ext cx="4257040" cy="10287635"/>
          </a:xfrm>
          <a:custGeom>
            <a:avLst/>
            <a:gdLst/>
            <a:ahLst/>
            <a:cxnLst/>
            <a:rect l="l" t="t" r="r" b="b"/>
            <a:pathLst>
              <a:path w="4257040" h="10287635">
                <a:moveTo>
                  <a:pt x="446849" y="10051923"/>
                </a:moveTo>
                <a:lnTo>
                  <a:pt x="423329" y="10051923"/>
                </a:lnTo>
                <a:lnTo>
                  <a:pt x="423329" y="10287013"/>
                </a:lnTo>
                <a:lnTo>
                  <a:pt x="446849" y="10287013"/>
                </a:lnTo>
                <a:lnTo>
                  <a:pt x="446849" y="10051923"/>
                </a:lnTo>
                <a:close/>
              </a:path>
              <a:path w="4257040" h="10287635">
                <a:moveTo>
                  <a:pt x="870165" y="10051923"/>
                </a:moveTo>
                <a:lnTo>
                  <a:pt x="846645" y="10051923"/>
                </a:lnTo>
                <a:lnTo>
                  <a:pt x="846645" y="10287013"/>
                </a:lnTo>
                <a:lnTo>
                  <a:pt x="870165" y="10287013"/>
                </a:lnTo>
                <a:lnTo>
                  <a:pt x="870165" y="10051923"/>
                </a:lnTo>
                <a:close/>
              </a:path>
              <a:path w="4257040" h="10287635">
                <a:moveTo>
                  <a:pt x="1293495" y="10051923"/>
                </a:moveTo>
                <a:lnTo>
                  <a:pt x="1269974" y="10051923"/>
                </a:lnTo>
                <a:lnTo>
                  <a:pt x="1269974" y="10287013"/>
                </a:lnTo>
                <a:lnTo>
                  <a:pt x="1293495" y="10287013"/>
                </a:lnTo>
                <a:lnTo>
                  <a:pt x="1293495" y="10051923"/>
                </a:lnTo>
                <a:close/>
              </a:path>
              <a:path w="4257040" h="10287635">
                <a:moveTo>
                  <a:pt x="1716811" y="10051923"/>
                </a:moveTo>
                <a:lnTo>
                  <a:pt x="1693291" y="10051923"/>
                </a:lnTo>
                <a:lnTo>
                  <a:pt x="1693291" y="10287013"/>
                </a:lnTo>
                <a:lnTo>
                  <a:pt x="1716811" y="10287013"/>
                </a:lnTo>
                <a:lnTo>
                  <a:pt x="1716811" y="10051923"/>
                </a:lnTo>
                <a:close/>
              </a:path>
              <a:path w="4257040" h="10287635">
                <a:moveTo>
                  <a:pt x="2128380" y="8334603"/>
                </a:moveTo>
                <a:lnTo>
                  <a:pt x="1716811" y="8334603"/>
                </a:lnTo>
                <a:lnTo>
                  <a:pt x="1716811" y="7922920"/>
                </a:lnTo>
                <a:lnTo>
                  <a:pt x="1693291" y="7922920"/>
                </a:lnTo>
                <a:lnTo>
                  <a:pt x="1693291" y="8334603"/>
                </a:lnTo>
                <a:lnTo>
                  <a:pt x="1693291" y="8358733"/>
                </a:lnTo>
                <a:lnTo>
                  <a:pt x="1693291" y="8757577"/>
                </a:lnTo>
                <a:lnTo>
                  <a:pt x="1293495" y="8757577"/>
                </a:lnTo>
                <a:lnTo>
                  <a:pt x="1293495" y="8358733"/>
                </a:lnTo>
                <a:lnTo>
                  <a:pt x="1693291" y="8358733"/>
                </a:lnTo>
                <a:lnTo>
                  <a:pt x="1693291" y="8334603"/>
                </a:lnTo>
                <a:lnTo>
                  <a:pt x="1293495" y="8334603"/>
                </a:lnTo>
                <a:lnTo>
                  <a:pt x="1293495" y="7922920"/>
                </a:lnTo>
                <a:lnTo>
                  <a:pt x="1269974" y="7922920"/>
                </a:lnTo>
                <a:lnTo>
                  <a:pt x="1269974" y="8334603"/>
                </a:lnTo>
                <a:lnTo>
                  <a:pt x="1269974" y="8358733"/>
                </a:lnTo>
                <a:lnTo>
                  <a:pt x="1269974" y="8757577"/>
                </a:lnTo>
                <a:lnTo>
                  <a:pt x="870165" y="8757577"/>
                </a:lnTo>
                <a:lnTo>
                  <a:pt x="870165" y="8358733"/>
                </a:lnTo>
                <a:lnTo>
                  <a:pt x="1269974" y="8358733"/>
                </a:lnTo>
                <a:lnTo>
                  <a:pt x="1269974" y="8334603"/>
                </a:lnTo>
                <a:lnTo>
                  <a:pt x="846645" y="8334603"/>
                </a:lnTo>
                <a:lnTo>
                  <a:pt x="846645" y="8358733"/>
                </a:lnTo>
                <a:lnTo>
                  <a:pt x="846645" y="8757577"/>
                </a:lnTo>
                <a:lnTo>
                  <a:pt x="446849" y="8757577"/>
                </a:lnTo>
                <a:lnTo>
                  <a:pt x="446849" y="8358733"/>
                </a:lnTo>
                <a:lnTo>
                  <a:pt x="846645" y="8358733"/>
                </a:lnTo>
                <a:lnTo>
                  <a:pt x="846645" y="8334603"/>
                </a:lnTo>
                <a:lnTo>
                  <a:pt x="423329" y="8334603"/>
                </a:lnTo>
                <a:lnTo>
                  <a:pt x="423329" y="8358733"/>
                </a:lnTo>
                <a:lnTo>
                  <a:pt x="423329" y="8757577"/>
                </a:lnTo>
                <a:lnTo>
                  <a:pt x="23520" y="8757577"/>
                </a:lnTo>
                <a:lnTo>
                  <a:pt x="23520" y="8358733"/>
                </a:lnTo>
                <a:lnTo>
                  <a:pt x="423329" y="8358733"/>
                </a:lnTo>
                <a:lnTo>
                  <a:pt x="423329" y="8334603"/>
                </a:lnTo>
                <a:lnTo>
                  <a:pt x="11760" y="8334603"/>
                </a:lnTo>
                <a:lnTo>
                  <a:pt x="11760" y="8346033"/>
                </a:lnTo>
                <a:lnTo>
                  <a:pt x="0" y="8346033"/>
                </a:lnTo>
                <a:lnTo>
                  <a:pt x="0" y="10286886"/>
                </a:lnTo>
                <a:lnTo>
                  <a:pt x="23520" y="10286886"/>
                </a:lnTo>
                <a:lnTo>
                  <a:pt x="23520" y="10051898"/>
                </a:lnTo>
                <a:lnTo>
                  <a:pt x="2128380" y="10051898"/>
                </a:lnTo>
                <a:lnTo>
                  <a:pt x="2128380" y="10029038"/>
                </a:lnTo>
                <a:lnTo>
                  <a:pt x="23520" y="10029038"/>
                </a:lnTo>
                <a:lnTo>
                  <a:pt x="23520" y="9628924"/>
                </a:lnTo>
                <a:lnTo>
                  <a:pt x="423329" y="9628924"/>
                </a:lnTo>
                <a:lnTo>
                  <a:pt x="423329" y="10028403"/>
                </a:lnTo>
                <a:lnTo>
                  <a:pt x="446849" y="10028403"/>
                </a:lnTo>
                <a:lnTo>
                  <a:pt x="446849" y="9628924"/>
                </a:lnTo>
                <a:lnTo>
                  <a:pt x="846645" y="9628924"/>
                </a:lnTo>
                <a:lnTo>
                  <a:pt x="846645" y="10028403"/>
                </a:lnTo>
                <a:lnTo>
                  <a:pt x="870165" y="10028403"/>
                </a:lnTo>
                <a:lnTo>
                  <a:pt x="870165" y="9628924"/>
                </a:lnTo>
                <a:lnTo>
                  <a:pt x="1269974" y="9628924"/>
                </a:lnTo>
                <a:lnTo>
                  <a:pt x="1269974" y="10028403"/>
                </a:lnTo>
                <a:lnTo>
                  <a:pt x="1293495" y="10028403"/>
                </a:lnTo>
                <a:lnTo>
                  <a:pt x="1293495" y="9628924"/>
                </a:lnTo>
                <a:lnTo>
                  <a:pt x="1693291" y="9628924"/>
                </a:lnTo>
                <a:lnTo>
                  <a:pt x="1693291" y="10028403"/>
                </a:lnTo>
                <a:lnTo>
                  <a:pt x="1716811" y="10028403"/>
                </a:lnTo>
                <a:lnTo>
                  <a:pt x="1716811" y="9628924"/>
                </a:lnTo>
                <a:lnTo>
                  <a:pt x="2128380" y="9628924"/>
                </a:lnTo>
                <a:lnTo>
                  <a:pt x="2128380" y="9604794"/>
                </a:lnTo>
                <a:lnTo>
                  <a:pt x="1716811" y="9604794"/>
                </a:lnTo>
                <a:lnTo>
                  <a:pt x="1716811" y="9205023"/>
                </a:lnTo>
                <a:lnTo>
                  <a:pt x="1693291" y="9205023"/>
                </a:lnTo>
                <a:lnTo>
                  <a:pt x="1693291" y="9604794"/>
                </a:lnTo>
                <a:lnTo>
                  <a:pt x="1293495" y="9604794"/>
                </a:lnTo>
                <a:lnTo>
                  <a:pt x="1293495" y="9205023"/>
                </a:lnTo>
                <a:lnTo>
                  <a:pt x="1269974" y="9205023"/>
                </a:lnTo>
                <a:lnTo>
                  <a:pt x="1269974" y="9604794"/>
                </a:lnTo>
                <a:lnTo>
                  <a:pt x="870165" y="9604794"/>
                </a:lnTo>
                <a:lnTo>
                  <a:pt x="870165" y="9205023"/>
                </a:lnTo>
                <a:lnTo>
                  <a:pt x="846645" y="9205023"/>
                </a:lnTo>
                <a:lnTo>
                  <a:pt x="846645" y="9604794"/>
                </a:lnTo>
                <a:lnTo>
                  <a:pt x="446849" y="9604794"/>
                </a:lnTo>
                <a:lnTo>
                  <a:pt x="446849" y="9205023"/>
                </a:lnTo>
                <a:lnTo>
                  <a:pt x="423329" y="9205023"/>
                </a:lnTo>
                <a:lnTo>
                  <a:pt x="423329" y="9604794"/>
                </a:lnTo>
                <a:lnTo>
                  <a:pt x="23520" y="9604794"/>
                </a:lnTo>
                <a:lnTo>
                  <a:pt x="23520" y="9204681"/>
                </a:lnTo>
                <a:lnTo>
                  <a:pt x="2128380" y="9204681"/>
                </a:lnTo>
                <a:lnTo>
                  <a:pt x="2128380" y="9181821"/>
                </a:lnTo>
                <a:lnTo>
                  <a:pt x="23520" y="9181821"/>
                </a:lnTo>
                <a:lnTo>
                  <a:pt x="23520" y="8781707"/>
                </a:lnTo>
                <a:lnTo>
                  <a:pt x="423329" y="8781707"/>
                </a:lnTo>
                <a:lnTo>
                  <a:pt x="423329" y="9181503"/>
                </a:lnTo>
                <a:lnTo>
                  <a:pt x="446849" y="9181503"/>
                </a:lnTo>
                <a:lnTo>
                  <a:pt x="446849" y="8781707"/>
                </a:lnTo>
                <a:lnTo>
                  <a:pt x="846645" y="8781707"/>
                </a:lnTo>
                <a:lnTo>
                  <a:pt x="846645" y="9181503"/>
                </a:lnTo>
                <a:lnTo>
                  <a:pt x="870165" y="9181503"/>
                </a:lnTo>
                <a:lnTo>
                  <a:pt x="870165" y="8781707"/>
                </a:lnTo>
                <a:lnTo>
                  <a:pt x="1269974" y="8781707"/>
                </a:lnTo>
                <a:lnTo>
                  <a:pt x="1269974" y="9181503"/>
                </a:lnTo>
                <a:lnTo>
                  <a:pt x="1293495" y="9181503"/>
                </a:lnTo>
                <a:lnTo>
                  <a:pt x="1293495" y="8781707"/>
                </a:lnTo>
                <a:lnTo>
                  <a:pt x="1693291" y="8781707"/>
                </a:lnTo>
                <a:lnTo>
                  <a:pt x="1693291" y="9181503"/>
                </a:lnTo>
                <a:lnTo>
                  <a:pt x="1716811" y="9181503"/>
                </a:lnTo>
                <a:lnTo>
                  <a:pt x="1716811" y="8781707"/>
                </a:lnTo>
                <a:lnTo>
                  <a:pt x="2128380" y="8781707"/>
                </a:lnTo>
                <a:lnTo>
                  <a:pt x="2128380" y="8757577"/>
                </a:lnTo>
                <a:lnTo>
                  <a:pt x="1716811" y="8757577"/>
                </a:lnTo>
                <a:lnTo>
                  <a:pt x="1716811" y="8358733"/>
                </a:lnTo>
                <a:lnTo>
                  <a:pt x="2128380" y="8358733"/>
                </a:lnTo>
                <a:lnTo>
                  <a:pt x="2128380" y="8346033"/>
                </a:lnTo>
                <a:lnTo>
                  <a:pt x="2128380" y="8334603"/>
                </a:lnTo>
                <a:close/>
              </a:path>
              <a:path w="4257040" h="10287635">
                <a:moveTo>
                  <a:pt x="4256748" y="1947570"/>
                </a:moveTo>
                <a:lnTo>
                  <a:pt x="3845191" y="1947570"/>
                </a:lnTo>
                <a:lnTo>
                  <a:pt x="3845191" y="1535874"/>
                </a:lnTo>
                <a:lnTo>
                  <a:pt x="3821671" y="1535874"/>
                </a:lnTo>
                <a:lnTo>
                  <a:pt x="3821671" y="1947570"/>
                </a:lnTo>
                <a:lnTo>
                  <a:pt x="3421862" y="1947570"/>
                </a:lnTo>
                <a:lnTo>
                  <a:pt x="3421862" y="1535874"/>
                </a:lnTo>
                <a:lnTo>
                  <a:pt x="3398342" y="1535874"/>
                </a:lnTo>
                <a:lnTo>
                  <a:pt x="3398342" y="1947570"/>
                </a:lnTo>
                <a:lnTo>
                  <a:pt x="2998546" y="1947570"/>
                </a:lnTo>
                <a:lnTo>
                  <a:pt x="2998546" y="1535874"/>
                </a:lnTo>
                <a:lnTo>
                  <a:pt x="2975025" y="1535874"/>
                </a:lnTo>
                <a:lnTo>
                  <a:pt x="2975025" y="1947570"/>
                </a:lnTo>
                <a:lnTo>
                  <a:pt x="2575217" y="1947570"/>
                </a:lnTo>
                <a:lnTo>
                  <a:pt x="2575217" y="1535874"/>
                </a:lnTo>
                <a:lnTo>
                  <a:pt x="2551696" y="1535874"/>
                </a:lnTo>
                <a:lnTo>
                  <a:pt x="2551696" y="1947570"/>
                </a:lnTo>
                <a:lnTo>
                  <a:pt x="2140140" y="1947570"/>
                </a:lnTo>
                <a:lnTo>
                  <a:pt x="2140140" y="1959000"/>
                </a:lnTo>
                <a:lnTo>
                  <a:pt x="2128380" y="1959000"/>
                </a:lnTo>
                <a:lnTo>
                  <a:pt x="2128380" y="1971700"/>
                </a:lnTo>
                <a:lnTo>
                  <a:pt x="2128380" y="2370544"/>
                </a:lnTo>
                <a:lnTo>
                  <a:pt x="2128380" y="3642004"/>
                </a:lnTo>
                <a:lnTo>
                  <a:pt x="2151900" y="3642004"/>
                </a:lnTo>
                <a:lnTo>
                  <a:pt x="2151900" y="3241891"/>
                </a:lnTo>
                <a:lnTo>
                  <a:pt x="4256748" y="3241891"/>
                </a:lnTo>
                <a:lnTo>
                  <a:pt x="4256748" y="3217761"/>
                </a:lnTo>
                <a:lnTo>
                  <a:pt x="2151900" y="3217761"/>
                </a:lnTo>
                <a:lnTo>
                  <a:pt x="2151900" y="2817647"/>
                </a:lnTo>
                <a:lnTo>
                  <a:pt x="4256748" y="2817647"/>
                </a:lnTo>
                <a:lnTo>
                  <a:pt x="4256748" y="2794787"/>
                </a:lnTo>
                <a:lnTo>
                  <a:pt x="2151900" y="2794787"/>
                </a:lnTo>
                <a:lnTo>
                  <a:pt x="2151900" y="2394674"/>
                </a:lnTo>
                <a:lnTo>
                  <a:pt x="4256748" y="2394674"/>
                </a:lnTo>
                <a:lnTo>
                  <a:pt x="4256748" y="2370544"/>
                </a:lnTo>
                <a:lnTo>
                  <a:pt x="2151900" y="2370544"/>
                </a:lnTo>
                <a:lnTo>
                  <a:pt x="2151900" y="1971700"/>
                </a:lnTo>
                <a:lnTo>
                  <a:pt x="4256748" y="1971700"/>
                </a:lnTo>
                <a:lnTo>
                  <a:pt x="4256748" y="1959000"/>
                </a:lnTo>
                <a:lnTo>
                  <a:pt x="4256748" y="1947570"/>
                </a:lnTo>
                <a:close/>
              </a:path>
              <a:path w="4257040" h="10287635">
                <a:moveTo>
                  <a:pt x="4256748" y="241528"/>
                </a:moveTo>
                <a:lnTo>
                  <a:pt x="3845191" y="241528"/>
                </a:lnTo>
                <a:lnTo>
                  <a:pt x="3845191" y="0"/>
                </a:lnTo>
                <a:lnTo>
                  <a:pt x="3821671" y="0"/>
                </a:lnTo>
                <a:lnTo>
                  <a:pt x="3821671" y="241528"/>
                </a:lnTo>
                <a:lnTo>
                  <a:pt x="3421862" y="241528"/>
                </a:lnTo>
                <a:lnTo>
                  <a:pt x="3421862" y="0"/>
                </a:lnTo>
                <a:lnTo>
                  <a:pt x="3398342" y="0"/>
                </a:lnTo>
                <a:lnTo>
                  <a:pt x="3398342" y="241528"/>
                </a:lnTo>
                <a:lnTo>
                  <a:pt x="2998546" y="241528"/>
                </a:lnTo>
                <a:lnTo>
                  <a:pt x="2998546" y="0"/>
                </a:lnTo>
                <a:lnTo>
                  <a:pt x="2975025" y="0"/>
                </a:lnTo>
                <a:lnTo>
                  <a:pt x="2975025" y="241528"/>
                </a:lnTo>
                <a:lnTo>
                  <a:pt x="2575217" y="241528"/>
                </a:lnTo>
                <a:lnTo>
                  <a:pt x="2575217" y="0"/>
                </a:lnTo>
                <a:lnTo>
                  <a:pt x="2551696" y="0"/>
                </a:lnTo>
                <a:lnTo>
                  <a:pt x="2551696" y="241528"/>
                </a:lnTo>
                <a:lnTo>
                  <a:pt x="2151900" y="241528"/>
                </a:lnTo>
                <a:lnTo>
                  <a:pt x="2151900" y="190"/>
                </a:lnTo>
                <a:lnTo>
                  <a:pt x="2128380" y="190"/>
                </a:lnTo>
                <a:lnTo>
                  <a:pt x="2128380" y="1947392"/>
                </a:lnTo>
                <a:lnTo>
                  <a:pt x="2151900" y="1947392"/>
                </a:lnTo>
                <a:lnTo>
                  <a:pt x="2151900" y="1535849"/>
                </a:lnTo>
                <a:lnTo>
                  <a:pt x="4256748" y="1535849"/>
                </a:lnTo>
                <a:lnTo>
                  <a:pt x="4256748" y="1512989"/>
                </a:lnTo>
                <a:lnTo>
                  <a:pt x="2151900" y="1512989"/>
                </a:lnTo>
                <a:lnTo>
                  <a:pt x="2151900" y="1112875"/>
                </a:lnTo>
                <a:lnTo>
                  <a:pt x="2551696" y="1112875"/>
                </a:lnTo>
                <a:lnTo>
                  <a:pt x="2551696" y="1512354"/>
                </a:lnTo>
                <a:lnTo>
                  <a:pt x="2575217" y="1512354"/>
                </a:lnTo>
                <a:lnTo>
                  <a:pt x="2575217" y="1112875"/>
                </a:lnTo>
                <a:lnTo>
                  <a:pt x="2975025" y="1112875"/>
                </a:lnTo>
                <a:lnTo>
                  <a:pt x="2975025" y="1512354"/>
                </a:lnTo>
                <a:lnTo>
                  <a:pt x="2998546" y="1512354"/>
                </a:lnTo>
                <a:lnTo>
                  <a:pt x="2998546" y="1112875"/>
                </a:lnTo>
                <a:lnTo>
                  <a:pt x="3398342" y="1112875"/>
                </a:lnTo>
                <a:lnTo>
                  <a:pt x="3398342" y="1512354"/>
                </a:lnTo>
                <a:lnTo>
                  <a:pt x="3421862" y="1512354"/>
                </a:lnTo>
                <a:lnTo>
                  <a:pt x="3421862" y="1112875"/>
                </a:lnTo>
                <a:lnTo>
                  <a:pt x="3821671" y="1112875"/>
                </a:lnTo>
                <a:lnTo>
                  <a:pt x="3821671" y="1512354"/>
                </a:lnTo>
                <a:lnTo>
                  <a:pt x="3845191" y="1512354"/>
                </a:lnTo>
                <a:lnTo>
                  <a:pt x="3845191" y="1112875"/>
                </a:lnTo>
                <a:lnTo>
                  <a:pt x="4256748" y="1112875"/>
                </a:lnTo>
                <a:lnTo>
                  <a:pt x="4256748" y="1088745"/>
                </a:lnTo>
                <a:lnTo>
                  <a:pt x="3845191" y="1088745"/>
                </a:lnTo>
                <a:lnTo>
                  <a:pt x="3845191" y="688975"/>
                </a:lnTo>
                <a:lnTo>
                  <a:pt x="3821671" y="688975"/>
                </a:lnTo>
                <a:lnTo>
                  <a:pt x="3821671" y="1088745"/>
                </a:lnTo>
                <a:lnTo>
                  <a:pt x="3421862" y="1088745"/>
                </a:lnTo>
                <a:lnTo>
                  <a:pt x="3421862" y="688975"/>
                </a:lnTo>
                <a:lnTo>
                  <a:pt x="3398342" y="688975"/>
                </a:lnTo>
                <a:lnTo>
                  <a:pt x="3398342" y="1088745"/>
                </a:lnTo>
                <a:lnTo>
                  <a:pt x="2998546" y="1088745"/>
                </a:lnTo>
                <a:lnTo>
                  <a:pt x="2998546" y="688975"/>
                </a:lnTo>
                <a:lnTo>
                  <a:pt x="2975025" y="688975"/>
                </a:lnTo>
                <a:lnTo>
                  <a:pt x="2975025" y="1088745"/>
                </a:lnTo>
                <a:lnTo>
                  <a:pt x="2575217" y="1088745"/>
                </a:lnTo>
                <a:lnTo>
                  <a:pt x="2575217" y="688975"/>
                </a:lnTo>
                <a:lnTo>
                  <a:pt x="2551696" y="688975"/>
                </a:lnTo>
                <a:lnTo>
                  <a:pt x="2551696" y="1088745"/>
                </a:lnTo>
                <a:lnTo>
                  <a:pt x="2151900" y="1088745"/>
                </a:lnTo>
                <a:lnTo>
                  <a:pt x="2151900" y="688632"/>
                </a:lnTo>
                <a:lnTo>
                  <a:pt x="4256748" y="688632"/>
                </a:lnTo>
                <a:lnTo>
                  <a:pt x="4256748" y="665772"/>
                </a:lnTo>
                <a:lnTo>
                  <a:pt x="2151900" y="665772"/>
                </a:lnTo>
                <a:lnTo>
                  <a:pt x="2151900" y="265658"/>
                </a:lnTo>
                <a:lnTo>
                  <a:pt x="2551696" y="265658"/>
                </a:lnTo>
                <a:lnTo>
                  <a:pt x="2551696" y="665454"/>
                </a:lnTo>
                <a:lnTo>
                  <a:pt x="2575217" y="665454"/>
                </a:lnTo>
                <a:lnTo>
                  <a:pt x="2575217" y="265658"/>
                </a:lnTo>
                <a:lnTo>
                  <a:pt x="2975025" y="265658"/>
                </a:lnTo>
                <a:lnTo>
                  <a:pt x="2975025" y="665454"/>
                </a:lnTo>
                <a:lnTo>
                  <a:pt x="2998546" y="665454"/>
                </a:lnTo>
                <a:lnTo>
                  <a:pt x="2998546" y="265658"/>
                </a:lnTo>
                <a:lnTo>
                  <a:pt x="3398342" y="265658"/>
                </a:lnTo>
                <a:lnTo>
                  <a:pt x="3398342" y="665454"/>
                </a:lnTo>
                <a:lnTo>
                  <a:pt x="3421862" y="665454"/>
                </a:lnTo>
                <a:lnTo>
                  <a:pt x="3421862" y="265658"/>
                </a:lnTo>
                <a:lnTo>
                  <a:pt x="3821671" y="265658"/>
                </a:lnTo>
                <a:lnTo>
                  <a:pt x="3821671" y="665454"/>
                </a:lnTo>
                <a:lnTo>
                  <a:pt x="3845191" y="665454"/>
                </a:lnTo>
                <a:lnTo>
                  <a:pt x="3845191" y="265658"/>
                </a:lnTo>
                <a:lnTo>
                  <a:pt x="4256748" y="265658"/>
                </a:lnTo>
                <a:lnTo>
                  <a:pt x="4256748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555682" y="1971090"/>
            <a:ext cx="2128520" cy="6363335"/>
          </a:xfrm>
          <a:custGeom>
            <a:avLst/>
            <a:gdLst/>
            <a:ahLst/>
            <a:cxnLst/>
            <a:rect l="l" t="t" r="r" b="b"/>
            <a:pathLst>
              <a:path w="2128520" h="6363334">
                <a:moveTo>
                  <a:pt x="446836" y="1270355"/>
                </a:moveTo>
                <a:lnTo>
                  <a:pt x="423316" y="1270355"/>
                </a:lnTo>
                <a:lnTo>
                  <a:pt x="423316" y="1670278"/>
                </a:lnTo>
                <a:lnTo>
                  <a:pt x="446836" y="1670278"/>
                </a:lnTo>
                <a:lnTo>
                  <a:pt x="446836" y="1270355"/>
                </a:lnTo>
                <a:close/>
              </a:path>
              <a:path w="2128520" h="6363334">
                <a:moveTo>
                  <a:pt x="446836" y="846899"/>
                </a:moveTo>
                <a:lnTo>
                  <a:pt x="423316" y="846899"/>
                </a:lnTo>
                <a:lnTo>
                  <a:pt x="423316" y="1246822"/>
                </a:lnTo>
                <a:lnTo>
                  <a:pt x="446836" y="1246822"/>
                </a:lnTo>
                <a:lnTo>
                  <a:pt x="446836" y="846899"/>
                </a:lnTo>
                <a:close/>
              </a:path>
              <a:path w="2128520" h="6363334">
                <a:moveTo>
                  <a:pt x="446836" y="423456"/>
                </a:moveTo>
                <a:lnTo>
                  <a:pt x="423316" y="423456"/>
                </a:lnTo>
                <a:lnTo>
                  <a:pt x="423316" y="823379"/>
                </a:lnTo>
                <a:lnTo>
                  <a:pt x="446836" y="823379"/>
                </a:lnTo>
                <a:lnTo>
                  <a:pt x="446836" y="423456"/>
                </a:lnTo>
                <a:close/>
              </a:path>
              <a:path w="2128520" h="6363334">
                <a:moveTo>
                  <a:pt x="446836" y="0"/>
                </a:moveTo>
                <a:lnTo>
                  <a:pt x="423316" y="0"/>
                </a:lnTo>
                <a:lnTo>
                  <a:pt x="423316" y="399923"/>
                </a:lnTo>
                <a:lnTo>
                  <a:pt x="446836" y="399923"/>
                </a:lnTo>
                <a:lnTo>
                  <a:pt x="446836" y="0"/>
                </a:lnTo>
                <a:close/>
              </a:path>
              <a:path w="2128520" h="6363334">
                <a:moveTo>
                  <a:pt x="870165" y="1270355"/>
                </a:moveTo>
                <a:lnTo>
                  <a:pt x="846645" y="1270355"/>
                </a:lnTo>
                <a:lnTo>
                  <a:pt x="846645" y="1670278"/>
                </a:lnTo>
                <a:lnTo>
                  <a:pt x="870165" y="1670278"/>
                </a:lnTo>
                <a:lnTo>
                  <a:pt x="870165" y="1270355"/>
                </a:lnTo>
                <a:close/>
              </a:path>
              <a:path w="2128520" h="6363334">
                <a:moveTo>
                  <a:pt x="870165" y="846899"/>
                </a:moveTo>
                <a:lnTo>
                  <a:pt x="846645" y="846899"/>
                </a:lnTo>
                <a:lnTo>
                  <a:pt x="846645" y="1246822"/>
                </a:lnTo>
                <a:lnTo>
                  <a:pt x="870165" y="1246822"/>
                </a:lnTo>
                <a:lnTo>
                  <a:pt x="870165" y="846899"/>
                </a:lnTo>
                <a:close/>
              </a:path>
              <a:path w="2128520" h="6363334">
                <a:moveTo>
                  <a:pt x="870165" y="423456"/>
                </a:moveTo>
                <a:lnTo>
                  <a:pt x="846645" y="423456"/>
                </a:lnTo>
                <a:lnTo>
                  <a:pt x="846645" y="823379"/>
                </a:lnTo>
                <a:lnTo>
                  <a:pt x="870165" y="823379"/>
                </a:lnTo>
                <a:lnTo>
                  <a:pt x="870165" y="423456"/>
                </a:lnTo>
                <a:close/>
              </a:path>
              <a:path w="2128520" h="6363334">
                <a:moveTo>
                  <a:pt x="870165" y="0"/>
                </a:moveTo>
                <a:lnTo>
                  <a:pt x="846645" y="0"/>
                </a:lnTo>
                <a:lnTo>
                  <a:pt x="846645" y="399923"/>
                </a:lnTo>
                <a:lnTo>
                  <a:pt x="870165" y="399923"/>
                </a:lnTo>
                <a:lnTo>
                  <a:pt x="870165" y="0"/>
                </a:lnTo>
                <a:close/>
              </a:path>
              <a:path w="2128520" h="6363334">
                <a:moveTo>
                  <a:pt x="1293482" y="1270355"/>
                </a:moveTo>
                <a:lnTo>
                  <a:pt x="1269961" y="1270355"/>
                </a:lnTo>
                <a:lnTo>
                  <a:pt x="1269961" y="1670278"/>
                </a:lnTo>
                <a:lnTo>
                  <a:pt x="1293482" y="1670278"/>
                </a:lnTo>
                <a:lnTo>
                  <a:pt x="1293482" y="1270355"/>
                </a:lnTo>
                <a:close/>
              </a:path>
              <a:path w="2128520" h="6363334">
                <a:moveTo>
                  <a:pt x="1293482" y="846899"/>
                </a:moveTo>
                <a:lnTo>
                  <a:pt x="1269961" y="846899"/>
                </a:lnTo>
                <a:lnTo>
                  <a:pt x="1269961" y="1246822"/>
                </a:lnTo>
                <a:lnTo>
                  <a:pt x="1293482" y="1246822"/>
                </a:lnTo>
                <a:lnTo>
                  <a:pt x="1293482" y="846899"/>
                </a:lnTo>
                <a:close/>
              </a:path>
              <a:path w="2128520" h="6363334">
                <a:moveTo>
                  <a:pt x="1293482" y="423456"/>
                </a:moveTo>
                <a:lnTo>
                  <a:pt x="1269961" y="423456"/>
                </a:lnTo>
                <a:lnTo>
                  <a:pt x="1269961" y="823379"/>
                </a:lnTo>
                <a:lnTo>
                  <a:pt x="1293482" y="823379"/>
                </a:lnTo>
                <a:lnTo>
                  <a:pt x="1293482" y="423456"/>
                </a:lnTo>
                <a:close/>
              </a:path>
              <a:path w="2128520" h="6363334">
                <a:moveTo>
                  <a:pt x="1293482" y="0"/>
                </a:moveTo>
                <a:lnTo>
                  <a:pt x="1269961" y="0"/>
                </a:lnTo>
                <a:lnTo>
                  <a:pt x="1269961" y="399923"/>
                </a:lnTo>
                <a:lnTo>
                  <a:pt x="1293482" y="399923"/>
                </a:lnTo>
                <a:lnTo>
                  <a:pt x="1293482" y="0"/>
                </a:lnTo>
                <a:close/>
              </a:path>
              <a:path w="2128520" h="6363334">
                <a:moveTo>
                  <a:pt x="1716811" y="1270355"/>
                </a:moveTo>
                <a:lnTo>
                  <a:pt x="1693291" y="1270355"/>
                </a:lnTo>
                <a:lnTo>
                  <a:pt x="1693291" y="1670278"/>
                </a:lnTo>
                <a:lnTo>
                  <a:pt x="1716811" y="1670278"/>
                </a:lnTo>
                <a:lnTo>
                  <a:pt x="1716811" y="1270355"/>
                </a:lnTo>
                <a:close/>
              </a:path>
              <a:path w="2128520" h="6363334">
                <a:moveTo>
                  <a:pt x="1716811" y="846899"/>
                </a:moveTo>
                <a:lnTo>
                  <a:pt x="1693291" y="846899"/>
                </a:lnTo>
                <a:lnTo>
                  <a:pt x="1693291" y="1246822"/>
                </a:lnTo>
                <a:lnTo>
                  <a:pt x="1716811" y="1246822"/>
                </a:lnTo>
                <a:lnTo>
                  <a:pt x="1716811" y="846899"/>
                </a:lnTo>
                <a:close/>
              </a:path>
              <a:path w="2128520" h="6363334">
                <a:moveTo>
                  <a:pt x="1716811" y="423456"/>
                </a:moveTo>
                <a:lnTo>
                  <a:pt x="1693291" y="423456"/>
                </a:lnTo>
                <a:lnTo>
                  <a:pt x="1693291" y="823379"/>
                </a:lnTo>
                <a:lnTo>
                  <a:pt x="1716811" y="823379"/>
                </a:lnTo>
                <a:lnTo>
                  <a:pt x="1716811" y="423456"/>
                </a:lnTo>
                <a:close/>
              </a:path>
              <a:path w="2128520" h="6363334">
                <a:moveTo>
                  <a:pt x="1716811" y="0"/>
                </a:moveTo>
                <a:lnTo>
                  <a:pt x="1693291" y="0"/>
                </a:lnTo>
                <a:lnTo>
                  <a:pt x="1693291" y="399923"/>
                </a:lnTo>
                <a:lnTo>
                  <a:pt x="1716811" y="399923"/>
                </a:lnTo>
                <a:lnTo>
                  <a:pt x="1716811" y="0"/>
                </a:lnTo>
                <a:close/>
              </a:path>
              <a:path w="2128520" h="6363334">
                <a:moveTo>
                  <a:pt x="2128367" y="4234497"/>
                </a:moveTo>
                <a:lnTo>
                  <a:pt x="1716811" y="4234497"/>
                </a:lnTo>
                <a:lnTo>
                  <a:pt x="1716811" y="3822814"/>
                </a:lnTo>
                <a:lnTo>
                  <a:pt x="1693291" y="3822814"/>
                </a:lnTo>
                <a:lnTo>
                  <a:pt x="1693291" y="4234497"/>
                </a:lnTo>
                <a:lnTo>
                  <a:pt x="1693291" y="4258627"/>
                </a:lnTo>
                <a:lnTo>
                  <a:pt x="1693291" y="4657471"/>
                </a:lnTo>
                <a:lnTo>
                  <a:pt x="1293482" y="4657471"/>
                </a:lnTo>
                <a:lnTo>
                  <a:pt x="1293482" y="4258627"/>
                </a:lnTo>
                <a:lnTo>
                  <a:pt x="1693291" y="4258627"/>
                </a:lnTo>
                <a:lnTo>
                  <a:pt x="1693291" y="4234497"/>
                </a:lnTo>
                <a:lnTo>
                  <a:pt x="1293482" y="4234497"/>
                </a:lnTo>
                <a:lnTo>
                  <a:pt x="1293482" y="3822814"/>
                </a:lnTo>
                <a:lnTo>
                  <a:pt x="1269961" y="3822814"/>
                </a:lnTo>
                <a:lnTo>
                  <a:pt x="1269961" y="4234497"/>
                </a:lnTo>
                <a:lnTo>
                  <a:pt x="1269961" y="4258627"/>
                </a:lnTo>
                <a:lnTo>
                  <a:pt x="1269961" y="4657471"/>
                </a:lnTo>
                <a:lnTo>
                  <a:pt x="870165" y="4657471"/>
                </a:lnTo>
                <a:lnTo>
                  <a:pt x="870165" y="4258627"/>
                </a:lnTo>
                <a:lnTo>
                  <a:pt x="1269961" y="4258627"/>
                </a:lnTo>
                <a:lnTo>
                  <a:pt x="1269961" y="4234497"/>
                </a:lnTo>
                <a:lnTo>
                  <a:pt x="870165" y="4234497"/>
                </a:lnTo>
                <a:lnTo>
                  <a:pt x="870165" y="3822814"/>
                </a:lnTo>
                <a:lnTo>
                  <a:pt x="846645" y="3822814"/>
                </a:lnTo>
                <a:lnTo>
                  <a:pt x="846645" y="4234497"/>
                </a:lnTo>
                <a:lnTo>
                  <a:pt x="846645" y="4258627"/>
                </a:lnTo>
                <a:lnTo>
                  <a:pt x="846645" y="4657471"/>
                </a:lnTo>
                <a:lnTo>
                  <a:pt x="446836" y="4657471"/>
                </a:lnTo>
                <a:lnTo>
                  <a:pt x="446836" y="4258627"/>
                </a:lnTo>
                <a:lnTo>
                  <a:pt x="846645" y="4258627"/>
                </a:lnTo>
                <a:lnTo>
                  <a:pt x="846645" y="4234497"/>
                </a:lnTo>
                <a:lnTo>
                  <a:pt x="446836" y="4234497"/>
                </a:lnTo>
                <a:lnTo>
                  <a:pt x="446836" y="3822814"/>
                </a:lnTo>
                <a:lnTo>
                  <a:pt x="423316" y="3822814"/>
                </a:lnTo>
                <a:lnTo>
                  <a:pt x="423316" y="4234497"/>
                </a:lnTo>
                <a:lnTo>
                  <a:pt x="423316" y="4258627"/>
                </a:lnTo>
                <a:lnTo>
                  <a:pt x="423316" y="4657471"/>
                </a:lnTo>
                <a:lnTo>
                  <a:pt x="23520" y="4657471"/>
                </a:lnTo>
                <a:lnTo>
                  <a:pt x="23520" y="4258627"/>
                </a:lnTo>
                <a:lnTo>
                  <a:pt x="423316" y="4258627"/>
                </a:lnTo>
                <a:lnTo>
                  <a:pt x="423316" y="4234497"/>
                </a:lnTo>
                <a:lnTo>
                  <a:pt x="11760" y="4234497"/>
                </a:lnTo>
                <a:lnTo>
                  <a:pt x="11760" y="4245927"/>
                </a:lnTo>
                <a:lnTo>
                  <a:pt x="0" y="4245927"/>
                </a:lnTo>
                <a:lnTo>
                  <a:pt x="0" y="6363335"/>
                </a:lnTo>
                <a:lnTo>
                  <a:pt x="23520" y="6363335"/>
                </a:lnTo>
                <a:lnTo>
                  <a:pt x="23520" y="5951791"/>
                </a:lnTo>
                <a:lnTo>
                  <a:pt x="2128367" y="5951791"/>
                </a:lnTo>
                <a:lnTo>
                  <a:pt x="2128367" y="5928931"/>
                </a:lnTo>
                <a:lnTo>
                  <a:pt x="23520" y="5928931"/>
                </a:lnTo>
                <a:lnTo>
                  <a:pt x="23520" y="5528818"/>
                </a:lnTo>
                <a:lnTo>
                  <a:pt x="2128367" y="5528818"/>
                </a:lnTo>
                <a:lnTo>
                  <a:pt x="2128367" y="5504688"/>
                </a:lnTo>
                <a:lnTo>
                  <a:pt x="23520" y="5504688"/>
                </a:lnTo>
                <a:lnTo>
                  <a:pt x="23520" y="5104574"/>
                </a:lnTo>
                <a:lnTo>
                  <a:pt x="2128367" y="5104574"/>
                </a:lnTo>
                <a:lnTo>
                  <a:pt x="2128367" y="5081714"/>
                </a:lnTo>
                <a:lnTo>
                  <a:pt x="23520" y="5081714"/>
                </a:lnTo>
                <a:lnTo>
                  <a:pt x="23520" y="4681601"/>
                </a:lnTo>
                <a:lnTo>
                  <a:pt x="423316" y="4681601"/>
                </a:lnTo>
                <a:lnTo>
                  <a:pt x="423316" y="5081397"/>
                </a:lnTo>
                <a:lnTo>
                  <a:pt x="446836" y="5081397"/>
                </a:lnTo>
                <a:lnTo>
                  <a:pt x="446836" y="4681601"/>
                </a:lnTo>
                <a:lnTo>
                  <a:pt x="846645" y="4681601"/>
                </a:lnTo>
                <a:lnTo>
                  <a:pt x="846645" y="5081397"/>
                </a:lnTo>
                <a:lnTo>
                  <a:pt x="870165" y="5081397"/>
                </a:lnTo>
                <a:lnTo>
                  <a:pt x="870165" y="4681601"/>
                </a:lnTo>
                <a:lnTo>
                  <a:pt x="2128367" y="4681601"/>
                </a:lnTo>
                <a:lnTo>
                  <a:pt x="2128367" y="4657471"/>
                </a:lnTo>
                <a:lnTo>
                  <a:pt x="1716811" y="4657471"/>
                </a:lnTo>
                <a:lnTo>
                  <a:pt x="1716811" y="4258627"/>
                </a:lnTo>
                <a:lnTo>
                  <a:pt x="2128367" y="4258627"/>
                </a:lnTo>
                <a:lnTo>
                  <a:pt x="2128367" y="4245927"/>
                </a:lnTo>
                <a:lnTo>
                  <a:pt x="2128367" y="4234497"/>
                </a:lnTo>
                <a:close/>
              </a:path>
              <a:path w="2128520" h="6363334">
                <a:moveTo>
                  <a:pt x="2128367" y="2105482"/>
                </a:moveTo>
                <a:lnTo>
                  <a:pt x="1716811" y="2105482"/>
                </a:lnTo>
                <a:lnTo>
                  <a:pt x="1716811" y="1693799"/>
                </a:lnTo>
                <a:lnTo>
                  <a:pt x="1693291" y="1693799"/>
                </a:lnTo>
                <a:lnTo>
                  <a:pt x="1693291" y="2105482"/>
                </a:lnTo>
                <a:lnTo>
                  <a:pt x="1693291" y="2129625"/>
                </a:lnTo>
                <a:lnTo>
                  <a:pt x="1693291" y="2528455"/>
                </a:lnTo>
                <a:lnTo>
                  <a:pt x="1293482" y="2528455"/>
                </a:lnTo>
                <a:lnTo>
                  <a:pt x="1293482" y="2129625"/>
                </a:lnTo>
                <a:lnTo>
                  <a:pt x="1693291" y="2129625"/>
                </a:lnTo>
                <a:lnTo>
                  <a:pt x="1693291" y="2105482"/>
                </a:lnTo>
                <a:lnTo>
                  <a:pt x="1293482" y="2105482"/>
                </a:lnTo>
                <a:lnTo>
                  <a:pt x="1293482" y="1693799"/>
                </a:lnTo>
                <a:lnTo>
                  <a:pt x="1269961" y="1693799"/>
                </a:lnTo>
                <a:lnTo>
                  <a:pt x="1269961" y="2105482"/>
                </a:lnTo>
                <a:lnTo>
                  <a:pt x="1269961" y="2129625"/>
                </a:lnTo>
                <a:lnTo>
                  <a:pt x="1269961" y="2528455"/>
                </a:lnTo>
                <a:lnTo>
                  <a:pt x="870165" y="2528455"/>
                </a:lnTo>
                <a:lnTo>
                  <a:pt x="870165" y="2129625"/>
                </a:lnTo>
                <a:lnTo>
                  <a:pt x="1269961" y="2129625"/>
                </a:lnTo>
                <a:lnTo>
                  <a:pt x="1269961" y="2105482"/>
                </a:lnTo>
                <a:lnTo>
                  <a:pt x="870165" y="2105482"/>
                </a:lnTo>
                <a:lnTo>
                  <a:pt x="870165" y="1693799"/>
                </a:lnTo>
                <a:lnTo>
                  <a:pt x="846645" y="1693799"/>
                </a:lnTo>
                <a:lnTo>
                  <a:pt x="846645" y="2105482"/>
                </a:lnTo>
                <a:lnTo>
                  <a:pt x="846645" y="2129625"/>
                </a:lnTo>
                <a:lnTo>
                  <a:pt x="846645" y="2528455"/>
                </a:lnTo>
                <a:lnTo>
                  <a:pt x="446836" y="2528455"/>
                </a:lnTo>
                <a:lnTo>
                  <a:pt x="446836" y="2129625"/>
                </a:lnTo>
                <a:lnTo>
                  <a:pt x="846645" y="2129625"/>
                </a:lnTo>
                <a:lnTo>
                  <a:pt x="846645" y="2105482"/>
                </a:lnTo>
                <a:lnTo>
                  <a:pt x="446836" y="2105482"/>
                </a:lnTo>
                <a:lnTo>
                  <a:pt x="446836" y="1693799"/>
                </a:lnTo>
                <a:lnTo>
                  <a:pt x="423316" y="1693799"/>
                </a:lnTo>
                <a:lnTo>
                  <a:pt x="423316" y="2105482"/>
                </a:lnTo>
                <a:lnTo>
                  <a:pt x="423316" y="2129625"/>
                </a:lnTo>
                <a:lnTo>
                  <a:pt x="423316" y="2528455"/>
                </a:lnTo>
                <a:lnTo>
                  <a:pt x="23520" y="2528455"/>
                </a:lnTo>
                <a:lnTo>
                  <a:pt x="23520" y="2129625"/>
                </a:lnTo>
                <a:lnTo>
                  <a:pt x="423316" y="2129625"/>
                </a:lnTo>
                <a:lnTo>
                  <a:pt x="423316" y="2105482"/>
                </a:lnTo>
                <a:lnTo>
                  <a:pt x="11760" y="2105482"/>
                </a:lnTo>
                <a:lnTo>
                  <a:pt x="11760" y="2116925"/>
                </a:lnTo>
                <a:lnTo>
                  <a:pt x="0" y="2116925"/>
                </a:lnTo>
                <a:lnTo>
                  <a:pt x="0" y="4234332"/>
                </a:lnTo>
                <a:lnTo>
                  <a:pt x="23520" y="4234332"/>
                </a:lnTo>
                <a:lnTo>
                  <a:pt x="23520" y="3822789"/>
                </a:lnTo>
                <a:lnTo>
                  <a:pt x="2128367" y="3822789"/>
                </a:lnTo>
                <a:lnTo>
                  <a:pt x="2128367" y="3799916"/>
                </a:lnTo>
                <a:lnTo>
                  <a:pt x="23520" y="3799916"/>
                </a:lnTo>
                <a:lnTo>
                  <a:pt x="23520" y="3399815"/>
                </a:lnTo>
                <a:lnTo>
                  <a:pt x="423316" y="3399815"/>
                </a:lnTo>
                <a:lnTo>
                  <a:pt x="423316" y="3799281"/>
                </a:lnTo>
                <a:lnTo>
                  <a:pt x="446836" y="3799281"/>
                </a:lnTo>
                <a:lnTo>
                  <a:pt x="446836" y="3399815"/>
                </a:lnTo>
                <a:lnTo>
                  <a:pt x="846645" y="3399815"/>
                </a:lnTo>
                <a:lnTo>
                  <a:pt x="846645" y="3799281"/>
                </a:lnTo>
                <a:lnTo>
                  <a:pt x="870165" y="3799281"/>
                </a:lnTo>
                <a:lnTo>
                  <a:pt x="870165" y="3399815"/>
                </a:lnTo>
                <a:lnTo>
                  <a:pt x="1269961" y="3399815"/>
                </a:lnTo>
                <a:lnTo>
                  <a:pt x="1269961" y="3799281"/>
                </a:lnTo>
                <a:lnTo>
                  <a:pt x="1293482" y="3799281"/>
                </a:lnTo>
                <a:lnTo>
                  <a:pt x="1293482" y="3399815"/>
                </a:lnTo>
                <a:lnTo>
                  <a:pt x="1693291" y="3399815"/>
                </a:lnTo>
                <a:lnTo>
                  <a:pt x="1693291" y="3799281"/>
                </a:lnTo>
                <a:lnTo>
                  <a:pt x="1716811" y="3799281"/>
                </a:lnTo>
                <a:lnTo>
                  <a:pt x="1716811" y="3399815"/>
                </a:lnTo>
                <a:lnTo>
                  <a:pt x="2128367" y="3399815"/>
                </a:lnTo>
                <a:lnTo>
                  <a:pt x="2128367" y="3375672"/>
                </a:lnTo>
                <a:lnTo>
                  <a:pt x="1716811" y="3375672"/>
                </a:lnTo>
                <a:lnTo>
                  <a:pt x="1716811" y="2975914"/>
                </a:lnTo>
                <a:lnTo>
                  <a:pt x="1693291" y="2975914"/>
                </a:lnTo>
                <a:lnTo>
                  <a:pt x="1693291" y="3375672"/>
                </a:lnTo>
                <a:lnTo>
                  <a:pt x="1293482" y="3375672"/>
                </a:lnTo>
                <a:lnTo>
                  <a:pt x="1293482" y="2975914"/>
                </a:lnTo>
                <a:lnTo>
                  <a:pt x="1269961" y="2975914"/>
                </a:lnTo>
                <a:lnTo>
                  <a:pt x="1269961" y="3375672"/>
                </a:lnTo>
                <a:lnTo>
                  <a:pt x="870165" y="3375672"/>
                </a:lnTo>
                <a:lnTo>
                  <a:pt x="870165" y="2975914"/>
                </a:lnTo>
                <a:lnTo>
                  <a:pt x="846645" y="2975914"/>
                </a:lnTo>
                <a:lnTo>
                  <a:pt x="846645" y="3375672"/>
                </a:lnTo>
                <a:lnTo>
                  <a:pt x="446836" y="3375672"/>
                </a:lnTo>
                <a:lnTo>
                  <a:pt x="446836" y="2975914"/>
                </a:lnTo>
                <a:lnTo>
                  <a:pt x="423316" y="2975914"/>
                </a:lnTo>
                <a:lnTo>
                  <a:pt x="423316" y="3375672"/>
                </a:lnTo>
                <a:lnTo>
                  <a:pt x="23520" y="3375672"/>
                </a:lnTo>
                <a:lnTo>
                  <a:pt x="23520" y="2975572"/>
                </a:lnTo>
                <a:lnTo>
                  <a:pt x="2128367" y="2975572"/>
                </a:lnTo>
                <a:lnTo>
                  <a:pt x="2128367" y="2952699"/>
                </a:lnTo>
                <a:lnTo>
                  <a:pt x="23520" y="2952699"/>
                </a:lnTo>
                <a:lnTo>
                  <a:pt x="23520" y="2552598"/>
                </a:lnTo>
                <a:lnTo>
                  <a:pt x="423316" y="2552598"/>
                </a:lnTo>
                <a:lnTo>
                  <a:pt x="423316" y="2952381"/>
                </a:lnTo>
                <a:lnTo>
                  <a:pt x="446836" y="2952381"/>
                </a:lnTo>
                <a:lnTo>
                  <a:pt x="446836" y="2552598"/>
                </a:lnTo>
                <a:lnTo>
                  <a:pt x="846645" y="2552598"/>
                </a:lnTo>
                <a:lnTo>
                  <a:pt x="846645" y="2952381"/>
                </a:lnTo>
                <a:lnTo>
                  <a:pt x="870165" y="2952381"/>
                </a:lnTo>
                <a:lnTo>
                  <a:pt x="870165" y="2552598"/>
                </a:lnTo>
                <a:lnTo>
                  <a:pt x="1269961" y="2552598"/>
                </a:lnTo>
                <a:lnTo>
                  <a:pt x="1269961" y="2952381"/>
                </a:lnTo>
                <a:lnTo>
                  <a:pt x="1293482" y="2952381"/>
                </a:lnTo>
                <a:lnTo>
                  <a:pt x="1293482" y="2552598"/>
                </a:lnTo>
                <a:lnTo>
                  <a:pt x="1693291" y="2552598"/>
                </a:lnTo>
                <a:lnTo>
                  <a:pt x="1693291" y="2952381"/>
                </a:lnTo>
                <a:lnTo>
                  <a:pt x="1716811" y="2952381"/>
                </a:lnTo>
                <a:lnTo>
                  <a:pt x="1716811" y="2552598"/>
                </a:lnTo>
                <a:lnTo>
                  <a:pt x="2128367" y="2552598"/>
                </a:lnTo>
                <a:lnTo>
                  <a:pt x="2128367" y="2528455"/>
                </a:lnTo>
                <a:lnTo>
                  <a:pt x="1716811" y="2528455"/>
                </a:lnTo>
                <a:lnTo>
                  <a:pt x="1716811" y="2129625"/>
                </a:lnTo>
                <a:lnTo>
                  <a:pt x="2128367" y="2129625"/>
                </a:lnTo>
                <a:lnTo>
                  <a:pt x="2128367" y="2116925"/>
                </a:lnTo>
                <a:lnTo>
                  <a:pt x="2128367" y="2105482"/>
                </a:lnTo>
                <a:close/>
              </a:path>
              <a:path w="2128520" h="6363334">
                <a:moveTo>
                  <a:pt x="2128367" y="1670913"/>
                </a:moveTo>
                <a:lnTo>
                  <a:pt x="23520" y="1670913"/>
                </a:lnTo>
                <a:lnTo>
                  <a:pt x="23520" y="1270800"/>
                </a:lnTo>
                <a:lnTo>
                  <a:pt x="0" y="1270800"/>
                </a:lnTo>
                <a:lnTo>
                  <a:pt x="0" y="1670913"/>
                </a:lnTo>
                <a:lnTo>
                  <a:pt x="0" y="1693773"/>
                </a:lnTo>
                <a:lnTo>
                  <a:pt x="0" y="2105317"/>
                </a:lnTo>
                <a:lnTo>
                  <a:pt x="23520" y="2105317"/>
                </a:lnTo>
                <a:lnTo>
                  <a:pt x="23520" y="1693773"/>
                </a:lnTo>
                <a:lnTo>
                  <a:pt x="2128367" y="1693773"/>
                </a:lnTo>
                <a:lnTo>
                  <a:pt x="2128367" y="1670913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0555682" y="0"/>
            <a:ext cx="4257040" cy="10287635"/>
          </a:xfrm>
          <a:custGeom>
            <a:avLst/>
            <a:gdLst/>
            <a:ahLst/>
            <a:cxnLst/>
            <a:rect l="l" t="t" r="r" b="b"/>
            <a:pathLst>
              <a:path w="4257040" h="10287635">
                <a:moveTo>
                  <a:pt x="446836" y="10051923"/>
                </a:moveTo>
                <a:lnTo>
                  <a:pt x="423316" y="10051923"/>
                </a:lnTo>
                <a:lnTo>
                  <a:pt x="423316" y="10287013"/>
                </a:lnTo>
                <a:lnTo>
                  <a:pt x="446836" y="10287013"/>
                </a:lnTo>
                <a:lnTo>
                  <a:pt x="446836" y="10051923"/>
                </a:lnTo>
                <a:close/>
              </a:path>
              <a:path w="4257040" h="10287635">
                <a:moveTo>
                  <a:pt x="446836" y="7499464"/>
                </a:moveTo>
                <a:lnTo>
                  <a:pt x="423316" y="7499464"/>
                </a:lnTo>
                <a:lnTo>
                  <a:pt x="423316" y="7899387"/>
                </a:lnTo>
                <a:lnTo>
                  <a:pt x="446836" y="7899387"/>
                </a:lnTo>
                <a:lnTo>
                  <a:pt x="446836" y="7499464"/>
                </a:lnTo>
                <a:close/>
              </a:path>
              <a:path w="4257040" h="10287635">
                <a:moveTo>
                  <a:pt x="446836" y="7076021"/>
                </a:moveTo>
                <a:lnTo>
                  <a:pt x="423316" y="7076021"/>
                </a:lnTo>
                <a:lnTo>
                  <a:pt x="423316" y="7475944"/>
                </a:lnTo>
                <a:lnTo>
                  <a:pt x="446836" y="7475944"/>
                </a:lnTo>
                <a:lnTo>
                  <a:pt x="446836" y="7076021"/>
                </a:lnTo>
                <a:close/>
              </a:path>
              <a:path w="4257040" h="10287635">
                <a:moveTo>
                  <a:pt x="870165" y="10051923"/>
                </a:moveTo>
                <a:lnTo>
                  <a:pt x="846645" y="10051923"/>
                </a:lnTo>
                <a:lnTo>
                  <a:pt x="846645" y="10287013"/>
                </a:lnTo>
                <a:lnTo>
                  <a:pt x="870165" y="10287013"/>
                </a:lnTo>
                <a:lnTo>
                  <a:pt x="870165" y="10051923"/>
                </a:lnTo>
                <a:close/>
              </a:path>
              <a:path w="4257040" h="10287635">
                <a:moveTo>
                  <a:pt x="870165" y="7499464"/>
                </a:moveTo>
                <a:lnTo>
                  <a:pt x="846645" y="7499464"/>
                </a:lnTo>
                <a:lnTo>
                  <a:pt x="846645" y="7899387"/>
                </a:lnTo>
                <a:lnTo>
                  <a:pt x="870165" y="7899387"/>
                </a:lnTo>
                <a:lnTo>
                  <a:pt x="870165" y="7499464"/>
                </a:lnTo>
                <a:close/>
              </a:path>
              <a:path w="4257040" h="10287635">
                <a:moveTo>
                  <a:pt x="870165" y="7076021"/>
                </a:moveTo>
                <a:lnTo>
                  <a:pt x="846645" y="7076021"/>
                </a:lnTo>
                <a:lnTo>
                  <a:pt x="846645" y="7475944"/>
                </a:lnTo>
                <a:lnTo>
                  <a:pt x="870165" y="7475944"/>
                </a:lnTo>
                <a:lnTo>
                  <a:pt x="870165" y="7076021"/>
                </a:lnTo>
                <a:close/>
              </a:path>
              <a:path w="4257040" h="10287635">
                <a:moveTo>
                  <a:pt x="870165" y="6652565"/>
                </a:moveTo>
                <a:lnTo>
                  <a:pt x="846645" y="6652565"/>
                </a:lnTo>
                <a:lnTo>
                  <a:pt x="846645" y="7052488"/>
                </a:lnTo>
                <a:lnTo>
                  <a:pt x="870165" y="7052488"/>
                </a:lnTo>
                <a:lnTo>
                  <a:pt x="870165" y="6652565"/>
                </a:lnTo>
                <a:close/>
              </a:path>
              <a:path w="4257040" h="10287635">
                <a:moveTo>
                  <a:pt x="1293482" y="10051923"/>
                </a:moveTo>
                <a:lnTo>
                  <a:pt x="1269961" y="10051923"/>
                </a:lnTo>
                <a:lnTo>
                  <a:pt x="1269961" y="10287013"/>
                </a:lnTo>
                <a:lnTo>
                  <a:pt x="1293482" y="10287013"/>
                </a:lnTo>
                <a:lnTo>
                  <a:pt x="1293482" y="10051923"/>
                </a:lnTo>
                <a:close/>
              </a:path>
              <a:path w="4257040" h="10287635">
                <a:moveTo>
                  <a:pt x="1293482" y="7499464"/>
                </a:moveTo>
                <a:lnTo>
                  <a:pt x="1269961" y="7499464"/>
                </a:lnTo>
                <a:lnTo>
                  <a:pt x="1269961" y="7899387"/>
                </a:lnTo>
                <a:lnTo>
                  <a:pt x="1293482" y="7899387"/>
                </a:lnTo>
                <a:lnTo>
                  <a:pt x="1293482" y="7499464"/>
                </a:lnTo>
                <a:close/>
              </a:path>
              <a:path w="4257040" h="10287635">
                <a:moveTo>
                  <a:pt x="1293482" y="7076021"/>
                </a:moveTo>
                <a:lnTo>
                  <a:pt x="1269961" y="7076021"/>
                </a:lnTo>
                <a:lnTo>
                  <a:pt x="1269961" y="7475944"/>
                </a:lnTo>
                <a:lnTo>
                  <a:pt x="1293482" y="7475944"/>
                </a:lnTo>
                <a:lnTo>
                  <a:pt x="1293482" y="7076021"/>
                </a:lnTo>
                <a:close/>
              </a:path>
              <a:path w="4257040" h="10287635">
                <a:moveTo>
                  <a:pt x="1293482" y="6652565"/>
                </a:moveTo>
                <a:lnTo>
                  <a:pt x="1269961" y="6652565"/>
                </a:lnTo>
                <a:lnTo>
                  <a:pt x="1269961" y="7052488"/>
                </a:lnTo>
                <a:lnTo>
                  <a:pt x="1293482" y="7052488"/>
                </a:lnTo>
                <a:lnTo>
                  <a:pt x="1293482" y="6652565"/>
                </a:lnTo>
                <a:close/>
              </a:path>
              <a:path w="4257040" h="10287635">
                <a:moveTo>
                  <a:pt x="1716811" y="10051923"/>
                </a:moveTo>
                <a:lnTo>
                  <a:pt x="1693291" y="10051923"/>
                </a:lnTo>
                <a:lnTo>
                  <a:pt x="1693291" y="10287013"/>
                </a:lnTo>
                <a:lnTo>
                  <a:pt x="1716811" y="10287013"/>
                </a:lnTo>
                <a:lnTo>
                  <a:pt x="1716811" y="10051923"/>
                </a:lnTo>
                <a:close/>
              </a:path>
              <a:path w="4257040" h="10287635">
                <a:moveTo>
                  <a:pt x="1716811" y="7499464"/>
                </a:moveTo>
                <a:lnTo>
                  <a:pt x="1693291" y="7499464"/>
                </a:lnTo>
                <a:lnTo>
                  <a:pt x="1693291" y="7899387"/>
                </a:lnTo>
                <a:lnTo>
                  <a:pt x="1716811" y="7899387"/>
                </a:lnTo>
                <a:lnTo>
                  <a:pt x="1716811" y="7499464"/>
                </a:lnTo>
                <a:close/>
              </a:path>
              <a:path w="4257040" h="10287635">
                <a:moveTo>
                  <a:pt x="1716811" y="7076021"/>
                </a:moveTo>
                <a:lnTo>
                  <a:pt x="1693291" y="7076021"/>
                </a:lnTo>
                <a:lnTo>
                  <a:pt x="1693291" y="7475944"/>
                </a:lnTo>
                <a:lnTo>
                  <a:pt x="1716811" y="7475944"/>
                </a:lnTo>
                <a:lnTo>
                  <a:pt x="1716811" y="7076021"/>
                </a:lnTo>
                <a:close/>
              </a:path>
              <a:path w="4257040" h="10287635">
                <a:moveTo>
                  <a:pt x="1716811" y="6652565"/>
                </a:moveTo>
                <a:lnTo>
                  <a:pt x="1693291" y="6652565"/>
                </a:lnTo>
                <a:lnTo>
                  <a:pt x="1693291" y="7052488"/>
                </a:lnTo>
                <a:lnTo>
                  <a:pt x="1716811" y="7052488"/>
                </a:lnTo>
                <a:lnTo>
                  <a:pt x="1716811" y="6652565"/>
                </a:lnTo>
                <a:close/>
              </a:path>
              <a:path w="4257040" h="10287635">
                <a:moveTo>
                  <a:pt x="2128367" y="8334603"/>
                </a:moveTo>
                <a:lnTo>
                  <a:pt x="1716811" y="8334603"/>
                </a:lnTo>
                <a:lnTo>
                  <a:pt x="1716811" y="7922920"/>
                </a:lnTo>
                <a:lnTo>
                  <a:pt x="1693291" y="7922920"/>
                </a:lnTo>
                <a:lnTo>
                  <a:pt x="1693291" y="8334603"/>
                </a:lnTo>
                <a:lnTo>
                  <a:pt x="1693291" y="8358733"/>
                </a:lnTo>
                <a:lnTo>
                  <a:pt x="1693291" y="8757577"/>
                </a:lnTo>
                <a:lnTo>
                  <a:pt x="1293482" y="8757577"/>
                </a:lnTo>
                <a:lnTo>
                  <a:pt x="1293482" y="8358733"/>
                </a:lnTo>
                <a:lnTo>
                  <a:pt x="1693291" y="8358733"/>
                </a:lnTo>
                <a:lnTo>
                  <a:pt x="1693291" y="8334603"/>
                </a:lnTo>
                <a:lnTo>
                  <a:pt x="1293482" y="8334603"/>
                </a:lnTo>
                <a:lnTo>
                  <a:pt x="1293482" y="7922920"/>
                </a:lnTo>
                <a:lnTo>
                  <a:pt x="1269961" y="7922920"/>
                </a:lnTo>
                <a:lnTo>
                  <a:pt x="1269961" y="8334603"/>
                </a:lnTo>
                <a:lnTo>
                  <a:pt x="1269961" y="8358733"/>
                </a:lnTo>
                <a:lnTo>
                  <a:pt x="1269961" y="8757577"/>
                </a:lnTo>
                <a:lnTo>
                  <a:pt x="870165" y="8757577"/>
                </a:lnTo>
                <a:lnTo>
                  <a:pt x="870165" y="8358733"/>
                </a:lnTo>
                <a:lnTo>
                  <a:pt x="1269961" y="8358733"/>
                </a:lnTo>
                <a:lnTo>
                  <a:pt x="1269961" y="8334603"/>
                </a:lnTo>
                <a:lnTo>
                  <a:pt x="870165" y="8334603"/>
                </a:lnTo>
                <a:lnTo>
                  <a:pt x="870165" y="7922920"/>
                </a:lnTo>
                <a:lnTo>
                  <a:pt x="846645" y="7922920"/>
                </a:lnTo>
                <a:lnTo>
                  <a:pt x="846645" y="8334603"/>
                </a:lnTo>
                <a:lnTo>
                  <a:pt x="846645" y="8358733"/>
                </a:lnTo>
                <a:lnTo>
                  <a:pt x="846645" y="8757577"/>
                </a:lnTo>
                <a:lnTo>
                  <a:pt x="446836" y="8757577"/>
                </a:lnTo>
                <a:lnTo>
                  <a:pt x="446836" y="8358733"/>
                </a:lnTo>
                <a:lnTo>
                  <a:pt x="846645" y="8358733"/>
                </a:lnTo>
                <a:lnTo>
                  <a:pt x="846645" y="8334603"/>
                </a:lnTo>
                <a:lnTo>
                  <a:pt x="446836" y="8334603"/>
                </a:lnTo>
                <a:lnTo>
                  <a:pt x="446836" y="7922920"/>
                </a:lnTo>
                <a:lnTo>
                  <a:pt x="423316" y="7922920"/>
                </a:lnTo>
                <a:lnTo>
                  <a:pt x="423316" y="8334603"/>
                </a:lnTo>
                <a:lnTo>
                  <a:pt x="423316" y="8358733"/>
                </a:lnTo>
                <a:lnTo>
                  <a:pt x="423316" y="8757577"/>
                </a:lnTo>
                <a:lnTo>
                  <a:pt x="23520" y="8757577"/>
                </a:lnTo>
                <a:lnTo>
                  <a:pt x="23520" y="8358733"/>
                </a:lnTo>
                <a:lnTo>
                  <a:pt x="423316" y="8358733"/>
                </a:lnTo>
                <a:lnTo>
                  <a:pt x="423316" y="8334603"/>
                </a:lnTo>
                <a:lnTo>
                  <a:pt x="11760" y="8334603"/>
                </a:lnTo>
                <a:lnTo>
                  <a:pt x="11760" y="8346033"/>
                </a:lnTo>
                <a:lnTo>
                  <a:pt x="0" y="8346033"/>
                </a:lnTo>
                <a:lnTo>
                  <a:pt x="0" y="10286886"/>
                </a:lnTo>
                <a:lnTo>
                  <a:pt x="23520" y="10286886"/>
                </a:lnTo>
                <a:lnTo>
                  <a:pt x="23520" y="10051898"/>
                </a:lnTo>
                <a:lnTo>
                  <a:pt x="2128367" y="10051898"/>
                </a:lnTo>
                <a:lnTo>
                  <a:pt x="2128367" y="10029038"/>
                </a:lnTo>
                <a:lnTo>
                  <a:pt x="23520" y="10029038"/>
                </a:lnTo>
                <a:lnTo>
                  <a:pt x="23520" y="9628924"/>
                </a:lnTo>
                <a:lnTo>
                  <a:pt x="423316" y="9628924"/>
                </a:lnTo>
                <a:lnTo>
                  <a:pt x="423316" y="10028403"/>
                </a:lnTo>
                <a:lnTo>
                  <a:pt x="446836" y="10028403"/>
                </a:lnTo>
                <a:lnTo>
                  <a:pt x="446836" y="9628924"/>
                </a:lnTo>
                <a:lnTo>
                  <a:pt x="846645" y="9628924"/>
                </a:lnTo>
                <a:lnTo>
                  <a:pt x="846645" y="10028403"/>
                </a:lnTo>
                <a:lnTo>
                  <a:pt x="870165" y="10028403"/>
                </a:lnTo>
                <a:lnTo>
                  <a:pt x="870165" y="9628924"/>
                </a:lnTo>
                <a:lnTo>
                  <a:pt x="1269961" y="9628924"/>
                </a:lnTo>
                <a:lnTo>
                  <a:pt x="1269961" y="10028403"/>
                </a:lnTo>
                <a:lnTo>
                  <a:pt x="1293482" y="10028403"/>
                </a:lnTo>
                <a:lnTo>
                  <a:pt x="1293482" y="9628924"/>
                </a:lnTo>
                <a:lnTo>
                  <a:pt x="1693291" y="9628924"/>
                </a:lnTo>
                <a:lnTo>
                  <a:pt x="1693291" y="10028403"/>
                </a:lnTo>
                <a:lnTo>
                  <a:pt x="1716811" y="10028403"/>
                </a:lnTo>
                <a:lnTo>
                  <a:pt x="1716811" y="9628924"/>
                </a:lnTo>
                <a:lnTo>
                  <a:pt x="2128367" y="9628924"/>
                </a:lnTo>
                <a:lnTo>
                  <a:pt x="2128367" y="9604794"/>
                </a:lnTo>
                <a:lnTo>
                  <a:pt x="1716811" y="9604794"/>
                </a:lnTo>
                <a:lnTo>
                  <a:pt x="1716811" y="9205023"/>
                </a:lnTo>
                <a:lnTo>
                  <a:pt x="1693291" y="9205023"/>
                </a:lnTo>
                <a:lnTo>
                  <a:pt x="1693291" y="9604794"/>
                </a:lnTo>
                <a:lnTo>
                  <a:pt x="1293482" y="9604794"/>
                </a:lnTo>
                <a:lnTo>
                  <a:pt x="1293482" y="9205023"/>
                </a:lnTo>
                <a:lnTo>
                  <a:pt x="1269961" y="9205023"/>
                </a:lnTo>
                <a:lnTo>
                  <a:pt x="1269961" y="9604794"/>
                </a:lnTo>
                <a:lnTo>
                  <a:pt x="870165" y="9604794"/>
                </a:lnTo>
                <a:lnTo>
                  <a:pt x="870165" y="9205023"/>
                </a:lnTo>
                <a:lnTo>
                  <a:pt x="846645" y="9205023"/>
                </a:lnTo>
                <a:lnTo>
                  <a:pt x="846645" y="9604794"/>
                </a:lnTo>
                <a:lnTo>
                  <a:pt x="446836" y="9604794"/>
                </a:lnTo>
                <a:lnTo>
                  <a:pt x="446836" y="9205023"/>
                </a:lnTo>
                <a:lnTo>
                  <a:pt x="423316" y="9205023"/>
                </a:lnTo>
                <a:lnTo>
                  <a:pt x="423316" y="9604794"/>
                </a:lnTo>
                <a:lnTo>
                  <a:pt x="23520" y="9604794"/>
                </a:lnTo>
                <a:lnTo>
                  <a:pt x="23520" y="9204681"/>
                </a:lnTo>
                <a:lnTo>
                  <a:pt x="2128367" y="9204681"/>
                </a:lnTo>
                <a:lnTo>
                  <a:pt x="2128367" y="9181821"/>
                </a:lnTo>
                <a:lnTo>
                  <a:pt x="23520" y="9181821"/>
                </a:lnTo>
                <a:lnTo>
                  <a:pt x="23520" y="8781707"/>
                </a:lnTo>
                <a:lnTo>
                  <a:pt x="423316" y="8781707"/>
                </a:lnTo>
                <a:lnTo>
                  <a:pt x="423316" y="9181503"/>
                </a:lnTo>
                <a:lnTo>
                  <a:pt x="446836" y="9181503"/>
                </a:lnTo>
                <a:lnTo>
                  <a:pt x="446836" y="8781707"/>
                </a:lnTo>
                <a:lnTo>
                  <a:pt x="846645" y="8781707"/>
                </a:lnTo>
                <a:lnTo>
                  <a:pt x="846645" y="9181503"/>
                </a:lnTo>
                <a:lnTo>
                  <a:pt x="870165" y="9181503"/>
                </a:lnTo>
                <a:lnTo>
                  <a:pt x="870165" y="8781707"/>
                </a:lnTo>
                <a:lnTo>
                  <a:pt x="1269961" y="8781707"/>
                </a:lnTo>
                <a:lnTo>
                  <a:pt x="1269961" y="9181503"/>
                </a:lnTo>
                <a:lnTo>
                  <a:pt x="1293482" y="9181503"/>
                </a:lnTo>
                <a:lnTo>
                  <a:pt x="1293482" y="8781707"/>
                </a:lnTo>
                <a:lnTo>
                  <a:pt x="1693291" y="8781707"/>
                </a:lnTo>
                <a:lnTo>
                  <a:pt x="1693291" y="9181503"/>
                </a:lnTo>
                <a:lnTo>
                  <a:pt x="1716811" y="9181503"/>
                </a:lnTo>
                <a:lnTo>
                  <a:pt x="1716811" y="8781707"/>
                </a:lnTo>
                <a:lnTo>
                  <a:pt x="2128367" y="8781707"/>
                </a:lnTo>
                <a:lnTo>
                  <a:pt x="2128367" y="8757577"/>
                </a:lnTo>
                <a:lnTo>
                  <a:pt x="1716811" y="8757577"/>
                </a:lnTo>
                <a:lnTo>
                  <a:pt x="1716811" y="8358733"/>
                </a:lnTo>
                <a:lnTo>
                  <a:pt x="2128367" y="8358733"/>
                </a:lnTo>
                <a:lnTo>
                  <a:pt x="2128367" y="8346033"/>
                </a:lnTo>
                <a:lnTo>
                  <a:pt x="2128367" y="8334603"/>
                </a:lnTo>
                <a:close/>
              </a:path>
              <a:path w="4257040" h="10287635">
                <a:moveTo>
                  <a:pt x="4256748" y="241528"/>
                </a:moveTo>
                <a:lnTo>
                  <a:pt x="3845179" y="241528"/>
                </a:lnTo>
                <a:lnTo>
                  <a:pt x="3845179" y="0"/>
                </a:lnTo>
                <a:lnTo>
                  <a:pt x="3821658" y="0"/>
                </a:lnTo>
                <a:lnTo>
                  <a:pt x="3821658" y="241528"/>
                </a:lnTo>
                <a:lnTo>
                  <a:pt x="3421862" y="241528"/>
                </a:lnTo>
                <a:lnTo>
                  <a:pt x="3421862" y="0"/>
                </a:lnTo>
                <a:lnTo>
                  <a:pt x="3398342" y="0"/>
                </a:lnTo>
                <a:lnTo>
                  <a:pt x="3398342" y="241528"/>
                </a:lnTo>
                <a:lnTo>
                  <a:pt x="2998533" y="241528"/>
                </a:lnTo>
                <a:lnTo>
                  <a:pt x="2998533" y="0"/>
                </a:lnTo>
                <a:lnTo>
                  <a:pt x="2975013" y="0"/>
                </a:lnTo>
                <a:lnTo>
                  <a:pt x="2975013" y="241528"/>
                </a:lnTo>
                <a:lnTo>
                  <a:pt x="2575217" y="241528"/>
                </a:lnTo>
                <a:lnTo>
                  <a:pt x="2575217" y="0"/>
                </a:lnTo>
                <a:lnTo>
                  <a:pt x="2551696" y="0"/>
                </a:lnTo>
                <a:lnTo>
                  <a:pt x="2551696" y="241528"/>
                </a:lnTo>
                <a:lnTo>
                  <a:pt x="2151888" y="241528"/>
                </a:lnTo>
                <a:lnTo>
                  <a:pt x="2151888" y="190"/>
                </a:lnTo>
                <a:lnTo>
                  <a:pt x="2128367" y="190"/>
                </a:lnTo>
                <a:lnTo>
                  <a:pt x="2128367" y="1947392"/>
                </a:lnTo>
                <a:lnTo>
                  <a:pt x="2151888" y="1947392"/>
                </a:lnTo>
                <a:lnTo>
                  <a:pt x="2151888" y="1535849"/>
                </a:lnTo>
                <a:lnTo>
                  <a:pt x="4256748" y="1535849"/>
                </a:lnTo>
                <a:lnTo>
                  <a:pt x="4256748" y="1512989"/>
                </a:lnTo>
                <a:lnTo>
                  <a:pt x="2151888" y="1512989"/>
                </a:lnTo>
                <a:lnTo>
                  <a:pt x="2151888" y="1112875"/>
                </a:lnTo>
                <a:lnTo>
                  <a:pt x="2551696" y="1112875"/>
                </a:lnTo>
                <a:lnTo>
                  <a:pt x="2551696" y="1512354"/>
                </a:lnTo>
                <a:lnTo>
                  <a:pt x="2575217" y="1512354"/>
                </a:lnTo>
                <a:lnTo>
                  <a:pt x="2575217" y="1112875"/>
                </a:lnTo>
                <a:lnTo>
                  <a:pt x="2975013" y="1112875"/>
                </a:lnTo>
                <a:lnTo>
                  <a:pt x="2975013" y="1512354"/>
                </a:lnTo>
                <a:lnTo>
                  <a:pt x="2998533" y="1512354"/>
                </a:lnTo>
                <a:lnTo>
                  <a:pt x="2998533" y="1112875"/>
                </a:lnTo>
                <a:lnTo>
                  <a:pt x="3398342" y="1112875"/>
                </a:lnTo>
                <a:lnTo>
                  <a:pt x="3398342" y="1512354"/>
                </a:lnTo>
                <a:lnTo>
                  <a:pt x="3421862" y="1512354"/>
                </a:lnTo>
                <a:lnTo>
                  <a:pt x="3421862" y="1112875"/>
                </a:lnTo>
                <a:lnTo>
                  <a:pt x="3821658" y="1112875"/>
                </a:lnTo>
                <a:lnTo>
                  <a:pt x="3821658" y="1512354"/>
                </a:lnTo>
                <a:lnTo>
                  <a:pt x="3845179" y="1512354"/>
                </a:lnTo>
                <a:lnTo>
                  <a:pt x="3845179" y="1112875"/>
                </a:lnTo>
                <a:lnTo>
                  <a:pt x="4256748" y="1112875"/>
                </a:lnTo>
                <a:lnTo>
                  <a:pt x="4256748" y="1088745"/>
                </a:lnTo>
                <a:lnTo>
                  <a:pt x="3845179" y="1088745"/>
                </a:lnTo>
                <a:lnTo>
                  <a:pt x="3845179" y="688975"/>
                </a:lnTo>
                <a:lnTo>
                  <a:pt x="3821658" y="688975"/>
                </a:lnTo>
                <a:lnTo>
                  <a:pt x="3821658" y="1088745"/>
                </a:lnTo>
                <a:lnTo>
                  <a:pt x="3421862" y="1088745"/>
                </a:lnTo>
                <a:lnTo>
                  <a:pt x="3421862" y="688975"/>
                </a:lnTo>
                <a:lnTo>
                  <a:pt x="3398342" y="688975"/>
                </a:lnTo>
                <a:lnTo>
                  <a:pt x="3398342" y="1088745"/>
                </a:lnTo>
                <a:lnTo>
                  <a:pt x="2998533" y="1088745"/>
                </a:lnTo>
                <a:lnTo>
                  <a:pt x="2998533" y="688975"/>
                </a:lnTo>
                <a:lnTo>
                  <a:pt x="2975013" y="688975"/>
                </a:lnTo>
                <a:lnTo>
                  <a:pt x="2975013" y="1088745"/>
                </a:lnTo>
                <a:lnTo>
                  <a:pt x="2575217" y="1088745"/>
                </a:lnTo>
                <a:lnTo>
                  <a:pt x="2575217" y="688975"/>
                </a:lnTo>
                <a:lnTo>
                  <a:pt x="2551696" y="688975"/>
                </a:lnTo>
                <a:lnTo>
                  <a:pt x="2551696" y="1088745"/>
                </a:lnTo>
                <a:lnTo>
                  <a:pt x="2151888" y="1088745"/>
                </a:lnTo>
                <a:lnTo>
                  <a:pt x="2151888" y="688632"/>
                </a:lnTo>
                <a:lnTo>
                  <a:pt x="4256748" y="688632"/>
                </a:lnTo>
                <a:lnTo>
                  <a:pt x="4256748" y="665772"/>
                </a:lnTo>
                <a:lnTo>
                  <a:pt x="2151888" y="665772"/>
                </a:lnTo>
                <a:lnTo>
                  <a:pt x="2151888" y="265658"/>
                </a:lnTo>
                <a:lnTo>
                  <a:pt x="2551696" y="265658"/>
                </a:lnTo>
                <a:lnTo>
                  <a:pt x="2551696" y="665454"/>
                </a:lnTo>
                <a:lnTo>
                  <a:pt x="2575217" y="665454"/>
                </a:lnTo>
                <a:lnTo>
                  <a:pt x="2575217" y="265658"/>
                </a:lnTo>
                <a:lnTo>
                  <a:pt x="2975013" y="265658"/>
                </a:lnTo>
                <a:lnTo>
                  <a:pt x="2975013" y="665454"/>
                </a:lnTo>
                <a:lnTo>
                  <a:pt x="2998533" y="665454"/>
                </a:lnTo>
                <a:lnTo>
                  <a:pt x="2998533" y="265658"/>
                </a:lnTo>
                <a:lnTo>
                  <a:pt x="3398342" y="265658"/>
                </a:lnTo>
                <a:lnTo>
                  <a:pt x="3398342" y="665454"/>
                </a:lnTo>
                <a:lnTo>
                  <a:pt x="3421862" y="665454"/>
                </a:lnTo>
                <a:lnTo>
                  <a:pt x="3421862" y="265658"/>
                </a:lnTo>
                <a:lnTo>
                  <a:pt x="3821658" y="265658"/>
                </a:lnTo>
                <a:lnTo>
                  <a:pt x="3821658" y="665454"/>
                </a:lnTo>
                <a:lnTo>
                  <a:pt x="3845179" y="665454"/>
                </a:lnTo>
                <a:lnTo>
                  <a:pt x="3845179" y="265658"/>
                </a:lnTo>
                <a:lnTo>
                  <a:pt x="4256748" y="265658"/>
                </a:lnTo>
                <a:lnTo>
                  <a:pt x="4256748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2684049" y="1112430"/>
            <a:ext cx="2128520" cy="5540375"/>
          </a:xfrm>
          <a:custGeom>
            <a:avLst/>
            <a:gdLst/>
            <a:ahLst/>
            <a:cxnLst/>
            <a:rect l="l" t="t" r="r" b="b"/>
            <a:pathLst>
              <a:path w="2128519" h="5540375">
                <a:moveTo>
                  <a:pt x="1716811" y="0"/>
                </a:moveTo>
                <a:lnTo>
                  <a:pt x="1693291" y="0"/>
                </a:lnTo>
                <a:lnTo>
                  <a:pt x="1693291" y="399923"/>
                </a:lnTo>
                <a:lnTo>
                  <a:pt x="1716811" y="399923"/>
                </a:lnTo>
                <a:lnTo>
                  <a:pt x="1716811" y="0"/>
                </a:lnTo>
                <a:close/>
              </a:path>
              <a:path w="2128519" h="5540375">
                <a:moveTo>
                  <a:pt x="2128380" y="5093157"/>
                </a:moveTo>
                <a:lnTo>
                  <a:pt x="1716811" y="5093157"/>
                </a:lnTo>
                <a:lnTo>
                  <a:pt x="1716811" y="4681474"/>
                </a:lnTo>
                <a:lnTo>
                  <a:pt x="1693291" y="4681474"/>
                </a:lnTo>
                <a:lnTo>
                  <a:pt x="1693291" y="5093157"/>
                </a:lnTo>
                <a:lnTo>
                  <a:pt x="1293495" y="5093157"/>
                </a:lnTo>
                <a:lnTo>
                  <a:pt x="1293495" y="4681474"/>
                </a:lnTo>
                <a:lnTo>
                  <a:pt x="1269974" y="4681474"/>
                </a:lnTo>
                <a:lnTo>
                  <a:pt x="1269974" y="5093157"/>
                </a:lnTo>
                <a:lnTo>
                  <a:pt x="870165" y="5093157"/>
                </a:lnTo>
                <a:lnTo>
                  <a:pt x="870165" y="4681474"/>
                </a:lnTo>
                <a:lnTo>
                  <a:pt x="846645" y="4681474"/>
                </a:lnTo>
                <a:lnTo>
                  <a:pt x="846645" y="5093157"/>
                </a:lnTo>
                <a:lnTo>
                  <a:pt x="446849" y="5093157"/>
                </a:lnTo>
                <a:lnTo>
                  <a:pt x="446849" y="4681474"/>
                </a:lnTo>
                <a:lnTo>
                  <a:pt x="423329" y="4681474"/>
                </a:lnTo>
                <a:lnTo>
                  <a:pt x="423329" y="5093157"/>
                </a:lnTo>
                <a:lnTo>
                  <a:pt x="11760" y="5093157"/>
                </a:lnTo>
                <a:lnTo>
                  <a:pt x="11760" y="5104587"/>
                </a:lnTo>
                <a:lnTo>
                  <a:pt x="0" y="5104587"/>
                </a:lnTo>
                <a:lnTo>
                  <a:pt x="0" y="5117287"/>
                </a:lnTo>
                <a:lnTo>
                  <a:pt x="0" y="5516130"/>
                </a:lnTo>
                <a:lnTo>
                  <a:pt x="0" y="5540260"/>
                </a:lnTo>
                <a:lnTo>
                  <a:pt x="2128380" y="5540260"/>
                </a:lnTo>
                <a:lnTo>
                  <a:pt x="2128380" y="5516130"/>
                </a:lnTo>
                <a:lnTo>
                  <a:pt x="23520" y="5516130"/>
                </a:lnTo>
                <a:lnTo>
                  <a:pt x="23520" y="5117287"/>
                </a:lnTo>
                <a:lnTo>
                  <a:pt x="2128380" y="5117287"/>
                </a:lnTo>
                <a:lnTo>
                  <a:pt x="2128380" y="5104587"/>
                </a:lnTo>
                <a:lnTo>
                  <a:pt x="2128380" y="5093157"/>
                </a:lnTo>
                <a:close/>
              </a:path>
              <a:path w="2128519" h="5540375">
                <a:moveTo>
                  <a:pt x="2128380" y="2964142"/>
                </a:moveTo>
                <a:lnTo>
                  <a:pt x="1716811" y="2964142"/>
                </a:lnTo>
                <a:lnTo>
                  <a:pt x="1716811" y="2552458"/>
                </a:lnTo>
                <a:lnTo>
                  <a:pt x="1693291" y="2552458"/>
                </a:lnTo>
                <a:lnTo>
                  <a:pt x="1693291" y="2964142"/>
                </a:lnTo>
                <a:lnTo>
                  <a:pt x="1693291" y="2988284"/>
                </a:lnTo>
                <a:lnTo>
                  <a:pt x="1693291" y="3387115"/>
                </a:lnTo>
                <a:lnTo>
                  <a:pt x="1293495" y="3387115"/>
                </a:lnTo>
                <a:lnTo>
                  <a:pt x="1293495" y="2988284"/>
                </a:lnTo>
                <a:lnTo>
                  <a:pt x="1693291" y="2988284"/>
                </a:lnTo>
                <a:lnTo>
                  <a:pt x="1693291" y="2964142"/>
                </a:lnTo>
                <a:lnTo>
                  <a:pt x="1293495" y="2964142"/>
                </a:lnTo>
                <a:lnTo>
                  <a:pt x="1293495" y="2552458"/>
                </a:lnTo>
                <a:lnTo>
                  <a:pt x="1269974" y="2552458"/>
                </a:lnTo>
                <a:lnTo>
                  <a:pt x="1269974" y="2964142"/>
                </a:lnTo>
                <a:lnTo>
                  <a:pt x="1269974" y="2988284"/>
                </a:lnTo>
                <a:lnTo>
                  <a:pt x="1269974" y="3387115"/>
                </a:lnTo>
                <a:lnTo>
                  <a:pt x="870165" y="3387115"/>
                </a:lnTo>
                <a:lnTo>
                  <a:pt x="870165" y="2988284"/>
                </a:lnTo>
                <a:lnTo>
                  <a:pt x="1269974" y="2988284"/>
                </a:lnTo>
                <a:lnTo>
                  <a:pt x="1269974" y="2964142"/>
                </a:lnTo>
                <a:lnTo>
                  <a:pt x="870165" y="2964142"/>
                </a:lnTo>
                <a:lnTo>
                  <a:pt x="870165" y="2552458"/>
                </a:lnTo>
                <a:lnTo>
                  <a:pt x="846645" y="2552458"/>
                </a:lnTo>
                <a:lnTo>
                  <a:pt x="846645" y="2964142"/>
                </a:lnTo>
                <a:lnTo>
                  <a:pt x="846645" y="2988284"/>
                </a:lnTo>
                <a:lnTo>
                  <a:pt x="846645" y="3387115"/>
                </a:lnTo>
                <a:lnTo>
                  <a:pt x="446849" y="3387115"/>
                </a:lnTo>
                <a:lnTo>
                  <a:pt x="446849" y="2988284"/>
                </a:lnTo>
                <a:lnTo>
                  <a:pt x="846645" y="2988284"/>
                </a:lnTo>
                <a:lnTo>
                  <a:pt x="846645" y="2964142"/>
                </a:lnTo>
                <a:lnTo>
                  <a:pt x="446849" y="2964142"/>
                </a:lnTo>
                <a:lnTo>
                  <a:pt x="446849" y="2552458"/>
                </a:lnTo>
                <a:lnTo>
                  <a:pt x="423329" y="2552458"/>
                </a:lnTo>
                <a:lnTo>
                  <a:pt x="423329" y="2964142"/>
                </a:lnTo>
                <a:lnTo>
                  <a:pt x="423329" y="2988284"/>
                </a:lnTo>
                <a:lnTo>
                  <a:pt x="423329" y="3387115"/>
                </a:lnTo>
                <a:lnTo>
                  <a:pt x="23520" y="3387115"/>
                </a:lnTo>
                <a:lnTo>
                  <a:pt x="23520" y="2988284"/>
                </a:lnTo>
                <a:lnTo>
                  <a:pt x="423329" y="2988284"/>
                </a:lnTo>
                <a:lnTo>
                  <a:pt x="423329" y="2964142"/>
                </a:lnTo>
                <a:lnTo>
                  <a:pt x="11760" y="2964142"/>
                </a:lnTo>
                <a:lnTo>
                  <a:pt x="11760" y="2975584"/>
                </a:lnTo>
                <a:lnTo>
                  <a:pt x="0" y="2975584"/>
                </a:lnTo>
                <a:lnTo>
                  <a:pt x="0" y="5092992"/>
                </a:lnTo>
                <a:lnTo>
                  <a:pt x="23520" y="5092992"/>
                </a:lnTo>
                <a:lnTo>
                  <a:pt x="23520" y="4681448"/>
                </a:lnTo>
                <a:lnTo>
                  <a:pt x="2128380" y="4681448"/>
                </a:lnTo>
                <a:lnTo>
                  <a:pt x="2128380" y="4658576"/>
                </a:lnTo>
                <a:lnTo>
                  <a:pt x="23520" y="4658576"/>
                </a:lnTo>
                <a:lnTo>
                  <a:pt x="23520" y="4258475"/>
                </a:lnTo>
                <a:lnTo>
                  <a:pt x="423329" y="4258475"/>
                </a:lnTo>
                <a:lnTo>
                  <a:pt x="423329" y="4657941"/>
                </a:lnTo>
                <a:lnTo>
                  <a:pt x="446849" y="4657941"/>
                </a:lnTo>
                <a:lnTo>
                  <a:pt x="446849" y="4258475"/>
                </a:lnTo>
                <a:lnTo>
                  <a:pt x="846645" y="4258475"/>
                </a:lnTo>
                <a:lnTo>
                  <a:pt x="846645" y="4657941"/>
                </a:lnTo>
                <a:lnTo>
                  <a:pt x="870165" y="4657941"/>
                </a:lnTo>
                <a:lnTo>
                  <a:pt x="870165" y="4258475"/>
                </a:lnTo>
                <a:lnTo>
                  <a:pt x="1269974" y="4258475"/>
                </a:lnTo>
                <a:lnTo>
                  <a:pt x="1269974" y="4657941"/>
                </a:lnTo>
                <a:lnTo>
                  <a:pt x="1293495" y="4657941"/>
                </a:lnTo>
                <a:lnTo>
                  <a:pt x="1293495" y="4258475"/>
                </a:lnTo>
                <a:lnTo>
                  <a:pt x="1693291" y="4258475"/>
                </a:lnTo>
                <a:lnTo>
                  <a:pt x="1693291" y="4657941"/>
                </a:lnTo>
                <a:lnTo>
                  <a:pt x="1716811" y="4657941"/>
                </a:lnTo>
                <a:lnTo>
                  <a:pt x="1716811" y="4258475"/>
                </a:lnTo>
                <a:lnTo>
                  <a:pt x="2128380" y="4258475"/>
                </a:lnTo>
                <a:lnTo>
                  <a:pt x="2128380" y="4234332"/>
                </a:lnTo>
                <a:lnTo>
                  <a:pt x="1716811" y="4234332"/>
                </a:lnTo>
                <a:lnTo>
                  <a:pt x="1716811" y="3834574"/>
                </a:lnTo>
                <a:lnTo>
                  <a:pt x="1693291" y="3834574"/>
                </a:lnTo>
                <a:lnTo>
                  <a:pt x="1693291" y="4234332"/>
                </a:lnTo>
                <a:lnTo>
                  <a:pt x="1293495" y="4234332"/>
                </a:lnTo>
                <a:lnTo>
                  <a:pt x="1293495" y="3834574"/>
                </a:lnTo>
                <a:lnTo>
                  <a:pt x="1269974" y="3834574"/>
                </a:lnTo>
                <a:lnTo>
                  <a:pt x="1269974" y="4234332"/>
                </a:lnTo>
                <a:lnTo>
                  <a:pt x="870165" y="4234332"/>
                </a:lnTo>
                <a:lnTo>
                  <a:pt x="870165" y="3834574"/>
                </a:lnTo>
                <a:lnTo>
                  <a:pt x="846645" y="3834574"/>
                </a:lnTo>
                <a:lnTo>
                  <a:pt x="846645" y="4234332"/>
                </a:lnTo>
                <a:lnTo>
                  <a:pt x="446849" y="4234332"/>
                </a:lnTo>
                <a:lnTo>
                  <a:pt x="446849" y="3834574"/>
                </a:lnTo>
                <a:lnTo>
                  <a:pt x="423329" y="3834574"/>
                </a:lnTo>
                <a:lnTo>
                  <a:pt x="423329" y="4234332"/>
                </a:lnTo>
                <a:lnTo>
                  <a:pt x="23520" y="4234332"/>
                </a:lnTo>
                <a:lnTo>
                  <a:pt x="23520" y="3834231"/>
                </a:lnTo>
                <a:lnTo>
                  <a:pt x="2128380" y="3834231"/>
                </a:lnTo>
                <a:lnTo>
                  <a:pt x="2128380" y="3811359"/>
                </a:lnTo>
                <a:lnTo>
                  <a:pt x="23520" y="3811359"/>
                </a:lnTo>
                <a:lnTo>
                  <a:pt x="23520" y="3411258"/>
                </a:lnTo>
                <a:lnTo>
                  <a:pt x="423329" y="3411258"/>
                </a:lnTo>
                <a:lnTo>
                  <a:pt x="423329" y="3811041"/>
                </a:lnTo>
                <a:lnTo>
                  <a:pt x="446849" y="3811041"/>
                </a:lnTo>
                <a:lnTo>
                  <a:pt x="446849" y="3411258"/>
                </a:lnTo>
                <a:lnTo>
                  <a:pt x="846645" y="3411258"/>
                </a:lnTo>
                <a:lnTo>
                  <a:pt x="846645" y="3811041"/>
                </a:lnTo>
                <a:lnTo>
                  <a:pt x="870165" y="3811041"/>
                </a:lnTo>
                <a:lnTo>
                  <a:pt x="870165" y="3411258"/>
                </a:lnTo>
                <a:lnTo>
                  <a:pt x="1269974" y="3411258"/>
                </a:lnTo>
                <a:lnTo>
                  <a:pt x="1269974" y="3811041"/>
                </a:lnTo>
                <a:lnTo>
                  <a:pt x="1293495" y="3811041"/>
                </a:lnTo>
                <a:lnTo>
                  <a:pt x="1293495" y="3411258"/>
                </a:lnTo>
                <a:lnTo>
                  <a:pt x="1693291" y="3411258"/>
                </a:lnTo>
                <a:lnTo>
                  <a:pt x="1693291" y="3811041"/>
                </a:lnTo>
                <a:lnTo>
                  <a:pt x="1716811" y="3811041"/>
                </a:lnTo>
                <a:lnTo>
                  <a:pt x="1716811" y="3411258"/>
                </a:lnTo>
                <a:lnTo>
                  <a:pt x="2128380" y="3411258"/>
                </a:lnTo>
                <a:lnTo>
                  <a:pt x="2128380" y="3387115"/>
                </a:lnTo>
                <a:lnTo>
                  <a:pt x="1716811" y="3387115"/>
                </a:lnTo>
                <a:lnTo>
                  <a:pt x="1716811" y="2988284"/>
                </a:lnTo>
                <a:lnTo>
                  <a:pt x="2128380" y="2988284"/>
                </a:lnTo>
                <a:lnTo>
                  <a:pt x="2128380" y="2975584"/>
                </a:lnTo>
                <a:lnTo>
                  <a:pt x="2128380" y="2964142"/>
                </a:lnTo>
                <a:close/>
              </a:path>
              <a:path w="2128519" h="5540375">
                <a:moveTo>
                  <a:pt x="2128380" y="835139"/>
                </a:moveTo>
                <a:lnTo>
                  <a:pt x="1716811" y="835139"/>
                </a:lnTo>
                <a:lnTo>
                  <a:pt x="1716811" y="423443"/>
                </a:lnTo>
                <a:lnTo>
                  <a:pt x="1693291" y="423443"/>
                </a:lnTo>
                <a:lnTo>
                  <a:pt x="1693291" y="835139"/>
                </a:lnTo>
                <a:lnTo>
                  <a:pt x="1693291" y="859269"/>
                </a:lnTo>
                <a:lnTo>
                  <a:pt x="1693291" y="1258112"/>
                </a:lnTo>
                <a:lnTo>
                  <a:pt x="1293495" y="1258112"/>
                </a:lnTo>
                <a:lnTo>
                  <a:pt x="1293495" y="859269"/>
                </a:lnTo>
                <a:lnTo>
                  <a:pt x="1693291" y="859269"/>
                </a:lnTo>
                <a:lnTo>
                  <a:pt x="1693291" y="835139"/>
                </a:lnTo>
                <a:lnTo>
                  <a:pt x="1293495" y="835139"/>
                </a:lnTo>
                <a:lnTo>
                  <a:pt x="1293495" y="423443"/>
                </a:lnTo>
                <a:lnTo>
                  <a:pt x="1269974" y="423443"/>
                </a:lnTo>
                <a:lnTo>
                  <a:pt x="1269974" y="835139"/>
                </a:lnTo>
                <a:lnTo>
                  <a:pt x="1269974" y="859269"/>
                </a:lnTo>
                <a:lnTo>
                  <a:pt x="1269974" y="1258112"/>
                </a:lnTo>
                <a:lnTo>
                  <a:pt x="870165" y="1258112"/>
                </a:lnTo>
                <a:lnTo>
                  <a:pt x="870165" y="859269"/>
                </a:lnTo>
                <a:lnTo>
                  <a:pt x="1269974" y="859269"/>
                </a:lnTo>
                <a:lnTo>
                  <a:pt x="1269974" y="835139"/>
                </a:lnTo>
                <a:lnTo>
                  <a:pt x="870165" y="835139"/>
                </a:lnTo>
                <a:lnTo>
                  <a:pt x="870165" y="423443"/>
                </a:lnTo>
                <a:lnTo>
                  <a:pt x="846645" y="423443"/>
                </a:lnTo>
                <a:lnTo>
                  <a:pt x="846645" y="835139"/>
                </a:lnTo>
                <a:lnTo>
                  <a:pt x="846645" y="859269"/>
                </a:lnTo>
                <a:lnTo>
                  <a:pt x="846645" y="1258112"/>
                </a:lnTo>
                <a:lnTo>
                  <a:pt x="446849" y="1258112"/>
                </a:lnTo>
                <a:lnTo>
                  <a:pt x="446849" y="859269"/>
                </a:lnTo>
                <a:lnTo>
                  <a:pt x="846645" y="859269"/>
                </a:lnTo>
                <a:lnTo>
                  <a:pt x="846645" y="835139"/>
                </a:lnTo>
                <a:lnTo>
                  <a:pt x="446849" y="835139"/>
                </a:lnTo>
                <a:lnTo>
                  <a:pt x="446849" y="423443"/>
                </a:lnTo>
                <a:lnTo>
                  <a:pt x="423329" y="423443"/>
                </a:lnTo>
                <a:lnTo>
                  <a:pt x="423329" y="835139"/>
                </a:lnTo>
                <a:lnTo>
                  <a:pt x="423329" y="859269"/>
                </a:lnTo>
                <a:lnTo>
                  <a:pt x="423329" y="1258112"/>
                </a:lnTo>
                <a:lnTo>
                  <a:pt x="23520" y="1258112"/>
                </a:lnTo>
                <a:lnTo>
                  <a:pt x="23520" y="859269"/>
                </a:lnTo>
                <a:lnTo>
                  <a:pt x="423329" y="859269"/>
                </a:lnTo>
                <a:lnTo>
                  <a:pt x="423329" y="835139"/>
                </a:lnTo>
                <a:lnTo>
                  <a:pt x="11760" y="835139"/>
                </a:lnTo>
                <a:lnTo>
                  <a:pt x="11760" y="846569"/>
                </a:lnTo>
                <a:lnTo>
                  <a:pt x="0" y="846569"/>
                </a:lnTo>
                <a:lnTo>
                  <a:pt x="0" y="2963976"/>
                </a:lnTo>
                <a:lnTo>
                  <a:pt x="23520" y="2963976"/>
                </a:lnTo>
                <a:lnTo>
                  <a:pt x="23520" y="2552433"/>
                </a:lnTo>
                <a:lnTo>
                  <a:pt x="2128380" y="2552433"/>
                </a:lnTo>
                <a:lnTo>
                  <a:pt x="2128380" y="2529573"/>
                </a:lnTo>
                <a:lnTo>
                  <a:pt x="23520" y="2529573"/>
                </a:lnTo>
                <a:lnTo>
                  <a:pt x="23520" y="2129459"/>
                </a:lnTo>
                <a:lnTo>
                  <a:pt x="423329" y="2129459"/>
                </a:lnTo>
                <a:lnTo>
                  <a:pt x="423329" y="2528938"/>
                </a:lnTo>
                <a:lnTo>
                  <a:pt x="446849" y="2528938"/>
                </a:lnTo>
                <a:lnTo>
                  <a:pt x="446849" y="2129459"/>
                </a:lnTo>
                <a:lnTo>
                  <a:pt x="846645" y="2129459"/>
                </a:lnTo>
                <a:lnTo>
                  <a:pt x="846645" y="2528938"/>
                </a:lnTo>
                <a:lnTo>
                  <a:pt x="870165" y="2528938"/>
                </a:lnTo>
                <a:lnTo>
                  <a:pt x="870165" y="2129459"/>
                </a:lnTo>
                <a:lnTo>
                  <a:pt x="1269974" y="2129459"/>
                </a:lnTo>
                <a:lnTo>
                  <a:pt x="1269974" y="2528938"/>
                </a:lnTo>
                <a:lnTo>
                  <a:pt x="1293495" y="2528938"/>
                </a:lnTo>
                <a:lnTo>
                  <a:pt x="1293495" y="2129459"/>
                </a:lnTo>
                <a:lnTo>
                  <a:pt x="1693291" y="2129459"/>
                </a:lnTo>
                <a:lnTo>
                  <a:pt x="1693291" y="2528938"/>
                </a:lnTo>
                <a:lnTo>
                  <a:pt x="1716811" y="2528938"/>
                </a:lnTo>
                <a:lnTo>
                  <a:pt x="1716811" y="2129459"/>
                </a:lnTo>
                <a:lnTo>
                  <a:pt x="2128380" y="2129459"/>
                </a:lnTo>
                <a:lnTo>
                  <a:pt x="2128380" y="2105329"/>
                </a:lnTo>
                <a:lnTo>
                  <a:pt x="1716811" y="2105329"/>
                </a:lnTo>
                <a:lnTo>
                  <a:pt x="1716811" y="1705559"/>
                </a:lnTo>
                <a:lnTo>
                  <a:pt x="1693291" y="1705559"/>
                </a:lnTo>
                <a:lnTo>
                  <a:pt x="1693291" y="2105329"/>
                </a:lnTo>
                <a:lnTo>
                  <a:pt x="1293495" y="2105329"/>
                </a:lnTo>
                <a:lnTo>
                  <a:pt x="1293495" y="1705559"/>
                </a:lnTo>
                <a:lnTo>
                  <a:pt x="1269974" y="1705559"/>
                </a:lnTo>
                <a:lnTo>
                  <a:pt x="1269974" y="2105329"/>
                </a:lnTo>
                <a:lnTo>
                  <a:pt x="870165" y="2105329"/>
                </a:lnTo>
                <a:lnTo>
                  <a:pt x="870165" y="1705559"/>
                </a:lnTo>
                <a:lnTo>
                  <a:pt x="846645" y="1705559"/>
                </a:lnTo>
                <a:lnTo>
                  <a:pt x="846645" y="2105329"/>
                </a:lnTo>
                <a:lnTo>
                  <a:pt x="446849" y="2105329"/>
                </a:lnTo>
                <a:lnTo>
                  <a:pt x="446849" y="1705559"/>
                </a:lnTo>
                <a:lnTo>
                  <a:pt x="423329" y="1705559"/>
                </a:lnTo>
                <a:lnTo>
                  <a:pt x="423329" y="2105329"/>
                </a:lnTo>
                <a:lnTo>
                  <a:pt x="23520" y="2105329"/>
                </a:lnTo>
                <a:lnTo>
                  <a:pt x="23520" y="1705216"/>
                </a:lnTo>
                <a:lnTo>
                  <a:pt x="2128380" y="1705216"/>
                </a:lnTo>
                <a:lnTo>
                  <a:pt x="2128380" y="1682356"/>
                </a:lnTo>
                <a:lnTo>
                  <a:pt x="23520" y="1682356"/>
                </a:lnTo>
                <a:lnTo>
                  <a:pt x="23520" y="1282242"/>
                </a:lnTo>
                <a:lnTo>
                  <a:pt x="423329" y="1282242"/>
                </a:lnTo>
                <a:lnTo>
                  <a:pt x="423329" y="1682038"/>
                </a:lnTo>
                <a:lnTo>
                  <a:pt x="446849" y="1682038"/>
                </a:lnTo>
                <a:lnTo>
                  <a:pt x="446849" y="1282242"/>
                </a:lnTo>
                <a:lnTo>
                  <a:pt x="846645" y="1282242"/>
                </a:lnTo>
                <a:lnTo>
                  <a:pt x="846645" y="1682038"/>
                </a:lnTo>
                <a:lnTo>
                  <a:pt x="870165" y="1682038"/>
                </a:lnTo>
                <a:lnTo>
                  <a:pt x="870165" y="1282242"/>
                </a:lnTo>
                <a:lnTo>
                  <a:pt x="1269974" y="1282242"/>
                </a:lnTo>
                <a:lnTo>
                  <a:pt x="1269974" y="1682038"/>
                </a:lnTo>
                <a:lnTo>
                  <a:pt x="1293495" y="1682038"/>
                </a:lnTo>
                <a:lnTo>
                  <a:pt x="1293495" y="1282242"/>
                </a:lnTo>
                <a:lnTo>
                  <a:pt x="1693291" y="1282242"/>
                </a:lnTo>
                <a:lnTo>
                  <a:pt x="1693291" y="1682038"/>
                </a:lnTo>
                <a:lnTo>
                  <a:pt x="1716811" y="1682038"/>
                </a:lnTo>
                <a:lnTo>
                  <a:pt x="1716811" y="1282242"/>
                </a:lnTo>
                <a:lnTo>
                  <a:pt x="2128380" y="1282242"/>
                </a:lnTo>
                <a:lnTo>
                  <a:pt x="2128380" y="1258112"/>
                </a:lnTo>
                <a:lnTo>
                  <a:pt x="1716811" y="1258112"/>
                </a:lnTo>
                <a:lnTo>
                  <a:pt x="1716811" y="859269"/>
                </a:lnTo>
                <a:lnTo>
                  <a:pt x="2128380" y="859269"/>
                </a:lnTo>
                <a:lnTo>
                  <a:pt x="2128380" y="846569"/>
                </a:lnTo>
                <a:lnTo>
                  <a:pt x="2128380" y="83513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2684049" y="0"/>
            <a:ext cx="4257040" cy="10287635"/>
          </a:xfrm>
          <a:custGeom>
            <a:avLst/>
            <a:gdLst/>
            <a:ahLst/>
            <a:cxnLst/>
            <a:rect l="l" t="t" r="r" b="b"/>
            <a:pathLst>
              <a:path w="4257040" h="10287635">
                <a:moveTo>
                  <a:pt x="446849" y="10051923"/>
                </a:moveTo>
                <a:lnTo>
                  <a:pt x="423329" y="10051923"/>
                </a:lnTo>
                <a:lnTo>
                  <a:pt x="423329" y="10287013"/>
                </a:lnTo>
                <a:lnTo>
                  <a:pt x="446849" y="10287013"/>
                </a:lnTo>
                <a:lnTo>
                  <a:pt x="446849" y="10051923"/>
                </a:lnTo>
                <a:close/>
              </a:path>
              <a:path w="4257040" h="10287635">
                <a:moveTo>
                  <a:pt x="870165" y="10051923"/>
                </a:moveTo>
                <a:lnTo>
                  <a:pt x="846645" y="10051923"/>
                </a:lnTo>
                <a:lnTo>
                  <a:pt x="846645" y="10287013"/>
                </a:lnTo>
                <a:lnTo>
                  <a:pt x="870165" y="10287013"/>
                </a:lnTo>
                <a:lnTo>
                  <a:pt x="870165" y="10051923"/>
                </a:lnTo>
                <a:close/>
              </a:path>
              <a:path w="4257040" h="10287635">
                <a:moveTo>
                  <a:pt x="1293495" y="10051923"/>
                </a:moveTo>
                <a:lnTo>
                  <a:pt x="1269974" y="10051923"/>
                </a:lnTo>
                <a:lnTo>
                  <a:pt x="1269974" y="10287013"/>
                </a:lnTo>
                <a:lnTo>
                  <a:pt x="1293495" y="10287013"/>
                </a:lnTo>
                <a:lnTo>
                  <a:pt x="1293495" y="10051923"/>
                </a:lnTo>
                <a:close/>
              </a:path>
              <a:path w="4257040" h="10287635">
                <a:moveTo>
                  <a:pt x="1716811" y="10051923"/>
                </a:moveTo>
                <a:lnTo>
                  <a:pt x="1693291" y="10051923"/>
                </a:lnTo>
                <a:lnTo>
                  <a:pt x="1693291" y="10287013"/>
                </a:lnTo>
                <a:lnTo>
                  <a:pt x="1716811" y="10287013"/>
                </a:lnTo>
                <a:lnTo>
                  <a:pt x="1716811" y="10051923"/>
                </a:lnTo>
                <a:close/>
              </a:path>
              <a:path w="4257040" h="10287635">
                <a:moveTo>
                  <a:pt x="2128380" y="8334603"/>
                </a:moveTo>
                <a:lnTo>
                  <a:pt x="1716811" y="8334603"/>
                </a:lnTo>
                <a:lnTo>
                  <a:pt x="1716811" y="7922920"/>
                </a:lnTo>
                <a:lnTo>
                  <a:pt x="1693291" y="7922920"/>
                </a:lnTo>
                <a:lnTo>
                  <a:pt x="1693291" y="8334603"/>
                </a:lnTo>
                <a:lnTo>
                  <a:pt x="1693291" y="8358733"/>
                </a:lnTo>
                <a:lnTo>
                  <a:pt x="1693291" y="8757577"/>
                </a:lnTo>
                <a:lnTo>
                  <a:pt x="1293495" y="8757577"/>
                </a:lnTo>
                <a:lnTo>
                  <a:pt x="1293495" y="8358733"/>
                </a:lnTo>
                <a:lnTo>
                  <a:pt x="1693291" y="8358733"/>
                </a:lnTo>
                <a:lnTo>
                  <a:pt x="1693291" y="8334603"/>
                </a:lnTo>
                <a:lnTo>
                  <a:pt x="1293495" y="8334603"/>
                </a:lnTo>
                <a:lnTo>
                  <a:pt x="1293495" y="7922920"/>
                </a:lnTo>
                <a:lnTo>
                  <a:pt x="1269974" y="7922920"/>
                </a:lnTo>
                <a:lnTo>
                  <a:pt x="1269974" y="8334603"/>
                </a:lnTo>
                <a:lnTo>
                  <a:pt x="1269974" y="8358733"/>
                </a:lnTo>
                <a:lnTo>
                  <a:pt x="1269974" y="8757577"/>
                </a:lnTo>
                <a:lnTo>
                  <a:pt x="870165" y="8757577"/>
                </a:lnTo>
                <a:lnTo>
                  <a:pt x="870165" y="8358733"/>
                </a:lnTo>
                <a:lnTo>
                  <a:pt x="1269974" y="8358733"/>
                </a:lnTo>
                <a:lnTo>
                  <a:pt x="1269974" y="8334603"/>
                </a:lnTo>
                <a:lnTo>
                  <a:pt x="870165" y="8334603"/>
                </a:lnTo>
                <a:lnTo>
                  <a:pt x="870165" y="7922920"/>
                </a:lnTo>
                <a:lnTo>
                  <a:pt x="846645" y="7922920"/>
                </a:lnTo>
                <a:lnTo>
                  <a:pt x="846645" y="8334603"/>
                </a:lnTo>
                <a:lnTo>
                  <a:pt x="846645" y="8358733"/>
                </a:lnTo>
                <a:lnTo>
                  <a:pt x="846645" y="8757577"/>
                </a:lnTo>
                <a:lnTo>
                  <a:pt x="446849" y="8757577"/>
                </a:lnTo>
                <a:lnTo>
                  <a:pt x="446849" y="8358733"/>
                </a:lnTo>
                <a:lnTo>
                  <a:pt x="846645" y="8358733"/>
                </a:lnTo>
                <a:lnTo>
                  <a:pt x="846645" y="8334603"/>
                </a:lnTo>
                <a:lnTo>
                  <a:pt x="446849" y="8334603"/>
                </a:lnTo>
                <a:lnTo>
                  <a:pt x="446849" y="7922920"/>
                </a:lnTo>
                <a:lnTo>
                  <a:pt x="423329" y="7922920"/>
                </a:lnTo>
                <a:lnTo>
                  <a:pt x="423329" y="8334603"/>
                </a:lnTo>
                <a:lnTo>
                  <a:pt x="423329" y="8358733"/>
                </a:lnTo>
                <a:lnTo>
                  <a:pt x="423329" y="8757577"/>
                </a:lnTo>
                <a:lnTo>
                  <a:pt x="23520" y="8757577"/>
                </a:lnTo>
                <a:lnTo>
                  <a:pt x="23520" y="8358733"/>
                </a:lnTo>
                <a:lnTo>
                  <a:pt x="423329" y="8358733"/>
                </a:lnTo>
                <a:lnTo>
                  <a:pt x="423329" y="8334603"/>
                </a:lnTo>
                <a:lnTo>
                  <a:pt x="11760" y="8334603"/>
                </a:lnTo>
                <a:lnTo>
                  <a:pt x="11760" y="8346033"/>
                </a:lnTo>
                <a:lnTo>
                  <a:pt x="0" y="8346033"/>
                </a:lnTo>
                <a:lnTo>
                  <a:pt x="0" y="10286886"/>
                </a:lnTo>
                <a:lnTo>
                  <a:pt x="23520" y="10286886"/>
                </a:lnTo>
                <a:lnTo>
                  <a:pt x="23520" y="10051898"/>
                </a:lnTo>
                <a:lnTo>
                  <a:pt x="2128380" y="10051898"/>
                </a:lnTo>
                <a:lnTo>
                  <a:pt x="2128380" y="10029038"/>
                </a:lnTo>
                <a:lnTo>
                  <a:pt x="23520" y="10029038"/>
                </a:lnTo>
                <a:lnTo>
                  <a:pt x="23520" y="9628924"/>
                </a:lnTo>
                <a:lnTo>
                  <a:pt x="423329" y="9628924"/>
                </a:lnTo>
                <a:lnTo>
                  <a:pt x="423329" y="10028403"/>
                </a:lnTo>
                <a:lnTo>
                  <a:pt x="446849" y="10028403"/>
                </a:lnTo>
                <a:lnTo>
                  <a:pt x="446849" y="9628924"/>
                </a:lnTo>
                <a:lnTo>
                  <a:pt x="846645" y="9628924"/>
                </a:lnTo>
                <a:lnTo>
                  <a:pt x="846645" y="10028403"/>
                </a:lnTo>
                <a:lnTo>
                  <a:pt x="870165" y="10028403"/>
                </a:lnTo>
                <a:lnTo>
                  <a:pt x="870165" y="9628924"/>
                </a:lnTo>
                <a:lnTo>
                  <a:pt x="1269974" y="9628924"/>
                </a:lnTo>
                <a:lnTo>
                  <a:pt x="1269974" y="10028403"/>
                </a:lnTo>
                <a:lnTo>
                  <a:pt x="1293495" y="10028403"/>
                </a:lnTo>
                <a:lnTo>
                  <a:pt x="1293495" y="9628924"/>
                </a:lnTo>
                <a:lnTo>
                  <a:pt x="1693291" y="9628924"/>
                </a:lnTo>
                <a:lnTo>
                  <a:pt x="1693291" y="10028403"/>
                </a:lnTo>
                <a:lnTo>
                  <a:pt x="1716811" y="10028403"/>
                </a:lnTo>
                <a:lnTo>
                  <a:pt x="1716811" y="9628924"/>
                </a:lnTo>
                <a:lnTo>
                  <a:pt x="2128380" y="9628924"/>
                </a:lnTo>
                <a:lnTo>
                  <a:pt x="2128380" y="9604794"/>
                </a:lnTo>
                <a:lnTo>
                  <a:pt x="1716811" y="9604794"/>
                </a:lnTo>
                <a:lnTo>
                  <a:pt x="1716811" y="9205023"/>
                </a:lnTo>
                <a:lnTo>
                  <a:pt x="1693291" y="9205023"/>
                </a:lnTo>
                <a:lnTo>
                  <a:pt x="1693291" y="9604794"/>
                </a:lnTo>
                <a:lnTo>
                  <a:pt x="1293495" y="9604794"/>
                </a:lnTo>
                <a:lnTo>
                  <a:pt x="1293495" y="9205023"/>
                </a:lnTo>
                <a:lnTo>
                  <a:pt x="1269974" y="9205023"/>
                </a:lnTo>
                <a:lnTo>
                  <a:pt x="1269974" y="9604794"/>
                </a:lnTo>
                <a:lnTo>
                  <a:pt x="870165" y="9604794"/>
                </a:lnTo>
                <a:lnTo>
                  <a:pt x="870165" y="9205023"/>
                </a:lnTo>
                <a:lnTo>
                  <a:pt x="846645" y="9205023"/>
                </a:lnTo>
                <a:lnTo>
                  <a:pt x="846645" y="9604794"/>
                </a:lnTo>
                <a:lnTo>
                  <a:pt x="446849" y="9604794"/>
                </a:lnTo>
                <a:lnTo>
                  <a:pt x="446849" y="9205023"/>
                </a:lnTo>
                <a:lnTo>
                  <a:pt x="423329" y="9205023"/>
                </a:lnTo>
                <a:lnTo>
                  <a:pt x="423329" y="9604794"/>
                </a:lnTo>
                <a:lnTo>
                  <a:pt x="23520" y="9604794"/>
                </a:lnTo>
                <a:lnTo>
                  <a:pt x="23520" y="9204681"/>
                </a:lnTo>
                <a:lnTo>
                  <a:pt x="2128380" y="9204681"/>
                </a:lnTo>
                <a:lnTo>
                  <a:pt x="2128380" y="9181821"/>
                </a:lnTo>
                <a:lnTo>
                  <a:pt x="23520" y="9181821"/>
                </a:lnTo>
                <a:lnTo>
                  <a:pt x="23520" y="8781707"/>
                </a:lnTo>
                <a:lnTo>
                  <a:pt x="423329" y="8781707"/>
                </a:lnTo>
                <a:lnTo>
                  <a:pt x="423329" y="9181503"/>
                </a:lnTo>
                <a:lnTo>
                  <a:pt x="446849" y="9181503"/>
                </a:lnTo>
                <a:lnTo>
                  <a:pt x="446849" y="8781707"/>
                </a:lnTo>
                <a:lnTo>
                  <a:pt x="846645" y="8781707"/>
                </a:lnTo>
                <a:lnTo>
                  <a:pt x="846645" y="9181503"/>
                </a:lnTo>
                <a:lnTo>
                  <a:pt x="870165" y="9181503"/>
                </a:lnTo>
                <a:lnTo>
                  <a:pt x="870165" y="8781707"/>
                </a:lnTo>
                <a:lnTo>
                  <a:pt x="1269974" y="8781707"/>
                </a:lnTo>
                <a:lnTo>
                  <a:pt x="1269974" y="9181503"/>
                </a:lnTo>
                <a:lnTo>
                  <a:pt x="1293495" y="9181503"/>
                </a:lnTo>
                <a:lnTo>
                  <a:pt x="1293495" y="8781707"/>
                </a:lnTo>
                <a:lnTo>
                  <a:pt x="1693291" y="8781707"/>
                </a:lnTo>
                <a:lnTo>
                  <a:pt x="1693291" y="9181503"/>
                </a:lnTo>
                <a:lnTo>
                  <a:pt x="1716811" y="9181503"/>
                </a:lnTo>
                <a:lnTo>
                  <a:pt x="1716811" y="8781707"/>
                </a:lnTo>
                <a:lnTo>
                  <a:pt x="2128380" y="8781707"/>
                </a:lnTo>
                <a:lnTo>
                  <a:pt x="2128380" y="8757577"/>
                </a:lnTo>
                <a:lnTo>
                  <a:pt x="1716811" y="8757577"/>
                </a:lnTo>
                <a:lnTo>
                  <a:pt x="1716811" y="8358733"/>
                </a:lnTo>
                <a:lnTo>
                  <a:pt x="2128380" y="8358733"/>
                </a:lnTo>
                <a:lnTo>
                  <a:pt x="2128380" y="8346033"/>
                </a:lnTo>
                <a:lnTo>
                  <a:pt x="2128380" y="8334603"/>
                </a:lnTo>
                <a:close/>
              </a:path>
              <a:path w="4257040" h="10287635">
                <a:moveTo>
                  <a:pt x="2128380" y="6628562"/>
                </a:moveTo>
                <a:lnTo>
                  <a:pt x="1716811" y="6628562"/>
                </a:lnTo>
                <a:lnTo>
                  <a:pt x="1716811" y="6229121"/>
                </a:lnTo>
                <a:lnTo>
                  <a:pt x="1693291" y="6229121"/>
                </a:lnTo>
                <a:lnTo>
                  <a:pt x="1693291" y="6628562"/>
                </a:lnTo>
                <a:lnTo>
                  <a:pt x="1293495" y="6628562"/>
                </a:lnTo>
                <a:lnTo>
                  <a:pt x="1293495" y="6229121"/>
                </a:lnTo>
                <a:lnTo>
                  <a:pt x="1269974" y="6229121"/>
                </a:lnTo>
                <a:lnTo>
                  <a:pt x="1269974" y="6628562"/>
                </a:lnTo>
                <a:lnTo>
                  <a:pt x="870165" y="6628562"/>
                </a:lnTo>
                <a:lnTo>
                  <a:pt x="870165" y="6229121"/>
                </a:lnTo>
                <a:lnTo>
                  <a:pt x="846645" y="6229121"/>
                </a:lnTo>
                <a:lnTo>
                  <a:pt x="846645" y="6628562"/>
                </a:lnTo>
                <a:lnTo>
                  <a:pt x="446849" y="6628562"/>
                </a:lnTo>
                <a:lnTo>
                  <a:pt x="446849" y="6229121"/>
                </a:lnTo>
                <a:lnTo>
                  <a:pt x="423329" y="6229121"/>
                </a:lnTo>
                <a:lnTo>
                  <a:pt x="423329" y="6628562"/>
                </a:lnTo>
                <a:lnTo>
                  <a:pt x="0" y="6628562"/>
                </a:lnTo>
                <a:lnTo>
                  <a:pt x="0" y="6652692"/>
                </a:lnTo>
                <a:lnTo>
                  <a:pt x="0" y="8334426"/>
                </a:lnTo>
                <a:lnTo>
                  <a:pt x="23520" y="8334426"/>
                </a:lnTo>
                <a:lnTo>
                  <a:pt x="23520" y="7922882"/>
                </a:lnTo>
                <a:lnTo>
                  <a:pt x="2128380" y="7922882"/>
                </a:lnTo>
                <a:lnTo>
                  <a:pt x="2128380" y="7900022"/>
                </a:lnTo>
                <a:lnTo>
                  <a:pt x="23520" y="7900022"/>
                </a:lnTo>
                <a:lnTo>
                  <a:pt x="23520" y="7499909"/>
                </a:lnTo>
                <a:lnTo>
                  <a:pt x="423329" y="7499909"/>
                </a:lnTo>
                <a:lnTo>
                  <a:pt x="423329" y="7899387"/>
                </a:lnTo>
                <a:lnTo>
                  <a:pt x="446849" y="7899387"/>
                </a:lnTo>
                <a:lnTo>
                  <a:pt x="446849" y="7499909"/>
                </a:lnTo>
                <a:lnTo>
                  <a:pt x="846645" y="7499909"/>
                </a:lnTo>
                <a:lnTo>
                  <a:pt x="846645" y="7899387"/>
                </a:lnTo>
                <a:lnTo>
                  <a:pt x="870165" y="7899387"/>
                </a:lnTo>
                <a:lnTo>
                  <a:pt x="870165" y="7499909"/>
                </a:lnTo>
                <a:lnTo>
                  <a:pt x="1269974" y="7499909"/>
                </a:lnTo>
                <a:lnTo>
                  <a:pt x="1269974" y="7899387"/>
                </a:lnTo>
                <a:lnTo>
                  <a:pt x="1293495" y="7899387"/>
                </a:lnTo>
                <a:lnTo>
                  <a:pt x="1293495" y="7499909"/>
                </a:lnTo>
                <a:lnTo>
                  <a:pt x="1693291" y="7499909"/>
                </a:lnTo>
                <a:lnTo>
                  <a:pt x="1693291" y="7899387"/>
                </a:lnTo>
                <a:lnTo>
                  <a:pt x="1716811" y="7899387"/>
                </a:lnTo>
                <a:lnTo>
                  <a:pt x="1716811" y="7499909"/>
                </a:lnTo>
                <a:lnTo>
                  <a:pt x="2128380" y="7499909"/>
                </a:lnTo>
                <a:lnTo>
                  <a:pt x="2128380" y="7475779"/>
                </a:lnTo>
                <a:lnTo>
                  <a:pt x="1716811" y="7475779"/>
                </a:lnTo>
                <a:lnTo>
                  <a:pt x="1716811" y="7076021"/>
                </a:lnTo>
                <a:lnTo>
                  <a:pt x="1693291" y="7076021"/>
                </a:lnTo>
                <a:lnTo>
                  <a:pt x="1693291" y="7475779"/>
                </a:lnTo>
                <a:lnTo>
                  <a:pt x="1293495" y="7475779"/>
                </a:lnTo>
                <a:lnTo>
                  <a:pt x="1293495" y="7076021"/>
                </a:lnTo>
                <a:lnTo>
                  <a:pt x="1269974" y="7076021"/>
                </a:lnTo>
                <a:lnTo>
                  <a:pt x="1269974" y="7475779"/>
                </a:lnTo>
                <a:lnTo>
                  <a:pt x="870165" y="7475779"/>
                </a:lnTo>
                <a:lnTo>
                  <a:pt x="870165" y="7076021"/>
                </a:lnTo>
                <a:lnTo>
                  <a:pt x="846645" y="7076021"/>
                </a:lnTo>
                <a:lnTo>
                  <a:pt x="846645" y="7475779"/>
                </a:lnTo>
                <a:lnTo>
                  <a:pt x="446849" y="7475779"/>
                </a:lnTo>
                <a:lnTo>
                  <a:pt x="446849" y="7076021"/>
                </a:lnTo>
                <a:lnTo>
                  <a:pt x="423329" y="7076021"/>
                </a:lnTo>
                <a:lnTo>
                  <a:pt x="423329" y="7475779"/>
                </a:lnTo>
                <a:lnTo>
                  <a:pt x="23520" y="7475779"/>
                </a:lnTo>
                <a:lnTo>
                  <a:pt x="23520" y="7075665"/>
                </a:lnTo>
                <a:lnTo>
                  <a:pt x="2128380" y="7075665"/>
                </a:lnTo>
                <a:lnTo>
                  <a:pt x="2128380" y="7052805"/>
                </a:lnTo>
                <a:lnTo>
                  <a:pt x="23520" y="7052805"/>
                </a:lnTo>
                <a:lnTo>
                  <a:pt x="23520" y="6652692"/>
                </a:lnTo>
                <a:lnTo>
                  <a:pt x="423329" y="6652692"/>
                </a:lnTo>
                <a:lnTo>
                  <a:pt x="423329" y="7052488"/>
                </a:lnTo>
                <a:lnTo>
                  <a:pt x="446849" y="7052488"/>
                </a:lnTo>
                <a:lnTo>
                  <a:pt x="446849" y="6652692"/>
                </a:lnTo>
                <a:lnTo>
                  <a:pt x="846645" y="6652692"/>
                </a:lnTo>
                <a:lnTo>
                  <a:pt x="846645" y="7052488"/>
                </a:lnTo>
                <a:lnTo>
                  <a:pt x="870165" y="7052488"/>
                </a:lnTo>
                <a:lnTo>
                  <a:pt x="870165" y="6652692"/>
                </a:lnTo>
                <a:lnTo>
                  <a:pt x="1269974" y="6652692"/>
                </a:lnTo>
                <a:lnTo>
                  <a:pt x="1269974" y="7052488"/>
                </a:lnTo>
                <a:lnTo>
                  <a:pt x="1293495" y="7052488"/>
                </a:lnTo>
                <a:lnTo>
                  <a:pt x="1293495" y="6652692"/>
                </a:lnTo>
                <a:lnTo>
                  <a:pt x="1693291" y="6652692"/>
                </a:lnTo>
                <a:lnTo>
                  <a:pt x="1693291" y="7052488"/>
                </a:lnTo>
                <a:lnTo>
                  <a:pt x="1716811" y="7052488"/>
                </a:lnTo>
                <a:lnTo>
                  <a:pt x="1716811" y="6652692"/>
                </a:lnTo>
                <a:lnTo>
                  <a:pt x="2128380" y="6652692"/>
                </a:lnTo>
                <a:lnTo>
                  <a:pt x="2128380" y="6628562"/>
                </a:lnTo>
                <a:close/>
              </a:path>
              <a:path w="4257040" h="10287635">
                <a:moveTo>
                  <a:pt x="4256748" y="241528"/>
                </a:moveTo>
                <a:lnTo>
                  <a:pt x="3421862" y="241528"/>
                </a:lnTo>
                <a:lnTo>
                  <a:pt x="3421862" y="0"/>
                </a:lnTo>
                <a:lnTo>
                  <a:pt x="3398342" y="0"/>
                </a:lnTo>
                <a:lnTo>
                  <a:pt x="3398342" y="241528"/>
                </a:lnTo>
                <a:lnTo>
                  <a:pt x="2998533" y="241528"/>
                </a:lnTo>
                <a:lnTo>
                  <a:pt x="2998533" y="0"/>
                </a:lnTo>
                <a:lnTo>
                  <a:pt x="2975025" y="0"/>
                </a:lnTo>
                <a:lnTo>
                  <a:pt x="2975025" y="241528"/>
                </a:lnTo>
                <a:lnTo>
                  <a:pt x="2575217" y="241528"/>
                </a:lnTo>
                <a:lnTo>
                  <a:pt x="2575217" y="0"/>
                </a:lnTo>
                <a:lnTo>
                  <a:pt x="2551696" y="0"/>
                </a:lnTo>
                <a:lnTo>
                  <a:pt x="2551696" y="241528"/>
                </a:lnTo>
                <a:lnTo>
                  <a:pt x="2151888" y="241528"/>
                </a:lnTo>
                <a:lnTo>
                  <a:pt x="2151888" y="190"/>
                </a:lnTo>
                <a:lnTo>
                  <a:pt x="2128380" y="190"/>
                </a:lnTo>
                <a:lnTo>
                  <a:pt x="2128380" y="1947392"/>
                </a:lnTo>
                <a:lnTo>
                  <a:pt x="2151888" y="1947392"/>
                </a:lnTo>
                <a:lnTo>
                  <a:pt x="2151888" y="1535849"/>
                </a:lnTo>
                <a:lnTo>
                  <a:pt x="4256748" y="1535849"/>
                </a:lnTo>
                <a:lnTo>
                  <a:pt x="4256748" y="1512989"/>
                </a:lnTo>
                <a:lnTo>
                  <a:pt x="2151888" y="1512989"/>
                </a:lnTo>
                <a:lnTo>
                  <a:pt x="2151888" y="1112875"/>
                </a:lnTo>
                <a:lnTo>
                  <a:pt x="4256748" y="1112875"/>
                </a:lnTo>
                <a:lnTo>
                  <a:pt x="4256748" y="1088745"/>
                </a:lnTo>
                <a:lnTo>
                  <a:pt x="2151888" y="1088745"/>
                </a:lnTo>
                <a:lnTo>
                  <a:pt x="2151888" y="688632"/>
                </a:lnTo>
                <a:lnTo>
                  <a:pt x="4256748" y="688632"/>
                </a:lnTo>
                <a:lnTo>
                  <a:pt x="4256748" y="665772"/>
                </a:lnTo>
                <a:lnTo>
                  <a:pt x="2151888" y="665772"/>
                </a:lnTo>
                <a:lnTo>
                  <a:pt x="2151888" y="265658"/>
                </a:lnTo>
                <a:lnTo>
                  <a:pt x="4256748" y="265658"/>
                </a:lnTo>
                <a:lnTo>
                  <a:pt x="4256748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4812429" y="0"/>
            <a:ext cx="2128520" cy="6205855"/>
          </a:xfrm>
          <a:custGeom>
            <a:avLst/>
            <a:gdLst/>
            <a:ahLst/>
            <a:cxnLst/>
            <a:rect l="l" t="t" r="r" b="b"/>
            <a:pathLst>
              <a:path w="2128519" h="6205855">
                <a:moveTo>
                  <a:pt x="446836" y="1112431"/>
                </a:moveTo>
                <a:lnTo>
                  <a:pt x="423316" y="1112431"/>
                </a:lnTo>
                <a:lnTo>
                  <a:pt x="423316" y="1512354"/>
                </a:lnTo>
                <a:lnTo>
                  <a:pt x="446836" y="1512354"/>
                </a:lnTo>
                <a:lnTo>
                  <a:pt x="446836" y="1112431"/>
                </a:lnTo>
                <a:close/>
              </a:path>
              <a:path w="2128519" h="6205855">
                <a:moveTo>
                  <a:pt x="446836" y="688975"/>
                </a:moveTo>
                <a:lnTo>
                  <a:pt x="423316" y="688975"/>
                </a:lnTo>
                <a:lnTo>
                  <a:pt x="423316" y="1088910"/>
                </a:lnTo>
                <a:lnTo>
                  <a:pt x="446836" y="1088910"/>
                </a:lnTo>
                <a:lnTo>
                  <a:pt x="446836" y="688975"/>
                </a:lnTo>
                <a:close/>
              </a:path>
              <a:path w="2128519" h="6205855">
                <a:moveTo>
                  <a:pt x="446836" y="265531"/>
                </a:moveTo>
                <a:lnTo>
                  <a:pt x="423316" y="265531"/>
                </a:lnTo>
                <a:lnTo>
                  <a:pt x="423316" y="665454"/>
                </a:lnTo>
                <a:lnTo>
                  <a:pt x="446836" y="665454"/>
                </a:lnTo>
                <a:lnTo>
                  <a:pt x="446836" y="265531"/>
                </a:lnTo>
                <a:close/>
              </a:path>
              <a:path w="2128519" h="6205855">
                <a:moveTo>
                  <a:pt x="870153" y="1112431"/>
                </a:moveTo>
                <a:lnTo>
                  <a:pt x="846645" y="1112431"/>
                </a:lnTo>
                <a:lnTo>
                  <a:pt x="846645" y="1512354"/>
                </a:lnTo>
                <a:lnTo>
                  <a:pt x="870153" y="1512354"/>
                </a:lnTo>
                <a:lnTo>
                  <a:pt x="870153" y="1112431"/>
                </a:lnTo>
                <a:close/>
              </a:path>
              <a:path w="2128519" h="6205855">
                <a:moveTo>
                  <a:pt x="870153" y="688975"/>
                </a:moveTo>
                <a:lnTo>
                  <a:pt x="846645" y="688975"/>
                </a:lnTo>
                <a:lnTo>
                  <a:pt x="846645" y="1088910"/>
                </a:lnTo>
                <a:lnTo>
                  <a:pt x="870153" y="1088910"/>
                </a:lnTo>
                <a:lnTo>
                  <a:pt x="870153" y="688975"/>
                </a:lnTo>
                <a:close/>
              </a:path>
              <a:path w="2128519" h="6205855">
                <a:moveTo>
                  <a:pt x="870153" y="265531"/>
                </a:moveTo>
                <a:lnTo>
                  <a:pt x="846645" y="265531"/>
                </a:lnTo>
                <a:lnTo>
                  <a:pt x="846645" y="665454"/>
                </a:lnTo>
                <a:lnTo>
                  <a:pt x="870153" y="665454"/>
                </a:lnTo>
                <a:lnTo>
                  <a:pt x="870153" y="265531"/>
                </a:lnTo>
                <a:close/>
              </a:path>
              <a:path w="2128519" h="6205855">
                <a:moveTo>
                  <a:pt x="1293482" y="1112431"/>
                </a:moveTo>
                <a:lnTo>
                  <a:pt x="1269961" y="1112431"/>
                </a:lnTo>
                <a:lnTo>
                  <a:pt x="1269961" y="1512354"/>
                </a:lnTo>
                <a:lnTo>
                  <a:pt x="1293482" y="1512354"/>
                </a:lnTo>
                <a:lnTo>
                  <a:pt x="1293482" y="1112431"/>
                </a:lnTo>
                <a:close/>
              </a:path>
              <a:path w="2128519" h="6205855">
                <a:moveTo>
                  <a:pt x="1293482" y="688975"/>
                </a:moveTo>
                <a:lnTo>
                  <a:pt x="1269961" y="688975"/>
                </a:lnTo>
                <a:lnTo>
                  <a:pt x="1269961" y="1088910"/>
                </a:lnTo>
                <a:lnTo>
                  <a:pt x="1293482" y="1088910"/>
                </a:lnTo>
                <a:lnTo>
                  <a:pt x="1293482" y="688975"/>
                </a:lnTo>
                <a:close/>
              </a:path>
              <a:path w="2128519" h="6205855">
                <a:moveTo>
                  <a:pt x="1293482" y="265531"/>
                </a:moveTo>
                <a:lnTo>
                  <a:pt x="1269961" y="265531"/>
                </a:lnTo>
                <a:lnTo>
                  <a:pt x="1269961" y="665454"/>
                </a:lnTo>
                <a:lnTo>
                  <a:pt x="1293482" y="665454"/>
                </a:lnTo>
                <a:lnTo>
                  <a:pt x="1293482" y="265531"/>
                </a:lnTo>
                <a:close/>
              </a:path>
              <a:path w="2128519" h="6205855">
                <a:moveTo>
                  <a:pt x="1293482" y="0"/>
                </a:moveTo>
                <a:lnTo>
                  <a:pt x="1269961" y="0"/>
                </a:lnTo>
                <a:lnTo>
                  <a:pt x="1269961" y="242011"/>
                </a:lnTo>
                <a:lnTo>
                  <a:pt x="1293482" y="242011"/>
                </a:lnTo>
                <a:lnTo>
                  <a:pt x="1293482" y="0"/>
                </a:lnTo>
                <a:close/>
              </a:path>
              <a:path w="2128519" h="6205855">
                <a:moveTo>
                  <a:pt x="1716798" y="1112431"/>
                </a:moveTo>
                <a:lnTo>
                  <a:pt x="1693291" y="1112431"/>
                </a:lnTo>
                <a:lnTo>
                  <a:pt x="1693291" y="1512354"/>
                </a:lnTo>
                <a:lnTo>
                  <a:pt x="1716798" y="1512354"/>
                </a:lnTo>
                <a:lnTo>
                  <a:pt x="1716798" y="1112431"/>
                </a:lnTo>
                <a:close/>
              </a:path>
              <a:path w="2128519" h="6205855">
                <a:moveTo>
                  <a:pt x="1716798" y="688975"/>
                </a:moveTo>
                <a:lnTo>
                  <a:pt x="1693291" y="688975"/>
                </a:lnTo>
                <a:lnTo>
                  <a:pt x="1693291" y="1088910"/>
                </a:lnTo>
                <a:lnTo>
                  <a:pt x="1716798" y="1088910"/>
                </a:lnTo>
                <a:lnTo>
                  <a:pt x="1716798" y="688975"/>
                </a:lnTo>
                <a:close/>
              </a:path>
              <a:path w="2128519" h="6205855">
                <a:moveTo>
                  <a:pt x="1716798" y="265531"/>
                </a:moveTo>
                <a:lnTo>
                  <a:pt x="1693291" y="265531"/>
                </a:lnTo>
                <a:lnTo>
                  <a:pt x="1693291" y="665454"/>
                </a:lnTo>
                <a:lnTo>
                  <a:pt x="1716798" y="665454"/>
                </a:lnTo>
                <a:lnTo>
                  <a:pt x="1716798" y="265531"/>
                </a:lnTo>
                <a:close/>
              </a:path>
              <a:path w="2128519" h="6205855">
                <a:moveTo>
                  <a:pt x="1716798" y="0"/>
                </a:moveTo>
                <a:lnTo>
                  <a:pt x="1693291" y="0"/>
                </a:lnTo>
                <a:lnTo>
                  <a:pt x="1693291" y="242011"/>
                </a:lnTo>
                <a:lnTo>
                  <a:pt x="1716798" y="242011"/>
                </a:lnTo>
                <a:lnTo>
                  <a:pt x="1716798" y="0"/>
                </a:lnTo>
                <a:close/>
              </a:path>
              <a:path w="2128519" h="6205855">
                <a:moveTo>
                  <a:pt x="2128367" y="4076573"/>
                </a:moveTo>
                <a:lnTo>
                  <a:pt x="1716798" y="4076573"/>
                </a:lnTo>
                <a:lnTo>
                  <a:pt x="1716798" y="3664889"/>
                </a:lnTo>
                <a:lnTo>
                  <a:pt x="1693291" y="3664889"/>
                </a:lnTo>
                <a:lnTo>
                  <a:pt x="1693291" y="4076573"/>
                </a:lnTo>
                <a:lnTo>
                  <a:pt x="1693291" y="4100715"/>
                </a:lnTo>
                <a:lnTo>
                  <a:pt x="1693291" y="4499546"/>
                </a:lnTo>
                <a:lnTo>
                  <a:pt x="1293482" y="4499546"/>
                </a:lnTo>
                <a:lnTo>
                  <a:pt x="1293482" y="4100715"/>
                </a:lnTo>
                <a:lnTo>
                  <a:pt x="1693291" y="4100715"/>
                </a:lnTo>
                <a:lnTo>
                  <a:pt x="1693291" y="4076573"/>
                </a:lnTo>
                <a:lnTo>
                  <a:pt x="1293482" y="4076573"/>
                </a:lnTo>
                <a:lnTo>
                  <a:pt x="1293482" y="3664889"/>
                </a:lnTo>
                <a:lnTo>
                  <a:pt x="1269961" y="3664889"/>
                </a:lnTo>
                <a:lnTo>
                  <a:pt x="1269961" y="4076573"/>
                </a:lnTo>
                <a:lnTo>
                  <a:pt x="1269961" y="4100715"/>
                </a:lnTo>
                <a:lnTo>
                  <a:pt x="1269961" y="4499546"/>
                </a:lnTo>
                <a:lnTo>
                  <a:pt x="870153" y="4499546"/>
                </a:lnTo>
                <a:lnTo>
                  <a:pt x="870153" y="4100715"/>
                </a:lnTo>
                <a:lnTo>
                  <a:pt x="1269961" y="4100715"/>
                </a:lnTo>
                <a:lnTo>
                  <a:pt x="1269961" y="4076573"/>
                </a:lnTo>
                <a:lnTo>
                  <a:pt x="870153" y="4076573"/>
                </a:lnTo>
                <a:lnTo>
                  <a:pt x="870153" y="3664889"/>
                </a:lnTo>
                <a:lnTo>
                  <a:pt x="846645" y="3664889"/>
                </a:lnTo>
                <a:lnTo>
                  <a:pt x="846645" y="4076573"/>
                </a:lnTo>
                <a:lnTo>
                  <a:pt x="846645" y="4100715"/>
                </a:lnTo>
                <a:lnTo>
                  <a:pt x="846645" y="4499546"/>
                </a:lnTo>
                <a:lnTo>
                  <a:pt x="446836" y="4499546"/>
                </a:lnTo>
                <a:lnTo>
                  <a:pt x="446836" y="4100715"/>
                </a:lnTo>
                <a:lnTo>
                  <a:pt x="846645" y="4100715"/>
                </a:lnTo>
                <a:lnTo>
                  <a:pt x="846645" y="4076573"/>
                </a:lnTo>
                <a:lnTo>
                  <a:pt x="446836" y="4076573"/>
                </a:lnTo>
                <a:lnTo>
                  <a:pt x="446836" y="3664889"/>
                </a:lnTo>
                <a:lnTo>
                  <a:pt x="423316" y="3664889"/>
                </a:lnTo>
                <a:lnTo>
                  <a:pt x="423316" y="4076573"/>
                </a:lnTo>
                <a:lnTo>
                  <a:pt x="423316" y="4100715"/>
                </a:lnTo>
                <a:lnTo>
                  <a:pt x="423316" y="4499546"/>
                </a:lnTo>
                <a:lnTo>
                  <a:pt x="23507" y="4499546"/>
                </a:lnTo>
                <a:lnTo>
                  <a:pt x="23507" y="4100715"/>
                </a:lnTo>
                <a:lnTo>
                  <a:pt x="423316" y="4100715"/>
                </a:lnTo>
                <a:lnTo>
                  <a:pt x="423316" y="4076573"/>
                </a:lnTo>
                <a:lnTo>
                  <a:pt x="11760" y="4076573"/>
                </a:lnTo>
                <a:lnTo>
                  <a:pt x="11760" y="4088015"/>
                </a:lnTo>
                <a:lnTo>
                  <a:pt x="0" y="4088015"/>
                </a:lnTo>
                <a:lnTo>
                  <a:pt x="0" y="6205423"/>
                </a:lnTo>
                <a:lnTo>
                  <a:pt x="23507" y="6205423"/>
                </a:lnTo>
                <a:lnTo>
                  <a:pt x="23507" y="5793879"/>
                </a:lnTo>
                <a:lnTo>
                  <a:pt x="2128367" y="5793879"/>
                </a:lnTo>
                <a:lnTo>
                  <a:pt x="2128367" y="5771007"/>
                </a:lnTo>
                <a:lnTo>
                  <a:pt x="23507" y="5771007"/>
                </a:lnTo>
                <a:lnTo>
                  <a:pt x="23507" y="5370906"/>
                </a:lnTo>
                <a:lnTo>
                  <a:pt x="2128367" y="5370906"/>
                </a:lnTo>
                <a:lnTo>
                  <a:pt x="2128367" y="5346763"/>
                </a:lnTo>
                <a:lnTo>
                  <a:pt x="1293482" y="5346763"/>
                </a:lnTo>
                <a:lnTo>
                  <a:pt x="1293482" y="4947005"/>
                </a:lnTo>
                <a:lnTo>
                  <a:pt x="1269961" y="4947005"/>
                </a:lnTo>
                <a:lnTo>
                  <a:pt x="1269961" y="5346763"/>
                </a:lnTo>
                <a:lnTo>
                  <a:pt x="870153" y="5346763"/>
                </a:lnTo>
                <a:lnTo>
                  <a:pt x="870153" y="4947005"/>
                </a:lnTo>
                <a:lnTo>
                  <a:pt x="846645" y="4947005"/>
                </a:lnTo>
                <a:lnTo>
                  <a:pt x="846645" y="5346763"/>
                </a:lnTo>
                <a:lnTo>
                  <a:pt x="446836" y="5346763"/>
                </a:lnTo>
                <a:lnTo>
                  <a:pt x="446836" y="4947005"/>
                </a:lnTo>
                <a:lnTo>
                  <a:pt x="423316" y="4947005"/>
                </a:lnTo>
                <a:lnTo>
                  <a:pt x="423316" y="5346763"/>
                </a:lnTo>
                <a:lnTo>
                  <a:pt x="23507" y="5346763"/>
                </a:lnTo>
                <a:lnTo>
                  <a:pt x="23507" y="4946662"/>
                </a:lnTo>
                <a:lnTo>
                  <a:pt x="2128367" y="4946662"/>
                </a:lnTo>
                <a:lnTo>
                  <a:pt x="2128367" y="4923790"/>
                </a:lnTo>
                <a:lnTo>
                  <a:pt x="23507" y="4923790"/>
                </a:lnTo>
                <a:lnTo>
                  <a:pt x="23507" y="4523689"/>
                </a:lnTo>
                <a:lnTo>
                  <a:pt x="423316" y="4523689"/>
                </a:lnTo>
                <a:lnTo>
                  <a:pt x="423316" y="4923472"/>
                </a:lnTo>
                <a:lnTo>
                  <a:pt x="446836" y="4923472"/>
                </a:lnTo>
                <a:lnTo>
                  <a:pt x="446836" y="4523689"/>
                </a:lnTo>
                <a:lnTo>
                  <a:pt x="846645" y="4523689"/>
                </a:lnTo>
                <a:lnTo>
                  <a:pt x="846645" y="4923472"/>
                </a:lnTo>
                <a:lnTo>
                  <a:pt x="870153" y="4923472"/>
                </a:lnTo>
                <a:lnTo>
                  <a:pt x="870153" y="4523689"/>
                </a:lnTo>
                <a:lnTo>
                  <a:pt x="1269961" y="4523689"/>
                </a:lnTo>
                <a:lnTo>
                  <a:pt x="1269961" y="4923472"/>
                </a:lnTo>
                <a:lnTo>
                  <a:pt x="1293482" y="4923472"/>
                </a:lnTo>
                <a:lnTo>
                  <a:pt x="1293482" y="4523689"/>
                </a:lnTo>
                <a:lnTo>
                  <a:pt x="1693291" y="4523689"/>
                </a:lnTo>
                <a:lnTo>
                  <a:pt x="1693291" y="4923472"/>
                </a:lnTo>
                <a:lnTo>
                  <a:pt x="1716798" y="4923472"/>
                </a:lnTo>
                <a:lnTo>
                  <a:pt x="1716798" y="4523689"/>
                </a:lnTo>
                <a:lnTo>
                  <a:pt x="2128367" y="4523689"/>
                </a:lnTo>
                <a:lnTo>
                  <a:pt x="2128367" y="4499546"/>
                </a:lnTo>
                <a:lnTo>
                  <a:pt x="1716798" y="4499546"/>
                </a:lnTo>
                <a:lnTo>
                  <a:pt x="1716798" y="4100715"/>
                </a:lnTo>
                <a:lnTo>
                  <a:pt x="2128367" y="4100715"/>
                </a:lnTo>
                <a:lnTo>
                  <a:pt x="2128367" y="4088015"/>
                </a:lnTo>
                <a:lnTo>
                  <a:pt x="2128367" y="4076573"/>
                </a:lnTo>
                <a:close/>
              </a:path>
              <a:path w="2128519" h="6205855">
                <a:moveTo>
                  <a:pt x="2128367" y="1947570"/>
                </a:moveTo>
                <a:lnTo>
                  <a:pt x="1716798" y="1947570"/>
                </a:lnTo>
                <a:lnTo>
                  <a:pt x="1716798" y="1535874"/>
                </a:lnTo>
                <a:lnTo>
                  <a:pt x="1693291" y="1535874"/>
                </a:lnTo>
                <a:lnTo>
                  <a:pt x="1693291" y="1947570"/>
                </a:lnTo>
                <a:lnTo>
                  <a:pt x="1693291" y="1971700"/>
                </a:lnTo>
                <a:lnTo>
                  <a:pt x="1693291" y="2370544"/>
                </a:lnTo>
                <a:lnTo>
                  <a:pt x="1293482" y="2370544"/>
                </a:lnTo>
                <a:lnTo>
                  <a:pt x="1293482" y="1971700"/>
                </a:lnTo>
                <a:lnTo>
                  <a:pt x="1693291" y="1971700"/>
                </a:lnTo>
                <a:lnTo>
                  <a:pt x="1693291" y="1947570"/>
                </a:lnTo>
                <a:lnTo>
                  <a:pt x="1293482" y="1947570"/>
                </a:lnTo>
                <a:lnTo>
                  <a:pt x="1293482" y="1535874"/>
                </a:lnTo>
                <a:lnTo>
                  <a:pt x="1269961" y="1535874"/>
                </a:lnTo>
                <a:lnTo>
                  <a:pt x="1269961" y="1947570"/>
                </a:lnTo>
                <a:lnTo>
                  <a:pt x="1269961" y="1971700"/>
                </a:lnTo>
                <a:lnTo>
                  <a:pt x="1269961" y="2370544"/>
                </a:lnTo>
                <a:lnTo>
                  <a:pt x="870153" y="2370544"/>
                </a:lnTo>
                <a:lnTo>
                  <a:pt x="870153" y="1971700"/>
                </a:lnTo>
                <a:lnTo>
                  <a:pt x="1269961" y="1971700"/>
                </a:lnTo>
                <a:lnTo>
                  <a:pt x="1269961" y="1947570"/>
                </a:lnTo>
                <a:lnTo>
                  <a:pt x="870153" y="1947570"/>
                </a:lnTo>
                <a:lnTo>
                  <a:pt x="870153" y="1535874"/>
                </a:lnTo>
                <a:lnTo>
                  <a:pt x="846645" y="1535874"/>
                </a:lnTo>
                <a:lnTo>
                  <a:pt x="846645" y="1947570"/>
                </a:lnTo>
                <a:lnTo>
                  <a:pt x="846645" y="1971700"/>
                </a:lnTo>
                <a:lnTo>
                  <a:pt x="846645" y="2370544"/>
                </a:lnTo>
                <a:lnTo>
                  <a:pt x="446836" y="2370544"/>
                </a:lnTo>
                <a:lnTo>
                  <a:pt x="446836" y="1971700"/>
                </a:lnTo>
                <a:lnTo>
                  <a:pt x="846645" y="1971700"/>
                </a:lnTo>
                <a:lnTo>
                  <a:pt x="846645" y="1947570"/>
                </a:lnTo>
                <a:lnTo>
                  <a:pt x="446836" y="1947570"/>
                </a:lnTo>
                <a:lnTo>
                  <a:pt x="446836" y="1535874"/>
                </a:lnTo>
                <a:lnTo>
                  <a:pt x="423316" y="1535874"/>
                </a:lnTo>
                <a:lnTo>
                  <a:pt x="423316" y="1947570"/>
                </a:lnTo>
                <a:lnTo>
                  <a:pt x="423316" y="1971700"/>
                </a:lnTo>
                <a:lnTo>
                  <a:pt x="423316" y="2370544"/>
                </a:lnTo>
                <a:lnTo>
                  <a:pt x="23507" y="2370544"/>
                </a:lnTo>
                <a:lnTo>
                  <a:pt x="23507" y="1971700"/>
                </a:lnTo>
                <a:lnTo>
                  <a:pt x="423316" y="1971700"/>
                </a:lnTo>
                <a:lnTo>
                  <a:pt x="423316" y="1947570"/>
                </a:lnTo>
                <a:lnTo>
                  <a:pt x="11760" y="1947570"/>
                </a:lnTo>
                <a:lnTo>
                  <a:pt x="11760" y="1959000"/>
                </a:lnTo>
                <a:lnTo>
                  <a:pt x="0" y="1959000"/>
                </a:lnTo>
                <a:lnTo>
                  <a:pt x="0" y="4076408"/>
                </a:lnTo>
                <a:lnTo>
                  <a:pt x="23507" y="4076408"/>
                </a:lnTo>
                <a:lnTo>
                  <a:pt x="23507" y="3664864"/>
                </a:lnTo>
                <a:lnTo>
                  <a:pt x="2128367" y="3664864"/>
                </a:lnTo>
                <a:lnTo>
                  <a:pt x="2128367" y="3642004"/>
                </a:lnTo>
                <a:lnTo>
                  <a:pt x="23507" y="3642004"/>
                </a:lnTo>
                <a:lnTo>
                  <a:pt x="23507" y="3241891"/>
                </a:lnTo>
                <a:lnTo>
                  <a:pt x="423316" y="3241891"/>
                </a:lnTo>
                <a:lnTo>
                  <a:pt x="423316" y="3641369"/>
                </a:lnTo>
                <a:lnTo>
                  <a:pt x="446836" y="3641369"/>
                </a:lnTo>
                <a:lnTo>
                  <a:pt x="446836" y="3241891"/>
                </a:lnTo>
                <a:lnTo>
                  <a:pt x="846645" y="3241891"/>
                </a:lnTo>
                <a:lnTo>
                  <a:pt x="846645" y="3641369"/>
                </a:lnTo>
                <a:lnTo>
                  <a:pt x="870153" y="3641369"/>
                </a:lnTo>
                <a:lnTo>
                  <a:pt x="870153" y="3241891"/>
                </a:lnTo>
                <a:lnTo>
                  <a:pt x="1269961" y="3241891"/>
                </a:lnTo>
                <a:lnTo>
                  <a:pt x="1269961" y="3641369"/>
                </a:lnTo>
                <a:lnTo>
                  <a:pt x="1293482" y="3641369"/>
                </a:lnTo>
                <a:lnTo>
                  <a:pt x="1293482" y="3241891"/>
                </a:lnTo>
                <a:lnTo>
                  <a:pt x="1693291" y="3241891"/>
                </a:lnTo>
                <a:lnTo>
                  <a:pt x="1693291" y="3641369"/>
                </a:lnTo>
                <a:lnTo>
                  <a:pt x="1716798" y="3641369"/>
                </a:lnTo>
                <a:lnTo>
                  <a:pt x="1716798" y="3241891"/>
                </a:lnTo>
                <a:lnTo>
                  <a:pt x="2128367" y="3241891"/>
                </a:lnTo>
                <a:lnTo>
                  <a:pt x="2128367" y="3217761"/>
                </a:lnTo>
                <a:lnTo>
                  <a:pt x="1716798" y="3217761"/>
                </a:lnTo>
                <a:lnTo>
                  <a:pt x="1716798" y="2817990"/>
                </a:lnTo>
                <a:lnTo>
                  <a:pt x="1693291" y="2817990"/>
                </a:lnTo>
                <a:lnTo>
                  <a:pt x="1693291" y="3217761"/>
                </a:lnTo>
                <a:lnTo>
                  <a:pt x="1293482" y="3217761"/>
                </a:lnTo>
                <a:lnTo>
                  <a:pt x="1293482" y="2817990"/>
                </a:lnTo>
                <a:lnTo>
                  <a:pt x="1269961" y="2817990"/>
                </a:lnTo>
                <a:lnTo>
                  <a:pt x="1269961" y="3217761"/>
                </a:lnTo>
                <a:lnTo>
                  <a:pt x="870153" y="3217761"/>
                </a:lnTo>
                <a:lnTo>
                  <a:pt x="870153" y="2817990"/>
                </a:lnTo>
                <a:lnTo>
                  <a:pt x="846645" y="2817990"/>
                </a:lnTo>
                <a:lnTo>
                  <a:pt x="846645" y="3217761"/>
                </a:lnTo>
                <a:lnTo>
                  <a:pt x="446836" y="3217761"/>
                </a:lnTo>
                <a:lnTo>
                  <a:pt x="446836" y="2817990"/>
                </a:lnTo>
                <a:lnTo>
                  <a:pt x="423316" y="2817990"/>
                </a:lnTo>
                <a:lnTo>
                  <a:pt x="423316" y="3217761"/>
                </a:lnTo>
                <a:lnTo>
                  <a:pt x="23507" y="3217761"/>
                </a:lnTo>
                <a:lnTo>
                  <a:pt x="23507" y="2817647"/>
                </a:lnTo>
                <a:lnTo>
                  <a:pt x="2128367" y="2817647"/>
                </a:lnTo>
                <a:lnTo>
                  <a:pt x="2128367" y="2794787"/>
                </a:lnTo>
                <a:lnTo>
                  <a:pt x="23507" y="2794787"/>
                </a:lnTo>
                <a:lnTo>
                  <a:pt x="23507" y="2394674"/>
                </a:lnTo>
                <a:lnTo>
                  <a:pt x="423316" y="2394674"/>
                </a:lnTo>
                <a:lnTo>
                  <a:pt x="423316" y="2794470"/>
                </a:lnTo>
                <a:lnTo>
                  <a:pt x="446836" y="2794470"/>
                </a:lnTo>
                <a:lnTo>
                  <a:pt x="446836" y="2394674"/>
                </a:lnTo>
                <a:lnTo>
                  <a:pt x="846645" y="2394674"/>
                </a:lnTo>
                <a:lnTo>
                  <a:pt x="846645" y="2794470"/>
                </a:lnTo>
                <a:lnTo>
                  <a:pt x="870153" y="2794470"/>
                </a:lnTo>
                <a:lnTo>
                  <a:pt x="870153" y="2394674"/>
                </a:lnTo>
                <a:lnTo>
                  <a:pt x="1269961" y="2394674"/>
                </a:lnTo>
                <a:lnTo>
                  <a:pt x="1269961" y="2794470"/>
                </a:lnTo>
                <a:lnTo>
                  <a:pt x="1293482" y="2794470"/>
                </a:lnTo>
                <a:lnTo>
                  <a:pt x="1293482" y="2394674"/>
                </a:lnTo>
                <a:lnTo>
                  <a:pt x="1693291" y="2394674"/>
                </a:lnTo>
                <a:lnTo>
                  <a:pt x="1693291" y="2794470"/>
                </a:lnTo>
                <a:lnTo>
                  <a:pt x="1716798" y="2794470"/>
                </a:lnTo>
                <a:lnTo>
                  <a:pt x="1716798" y="2394674"/>
                </a:lnTo>
                <a:lnTo>
                  <a:pt x="2128367" y="2394674"/>
                </a:lnTo>
                <a:lnTo>
                  <a:pt x="2128367" y="2370544"/>
                </a:lnTo>
                <a:lnTo>
                  <a:pt x="1716798" y="2370544"/>
                </a:lnTo>
                <a:lnTo>
                  <a:pt x="1716798" y="1971700"/>
                </a:lnTo>
                <a:lnTo>
                  <a:pt x="2128367" y="1971700"/>
                </a:lnTo>
                <a:lnTo>
                  <a:pt x="2128367" y="1959000"/>
                </a:lnTo>
                <a:lnTo>
                  <a:pt x="2128367" y="1947570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4812429" y="4947005"/>
            <a:ext cx="2128520" cy="5340350"/>
          </a:xfrm>
          <a:custGeom>
            <a:avLst/>
            <a:gdLst/>
            <a:ahLst/>
            <a:cxnLst/>
            <a:rect l="l" t="t" r="r" b="b"/>
            <a:pathLst>
              <a:path w="2128519" h="5340350">
                <a:moveTo>
                  <a:pt x="446836" y="5104917"/>
                </a:moveTo>
                <a:lnTo>
                  <a:pt x="423316" y="5104917"/>
                </a:lnTo>
                <a:lnTo>
                  <a:pt x="423316" y="5340007"/>
                </a:lnTo>
                <a:lnTo>
                  <a:pt x="446836" y="5340007"/>
                </a:lnTo>
                <a:lnTo>
                  <a:pt x="446836" y="5104917"/>
                </a:lnTo>
                <a:close/>
              </a:path>
              <a:path w="2128519" h="5340350">
                <a:moveTo>
                  <a:pt x="446836" y="423443"/>
                </a:moveTo>
                <a:lnTo>
                  <a:pt x="423316" y="423443"/>
                </a:lnTo>
                <a:lnTo>
                  <a:pt x="423316" y="823366"/>
                </a:lnTo>
                <a:lnTo>
                  <a:pt x="446836" y="823366"/>
                </a:lnTo>
                <a:lnTo>
                  <a:pt x="446836" y="423443"/>
                </a:lnTo>
                <a:close/>
              </a:path>
              <a:path w="2128519" h="5340350">
                <a:moveTo>
                  <a:pt x="870153" y="5104917"/>
                </a:moveTo>
                <a:lnTo>
                  <a:pt x="846645" y="5104917"/>
                </a:lnTo>
                <a:lnTo>
                  <a:pt x="846645" y="5340007"/>
                </a:lnTo>
                <a:lnTo>
                  <a:pt x="870153" y="5340007"/>
                </a:lnTo>
                <a:lnTo>
                  <a:pt x="870153" y="5104917"/>
                </a:lnTo>
                <a:close/>
              </a:path>
              <a:path w="2128519" h="5340350">
                <a:moveTo>
                  <a:pt x="870153" y="423443"/>
                </a:moveTo>
                <a:lnTo>
                  <a:pt x="846645" y="423443"/>
                </a:lnTo>
                <a:lnTo>
                  <a:pt x="846645" y="823366"/>
                </a:lnTo>
                <a:lnTo>
                  <a:pt x="870153" y="823366"/>
                </a:lnTo>
                <a:lnTo>
                  <a:pt x="870153" y="423443"/>
                </a:lnTo>
                <a:close/>
              </a:path>
              <a:path w="2128519" h="5340350">
                <a:moveTo>
                  <a:pt x="1293482" y="5104917"/>
                </a:moveTo>
                <a:lnTo>
                  <a:pt x="1269961" y="5104917"/>
                </a:lnTo>
                <a:lnTo>
                  <a:pt x="1269961" y="5340007"/>
                </a:lnTo>
                <a:lnTo>
                  <a:pt x="1293482" y="5340007"/>
                </a:lnTo>
                <a:lnTo>
                  <a:pt x="1293482" y="5104917"/>
                </a:lnTo>
                <a:close/>
              </a:path>
              <a:path w="2128519" h="5340350">
                <a:moveTo>
                  <a:pt x="1293482" y="423443"/>
                </a:moveTo>
                <a:lnTo>
                  <a:pt x="1269961" y="423443"/>
                </a:lnTo>
                <a:lnTo>
                  <a:pt x="1269961" y="823366"/>
                </a:lnTo>
                <a:lnTo>
                  <a:pt x="1293482" y="823366"/>
                </a:lnTo>
                <a:lnTo>
                  <a:pt x="1293482" y="423443"/>
                </a:lnTo>
                <a:close/>
              </a:path>
              <a:path w="2128519" h="5340350">
                <a:moveTo>
                  <a:pt x="1293482" y="0"/>
                </a:moveTo>
                <a:lnTo>
                  <a:pt x="1269961" y="0"/>
                </a:lnTo>
                <a:lnTo>
                  <a:pt x="1269961" y="399923"/>
                </a:lnTo>
                <a:lnTo>
                  <a:pt x="1293482" y="399923"/>
                </a:lnTo>
                <a:lnTo>
                  <a:pt x="1293482" y="0"/>
                </a:lnTo>
                <a:close/>
              </a:path>
              <a:path w="2128519" h="5340350">
                <a:moveTo>
                  <a:pt x="1716798" y="423443"/>
                </a:moveTo>
                <a:lnTo>
                  <a:pt x="1693291" y="423443"/>
                </a:lnTo>
                <a:lnTo>
                  <a:pt x="1693291" y="823366"/>
                </a:lnTo>
                <a:lnTo>
                  <a:pt x="1716798" y="823366"/>
                </a:lnTo>
                <a:lnTo>
                  <a:pt x="1716798" y="423443"/>
                </a:lnTo>
                <a:close/>
              </a:path>
              <a:path w="2128519" h="5340350">
                <a:moveTo>
                  <a:pt x="1716798" y="0"/>
                </a:moveTo>
                <a:lnTo>
                  <a:pt x="1693291" y="0"/>
                </a:lnTo>
                <a:lnTo>
                  <a:pt x="1693291" y="399923"/>
                </a:lnTo>
                <a:lnTo>
                  <a:pt x="1716798" y="399923"/>
                </a:lnTo>
                <a:lnTo>
                  <a:pt x="1716798" y="0"/>
                </a:lnTo>
                <a:close/>
              </a:path>
              <a:path w="2128519" h="5340350">
                <a:moveTo>
                  <a:pt x="2128367" y="3387598"/>
                </a:moveTo>
                <a:lnTo>
                  <a:pt x="1716798" y="3387598"/>
                </a:lnTo>
                <a:lnTo>
                  <a:pt x="1716798" y="2975914"/>
                </a:lnTo>
                <a:lnTo>
                  <a:pt x="1693291" y="2975914"/>
                </a:lnTo>
                <a:lnTo>
                  <a:pt x="1693291" y="3387598"/>
                </a:lnTo>
                <a:lnTo>
                  <a:pt x="1693291" y="3411728"/>
                </a:lnTo>
                <a:lnTo>
                  <a:pt x="1693291" y="3810571"/>
                </a:lnTo>
                <a:lnTo>
                  <a:pt x="1293482" y="3810571"/>
                </a:lnTo>
                <a:lnTo>
                  <a:pt x="1293482" y="3411728"/>
                </a:lnTo>
                <a:lnTo>
                  <a:pt x="1693291" y="3411728"/>
                </a:lnTo>
                <a:lnTo>
                  <a:pt x="1693291" y="3387598"/>
                </a:lnTo>
                <a:lnTo>
                  <a:pt x="1293482" y="3387598"/>
                </a:lnTo>
                <a:lnTo>
                  <a:pt x="1293482" y="2975914"/>
                </a:lnTo>
                <a:lnTo>
                  <a:pt x="1269961" y="2975914"/>
                </a:lnTo>
                <a:lnTo>
                  <a:pt x="1269961" y="3387598"/>
                </a:lnTo>
                <a:lnTo>
                  <a:pt x="1269961" y="3411728"/>
                </a:lnTo>
                <a:lnTo>
                  <a:pt x="1269961" y="3810571"/>
                </a:lnTo>
                <a:lnTo>
                  <a:pt x="870153" y="3810571"/>
                </a:lnTo>
                <a:lnTo>
                  <a:pt x="870153" y="3411728"/>
                </a:lnTo>
                <a:lnTo>
                  <a:pt x="1269961" y="3411728"/>
                </a:lnTo>
                <a:lnTo>
                  <a:pt x="1269961" y="3387598"/>
                </a:lnTo>
                <a:lnTo>
                  <a:pt x="870153" y="3387598"/>
                </a:lnTo>
                <a:lnTo>
                  <a:pt x="870153" y="2975914"/>
                </a:lnTo>
                <a:lnTo>
                  <a:pt x="846645" y="2975914"/>
                </a:lnTo>
                <a:lnTo>
                  <a:pt x="846645" y="3387598"/>
                </a:lnTo>
                <a:lnTo>
                  <a:pt x="846645" y="3411728"/>
                </a:lnTo>
                <a:lnTo>
                  <a:pt x="846645" y="3810571"/>
                </a:lnTo>
                <a:lnTo>
                  <a:pt x="446836" y="3810571"/>
                </a:lnTo>
                <a:lnTo>
                  <a:pt x="446836" y="3411728"/>
                </a:lnTo>
                <a:lnTo>
                  <a:pt x="846645" y="3411728"/>
                </a:lnTo>
                <a:lnTo>
                  <a:pt x="846645" y="3387598"/>
                </a:lnTo>
                <a:lnTo>
                  <a:pt x="446836" y="3387598"/>
                </a:lnTo>
                <a:lnTo>
                  <a:pt x="446836" y="2975914"/>
                </a:lnTo>
                <a:lnTo>
                  <a:pt x="423316" y="2975914"/>
                </a:lnTo>
                <a:lnTo>
                  <a:pt x="423316" y="3387598"/>
                </a:lnTo>
                <a:lnTo>
                  <a:pt x="423316" y="3411728"/>
                </a:lnTo>
                <a:lnTo>
                  <a:pt x="423316" y="3810571"/>
                </a:lnTo>
                <a:lnTo>
                  <a:pt x="23507" y="3810571"/>
                </a:lnTo>
                <a:lnTo>
                  <a:pt x="23507" y="3411728"/>
                </a:lnTo>
                <a:lnTo>
                  <a:pt x="423316" y="3411728"/>
                </a:lnTo>
                <a:lnTo>
                  <a:pt x="423316" y="3387598"/>
                </a:lnTo>
                <a:lnTo>
                  <a:pt x="11760" y="3387598"/>
                </a:lnTo>
                <a:lnTo>
                  <a:pt x="11760" y="3399028"/>
                </a:lnTo>
                <a:lnTo>
                  <a:pt x="0" y="3399028"/>
                </a:lnTo>
                <a:lnTo>
                  <a:pt x="0" y="5339880"/>
                </a:lnTo>
                <a:lnTo>
                  <a:pt x="23507" y="5339880"/>
                </a:lnTo>
                <a:lnTo>
                  <a:pt x="23507" y="5104892"/>
                </a:lnTo>
                <a:lnTo>
                  <a:pt x="2128367" y="5104892"/>
                </a:lnTo>
                <a:lnTo>
                  <a:pt x="2128367" y="5082032"/>
                </a:lnTo>
                <a:lnTo>
                  <a:pt x="23507" y="5082032"/>
                </a:lnTo>
                <a:lnTo>
                  <a:pt x="23507" y="4681918"/>
                </a:lnTo>
                <a:lnTo>
                  <a:pt x="423316" y="4681918"/>
                </a:lnTo>
                <a:lnTo>
                  <a:pt x="423316" y="5081397"/>
                </a:lnTo>
                <a:lnTo>
                  <a:pt x="446836" y="5081397"/>
                </a:lnTo>
                <a:lnTo>
                  <a:pt x="446836" y="4681918"/>
                </a:lnTo>
                <a:lnTo>
                  <a:pt x="846645" y="4681918"/>
                </a:lnTo>
                <a:lnTo>
                  <a:pt x="846645" y="5081397"/>
                </a:lnTo>
                <a:lnTo>
                  <a:pt x="870153" y="5081397"/>
                </a:lnTo>
                <a:lnTo>
                  <a:pt x="870153" y="4681918"/>
                </a:lnTo>
                <a:lnTo>
                  <a:pt x="1269961" y="4681918"/>
                </a:lnTo>
                <a:lnTo>
                  <a:pt x="1269961" y="5081397"/>
                </a:lnTo>
                <a:lnTo>
                  <a:pt x="1293482" y="5081397"/>
                </a:lnTo>
                <a:lnTo>
                  <a:pt x="1293482" y="4681918"/>
                </a:lnTo>
                <a:lnTo>
                  <a:pt x="1693291" y="4681918"/>
                </a:lnTo>
                <a:lnTo>
                  <a:pt x="1693291" y="5081397"/>
                </a:lnTo>
                <a:lnTo>
                  <a:pt x="1716798" y="5081397"/>
                </a:lnTo>
                <a:lnTo>
                  <a:pt x="1716798" y="4681918"/>
                </a:lnTo>
                <a:lnTo>
                  <a:pt x="2128367" y="4681918"/>
                </a:lnTo>
                <a:lnTo>
                  <a:pt x="2128367" y="4657788"/>
                </a:lnTo>
                <a:lnTo>
                  <a:pt x="1716798" y="4657788"/>
                </a:lnTo>
                <a:lnTo>
                  <a:pt x="1716798" y="4258018"/>
                </a:lnTo>
                <a:lnTo>
                  <a:pt x="1693291" y="4258018"/>
                </a:lnTo>
                <a:lnTo>
                  <a:pt x="1693291" y="4657788"/>
                </a:lnTo>
                <a:lnTo>
                  <a:pt x="1293482" y="4657788"/>
                </a:lnTo>
                <a:lnTo>
                  <a:pt x="1293482" y="4258018"/>
                </a:lnTo>
                <a:lnTo>
                  <a:pt x="1269961" y="4258018"/>
                </a:lnTo>
                <a:lnTo>
                  <a:pt x="1269961" y="4657788"/>
                </a:lnTo>
                <a:lnTo>
                  <a:pt x="870153" y="4657788"/>
                </a:lnTo>
                <a:lnTo>
                  <a:pt x="870153" y="4258018"/>
                </a:lnTo>
                <a:lnTo>
                  <a:pt x="846645" y="4258018"/>
                </a:lnTo>
                <a:lnTo>
                  <a:pt x="846645" y="4657788"/>
                </a:lnTo>
                <a:lnTo>
                  <a:pt x="446836" y="4657788"/>
                </a:lnTo>
                <a:lnTo>
                  <a:pt x="446836" y="4258018"/>
                </a:lnTo>
                <a:lnTo>
                  <a:pt x="423316" y="4258018"/>
                </a:lnTo>
                <a:lnTo>
                  <a:pt x="423316" y="4657788"/>
                </a:lnTo>
                <a:lnTo>
                  <a:pt x="23507" y="4657788"/>
                </a:lnTo>
                <a:lnTo>
                  <a:pt x="23507" y="4257675"/>
                </a:lnTo>
                <a:lnTo>
                  <a:pt x="2128367" y="4257675"/>
                </a:lnTo>
                <a:lnTo>
                  <a:pt x="2128367" y="4234815"/>
                </a:lnTo>
                <a:lnTo>
                  <a:pt x="23507" y="4234815"/>
                </a:lnTo>
                <a:lnTo>
                  <a:pt x="23507" y="3834701"/>
                </a:lnTo>
                <a:lnTo>
                  <a:pt x="423316" y="3834701"/>
                </a:lnTo>
                <a:lnTo>
                  <a:pt x="423316" y="4234497"/>
                </a:lnTo>
                <a:lnTo>
                  <a:pt x="446836" y="4234497"/>
                </a:lnTo>
                <a:lnTo>
                  <a:pt x="446836" y="3834701"/>
                </a:lnTo>
                <a:lnTo>
                  <a:pt x="846645" y="3834701"/>
                </a:lnTo>
                <a:lnTo>
                  <a:pt x="846645" y="4234497"/>
                </a:lnTo>
                <a:lnTo>
                  <a:pt x="870153" y="4234497"/>
                </a:lnTo>
                <a:lnTo>
                  <a:pt x="870153" y="3834701"/>
                </a:lnTo>
                <a:lnTo>
                  <a:pt x="1269961" y="3834701"/>
                </a:lnTo>
                <a:lnTo>
                  <a:pt x="1269961" y="4234497"/>
                </a:lnTo>
                <a:lnTo>
                  <a:pt x="1293482" y="4234497"/>
                </a:lnTo>
                <a:lnTo>
                  <a:pt x="1293482" y="3834701"/>
                </a:lnTo>
                <a:lnTo>
                  <a:pt x="1693291" y="3834701"/>
                </a:lnTo>
                <a:lnTo>
                  <a:pt x="1693291" y="4234497"/>
                </a:lnTo>
                <a:lnTo>
                  <a:pt x="1716798" y="4234497"/>
                </a:lnTo>
                <a:lnTo>
                  <a:pt x="1716798" y="3834701"/>
                </a:lnTo>
                <a:lnTo>
                  <a:pt x="2128367" y="3834701"/>
                </a:lnTo>
                <a:lnTo>
                  <a:pt x="2128367" y="3810571"/>
                </a:lnTo>
                <a:lnTo>
                  <a:pt x="1716798" y="3810571"/>
                </a:lnTo>
                <a:lnTo>
                  <a:pt x="1716798" y="3411728"/>
                </a:lnTo>
                <a:lnTo>
                  <a:pt x="2128367" y="3411728"/>
                </a:lnTo>
                <a:lnTo>
                  <a:pt x="2128367" y="3399028"/>
                </a:lnTo>
                <a:lnTo>
                  <a:pt x="2128367" y="3387598"/>
                </a:lnTo>
                <a:close/>
              </a:path>
              <a:path w="2128519" h="5340350">
                <a:moveTo>
                  <a:pt x="2128367" y="1258582"/>
                </a:moveTo>
                <a:lnTo>
                  <a:pt x="1716798" y="1258582"/>
                </a:lnTo>
                <a:lnTo>
                  <a:pt x="1716798" y="846899"/>
                </a:lnTo>
                <a:lnTo>
                  <a:pt x="1693291" y="846899"/>
                </a:lnTo>
                <a:lnTo>
                  <a:pt x="1693291" y="1258582"/>
                </a:lnTo>
                <a:lnTo>
                  <a:pt x="1693291" y="1282712"/>
                </a:lnTo>
                <a:lnTo>
                  <a:pt x="1693291" y="1681556"/>
                </a:lnTo>
                <a:lnTo>
                  <a:pt x="1293482" y="1681556"/>
                </a:lnTo>
                <a:lnTo>
                  <a:pt x="1293482" y="1282712"/>
                </a:lnTo>
                <a:lnTo>
                  <a:pt x="1693291" y="1282712"/>
                </a:lnTo>
                <a:lnTo>
                  <a:pt x="1693291" y="1258582"/>
                </a:lnTo>
                <a:lnTo>
                  <a:pt x="1293482" y="1258582"/>
                </a:lnTo>
                <a:lnTo>
                  <a:pt x="1293482" y="846899"/>
                </a:lnTo>
                <a:lnTo>
                  <a:pt x="1269961" y="846899"/>
                </a:lnTo>
                <a:lnTo>
                  <a:pt x="1269961" y="1258582"/>
                </a:lnTo>
                <a:lnTo>
                  <a:pt x="1269961" y="1282712"/>
                </a:lnTo>
                <a:lnTo>
                  <a:pt x="1269961" y="1681556"/>
                </a:lnTo>
                <a:lnTo>
                  <a:pt x="870153" y="1681556"/>
                </a:lnTo>
                <a:lnTo>
                  <a:pt x="870153" y="1282712"/>
                </a:lnTo>
                <a:lnTo>
                  <a:pt x="1269961" y="1282712"/>
                </a:lnTo>
                <a:lnTo>
                  <a:pt x="1269961" y="1258582"/>
                </a:lnTo>
                <a:lnTo>
                  <a:pt x="870153" y="1258582"/>
                </a:lnTo>
                <a:lnTo>
                  <a:pt x="870153" y="846899"/>
                </a:lnTo>
                <a:lnTo>
                  <a:pt x="846645" y="846899"/>
                </a:lnTo>
                <a:lnTo>
                  <a:pt x="846645" y="1258582"/>
                </a:lnTo>
                <a:lnTo>
                  <a:pt x="846645" y="1282712"/>
                </a:lnTo>
                <a:lnTo>
                  <a:pt x="846645" y="1681556"/>
                </a:lnTo>
                <a:lnTo>
                  <a:pt x="446836" y="1681556"/>
                </a:lnTo>
                <a:lnTo>
                  <a:pt x="446836" y="1282712"/>
                </a:lnTo>
                <a:lnTo>
                  <a:pt x="846645" y="1282712"/>
                </a:lnTo>
                <a:lnTo>
                  <a:pt x="846645" y="1258582"/>
                </a:lnTo>
                <a:lnTo>
                  <a:pt x="446836" y="1258582"/>
                </a:lnTo>
                <a:lnTo>
                  <a:pt x="446836" y="846899"/>
                </a:lnTo>
                <a:lnTo>
                  <a:pt x="423316" y="846899"/>
                </a:lnTo>
                <a:lnTo>
                  <a:pt x="423316" y="1258582"/>
                </a:lnTo>
                <a:lnTo>
                  <a:pt x="423316" y="1282712"/>
                </a:lnTo>
                <a:lnTo>
                  <a:pt x="423316" y="1681556"/>
                </a:lnTo>
                <a:lnTo>
                  <a:pt x="23507" y="1681556"/>
                </a:lnTo>
                <a:lnTo>
                  <a:pt x="23507" y="1282712"/>
                </a:lnTo>
                <a:lnTo>
                  <a:pt x="423316" y="1282712"/>
                </a:lnTo>
                <a:lnTo>
                  <a:pt x="423316" y="1258582"/>
                </a:lnTo>
                <a:lnTo>
                  <a:pt x="11760" y="1258582"/>
                </a:lnTo>
                <a:lnTo>
                  <a:pt x="11760" y="1270012"/>
                </a:lnTo>
                <a:lnTo>
                  <a:pt x="0" y="1270012"/>
                </a:lnTo>
                <a:lnTo>
                  <a:pt x="0" y="3387420"/>
                </a:lnTo>
                <a:lnTo>
                  <a:pt x="23507" y="3387420"/>
                </a:lnTo>
                <a:lnTo>
                  <a:pt x="23507" y="2975876"/>
                </a:lnTo>
                <a:lnTo>
                  <a:pt x="2128367" y="2975876"/>
                </a:lnTo>
                <a:lnTo>
                  <a:pt x="2128367" y="2953016"/>
                </a:lnTo>
                <a:lnTo>
                  <a:pt x="23507" y="2953016"/>
                </a:lnTo>
                <a:lnTo>
                  <a:pt x="23507" y="2552903"/>
                </a:lnTo>
                <a:lnTo>
                  <a:pt x="423316" y="2552903"/>
                </a:lnTo>
                <a:lnTo>
                  <a:pt x="423316" y="2952381"/>
                </a:lnTo>
                <a:lnTo>
                  <a:pt x="446836" y="2952381"/>
                </a:lnTo>
                <a:lnTo>
                  <a:pt x="446836" y="2552903"/>
                </a:lnTo>
                <a:lnTo>
                  <a:pt x="846645" y="2552903"/>
                </a:lnTo>
                <a:lnTo>
                  <a:pt x="846645" y="2952381"/>
                </a:lnTo>
                <a:lnTo>
                  <a:pt x="870153" y="2952381"/>
                </a:lnTo>
                <a:lnTo>
                  <a:pt x="870153" y="2552903"/>
                </a:lnTo>
                <a:lnTo>
                  <a:pt x="1269961" y="2552903"/>
                </a:lnTo>
                <a:lnTo>
                  <a:pt x="1269961" y="2952381"/>
                </a:lnTo>
                <a:lnTo>
                  <a:pt x="1293482" y="2952381"/>
                </a:lnTo>
                <a:lnTo>
                  <a:pt x="1293482" y="2552903"/>
                </a:lnTo>
                <a:lnTo>
                  <a:pt x="1693291" y="2552903"/>
                </a:lnTo>
                <a:lnTo>
                  <a:pt x="1693291" y="2952381"/>
                </a:lnTo>
                <a:lnTo>
                  <a:pt x="1716798" y="2952381"/>
                </a:lnTo>
                <a:lnTo>
                  <a:pt x="1716798" y="2552903"/>
                </a:lnTo>
                <a:lnTo>
                  <a:pt x="2128367" y="2552903"/>
                </a:lnTo>
                <a:lnTo>
                  <a:pt x="2128367" y="2528773"/>
                </a:lnTo>
                <a:lnTo>
                  <a:pt x="1716798" y="2528773"/>
                </a:lnTo>
                <a:lnTo>
                  <a:pt x="1716798" y="2129015"/>
                </a:lnTo>
                <a:lnTo>
                  <a:pt x="1693291" y="2129015"/>
                </a:lnTo>
                <a:lnTo>
                  <a:pt x="1693291" y="2528773"/>
                </a:lnTo>
                <a:lnTo>
                  <a:pt x="1293482" y="2528773"/>
                </a:lnTo>
                <a:lnTo>
                  <a:pt x="1293482" y="2129015"/>
                </a:lnTo>
                <a:lnTo>
                  <a:pt x="1269961" y="2129015"/>
                </a:lnTo>
                <a:lnTo>
                  <a:pt x="1269961" y="2528773"/>
                </a:lnTo>
                <a:lnTo>
                  <a:pt x="870153" y="2528773"/>
                </a:lnTo>
                <a:lnTo>
                  <a:pt x="870153" y="2129015"/>
                </a:lnTo>
                <a:lnTo>
                  <a:pt x="846645" y="2129015"/>
                </a:lnTo>
                <a:lnTo>
                  <a:pt x="846645" y="2528773"/>
                </a:lnTo>
                <a:lnTo>
                  <a:pt x="446836" y="2528773"/>
                </a:lnTo>
                <a:lnTo>
                  <a:pt x="446836" y="2129015"/>
                </a:lnTo>
                <a:lnTo>
                  <a:pt x="423316" y="2129015"/>
                </a:lnTo>
                <a:lnTo>
                  <a:pt x="423316" y="2528773"/>
                </a:lnTo>
                <a:lnTo>
                  <a:pt x="23507" y="2528773"/>
                </a:lnTo>
                <a:lnTo>
                  <a:pt x="23507" y="2128659"/>
                </a:lnTo>
                <a:lnTo>
                  <a:pt x="2128367" y="2128659"/>
                </a:lnTo>
                <a:lnTo>
                  <a:pt x="2128367" y="2105799"/>
                </a:lnTo>
                <a:lnTo>
                  <a:pt x="23507" y="2105799"/>
                </a:lnTo>
                <a:lnTo>
                  <a:pt x="23507" y="1705686"/>
                </a:lnTo>
                <a:lnTo>
                  <a:pt x="423316" y="1705686"/>
                </a:lnTo>
                <a:lnTo>
                  <a:pt x="423316" y="2105482"/>
                </a:lnTo>
                <a:lnTo>
                  <a:pt x="446836" y="2105482"/>
                </a:lnTo>
                <a:lnTo>
                  <a:pt x="446836" y="1705686"/>
                </a:lnTo>
                <a:lnTo>
                  <a:pt x="846645" y="1705686"/>
                </a:lnTo>
                <a:lnTo>
                  <a:pt x="846645" y="2105482"/>
                </a:lnTo>
                <a:lnTo>
                  <a:pt x="870153" y="2105482"/>
                </a:lnTo>
                <a:lnTo>
                  <a:pt x="870153" y="1705686"/>
                </a:lnTo>
                <a:lnTo>
                  <a:pt x="1269961" y="1705686"/>
                </a:lnTo>
                <a:lnTo>
                  <a:pt x="1269961" y="2105482"/>
                </a:lnTo>
                <a:lnTo>
                  <a:pt x="1293482" y="2105482"/>
                </a:lnTo>
                <a:lnTo>
                  <a:pt x="1293482" y="1705686"/>
                </a:lnTo>
                <a:lnTo>
                  <a:pt x="1693291" y="1705686"/>
                </a:lnTo>
                <a:lnTo>
                  <a:pt x="1693291" y="2105482"/>
                </a:lnTo>
                <a:lnTo>
                  <a:pt x="1716798" y="2105482"/>
                </a:lnTo>
                <a:lnTo>
                  <a:pt x="1716798" y="1705686"/>
                </a:lnTo>
                <a:lnTo>
                  <a:pt x="2128367" y="1705686"/>
                </a:lnTo>
                <a:lnTo>
                  <a:pt x="2128367" y="1681556"/>
                </a:lnTo>
                <a:lnTo>
                  <a:pt x="1716798" y="1681556"/>
                </a:lnTo>
                <a:lnTo>
                  <a:pt x="1716798" y="1282712"/>
                </a:lnTo>
                <a:lnTo>
                  <a:pt x="2128367" y="1282712"/>
                </a:lnTo>
                <a:lnTo>
                  <a:pt x="2128367" y="1270012"/>
                </a:lnTo>
                <a:lnTo>
                  <a:pt x="2128367" y="1258582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6082391" y="0"/>
            <a:ext cx="2205990" cy="10287635"/>
          </a:xfrm>
          <a:custGeom>
            <a:avLst/>
            <a:gdLst/>
            <a:ahLst/>
            <a:cxnLst/>
            <a:rect l="l" t="t" r="r" b="b"/>
            <a:pathLst>
              <a:path w="2205990" h="10287635">
                <a:moveTo>
                  <a:pt x="23520" y="10051923"/>
                </a:moveTo>
                <a:lnTo>
                  <a:pt x="0" y="10051923"/>
                </a:lnTo>
                <a:lnTo>
                  <a:pt x="0" y="10287013"/>
                </a:lnTo>
                <a:lnTo>
                  <a:pt x="23520" y="10287013"/>
                </a:lnTo>
                <a:lnTo>
                  <a:pt x="23520" y="10051923"/>
                </a:lnTo>
                <a:close/>
              </a:path>
              <a:path w="2205990" h="10287635">
                <a:moveTo>
                  <a:pt x="446836" y="10051923"/>
                </a:moveTo>
                <a:lnTo>
                  <a:pt x="423329" y="10051923"/>
                </a:lnTo>
                <a:lnTo>
                  <a:pt x="423329" y="10287013"/>
                </a:lnTo>
                <a:lnTo>
                  <a:pt x="446836" y="10287013"/>
                </a:lnTo>
                <a:lnTo>
                  <a:pt x="446836" y="10051923"/>
                </a:lnTo>
                <a:close/>
              </a:path>
              <a:path w="2205990" h="10287635">
                <a:moveTo>
                  <a:pt x="2205596" y="4076573"/>
                </a:moveTo>
                <a:lnTo>
                  <a:pt x="2151888" y="4076573"/>
                </a:lnTo>
                <a:lnTo>
                  <a:pt x="2151888" y="3664889"/>
                </a:lnTo>
                <a:lnTo>
                  <a:pt x="2128380" y="3664889"/>
                </a:lnTo>
                <a:lnTo>
                  <a:pt x="2128380" y="4076573"/>
                </a:lnTo>
                <a:lnTo>
                  <a:pt x="2128380" y="4100715"/>
                </a:lnTo>
                <a:lnTo>
                  <a:pt x="2128380" y="4499546"/>
                </a:lnTo>
                <a:lnTo>
                  <a:pt x="1728571" y="4499546"/>
                </a:lnTo>
                <a:lnTo>
                  <a:pt x="1728571" y="4100715"/>
                </a:lnTo>
                <a:lnTo>
                  <a:pt x="2128380" y="4100715"/>
                </a:lnTo>
                <a:lnTo>
                  <a:pt x="2128380" y="4076573"/>
                </a:lnTo>
                <a:lnTo>
                  <a:pt x="1728571" y="4076573"/>
                </a:lnTo>
                <a:lnTo>
                  <a:pt x="1728571" y="3664889"/>
                </a:lnTo>
                <a:lnTo>
                  <a:pt x="1705051" y="3664889"/>
                </a:lnTo>
                <a:lnTo>
                  <a:pt x="1705051" y="4076573"/>
                </a:lnTo>
                <a:lnTo>
                  <a:pt x="1705051" y="4100715"/>
                </a:lnTo>
                <a:lnTo>
                  <a:pt x="1705051" y="4499546"/>
                </a:lnTo>
                <a:lnTo>
                  <a:pt x="1305242" y="4499546"/>
                </a:lnTo>
                <a:lnTo>
                  <a:pt x="1305242" y="4100715"/>
                </a:lnTo>
                <a:lnTo>
                  <a:pt x="1705051" y="4100715"/>
                </a:lnTo>
                <a:lnTo>
                  <a:pt x="1705051" y="4076573"/>
                </a:lnTo>
                <a:lnTo>
                  <a:pt x="1305242" y="4076573"/>
                </a:lnTo>
                <a:lnTo>
                  <a:pt x="1305242" y="3664889"/>
                </a:lnTo>
                <a:lnTo>
                  <a:pt x="1281734" y="3664889"/>
                </a:lnTo>
                <a:lnTo>
                  <a:pt x="1281734" y="4076573"/>
                </a:lnTo>
                <a:lnTo>
                  <a:pt x="1281734" y="4100715"/>
                </a:lnTo>
                <a:lnTo>
                  <a:pt x="1281734" y="4499546"/>
                </a:lnTo>
                <a:lnTo>
                  <a:pt x="881926" y="4499546"/>
                </a:lnTo>
                <a:lnTo>
                  <a:pt x="881926" y="4100715"/>
                </a:lnTo>
                <a:lnTo>
                  <a:pt x="1281734" y="4100715"/>
                </a:lnTo>
                <a:lnTo>
                  <a:pt x="1281734" y="4076573"/>
                </a:lnTo>
                <a:lnTo>
                  <a:pt x="870165" y="4076573"/>
                </a:lnTo>
                <a:lnTo>
                  <a:pt x="870165" y="4088015"/>
                </a:lnTo>
                <a:lnTo>
                  <a:pt x="858405" y="4088015"/>
                </a:lnTo>
                <a:lnTo>
                  <a:pt x="858405" y="6205423"/>
                </a:lnTo>
                <a:lnTo>
                  <a:pt x="881926" y="6205423"/>
                </a:lnTo>
                <a:lnTo>
                  <a:pt x="881926" y="5793879"/>
                </a:lnTo>
                <a:lnTo>
                  <a:pt x="2205596" y="5793879"/>
                </a:lnTo>
                <a:lnTo>
                  <a:pt x="2205596" y="5771007"/>
                </a:lnTo>
                <a:lnTo>
                  <a:pt x="881926" y="5771007"/>
                </a:lnTo>
                <a:lnTo>
                  <a:pt x="881926" y="5370906"/>
                </a:lnTo>
                <a:lnTo>
                  <a:pt x="2205596" y="5370906"/>
                </a:lnTo>
                <a:lnTo>
                  <a:pt x="2205596" y="5346763"/>
                </a:lnTo>
                <a:lnTo>
                  <a:pt x="1728571" y="5346763"/>
                </a:lnTo>
                <a:lnTo>
                  <a:pt x="1728571" y="4947005"/>
                </a:lnTo>
                <a:lnTo>
                  <a:pt x="1705051" y="4947005"/>
                </a:lnTo>
                <a:lnTo>
                  <a:pt x="1705051" y="5346763"/>
                </a:lnTo>
                <a:lnTo>
                  <a:pt x="1305242" y="5346763"/>
                </a:lnTo>
                <a:lnTo>
                  <a:pt x="1305242" y="4947005"/>
                </a:lnTo>
                <a:lnTo>
                  <a:pt x="1281734" y="4947005"/>
                </a:lnTo>
                <a:lnTo>
                  <a:pt x="1281734" y="5346763"/>
                </a:lnTo>
                <a:lnTo>
                  <a:pt x="881926" y="5346763"/>
                </a:lnTo>
                <a:lnTo>
                  <a:pt x="881926" y="4946662"/>
                </a:lnTo>
                <a:lnTo>
                  <a:pt x="2205596" y="4946662"/>
                </a:lnTo>
                <a:lnTo>
                  <a:pt x="2205596" y="4923790"/>
                </a:lnTo>
                <a:lnTo>
                  <a:pt x="881926" y="4923790"/>
                </a:lnTo>
                <a:lnTo>
                  <a:pt x="881926" y="4523689"/>
                </a:lnTo>
                <a:lnTo>
                  <a:pt x="1281734" y="4523689"/>
                </a:lnTo>
                <a:lnTo>
                  <a:pt x="1281734" y="4923472"/>
                </a:lnTo>
                <a:lnTo>
                  <a:pt x="1305242" y="4923472"/>
                </a:lnTo>
                <a:lnTo>
                  <a:pt x="1305242" y="4523689"/>
                </a:lnTo>
                <a:lnTo>
                  <a:pt x="1705051" y="4523689"/>
                </a:lnTo>
                <a:lnTo>
                  <a:pt x="1705051" y="4923472"/>
                </a:lnTo>
                <a:lnTo>
                  <a:pt x="1728571" y="4923472"/>
                </a:lnTo>
                <a:lnTo>
                  <a:pt x="1728571" y="4523689"/>
                </a:lnTo>
                <a:lnTo>
                  <a:pt x="2128380" y="4523689"/>
                </a:lnTo>
                <a:lnTo>
                  <a:pt x="2128380" y="4923472"/>
                </a:lnTo>
                <a:lnTo>
                  <a:pt x="2151888" y="4923472"/>
                </a:lnTo>
                <a:lnTo>
                  <a:pt x="2151888" y="4523689"/>
                </a:lnTo>
                <a:lnTo>
                  <a:pt x="2205596" y="4523689"/>
                </a:lnTo>
                <a:lnTo>
                  <a:pt x="2205596" y="4499546"/>
                </a:lnTo>
                <a:lnTo>
                  <a:pt x="2151888" y="4499546"/>
                </a:lnTo>
                <a:lnTo>
                  <a:pt x="2151888" y="4100715"/>
                </a:lnTo>
                <a:lnTo>
                  <a:pt x="2205596" y="4100715"/>
                </a:lnTo>
                <a:lnTo>
                  <a:pt x="2205596" y="4088015"/>
                </a:lnTo>
                <a:lnTo>
                  <a:pt x="2205596" y="4076573"/>
                </a:lnTo>
                <a:close/>
              </a:path>
              <a:path w="2205990" h="10287635">
                <a:moveTo>
                  <a:pt x="2205596" y="1947570"/>
                </a:moveTo>
                <a:lnTo>
                  <a:pt x="2151888" y="1947570"/>
                </a:lnTo>
                <a:lnTo>
                  <a:pt x="2151888" y="1535874"/>
                </a:lnTo>
                <a:lnTo>
                  <a:pt x="2128380" y="1535874"/>
                </a:lnTo>
                <a:lnTo>
                  <a:pt x="2128380" y="1947570"/>
                </a:lnTo>
                <a:lnTo>
                  <a:pt x="2128380" y="1971700"/>
                </a:lnTo>
                <a:lnTo>
                  <a:pt x="2128380" y="2370544"/>
                </a:lnTo>
                <a:lnTo>
                  <a:pt x="1728571" y="2370544"/>
                </a:lnTo>
                <a:lnTo>
                  <a:pt x="1728571" y="1971700"/>
                </a:lnTo>
                <a:lnTo>
                  <a:pt x="2128380" y="1971700"/>
                </a:lnTo>
                <a:lnTo>
                  <a:pt x="2128380" y="1947570"/>
                </a:lnTo>
                <a:lnTo>
                  <a:pt x="1728571" y="1947570"/>
                </a:lnTo>
                <a:lnTo>
                  <a:pt x="1728571" y="1535874"/>
                </a:lnTo>
                <a:lnTo>
                  <a:pt x="1705051" y="1535874"/>
                </a:lnTo>
                <a:lnTo>
                  <a:pt x="1705051" y="1947570"/>
                </a:lnTo>
                <a:lnTo>
                  <a:pt x="1705051" y="1971700"/>
                </a:lnTo>
                <a:lnTo>
                  <a:pt x="1705051" y="2370544"/>
                </a:lnTo>
                <a:lnTo>
                  <a:pt x="1305242" y="2370544"/>
                </a:lnTo>
                <a:lnTo>
                  <a:pt x="1305242" y="1971700"/>
                </a:lnTo>
                <a:lnTo>
                  <a:pt x="1705051" y="1971700"/>
                </a:lnTo>
                <a:lnTo>
                  <a:pt x="1705051" y="1947570"/>
                </a:lnTo>
                <a:lnTo>
                  <a:pt x="1305242" y="1947570"/>
                </a:lnTo>
                <a:lnTo>
                  <a:pt x="1305242" y="1535874"/>
                </a:lnTo>
                <a:lnTo>
                  <a:pt x="1281734" y="1535874"/>
                </a:lnTo>
                <a:lnTo>
                  <a:pt x="1281734" y="1947570"/>
                </a:lnTo>
                <a:lnTo>
                  <a:pt x="1281734" y="1971700"/>
                </a:lnTo>
                <a:lnTo>
                  <a:pt x="1281734" y="2370544"/>
                </a:lnTo>
                <a:lnTo>
                  <a:pt x="881926" y="2370544"/>
                </a:lnTo>
                <a:lnTo>
                  <a:pt x="881926" y="1971700"/>
                </a:lnTo>
                <a:lnTo>
                  <a:pt x="1281734" y="1971700"/>
                </a:lnTo>
                <a:lnTo>
                  <a:pt x="1281734" y="1947570"/>
                </a:lnTo>
                <a:lnTo>
                  <a:pt x="870165" y="1947570"/>
                </a:lnTo>
                <a:lnTo>
                  <a:pt x="870165" y="1959000"/>
                </a:lnTo>
                <a:lnTo>
                  <a:pt x="858405" y="1959000"/>
                </a:lnTo>
                <a:lnTo>
                  <a:pt x="858405" y="4076408"/>
                </a:lnTo>
                <a:lnTo>
                  <a:pt x="881926" y="4076408"/>
                </a:lnTo>
                <a:lnTo>
                  <a:pt x="881926" y="3664864"/>
                </a:lnTo>
                <a:lnTo>
                  <a:pt x="2205596" y="3664864"/>
                </a:lnTo>
                <a:lnTo>
                  <a:pt x="2205596" y="3642004"/>
                </a:lnTo>
                <a:lnTo>
                  <a:pt x="881926" y="3642004"/>
                </a:lnTo>
                <a:lnTo>
                  <a:pt x="881926" y="3241891"/>
                </a:lnTo>
                <a:lnTo>
                  <a:pt x="1281734" y="3241891"/>
                </a:lnTo>
                <a:lnTo>
                  <a:pt x="1281734" y="3641369"/>
                </a:lnTo>
                <a:lnTo>
                  <a:pt x="1305242" y="3641369"/>
                </a:lnTo>
                <a:lnTo>
                  <a:pt x="1305242" y="3241891"/>
                </a:lnTo>
                <a:lnTo>
                  <a:pt x="1705051" y="3241891"/>
                </a:lnTo>
                <a:lnTo>
                  <a:pt x="1705051" y="3641369"/>
                </a:lnTo>
                <a:lnTo>
                  <a:pt x="1728571" y="3641369"/>
                </a:lnTo>
                <a:lnTo>
                  <a:pt x="1728571" y="3241891"/>
                </a:lnTo>
                <a:lnTo>
                  <a:pt x="2128380" y="3241891"/>
                </a:lnTo>
                <a:lnTo>
                  <a:pt x="2128380" y="3641369"/>
                </a:lnTo>
                <a:lnTo>
                  <a:pt x="2151888" y="3641369"/>
                </a:lnTo>
                <a:lnTo>
                  <a:pt x="2151888" y="3241891"/>
                </a:lnTo>
                <a:lnTo>
                  <a:pt x="2205596" y="3241891"/>
                </a:lnTo>
                <a:lnTo>
                  <a:pt x="2205596" y="3217761"/>
                </a:lnTo>
                <a:lnTo>
                  <a:pt x="2151888" y="3217761"/>
                </a:lnTo>
                <a:lnTo>
                  <a:pt x="2151888" y="2817990"/>
                </a:lnTo>
                <a:lnTo>
                  <a:pt x="2128380" y="2817990"/>
                </a:lnTo>
                <a:lnTo>
                  <a:pt x="2128380" y="3217761"/>
                </a:lnTo>
                <a:lnTo>
                  <a:pt x="1728571" y="3217761"/>
                </a:lnTo>
                <a:lnTo>
                  <a:pt x="1728571" y="2817990"/>
                </a:lnTo>
                <a:lnTo>
                  <a:pt x="1705051" y="2817990"/>
                </a:lnTo>
                <a:lnTo>
                  <a:pt x="1705051" y="3217761"/>
                </a:lnTo>
                <a:lnTo>
                  <a:pt x="1305242" y="3217761"/>
                </a:lnTo>
                <a:lnTo>
                  <a:pt x="1305242" y="2817990"/>
                </a:lnTo>
                <a:lnTo>
                  <a:pt x="1281734" y="2817990"/>
                </a:lnTo>
                <a:lnTo>
                  <a:pt x="1281734" y="3217761"/>
                </a:lnTo>
                <a:lnTo>
                  <a:pt x="881926" y="3217761"/>
                </a:lnTo>
                <a:lnTo>
                  <a:pt x="881926" y="2817647"/>
                </a:lnTo>
                <a:lnTo>
                  <a:pt x="2205596" y="2817647"/>
                </a:lnTo>
                <a:lnTo>
                  <a:pt x="2205596" y="2794787"/>
                </a:lnTo>
                <a:lnTo>
                  <a:pt x="881926" y="2794787"/>
                </a:lnTo>
                <a:lnTo>
                  <a:pt x="881926" y="2394674"/>
                </a:lnTo>
                <a:lnTo>
                  <a:pt x="1281734" y="2394674"/>
                </a:lnTo>
                <a:lnTo>
                  <a:pt x="1281734" y="2794470"/>
                </a:lnTo>
                <a:lnTo>
                  <a:pt x="1305242" y="2794470"/>
                </a:lnTo>
                <a:lnTo>
                  <a:pt x="1305242" y="2394674"/>
                </a:lnTo>
                <a:lnTo>
                  <a:pt x="1705051" y="2394674"/>
                </a:lnTo>
                <a:lnTo>
                  <a:pt x="1705051" y="2794470"/>
                </a:lnTo>
                <a:lnTo>
                  <a:pt x="1728571" y="2794470"/>
                </a:lnTo>
                <a:lnTo>
                  <a:pt x="1728571" y="2394674"/>
                </a:lnTo>
                <a:lnTo>
                  <a:pt x="2128380" y="2394674"/>
                </a:lnTo>
                <a:lnTo>
                  <a:pt x="2128380" y="2794470"/>
                </a:lnTo>
                <a:lnTo>
                  <a:pt x="2151888" y="2794470"/>
                </a:lnTo>
                <a:lnTo>
                  <a:pt x="2151888" y="2394674"/>
                </a:lnTo>
                <a:lnTo>
                  <a:pt x="2205596" y="2394674"/>
                </a:lnTo>
                <a:lnTo>
                  <a:pt x="2205596" y="2370544"/>
                </a:lnTo>
                <a:lnTo>
                  <a:pt x="2151888" y="2370544"/>
                </a:lnTo>
                <a:lnTo>
                  <a:pt x="2151888" y="1971700"/>
                </a:lnTo>
                <a:lnTo>
                  <a:pt x="2205596" y="1971700"/>
                </a:lnTo>
                <a:lnTo>
                  <a:pt x="2205596" y="1959000"/>
                </a:lnTo>
                <a:lnTo>
                  <a:pt x="2205596" y="1947570"/>
                </a:lnTo>
                <a:close/>
              </a:path>
              <a:path w="2205990" h="10287635">
                <a:moveTo>
                  <a:pt x="2205596" y="241528"/>
                </a:moveTo>
                <a:lnTo>
                  <a:pt x="2151888" y="241528"/>
                </a:lnTo>
                <a:lnTo>
                  <a:pt x="2151888" y="0"/>
                </a:lnTo>
                <a:lnTo>
                  <a:pt x="2128380" y="0"/>
                </a:lnTo>
                <a:lnTo>
                  <a:pt x="2128380" y="241528"/>
                </a:lnTo>
                <a:lnTo>
                  <a:pt x="1728571" y="241528"/>
                </a:lnTo>
                <a:lnTo>
                  <a:pt x="1728571" y="0"/>
                </a:lnTo>
                <a:lnTo>
                  <a:pt x="1705051" y="0"/>
                </a:lnTo>
                <a:lnTo>
                  <a:pt x="1705051" y="241528"/>
                </a:lnTo>
                <a:lnTo>
                  <a:pt x="1305242" y="241528"/>
                </a:lnTo>
                <a:lnTo>
                  <a:pt x="1305242" y="0"/>
                </a:lnTo>
                <a:lnTo>
                  <a:pt x="1281734" y="0"/>
                </a:lnTo>
                <a:lnTo>
                  <a:pt x="1281734" y="241528"/>
                </a:lnTo>
                <a:lnTo>
                  <a:pt x="881926" y="241528"/>
                </a:lnTo>
                <a:lnTo>
                  <a:pt x="881926" y="190"/>
                </a:lnTo>
                <a:lnTo>
                  <a:pt x="858405" y="190"/>
                </a:lnTo>
                <a:lnTo>
                  <a:pt x="858405" y="1947392"/>
                </a:lnTo>
                <a:lnTo>
                  <a:pt x="881926" y="1947392"/>
                </a:lnTo>
                <a:lnTo>
                  <a:pt x="881926" y="1535849"/>
                </a:lnTo>
                <a:lnTo>
                  <a:pt x="2205596" y="1535849"/>
                </a:lnTo>
                <a:lnTo>
                  <a:pt x="2205596" y="1512989"/>
                </a:lnTo>
                <a:lnTo>
                  <a:pt x="881926" y="1512989"/>
                </a:lnTo>
                <a:lnTo>
                  <a:pt x="881926" y="1112875"/>
                </a:lnTo>
                <a:lnTo>
                  <a:pt x="1281734" y="1112875"/>
                </a:lnTo>
                <a:lnTo>
                  <a:pt x="1281734" y="1512354"/>
                </a:lnTo>
                <a:lnTo>
                  <a:pt x="1305242" y="1512354"/>
                </a:lnTo>
                <a:lnTo>
                  <a:pt x="1305242" y="1112875"/>
                </a:lnTo>
                <a:lnTo>
                  <a:pt x="1705051" y="1112875"/>
                </a:lnTo>
                <a:lnTo>
                  <a:pt x="1705051" y="1512354"/>
                </a:lnTo>
                <a:lnTo>
                  <a:pt x="1728571" y="1512354"/>
                </a:lnTo>
                <a:lnTo>
                  <a:pt x="1728571" y="1112875"/>
                </a:lnTo>
                <a:lnTo>
                  <a:pt x="2128380" y="1112875"/>
                </a:lnTo>
                <a:lnTo>
                  <a:pt x="2128380" y="1512354"/>
                </a:lnTo>
                <a:lnTo>
                  <a:pt x="2151888" y="1512354"/>
                </a:lnTo>
                <a:lnTo>
                  <a:pt x="2151888" y="1112875"/>
                </a:lnTo>
                <a:lnTo>
                  <a:pt x="2205596" y="1112875"/>
                </a:lnTo>
                <a:lnTo>
                  <a:pt x="2205596" y="1088745"/>
                </a:lnTo>
                <a:lnTo>
                  <a:pt x="2151888" y="1088745"/>
                </a:lnTo>
                <a:lnTo>
                  <a:pt x="2151888" y="688975"/>
                </a:lnTo>
                <a:lnTo>
                  <a:pt x="2128380" y="688975"/>
                </a:lnTo>
                <a:lnTo>
                  <a:pt x="2128380" y="1088745"/>
                </a:lnTo>
                <a:lnTo>
                  <a:pt x="1728571" y="1088745"/>
                </a:lnTo>
                <a:lnTo>
                  <a:pt x="1728571" y="688975"/>
                </a:lnTo>
                <a:lnTo>
                  <a:pt x="1705051" y="688975"/>
                </a:lnTo>
                <a:lnTo>
                  <a:pt x="1705051" y="1088745"/>
                </a:lnTo>
                <a:lnTo>
                  <a:pt x="1305242" y="1088745"/>
                </a:lnTo>
                <a:lnTo>
                  <a:pt x="1305242" y="688975"/>
                </a:lnTo>
                <a:lnTo>
                  <a:pt x="1281734" y="688975"/>
                </a:lnTo>
                <a:lnTo>
                  <a:pt x="1281734" y="1088745"/>
                </a:lnTo>
                <a:lnTo>
                  <a:pt x="881926" y="1088745"/>
                </a:lnTo>
                <a:lnTo>
                  <a:pt x="881926" y="688632"/>
                </a:lnTo>
                <a:lnTo>
                  <a:pt x="2205596" y="688632"/>
                </a:lnTo>
                <a:lnTo>
                  <a:pt x="2205596" y="665772"/>
                </a:lnTo>
                <a:lnTo>
                  <a:pt x="881926" y="665772"/>
                </a:lnTo>
                <a:lnTo>
                  <a:pt x="881926" y="265658"/>
                </a:lnTo>
                <a:lnTo>
                  <a:pt x="1281734" y="265658"/>
                </a:lnTo>
                <a:lnTo>
                  <a:pt x="1281734" y="665454"/>
                </a:lnTo>
                <a:lnTo>
                  <a:pt x="1305242" y="665454"/>
                </a:lnTo>
                <a:lnTo>
                  <a:pt x="1305242" y="265658"/>
                </a:lnTo>
                <a:lnTo>
                  <a:pt x="1705051" y="265658"/>
                </a:lnTo>
                <a:lnTo>
                  <a:pt x="1705051" y="665454"/>
                </a:lnTo>
                <a:lnTo>
                  <a:pt x="1728571" y="665454"/>
                </a:lnTo>
                <a:lnTo>
                  <a:pt x="1728571" y="265658"/>
                </a:lnTo>
                <a:lnTo>
                  <a:pt x="2128380" y="265658"/>
                </a:lnTo>
                <a:lnTo>
                  <a:pt x="2128380" y="665454"/>
                </a:lnTo>
                <a:lnTo>
                  <a:pt x="2151888" y="665454"/>
                </a:lnTo>
                <a:lnTo>
                  <a:pt x="2151888" y="265658"/>
                </a:lnTo>
                <a:lnTo>
                  <a:pt x="2205596" y="265658"/>
                </a:lnTo>
                <a:lnTo>
                  <a:pt x="2205596" y="24152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6940796" y="4947005"/>
            <a:ext cx="1347470" cy="5340350"/>
          </a:xfrm>
          <a:custGeom>
            <a:avLst/>
            <a:gdLst/>
            <a:ahLst/>
            <a:cxnLst/>
            <a:rect l="l" t="t" r="r" b="b"/>
            <a:pathLst>
              <a:path w="1347469" h="5340350">
                <a:moveTo>
                  <a:pt x="446836" y="5104917"/>
                </a:moveTo>
                <a:lnTo>
                  <a:pt x="423329" y="5104917"/>
                </a:lnTo>
                <a:lnTo>
                  <a:pt x="423329" y="5340007"/>
                </a:lnTo>
                <a:lnTo>
                  <a:pt x="446836" y="5340007"/>
                </a:lnTo>
                <a:lnTo>
                  <a:pt x="446836" y="5104917"/>
                </a:lnTo>
                <a:close/>
              </a:path>
              <a:path w="1347469" h="5340350">
                <a:moveTo>
                  <a:pt x="446836" y="423443"/>
                </a:moveTo>
                <a:lnTo>
                  <a:pt x="423329" y="423443"/>
                </a:lnTo>
                <a:lnTo>
                  <a:pt x="423329" y="823366"/>
                </a:lnTo>
                <a:lnTo>
                  <a:pt x="446836" y="823366"/>
                </a:lnTo>
                <a:lnTo>
                  <a:pt x="446836" y="423443"/>
                </a:lnTo>
                <a:close/>
              </a:path>
              <a:path w="1347469" h="5340350">
                <a:moveTo>
                  <a:pt x="870165" y="5104917"/>
                </a:moveTo>
                <a:lnTo>
                  <a:pt x="846645" y="5104917"/>
                </a:lnTo>
                <a:lnTo>
                  <a:pt x="846645" y="5340007"/>
                </a:lnTo>
                <a:lnTo>
                  <a:pt x="870165" y="5340007"/>
                </a:lnTo>
                <a:lnTo>
                  <a:pt x="870165" y="5104917"/>
                </a:lnTo>
                <a:close/>
              </a:path>
              <a:path w="1347469" h="5340350">
                <a:moveTo>
                  <a:pt x="870165" y="423443"/>
                </a:moveTo>
                <a:lnTo>
                  <a:pt x="846645" y="423443"/>
                </a:lnTo>
                <a:lnTo>
                  <a:pt x="846645" y="823366"/>
                </a:lnTo>
                <a:lnTo>
                  <a:pt x="870165" y="823366"/>
                </a:lnTo>
                <a:lnTo>
                  <a:pt x="870165" y="423443"/>
                </a:lnTo>
                <a:close/>
              </a:path>
              <a:path w="1347469" h="5340350">
                <a:moveTo>
                  <a:pt x="870165" y="0"/>
                </a:moveTo>
                <a:lnTo>
                  <a:pt x="846645" y="0"/>
                </a:lnTo>
                <a:lnTo>
                  <a:pt x="846645" y="399923"/>
                </a:lnTo>
                <a:lnTo>
                  <a:pt x="870165" y="399923"/>
                </a:lnTo>
                <a:lnTo>
                  <a:pt x="870165" y="0"/>
                </a:lnTo>
                <a:close/>
              </a:path>
              <a:path w="1347469" h="5340350">
                <a:moveTo>
                  <a:pt x="1293482" y="5104917"/>
                </a:moveTo>
                <a:lnTo>
                  <a:pt x="1269974" y="5104917"/>
                </a:lnTo>
                <a:lnTo>
                  <a:pt x="1269974" y="5340007"/>
                </a:lnTo>
                <a:lnTo>
                  <a:pt x="1293482" y="5340007"/>
                </a:lnTo>
                <a:lnTo>
                  <a:pt x="1293482" y="5104917"/>
                </a:lnTo>
                <a:close/>
              </a:path>
              <a:path w="1347469" h="5340350">
                <a:moveTo>
                  <a:pt x="1293482" y="423443"/>
                </a:moveTo>
                <a:lnTo>
                  <a:pt x="1269974" y="423443"/>
                </a:lnTo>
                <a:lnTo>
                  <a:pt x="1269974" y="823366"/>
                </a:lnTo>
                <a:lnTo>
                  <a:pt x="1293482" y="823366"/>
                </a:lnTo>
                <a:lnTo>
                  <a:pt x="1293482" y="423443"/>
                </a:lnTo>
                <a:close/>
              </a:path>
              <a:path w="1347469" h="5340350">
                <a:moveTo>
                  <a:pt x="1293482" y="0"/>
                </a:moveTo>
                <a:lnTo>
                  <a:pt x="1269974" y="0"/>
                </a:lnTo>
                <a:lnTo>
                  <a:pt x="1269974" y="399923"/>
                </a:lnTo>
                <a:lnTo>
                  <a:pt x="1293482" y="399923"/>
                </a:lnTo>
                <a:lnTo>
                  <a:pt x="1293482" y="0"/>
                </a:lnTo>
                <a:close/>
              </a:path>
              <a:path w="1347469" h="5340350">
                <a:moveTo>
                  <a:pt x="1347190" y="3387598"/>
                </a:moveTo>
                <a:lnTo>
                  <a:pt x="1293482" y="3387598"/>
                </a:lnTo>
                <a:lnTo>
                  <a:pt x="1293482" y="2975914"/>
                </a:lnTo>
                <a:lnTo>
                  <a:pt x="1269974" y="2975914"/>
                </a:lnTo>
                <a:lnTo>
                  <a:pt x="1269974" y="3387598"/>
                </a:lnTo>
                <a:lnTo>
                  <a:pt x="1269974" y="3411728"/>
                </a:lnTo>
                <a:lnTo>
                  <a:pt x="1269974" y="3810571"/>
                </a:lnTo>
                <a:lnTo>
                  <a:pt x="870165" y="3810571"/>
                </a:lnTo>
                <a:lnTo>
                  <a:pt x="870165" y="3411728"/>
                </a:lnTo>
                <a:lnTo>
                  <a:pt x="1269974" y="3411728"/>
                </a:lnTo>
                <a:lnTo>
                  <a:pt x="1269974" y="3387598"/>
                </a:lnTo>
                <a:lnTo>
                  <a:pt x="870165" y="3387598"/>
                </a:lnTo>
                <a:lnTo>
                  <a:pt x="870165" y="2975914"/>
                </a:lnTo>
                <a:lnTo>
                  <a:pt x="846645" y="2975914"/>
                </a:lnTo>
                <a:lnTo>
                  <a:pt x="846645" y="3387598"/>
                </a:lnTo>
                <a:lnTo>
                  <a:pt x="846645" y="3411728"/>
                </a:lnTo>
                <a:lnTo>
                  <a:pt x="846645" y="3810571"/>
                </a:lnTo>
                <a:lnTo>
                  <a:pt x="446836" y="3810571"/>
                </a:lnTo>
                <a:lnTo>
                  <a:pt x="446836" y="3411728"/>
                </a:lnTo>
                <a:lnTo>
                  <a:pt x="846645" y="3411728"/>
                </a:lnTo>
                <a:lnTo>
                  <a:pt x="846645" y="3387598"/>
                </a:lnTo>
                <a:lnTo>
                  <a:pt x="446836" y="3387598"/>
                </a:lnTo>
                <a:lnTo>
                  <a:pt x="446836" y="2975914"/>
                </a:lnTo>
                <a:lnTo>
                  <a:pt x="423329" y="2975914"/>
                </a:lnTo>
                <a:lnTo>
                  <a:pt x="423329" y="3387598"/>
                </a:lnTo>
                <a:lnTo>
                  <a:pt x="423329" y="3411728"/>
                </a:lnTo>
                <a:lnTo>
                  <a:pt x="423329" y="3810571"/>
                </a:lnTo>
                <a:lnTo>
                  <a:pt x="23520" y="3810571"/>
                </a:lnTo>
                <a:lnTo>
                  <a:pt x="23520" y="3411728"/>
                </a:lnTo>
                <a:lnTo>
                  <a:pt x="423329" y="3411728"/>
                </a:lnTo>
                <a:lnTo>
                  <a:pt x="423329" y="3387598"/>
                </a:lnTo>
                <a:lnTo>
                  <a:pt x="11760" y="3387598"/>
                </a:lnTo>
                <a:lnTo>
                  <a:pt x="11760" y="3399028"/>
                </a:lnTo>
                <a:lnTo>
                  <a:pt x="0" y="3399028"/>
                </a:lnTo>
                <a:lnTo>
                  <a:pt x="0" y="5339880"/>
                </a:lnTo>
                <a:lnTo>
                  <a:pt x="23520" y="5339880"/>
                </a:lnTo>
                <a:lnTo>
                  <a:pt x="23520" y="5104892"/>
                </a:lnTo>
                <a:lnTo>
                  <a:pt x="1347190" y="5104892"/>
                </a:lnTo>
                <a:lnTo>
                  <a:pt x="1347190" y="5082032"/>
                </a:lnTo>
                <a:lnTo>
                  <a:pt x="23520" y="5082032"/>
                </a:lnTo>
                <a:lnTo>
                  <a:pt x="23520" y="4681918"/>
                </a:lnTo>
                <a:lnTo>
                  <a:pt x="423329" y="4681918"/>
                </a:lnTo>
                <a:lnTo>
                  <a:pt x="423329" y="5081397"/>
                </a:lnTo>
                <a:lnTo>
                  <a:pt x="446836" y="5081397"/>
                </a:lnTo>
                <a:lnTo>
                  <a:pt x="446836" y="4681918"/>
                </a:lnTo>
                <a:lnTo>
                  <a:pt x="846645" y="4681918"/>
                </a:lnTo>
                <a:lnTo>
                  <a:pt x="846645" y="5081397"/>
                </a:lnTo>
                <a:lnTo>
                  <a:pt x="870165" y="5081397"/>
                </a:lnTo>
                <a:lnTo>
                  <a:pt x="870165" y="4681918"/>
                </a:lnTo>
                <a:lnTo>
                  <a:pt x="1269974" y="4681918"/>
                </a:lnTo>
                <a:lnTo>
                  <a:pt x="1269974" y="5081397"/>
                </a:lnTo>
                <a:lnTo>
                  <a:pt x="1293482" y="5081397"/>
                </a:lnTo>
                <a:lnTo>
                  <a:pt x="1293482" y="4681918"/>
                </a:lnTo>
                <a:lnTo>
                  <a:pt x="1347190" y="4681918"/>
                </a:lnTo>
                <a:lnTo>
                  <a:pt x="1347190" y="4657788"/>
                </a:lnTo>
                <a:lnTo>
                  <a:pt x="1293482" y="4657788"/>
                </a:lnTo>
                <a:lnTo>
                  <a:pt x="1293482" y="4258018"/>
                </a:lnTo>
                <a:lnTo>
                  <a:pt x="1269974" y="4258018"/>
                </a:lnTo>
                <a:lnTo>
                  <a:pt x="1269974" y="4657788"/>
                </a:lnTo>
                <a:lnTo>
                  <a:pt x="870165" y="4657788"/>
                </a:lnTo>
                <a:lnTo>
                  <a:pt x="870165" y="4258018"/>
                </a:lnTo>
                <a:lnTo>
                  <a:pt x="846645" y="4258018"/>
                </a:lnTo>
                <a:lnTo>
                  <a:pt x="846645" y="4657788"/>
                </a:lnTo>
                <a:lnTo>
                  <a:pt x="446836" y="4657788"/>
                </a:lnTo>
                <a:lnTo>
                  <a:pt x="446836" y="4258018"/>
                </a:lnTo>
                <a:lnTo>
                  <a:pt x="423329" y="4258018"/>
                </a:lnTo>
                <a:lnTo>
                  <a:pt x="423329" y="4657788"/>
                </a:lnTo>
                <a:lnTo>
                  <a:pt x="23520" y="4657788"/>
                </a:lnTo>
                <a:lnTo>
                  <a:pt x="23520" y="4257675"/>
                </a:lnTo>
                <a:lnTo>
                  <a:pt x="1347190" y="4257675"/>
                </a:lnTo>
                <a:lnTo>
                  <a:pt x="1347190" y="4234815"/>
                </a:lnTo>
                <a:lnTo>
                  <a:pt x="23520" y="4234815"/>
                </a:lnTo>
                <a:lnTo>
                  <a:pt x="23520" y="3834701"/>
                </a:lnTo>
                <a:lnTo>
                  <a:pt x="423329" y="3834701"/>
                </a:lnTo>
                <a:lnTo>
                  <a:pt x="423329" y="4234497"/>
                </a:lnTo>
                <a:lnTo>
                  <a:pt x="446836" y="4234497"/>
                </a:lnTo>
                <a:lnTo>
                  <a:pt x="446836" y="3834701"/>
                </a:lnTo>
                <a:lnTo>
                  <a:pt x="846645" y="3834701"/>
                </a:lnTo>
                <a:lnTo>
                  <a:pt x="846645" y="4234497"/>
                </a:lnTo>
                <a:lnTo>
                  <a:pt x="870165" y="4234497"/>
                </a:lnTo>
                <a:lnTo>
                  <a:pt x="870165" y="3834701"/>
                </a:lnTo>
                <a:lnTo>
                  <a:pt x="1269974" y="3834701"/>
                </a:lnTo>
                <a:lnTo>
                  <a:pt x="1269974" y="4234497"/>
                </a:lnTo>
                <a:lnTo>
                  <a:pt x="1293482" y="4234497"/>
                </a:lnTo>
                <a:lnTo>
                  <a:pt x="1293482" y="3834701"/>
                </a:lnTo>
                <a:lnTo>
                  <a:pt x="1347190" y="3834701"/>
                </a:lnTo>
                <a:lnTo>
                  <a:pt x="1347190" y="3810571"/>
                </a:lnTo>
                <a:lnTo>
                  <a:pt x="1293482" y="3810571"/>
                </a:lnTo>
                <a:lnTo>
                  <a:pt x="1293482" y="3411728"/>
                </a:lnTo>
                <a:lnTo>
                  <a:pt x="1347190" y="3411728"/>
                </a:lnTo>
                <a:lnTo>
                  <a:pt x="1347190" y="3399028"/>
                </a:lnTo>
                <a:lnTo>
                  <a:pt x="1347190" y="3387598"/>
                </a:lnTo>
                <a:close/>
              </a:path>
              <a:path w="1347469" h="5340350">
                <a:moveTo>
                  <a:pt x="1347190" y="1258582"/>
                </a:moveTo>
                <a:lnTo>
                  <a:pt x="1293482" y="1258582"/>
                </a:lnTo>
                <a:lnTo>
                  <a:pt x="1293482" y="846899"/>
                </a:lnTo>
                <a:lnTo>
                  <a:pt x="1269974" y="846899"/>
                </a:lnTo>
                <a:lnTo>
                  <a:pt x="1269974" y="1258582"/>
                </a:lnTo>
                <a:lnTo>
                  <a:pt x="1269974" y="1282712"/>
                </a:lnTo>
                <a:lnTo>
                  <a:pt x="1269974" y="1681556"/>
                </a:lnTo>
                <a:lnTo>
                  <a:pt x="870165" y="1681556"/>
                </a:lnTo>
                <a:lnTo>
                  <a:pt x="870165" y="1282712"/>
                </a:lnTo>
                <a:lnTo>
                  <a:pt x="1269974" y="1282712"/>
                </a:lnTo>
                <a:lnTo>
                  <a:pt x="1269974" y="1258582"/>
                </a:lnTo>
                <a:lnTo>
                  <a:pt x="870165" y="1258582"/>
                </a:lnTo>
                <a:lnTo>
                  <a:pt x="870165" y="846899"/>
                </a:lnTo>
                <a:lnTo>
                  <a:pt x="846645" y="846899"/>
                </a:lnTo>
                <a:lnTo>
                  <a:pt x="846645" y="1258582"/>
                </a:lnTo>
                <a:lnTo>
                  <a:pt x="846645" y="1282712"/>
                </a:lnTo>
                <a:lnTo>
                  <a:pt x="846645" y="1681556"/>
                </a:lnTo>
                <a:lnTo>
                  <a:pt x="446836" y="1681556"/>
                </a:lnTo>
                <a:lnTo>
                  <a:pt x="446836" y="1282712"/>
                </a:lnTo>
                <a:lnTo>
                  <a:pt x="846645" y="1282712"/>
                </a:lnTo>
                <a:lnTo>
                  <a:pt x="846645" y="1258582"/>
                </a:lnTo>
                <a:lnTo>
                  <a:pt x="446836" y="1258582"/>
                </a:lnTo>
                <a:lnTo>
                  <a:pt x="446836" y="846899"/>
                </a:lnTo>
                <a:lnTo>
                  <a:pt x="423329" y="846899"/>
                </a:lnTo>
                <a:lnTo>
                  <a:pt x="423329" y="1258582"/>
                </a:lnTo>
                <a:lnTo>
                  <a:pt x="423329" y="1282712"/>
                </a:lnTo>
                <a:lnTo>
                  <a:pt x="423329" y="1681556"/>
                </a:lnTo>
                <a:lnTo>
                  <a:pt x="23520" y="1681556"/>
                </a:lnTo>
                <a:lnTo>
                  <a:pt x="23520" y="1282712"/>
                </a:lnTo>
                <a:lnTo>
                  <a:pt x="423329" y="1282712"/>
                </a:lnTo>
                <a:lnTo>
                  <a:pt x="423329" y="1258582"/>
                </a:lnTo>
                <a:lnTo>
                  <a:pt x="11760" y="1258582"/>
                </a:lnTo>
                <a:lnTo>
                  <a:pt x="11760" y="1270012"/>
                </a:lnTo>
                <a:lnTo>
                  <a:pt x="0" y="1270012"/>
                </a:lnTo>
                <a:lnTo>
                  <a:pt x="0" y="3387420"/>
                </a:lnTo>
                <a:lnTo>
                  <a:pt x="23520" y="3387420"/>
                </a:lnTo>
                <a:lnTo>
                  <a:pt x="23520" y="2975876"/>
                </a:lnTo>
                <a:lnTo>
                  <a:pt x="1347190" y="2975876"/>
                </a:lnTo>
                <a:lnTo>
                  <a:pt x="1347190" y="2953016"/>
                </a:lnTo>
                <a:lnTo>
                  <a:pt x="23520" y="2953016"/>
                </a:lnTo>
                <a:lnTo>
                  <a:pt x="23520" y="2552903"/>
                </a:lnTo>
                <a:lnTo>
                  <a:pt x="423329" y="2552903"/>
                </a:lnTo>
                <a:lnTo>
                  <a:pt x="423329" y="2952381"/>
                </a:lnTo>
                <a:lnTo>
                  <a:pt x="446836" y="2952381"/>
                </a:lnTo>
                <a:lnTo>
                  <a:pt x="446836" y="2552903"/>
                </a:lnTo>
                <a:lnTo>
                  <a:pt x="846645" y="2552903"/>
                </a:lnTo>
                <a:lnTo>
                  <a:pt x="846645" y="2952381"/>
                </a:lnTo>
                <a:lnTo>
                  <a:pt x="870165" y="2952381"/>
                </a:lnTo>
                <a:lnTo>
                  <a:pt x="870165" y="2552903"/>
                </a:lnTo>
                <a:lnTo>
                  <a:pt x="1269974" y="2552903"/>
                </a:lnTo>
                <a:lnTo>
                  <a:pt x="1269974" y="2952381"/>
                </a:lnTo>
                <a:lnTo>
                  <a:pt x="1293482" y="2952381"/>
                </a:lnTo>
                <a:lnTo>
                  <a:pt x="1293482" y="2552903"/>
                </a:lnTo>
                <a:lnTo>
                  <a:pt x="1347190" y="2552903"/>
                </a:lnTo>
                <a:lnTo>
                  <a:pt x="1347190" y="2528773"/>
                </a:lnTo>
                <a:lnTo>
                  <a:pt x="1293482" y="2528773"/>
                </a:lnTo>
                <a:lnTo>
                  <a:pt x="1293482" y="2129015"/>
                </a:lnTo>
                <a:lnTo>
                  <a:pt x="1269974" y="2129015"/>
                </a:lnTo>
                <a:lnTo>
                  <a:pt x="1269974" y="2528773"/>
                </a:lnTo>
                <a:lnTo>
                  <a:pt x="870165" y="2528773"/>
                </a:lnTo>
                <a:lnTo>
                  <a:pt x="870165" y="2129015"/>
                </a:lnTo>
                <a:lnTo>
                  <a:pt x="846645" y="2129015"/>
                </a:lnTo>
                <a:lnTo>
                  <a:pt x="846645" y="2528773"/>
                </a:lnTo>
                <a:lnTo>
                  <a:pt x="446836" y="2528773"/>
                </a:lnTo>
                <a:lnTo>
                  <a:pt x="446836" y="2129015"/>
                </a:lnTo>
                <a:lnTo>
                  <a:pt x="423329" y="2129015"/>
                </a:lnTo>
                <a:lnTo>
                  <a:pt x="423329" y="2528773"/>
                </a:lnTo>
                <a:lnTo>
                  <a:pt x="23520" y="2528773"/>
                </a:lnTo>
                <a:lnTo>
                  <a:pt x="23520" y="2128659"/>
                </a:lnTo>
                <a:lnTo>
                  <a:pt x="1347190" y="2128659"/>
                </a:lnTo>
                <a:lnTo>
                  <a:pt x="1347190" y="2105799"/>
                </a:lnTo>
                <a:lnTo>
                  <a:pt x="23520" y="2105799"/>
                </a:lnTo>
                <a:lnTo>
                  <a:pt x="23520" y="1705686"/>
                </a:lnTo>
                <a:lnTo>
                  <a:pt x="423329" y="1705686"/>
                </a:lnTo>
                <a:lnTo>
                  <a:pt x="423329" y="2105482"/>
                </a:lnTo>
                <a:lnTo>
                  <a:pt x="446836" y="2105482"/>
                </a:lnTo>
                <a:lnTo>
                  <a:pt x="446836" y="1705686"/>
                </a:lnTo>
                <a:lnTo>
                  <a:pt x="846645" y="1705686"/>
                </a:lnTo>
                <a:lnTo>
                  <a:pt x="846645" y="2105482"/>
                </a:lnTo>
                <a:lnTo>
                  <a:pt x="870165" y="2105482"/>
                </a:lnTo>
                <a:lnTo>
                  <a:pt x="870165" y="1705686"/>
                </a:lnTo>
                <a:lnTo>
                  <a:pt x="1269974" y="1705686"/>
                </a:lnTo>
                <a:lnTo>
                  <a:pt x="1269974" y="2105482"/>
                </a:lnTo>
                <a:lnTo>
                  <a:pt x="1293482" y="2105482"/>
                </a:lnTo>
                <a:lnTo>
                  <a:pt x="1293482" y="1705686"/>
                </a:lnTo>
                <a:lnTo>
                  <a:pt x="1347190" y="1705686"/>
                </a:lnTo>
                <a:lnTo>
                  <a:pt x="1347190" y="1681556"/>
                </a:lnTo>
                <a:lnTo>
                  <a:pt x="1293482" y="1681556"/>
                </a:lnTo>
                <a:lnTo>
                  <a:pt x="1293482" y="1282712"/>
                </a:lnTo>
                <a:lnTo>
                  <a:pt x="1347190" y="1282712"/>
                </a:lnTo>
                <a:lnTo>
                  <a:pt x="1347190" y="1270012"/>
                </a:lnTo>
                <a:lnTo>
                  <a:pt x="1347190" y="1258582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4615" y="362203"/>
            <a:ext cx="10191750" cy="173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AC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94845" y="3711678"/>
            <a:ext cx="4267200" cy="5857875"/>
          </a:xfrm>
          <a:custGeom>
            <a:avLst/>
            <a:gdLst/>
            <a:ahLst/>
            <a:cxnLst/>
            <a:rect l="l" t="t" r="r" b="b"/>
            <a:pathLst>
              <a:path w="4267200" h="5857875">
                <a:moveTo>
                  <a:pt x="4111738" y="5857782"/>
                </a:moveTo>
                <a:lnTo>
                  <a:pt x="155461" y="5857782"/>
                </a:lnTo>
                <a:lnTo>
                  <a:pt x="106398" y="5849832"/>
                </a:lnTo>
                <a:lnTo>
                  <a:pt x="63732" y="5827709"/>
                </a:lnTo>
                <a:lnTo>
                  <a:pt x="30051" y="5794004"/>
                </a:lnTo>
                <a:lnTo>
                  <a:pt x="7944" y="5751308"/>
                </a:lnTo>
                <a:lnTo>
                  <a:pt x="0" y="5702212"/>
                </a:lnTo>
                <a:lnTo>
                  <a:pt x="0" y="155569"/>
                </a:lnTo>
                <a:lnTo>
                  <a:pt x="7944" y="106473"/>
                </a:lnTo>
                <a:lnTo>
                  <a:pt x="30051" y="63777"/>
                </a:lnTo>
                <a:lnTo>
                  <a:pt x="63732" y="30072"/>
                </a:lnTo>
                <a:lnTo>
                  <a:pt x="106398" y="7949"/>
                </a:lnTo>
                <a:lnTo>
                  <a:pt x="155461" y="0"/>
                </a:lnTo>
                <a:lnTo>
                  <a:pt x="4111738" y="0"/>
                </a:lnTo>
                <a:lnTo>
                  <a:pt x="4160800" y="7949"/>
                </a:lnTo>
                <a:lnTo>
                  <a:pt x="4203467" y="30072"/>
                </a:lnTo>
                <a:lnTo>
                  <a:pt x="4237148" y="63777"/>
                </a:lnTo>
                <a:lnTo>
                  <a:pt x="4259255" y="106473"/>
                </a:lnTo>
                <a:lnTo>
                  <a:pt x="4267199" y="155569"/>
                </a:lnTo>
                <a:lnTo>
                  <a:pt x="4267199" y="5702212"/>
                </a:lnTo>
                <a:lnTo>
                  <a:pt x="4259255" y="5751308"/>
                </a:lnTo>
                <a:lnTo>
                  <a:pt x="4237148" y="5794004"/>
                </a:lnTo>
                <a:lnTo>
                  <a:pt x="4203467" y="5827709"/>
                </a:lnTo>
                <a:lnTo>
                  <a:pt x="4160800" y="5849832"/>
                </a:lnTo>
                <a:lnTo>
                  <a:pt x="4111738" y="5857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845" y="3979080"/>
            <a:ext cx="1292125" cy="4476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822063" y="3711642"/>
            <a:ext cx="4248150" cy="5857875"/>
          </a:xfrm>
          <a:custGeom>
            <a:avLst/>
            <a:gdLst/>
            <a:ahLst/>
            <a:cxnLst/>
            <a:rect l="l" t="t" r="r" b="b"/>
            <a:pathLst>
              <a:path w="4248150" h="5857875">
                <a:moveTo>
                  <a:pt x="4092391" y="5857874"/>
                </a:moveTo>
                <a:lnTo>
                  <a:pt x="155692" y="5857874"/>
                </a:lnTo>
                <a:lnTo>
                  <a:pt x="106556" y="5849924"/>
                </a:lnTo>
                <a:lnTo>
                  <a:pt x="63827" y="5827801"/>
                </a:lnTo>
                <a:lnTo>
                  <a:pt x="30096" y="5794096"/>
                </a:lnTo>
                <a:lnTo>
                  <a:pt x="7956" y="5751399"/>
                </a:lnTo>
                <a:lnTo>
                  <a:pt x="0" y="5702302"/>
                </a:lnTo>
                <a:lnTo>
                  <a:pt x="0" y="155572"/>
                </a:lnTo>
                <a:lnTo>
                  <a:pt x="7956" y="106474"/>
                </a:lnTo>
                <a:lnTo>
                  <a:pt x="30096" y="63778"/>
                </a:lnTo>
                <a:lnTo>
                  <a:pt x="63827" y="30073"/>
                </a:lnTo>
                <a:lnTo>
                  <a:pt x="106556" y="7950"/>
                </a:lnTo>
                <a:lnTo>
                  <a:pt x="155692" y="0"/>
                </a:lnTo>
                <a:lnTo>
                  <a:pt x="4092391" y="0"/>
                </a:lnTo>
                <a:lnTo>
                  <a:pt x="4141526" y="7950"/>
                </a:lnTo>
                <a:lnTo>
                  <a:pt x="4184255" y="30073"/>
                </a:lnTo>
                <a:lnTo>
                  <a:pt x="4217986" y="63778"/>
                </a:lnTo>
                <a:lnTo>
                  <a:pt x="4240126" y="106474"/>
                </a:lnTo>
                <a:lnTo>
                  <a:pt x="4248082" y="155572"/>
                </a:lnTo>
                <a:lnTo>
                  <a:pt x="4248082" y="5702302"/>
                </a:lnTo>
                <a:lnTo>
                  <a:pt x="4240126" y="5751399"/>
                </a:lnTo>
                <a:lnTo>
                  <a:pt x="4217986" y="5794096"/>
                </a:lnTo>
                <a:lnTo>
                  <a:pt x="4184255" y="5827801"/>
                </a:lnTo>
                <a:lnTo>
                  <a:pt x="4141526" y="5849924"/>
                </a:lnTo>
                <a:lnTo>
                  <a:pt x="4092391" y="585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252009" y="3711642"/>
            <a:ext cx="4286250" cy="5857875"/>
          </a:xfrm>
          <a:custGeom>
            <a:avLst/>
            <a:gdLst/>
            <a:ahLst/>
            <a:cxnLst/>
            <a:rect l="l" t="t" r="r" b="b"/>
            <a:pathLst>
              <a:path w="4286250" h="5857875">
                <a:moveTo>
                  <a:pt x="4130505" y="5857860"/>
                </a:moveTo>
                <a:lnTo>
                  <a:pt x="155744" y="5857860"/>
                </a:lnTo>
                <a:lnTo>
                  <a:pt x="106592" y="5849910"/>
                </a:lnTo>
                <a:lnTo>
                  <a:pt x="63848" y="5827787"/>
                </a:lnTo>
                <a:lnTo>
                  <a:pt x="30106" y="5794082"/>
                </a:lnTo>
                <a:lnTo>
                  <a:pt x="7958" y="5751385"/>
                </a:lnTo>
                <a:lnTo>
                  <a:pt x="0" y="5702288"/>
                </a:lnTo>
                <a:lnTo>
                  <a:pt x="0" y="155571"/>
                </a:lnTo>
                <a:lnTo>
                  <a:pt x="7958" y="106474"/>
                </a:lnTo>
                <a:lnTo>
                  <a:pt x="30106" y="63778"/>
                </a:lnTo>
                <a:lnTo>
                  <a:pt x="63848" y="30072"/>
                </a:lnTo>
                <a:lnTo>
                  <a:pt x="106592" y="7950"/>
                </a:lnTo>
                <a:lnTo>
                  <a:pt x="155744" y="0"/>
                </a:lnTo>
                <a:lnTo>
                  <a:pt x="4130505" y="0"/>
                </a:lnTo>
                <a:lnTo>
                  <a:pt x="4179656" y="7950"/>
                </a:lnTo>
                <a:lnTo>
                  <a:pt x="4222400" y="30072"/>
                </a:lnTo>
                <a:lnTo>
                  <a:pt x="4256143" y="63778"/>
                </a:lnTo>
                <a:lnTo>
                  <a:pt x="4278290" y="106474"/>
                </a:lnTo>
                <a:lnTo>
                  <a:pt x="4286249" y="155571"/>
                </a:lnTo>
                <a:lnTo>
                  <a:pt x="4286249" y="5702288"/>
                </a:lnTo>
                <a:lnTo>
                  <a:pt x="4278290" y="5751385"/>
                </a:lnTo>
                <a:lnTo>
                  <a:pt x="4256143" y="5794082"/>
                </a:lnTo>
                <a:lnTo>
                  <a:pt x="4222400" y="5827787"/>
                </a:lnTo>
                <a:lnTo>
                  <a:pt x="4179656" y="5849910"/>
                </a:lnTo>
                <a:lnTo>
                  <a:pt x="4130505" y="5857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7740" y="4203322"/>
            <a:ext cx="1006971" cy="3524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1270" y="4022562"/>
            <a:ext cx="1166860" cy="4042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9307" y="3134498"/>
            <a:ext cx="1496676" cy="120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0834" y="2889088"/>
            <a:ext cx="1274363" cy="130268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953027" y="4006492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 h="0">
                <a:moveTo>
                  <a:pt x="386339" y="0"/>
                </a:moveTo>
                <a:lnTo>
                  <a:pt x="0" y="0"/>
                </a:lnTo>
              </a:path>
            </a:pathLst>
          </a:custGeom>
          <a:ln w="28457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307091" y="4110303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4" h="184785">
                <a:moveTo>
                  <a:pt x="222446" y="184515"/>
                </a:moveTo>
                <a:lnTo>
                  <a:pt x="152127" y="182163"/>
                </a:lnTo>
                <a:lnTo>
                  <a:pt x="91062" y="175615"/>
                </a:lnTo>
                <a:lnTo>
                  <a:pt x="42912" y="165633"/>
                </a:lnTo>
                <a:lnTo>
                  <a:pt x="0" y="138415"/>
                </a:lnTo>
                <a:lnTo>
                  <a:pt x="0" y="0"/>
                </a:lnTo>
                <a:lnTo>
                  <a:pt x="444892" y="0"/>
                </a:lnTo>
                <a:lnTo>
                  <a:pt x="444892" y="138415"/>
                </a:lnTo>
                <a:lnTo>
                  <a:pt x="401963" y="165633"/>
                </a:lnTo>
                <a:lnTo>
                  <a:pt x="353805" y="175615"/>
                </a:lnTo>
                <a:lnTo>
                  <a:pt x="292743" y="182163"/>
                </a:lnTo>
                <a:lnTo>
                  <a:pt x="222446" y="184515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307091" y="4110303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4" h="184785">
                <a:moveTo>
                  <a:pt x="444892" y="138415"/>
                </a:moveTo>
                <a:lnTo>
                  <a:pt x="401963" y="165633"/>
                </a:lnTo>
                <a:lnTo>
                  <a:pt x="353805" y="175615"/>
                </a:lnTo>
                <a:lnTo>
                  <a:pt x="292743" y="182163"/>
                </a:lnTo>
                <a:lnTo>
                  <a:pt x="222446" y="184515"/>
                </a:lnTo>
                <a:lnTo>
                  <a:pt x="152127" y="182163"/>
                </a:lnTo>
                <a:lnTo>
                  <a:pt x="91062" y="175615"/>
                </a:lnTo>
                <a:lnTo>
                  <a:pt x="42912" y="165633"/>
                </a:lnTo>
                <a:lnTo>
                  <a:pt x="11338" y="152978"/>
                </a:lnTo>
                <a:lnTo>
                  <a:pt x="0" y="138415"/>
                </a:lnTo>
                <a:lnTo>
                  <a:pt x="0" y="0"/>
                </a:lnTo>
                <a:lnTo>
                  <a:pt x="444892" y="0"/>
                </a:lnTo>
                <a:lnTo>
                  <a:pt x="444892" y="138415"/>
                </a:lnTo>
                <a:close/>
              </a:path>
            </a:pathLst>
          </a:custGeom>
          <a:ln w="2847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307091" y="4064202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4" h="92710">
                <a:moveTo>
                  <a:pt x="222446" y="92257"/>
                </a:moveTo>
                <a:lnTo>
                  <a:pt x="152127" y="89905"/>
                </a:lnTo>
                <a:lnTo>
                  <a:pt x="91062" y="83353"/>
                </a:lnTo>
                <a:lnTo>
                  <a:pt x="42912" y="73362"/>
                </a:lnTo>
                <a:lnTo>
                  <a:pt x="0" y="46100"/>
                </a:lnTo>
                <a:lnTo>
                  <a:pt x="11338" y="31536"/>
                </a:lnTo>
                <a:lnTo>
                  <a:pt x="42912" y="18882"/>
                </a:lnTo>
                <a:lnTo>
                  <a:pt x="91062" y="8900"/>
                </a:lnTo>
                <a:lnTo>
                  <a:pt x="152127" y="2352"/>
                </a:lnTo>
                <a:lnTo>
                  <a:pt x="222446" y="0"/>
                </a:lnTo>
                <a:lnTo>
                  <a:pt x="292743" y="2352"/>
                </a:lnTo>
                <a:lnTo>
                  <a:pt x="353805" y="8900"/>
                </a:lnTo>
                <a:lnTo>
                  <a:pt x="401963" y="18882"/>
                </a:lnTo>
                <a:lnTo>
                  <a:pt x="433549" y="31536"/>
                </a:lnTo>
                <a:lnTo>
                  <a:pt x="444892" y="46100"/>
                </a:lnTo>
                <a:lnTo>
                  <a:pt x="433549" y="60692"/>
                </a:lnTo>
                <a:lnTo>
                  <a:pt x="401963" y="73362"/>
                </a:lnTo>
                <a:lnTo>
                  <a:pt x="353805" y="83353"/>
                </a:lnTo>
                <a:lnTo>
                  <a:pt x="292743" y="89905"/>
                </a:lnTo>
                <a:lnTo>
                  <a:pt x="222446" y="92257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307091" y="4064202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4" h="92710">
                <a:moveTo>
                  <a:pt x="444892" y="46100"/>
                </a:moveTo>
                <a:lnTo>
                  <a:pt x="401963" y="73362"/>
                </a:lnTo>
                <a:lnTo>
                  <a:pt x="353805" y="83353"/>
                </a:lnTo>
                <a:lnTo>
                  <a:pt x="292743" y="89905"/>
                </a:lnTo>
                <a:lnTo>
                  <a:pt x="222446" y="92257"/>
                </a:lnTo>
                <a:lnTo>
                  <a:pt x="152127" y="89905"/>
                </a:lnTo>
                <a:lnTo>
                  <a:pt x="91062" y="83353"/>
                </a:lnTo>
                <a:lnTo>
                  <a:pt x="42912" y="73362"/>
                </a:lnTo>
                <a:lnTo>
                  <a:pt x="11338" y="60691"/>
                </a:lnTo>
                <a:lnTo>
                  <a:pt x="0" y="46100"/>
                </a:lnTo>
                <a:lnTo>
                  <a:pt x="11338" y="31536"/>
                </a:lnTo>
                <a:lnTo>
                  <a:pt x="42912" y="18882"/>
                </a:lnTo>
                <a:lnTo>
                  <a:pt x="91062" y="8900"/>
                </a:lnTo>
                <a:lnTo>
                  <a:pt x="152127" y="2352"/>
                </a:lnTo>
                <a:lnTo>
                  <a:pt x="222446" y="0"/>
                </a:lnTo>
                <a:lnTo>
                  <a:pt x="292743" y="2352"/>
                </a:lnTo>
                <a:lnTo>
                  <a:pt x="353805" y="8900"/>
                </a:lnTo>
                <a:lnTo>
                  <a:pt x="401963" y="18882"/>
                </a:lnTo>
                <a:lnTo>
                  <a:pt x="433548" y="31536"/>
                </a:lnTo>
                <a:lnTo>
                  <a:pt x="444892" y="46100"/>
                </a:lnTo>
                <a:close/>
              </a:path>
            </a:pathLst>
          </a:custGeom>
          <a:ln w="28461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307091" y="3940357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4" h="184785">
                <a:moveTo>
                  <a:pt x="222446" y="184515"/>
                </a:moveTo>
                <a:lnTo>
                  <a:pt x="152127" y="182163"/>
                </a:lnTo>
                <a:lnTo>
                  <a:pt x="91062" y="175611"/>
                </a:lnTo>
                <a:lnTo>
                  <a:pt x="42912" y="165620"/>
                </a:lnTo>
                <a:lnTo>
                  <a:pt x="0" y="138358"/>
                </a:lnTo>
                <a:lnTo>
                  <a:pt x="0" y="0"/>
                </a:lnTo>
                <a:lnTo>
                  <a:pt x="444892" y="0"/>
                </a:lnTo>
                <a:lnTo>
                  <a:pt x="444892" y="138358"/>
                </a:lnTo>
                <a:lnTo>
                  <a:pt x="401963" y="165620"/>
                </a:lnTo>
                <a:lnTo>
                  <a:pt x="353805" y="175611"/>
                </a:lnTo>
                <a:lnTo>
                  <a:pt x="292743" y="182163"/>
                </a:lnTo>
                <a:lnTo>
                  <a:pt x="222446" y="184515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307091" y="3940357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4" h="184785">
                <a:moveTo>
                  <a:pt x="444892" y="138358"/>
                </a:moveTo>
                <a:lnTo>
                  <a:pt x="401963" y="165620"/>
                </a:lnTo>
                <a:lnTo>
                  <a:pt x="353805" y="175611"/>
                </a:lnTo>
                <a:lnTo>
                  <a:pt x="292743" y="182163"/>
                </a:lnTo>
                <a:lnTo>
                  <a:pt x="222446" y="184515"/>
                </a:lnTo>
                <a:lnTo>
                  <a:pt x="152127" y="182163"/>
                </a:lnTo>
                <a:lnTo>
                  <a:pt x="91062" y="175611"/>
                </a:lnTo>
                <a:lnTo>
                  <a:pt x="42912" y="165620"/>
                </a:lnTo>
                <a:lnTo>
                  <a:pt x="11338" y="152949"/>
                </a:lnTo>
                <a:lnTo>
                  <a:pt x="0" y="138358"/>
                </a:lnTo>
                <a:lnTo>
                  <a:pt x="0" y="0"/>
                </a:lnTo>
                <a:lnTo>
                  <a:pt x="444892" y="0"/>
                </a:lnTo>
                <a:lnTo>
                  <a:pt x="444892" y="138358"/>
                </a:lnTo>
                <a:close/>
              </a:path>
            </a:pathLst>
          </a:custGeom>
          <a:ln w="2847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307091" y="3894200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4" h="92710">
                <a:moveTo>
                  <a:pt x="222446" y="92257"/>
                </a:moveTo>
                <a:lnTo>
                  <a:pt x="152127" y="89905"/>
                </a:lnTo>
                <a:lnTo>
                  <a:pt x="91062" y="83357"/>
                </a:lnTo>
                <a:lnTo>
                  <a:pt x="42912" y="73375"/>
                </a:lnTo>
                <a:lnTo>
                  <a:pt x="0" y="46157"/>
                </a:lnTo>
                <a:lnTo>
                  <a:pt x="11338" y="31566"/>
                </a:lnTo>
                <a:lnTo>
                  <a:pt x="42912" y="18895"/>
                </a:lnTo>
                <a:lnTo>
                  <a:pt x="91062" y="8904"/>
                </a:lnTo>
                <a:lnTo>
                  <a:pt x="152127" y="2352"/>
                </a:lnTo>
                <a:lnTo>
                  <a:pt x="222446" y="0"/>
                </a:lnTo>
                <a:lnTo>
                  <a:pt x="292743" y="2352"/>
                </a:lnTo>
                <a:lnTo>
                  <a:pt x="353805" y="8904"/>
                </a:lnTo>
                <a:lnTo>
                  <a:pt x="401963" y="18895"/>
                </a:lnTo>
                <a:lnTo>
                  <a:pt x="433549" y="31566"/>
                </a:lnTo>
                <a:lnTo>
                  <a:pt x="444892" y="46157"/>
                </a:lnTo>
                <a:lnTo>
                  <a:pt x="433549" y="60721"/>
                </a:lnTo>
                <a:lnTo>
                  <a:pt x="401963" y="73375"/>
                </a:lnTo>
                <a:lnTo>
                  <a:pt x="353805" y="83357"/>
                </a:lnTo>
                <a:lnTo>
                  <a:pt x="292743" y="89905"/>
                </a:lnTo>
                <a:lnTo>
                  <a:pt x="222446" y="92257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307091" y="3894200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4" h="92710">
                <a:moveTo>
                  <a:pt x="444892" y="46157"/>
                </a:moveTo>
                <a:lnTo>
                  <a:pt x="401963" y="73375"/>
                </a:lnTo>
                <a:lnTo>
                  <a:pt x="353805" y="83357"/>
                </a:lnTo>
                <a:lnTo>
                  <a:pt x="292743" y="89905"/>
                </a:lnTo>
                <a:lnTo>
                  <a:pt x="222446" y="92257"/>
                </a:lnTo>
                <a:lnTo>
                  <a:pt x="152127" y="89905"/>
                </a:lnTo>
                <a:lnTo>
                  <a:pt x="91062" y="83357"/>
                </a:lnTo>
                <a:lnTo>
                  <a:pt x="42912" y="73375"/>
                </a:lnTo>
                <a:lnTo>
                  <a:pt x="11338" y="60721"/>
                </a:lnTo>
                <a:lnTo>
                  <a:pt x="0" y="46157"/>
                </a:lnTo>
                <a:lnTo>
                  <a:pt x="11338" y="31565"/>
                </a:lnTo>
                <a:lnTo>
                  <a:pt x="42912" y="18895"/>
                </a:lnTo>
                <a:lnTo>
                  <a:pt x="91062" y="8904"/>
                </a:lnTo>
                <a:lnTo>
                  <a:pt x="152127" y="2352"/>
                </a:lnTo>
                <a:lnTo>
                  <a:pt x="222446" y="0"/>
                </a:lnTo>
                <a:lnTo>
                  <a:pt x="292743" y="2352"/>
                </a:lnTo>
                <a:lnTo>
                  <a:pt x="353805" y="8904"/>
                </a:lnTo>
                <a:lnTo>
                  <a:pt x="401963" y="18895"/>
                </a:lnTo>
                <a:lnTo>
                  <a:pt x="433548" y="31565"/>
                </a:lnTo>
                <a:lnTo>
                  <a:pt x="444892" y="46157"/>
                </a:lnTo>
                <a:close/>
              </a:path>
            </a:pathLst>
          </a:custGeom>
          <a:ln w="28461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307091" y="3776387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4" h="184785">
                <a:moveTo>
                  <a:pt x="222446" y="184515"/>
                </a:moveTo>
                <a:lnTo>
                  <a:pt x="152127" y="182163"/>
                </a:lnTo>
                <a:lnTo>
                  <a:pt x="91062" y="175611"/>
                </a:lnTo>
                <a:lnTo>
                  <a:pt x="42912" y="165620"/>
                </a:lnTo>
                <a:lnTo>
                  <a:pt x="0" y="138358"/>
                </a:lnTo>
                <a:lnTo>
                  <a:pt x="0" y="0"/>
                </a:lnTo>
                <a:lnTo>
                  <a:pt x="444892" y="0"/>
                </a:lnTo>
                <a:lnTo>
                  <a:pt x="444892" y="138358"/>
                </a:lnTo>
                <a:lnTo>
                  <a:pt x="401963" y="165620"/>
                </a:lnTo>
                <a:lnTo>
                  <a:pt x="353805" y="175611"/>
                </a:lnTo>
                <a:lnTo>
                  <a:pt x="292743" y="182163"/>
                </a:lnTo>
                <a:lnTo>
                  <a:pt x="222446" y="184515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307091" y="3776387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4" h="184785">
                <a:moveTo>
                  <a:pt x="444892" y="138358"/>
                </a:moveTo>
                <a:lnTo>
                  <a:pt x="401963" y="165620"/>
                </a:lnTo>
                <a:lnTo>
                  <a:pt x="353805" y="175611"/>
                </a:lnTo>
                <a:lnTo>
                  <a:pt x="292743" y="182163"/>
                </a:lnTo>
                <a:lnTo>
                  <a:pt x="222446" y="184515"/>
                </a:lnTo>
                <a:lnTo>
                  <a:pt x="152127" y="182163"/>
                </a:lnTo>
                <a:lnTo>
                  <a:pt x="91062" y="175611"/>
                </a:lnTo>
                <a:lnTo>
                  <a:pt x="42912" y="165620"/>
                </a:lnTo>
                <a:lnTo>
                  <a:pt x="11338" y="152949"/>
                </a:lnTo>
                <a:lnTo>
                  <a:pt x="0" y="138358"/>
                </a:lnTo>
                <a:lnTo>
                  <a:pt x="0" y="0"/>
                </a:lnTo>
                <a:lnTo>
                  <a:pt x="444892" y="0"/>
                </a:lnTo>
                <a:lnTo>
                  <a:pt x="444892" y="138358"/>
                </a:lnTo>
                <a:close/>
              </a:path>
            </a:pathLst>
          </a:custGeom>
          <a:ln w="2847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307091" y="3730287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4" h="92710">
                <a:moveTo>
                  <a:pt x="222446" y="92257"/>
                </a:moveTo>
                <a:lnTo>
                  <a:pt x="152127" y="89905"/>
                </a:lnTo>
                <a:lnTo>
                  <a:pt x="91062" y="83353"/>
                </a:lnTo>
                <a:lnTo>
                  <a:pt x="42912" y="73362"/>
                </a:lnTo>
                <a:lnTo>
                  <a:pt x="0" y="46100"/>
                </a:lnTo>
                <a:lnTo>
                  <a:pt x="11338" y="31515"/>
                </a:lnTo>
                <a:lnTo>
                  <a:pt x="42912" y="18858"/>
                </a:lnTo>
                <a:lnTo>
                  <a:pt x="91062" y="8884"/>
                </a:lnTo>
                <a:lnTo>
                  <a:pt x="152127" y="2346"/>
                </a:lnTo>
                <a:lnTo>
                  <a:pt x="222446" y="0"/>
                </a:lnTo>
                <a:lnTo>
                  <a:pt x="292743" y="2346"/>
                </a:lnTo>
                <a:lnTo>
                  <a:pt x="353805" y="8884"/>
                </a:lnTo>
                <a:lnTo>
                  <a:pt x="401963" y="18858"/>
                </a:lnTo>
                <a:lnTo>
                  <a:pt x="433549" y="31514"/>
                </a:lnTo>
                <a:lnTo>
                  <a:pt x="444892" y="46100"/>
                </a:lnTo>
                <a:lnTo>
                  <a:pt x="433549" y="60691"/>
                </a:lnTo>
                <a:lnTo>
                  <a:pt x="401963" y="73362"/>
                </a:lnTo>
                <a:lnTo>
                  <a:pt x="353805" y="83353"/>
                </a:lnTo>
                <a:lnTo>
                  <a:pt x="292743" y="89905"/>
                </a:lnTo>
                <a:lnTo>
                  <a:pt x="222446" y="92257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6307091" y="3730287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4" h="92710">
                <a:moveTo>
                  <a:pt x="444892" y="46100"/>
                </a:moveTo>
                <a:lnTo>
                  <a:pt x="401963" y="73362"/>
                </a:lnTo>
                <a:lnTo>
                  <a:pt x="353805" y="83353"/>
                </a:lnTo>
                <a:lnTo>
                  <a:pt x="292743" y="89905"/>
                </a:lnTo>
                <a:lnTo>
                  <a:pt x="222446" y="92257"/>
                </a:lnTo>
                <a:lnTo>
                  <a:pt x="152127" y="89905"/>
                </a:lnTo>
                <a:lnTo>
                  <a:pt x="91062" y="83353"/>
                </a:lnTo>
                <a:lnTo>
                  <a:pt x="42912" y="73362"/>
                </a:lnTo>
                <a:lnTo>
                  <a:pt x="11338" y="60691"/>
                </a:lnTo>
                <a:lnTo>
                  <a:pt x="0" y="46100"/>
                </a:lnTo>
                <a:lnTo>
                  <a:pt x="11338" y="31514"/>
                </a:lnTo>
                <a:lnTo>
                  <a:pt x="42912" y="18858"/>
                </a:lnTo>
                <a:lnTo>
                  <a:pt x="91062" y="8884"/>
                </a:lnTo>
                <a:lnTo>
                  <a:pt x="152127" y="2346"/>
                </a:lnTo>
                <a:lnTo>
                  <a:pt x="222446" y="0"/>
                </a:lnTo>
                <a:lnTo>
                  <a:pt x="292743" y="2346"/>
                </a:lnTo>
                <a:lnTo>
                  <a:pt x="353805" y="8884"/>
                </a:lnTo>
                <a:lnTo>
                  <a:pt x="401963" y="18858"/>
                </a:lnTo>
                <a:lnTo>
                  <a:pt x="433548" y="31514"/>
                </a:lnTo>
                <a:lnTo>
                  <a:pt x="444892" y="46100"/>
                </a:lnTo>
                <a:close/>
              </a:path>
            </a:pathLst>
          </a:custGeom>
          <a:ln w="28461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566288" y="4130394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5" h="184785">
                <a:moveTo>
                  <a:pt x="222503" y="184458"/>
                </a:moveTo>
                <a:lnTo>
                  <a:pt x="152178" y="182112"/>
                </a:lnTo>
                <a:lnTo>
                  <a:pt x="91099" y="175574"/>
                </a:lnTo>
                <a:lnTo>
                  <a:pt x="42932" y="165600"/>
                </a:lnTo>
                <a:lnTo>
                  <a:pt x="0" y="138358"/>
                </a:lnTo>
                <a:lnTo>
                  <a:pt x="0" y="0"/>
                </a:lnTo>
                <a:lnTo>
                  <a:pt x="444892" y="0"/>
                </a:lnTo>
                <a:lnTo>
                  <a:pt x="444892" y="138358"/>
                </a:lnTo>
                <a:lnTo>
                  <a:pt x="401983" y="165600"/>
                </a:lnTo>
                <a:lnTo>
                  <a:pt x="353842" y="175574"/>
                </a:lnTo>
                <a:lnTo>
                  <a:pt x="292794" y="182112"/>
                </a:lnTo>
                <a:lnTo>
                  <a:pt x="222503" y="184458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5566288" y="4130394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5" h="184785">
                <a:moveTo>
                  <a:pt x="444892" y="138358"/>
                </a:moveTo>
                <a:lnTo>
                  <a:pt x="401983" y="165608"/>
                </a:lnTo>
                <a:lnTo>
                  <a:pt x="353842" y="175589"/>
                </a:lnTo>
                <a:lnTo>
                  <a:pt x="292794" y="182132"/>
                </a:lnTo>
                <a:lnTo>
                  <a:pt x="222503" y="184481"/>
                </a:lnTo>
                <a:lnTo>
                  <a:pt x="152178" y="182132"/>
                </a:lnTo>
                <a:lnTo>
                  <a:pt x="91099" y="175589"/>
                </a:lnTo>
                <a:lnTo>
                  <a:pt x="42932" y="165608"/>
                </a:lnTo>
                <a:lnTo>
                  <a:pt x="11344" y="152946"/>
                </a:lnTo>
                <a:lnTo>
                  <a:pt x="0" y="138358"/>
                </a:lnTo>
                <a:lnTo>
                  <a:pt x="0" y="0"/>
                </a:lnTo>
                <a:lnTo>
                  <a:pt x="444892" y="0"/>
                </a:lnTo>
                <a:lnTo>
                  <a:pt x="444892" y="138358"/>
                </a:lnTo>
                <a:close/>
              </a:path>
            </a:pathLst>
          </a:custGeom>
          <a:ln w="2847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566288" y="4084237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5" h="92710">
                <a:moveTo>
                  <a:pt x="222503" y="92257"/>
                </a:moveTo>
                <a:lnTo>
                  <a:pt x="152178" y="89905"/>
                </a:lnTo>
                <a:lnTo>
                  <a:pt x="91099" y="83357"/>
                </a:lnTo>
                <a:lnTo>
                  <a:pt x="42932" y="73375"/>
                </a:lnTo>
                <a:lnTo>
                  <a:pt x="0" y="46157"/>
                </a:lnTo>
                <a:lnTo>
                  <a:pt x="11344" y="31565"/>
                </a:lnTo>
                <a:lnTo>
                  <a:pt x="42932" y="18895"/>
                </a:lnTo>
                <a:lnTo>
                  <a:pt x="91099" y="8904"/>
                </a:lnTo>
                <a:lnTo>
                  <a:pt x="152178" y="2352"/>
                </a:lnTo>
                <a:lnTo>
                  <a:pt x="222503" y="0"/>
                </a:lnTo>
                <a:lnTo>
                  <a:pt x="292794" y="2352"/>
                </a:lnTo>
                <a:lnTo>
                  <a:pt x="353842" y="8904"/>
                </a:lnTo>
                <a:lnTo>
                  <a:pt x="401983" y="18895"/>
                </a:lnTo>
                <a:lnTo>
                  <a:pt x="433554" y="31565"/>
                </a:lnTo>
                <a:lnTo>
                  <a:pt x="444892" y="46157"/>
                </a:lnTo>
                <a:lnTo>
                  <a:pt x="433555" y="60721"/>
                </a:lnTo>
                <a:lnTo>
                  <a:pt x="401983" y="73375"/>
                </a:lnTo>
                <a:lnTo>
                  <a:pt x="353842" y="83357"/>
                </a:lnTo>
                <a:lnTo>
                  <a:pt x="292794" y="89905"/>
                </a:lnTo>
                <a:lnTo>
                  <a:pt x="222503" y="92257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566288" y="4084236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5" h="92710">
                <a:moveTo>
                  <a:pt x="444892" y="46157"/>
                </a:moveTo>
                <a:lnTo>
                  <a:pt x="401983" y="73375"/>
                </a:lnTo>
                <a:lnTo>
                  <a:pt x="353842" y="83357"/>
                </a:lnTo>
                <a:lnTo>
                  <a:pt x="292794" y="89905"/>
                </a:lnTo>
                <a:lnTo>
                  <a:pt x="222503" y="92257"/>
                </a:lnTo>
                <a:lnTo>
                  <a:pt x="152178" y="89905"/>
                </a:lnTo>
                <a:lnTo>
                  <a:pt x="91099" y="83357"/>
                </a:lnTo>
                <a:lnTo>
                  <a:pt x="42932" y="73375"/>
                </a:lnTo>
                <a:lnTo>
                  <a:pt x="11344" y="60721"/>
                </a:lnTo>
                <a:lnTo>
                  <a:pt x="0" y="46157"/>
                </a:lnTo>
                <a:lnTo>
                  <a:pt x="11344" y="31565"/>
                </a:lnTo>
                <a:lnTo>
                  <a:pt x="42932" y="18895"/>
                </a:lnTo>
                <a:lnTo>
                  <a:pt x="91099" y="8904"/>
                </a:lnTo>
                <a:lnTo>
                  <a:pt x="152178" y="2352"/>
                </a:lnTo>
                <a:lnTo>
                  <a:pt x="222503" y="0"/>
                </a:lnTo>
                <a:lnTo>
                  <a:pt x="292794" y="2352"/>
                </a:lnTo>
                <a:lnTo>
                  <a:pt x="353842" y="8904"/>
                </a:lnTo>
                <a:lnTo>
                  <a:pt x="401983" y="18895"/>
                </a:lnTo>
                <a:lnTo>
                  <a:pt x="433554" y="31565"/>
                </a:lnTo>
                <a:lnTo>
                  <a:pt x="444892" y="46157"/>
                </a:lnTo>
                <a:close/>
              </a:path>
            </a:pathLst>
          </a:custGeom>
          <a:ln w="28461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566288" y="3960391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5" h="184785">
                <a:moveTo>
                  <a:pt x="222503" y="184515"/>
                </a:moveTo>
                <a:lnTo>
                  <a:pt x="152178" y="182163"/>
                </a:lnTo>
                <a:lnTo>
                  <a:pt x="91099" y="175615"/>
                </a:lnTo>
                <a:lnTo>
                  <a:pt x="42932" y="165633"/>
                </a:lnTo>
                <a:lnTo>
                  <a:pt x="0" y="138415"/>
                </a:lnTo>
                <a:lnTo>
                  <a:pt x="0" y="0"/>
                </a:lnTo>
                <a:lnTo>
                  <a:pt x="444892" y="0"/>
                </a:lnTo>
                <a:lnTo>
                  <a:pt x="444892" y="138415"/>
                </a:lnTo>
                <a:lnTo>
                  <a:pt x="401983" y="165633"/>
                </a:lnTo>
                <a:lnTo>
                  <a:pt x="353842" y="175615"/>
                </a:lnTo>
                <a:lnTo>
                  <a:pt x="292794" y="182163"/>
                </a:lnTo>
                <a:lnTo>
                  <a:pt x="222503" y="184515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566288" y="3960391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5" h="184785">
                <a:moveTo>
                  <a:pt x="444892" y="138415"/>
                </a:moveTo>
                <a:lnTo>
                  <a:pt x="401983" y="165633"/>
                </a:lnTo>
                <a:lnTo>
                  <a:pt x="353842" y="175615"/>
                </a:lnTo>
                <a:lnTo>
                  <a:pt x="292794" y="182163"/>
                </a:lnTo>
                <a:lnTo>
                  <a:pt x="222503" y="184515"/>
                </a:lnTo>
                <a:lnTo>
                  <a:pt x="152178" y="182163"/>
                </a:lnTo>
                <a:lnTo>
                  <a:pt x="91099" y="175615"/>
                </a:lnTo>
                <a:lnTo>
                  <a:pt x="42932" y="165633"/>
                </a:lnTo>
                <a:lnTo>
                  <a:pt x="11344" y="152978"/>
                </a:lnTo>
                <a:lnTo>
                  <a:pt x="0" y="138415"/>
                </a:lnTo>
                <a:lnTo>
                  <a:pt x="0" y="0"/>
                </a:lnTo>
                <a:lnTo>
                  <a:pt x="444892" y="0"/>
                </a:lnTo>
                <a:lnTo>
                  <a:pt x="444892" y="138415"/>
                </a:lnTo>
                <a:close/>
              </a:path>
            </a:pathLst>
          </a:custGeom>
          <a:ln w="2847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566288" y="3914291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5" h="92710">
                <a:moveTo>
                  <a:pt x="222503" y="92201"/>
                </a:moveTo>
                <a:lnTo>
                  <a:pt x="152178" y="89854"/>
                </a:lnTo>
                <a:lnTo>
                  <a:pt x="91099" y="83316"/>
                </a:lnTo>
                <a:lnTo>
                  <a:pt x="42932" y="73342"/>
                </a:lnTo>
                <a:lnTo>
                  <a:pt x="0" y="46100"/>
                </a:lnTo>
                <a:lnTo>
                  <a:pt x="11344" y="31536"/>
                </a:lnTo>
                <a:lnTo>
                  <a:pt x="42932" y="18882"/>
                </a:lnTo>
                <a:lnTo>
                  <a:pt x="91099" y="8900"/>
                </a:lnTo>
                <a:lnTo>
                  <a:pt x="152178" y="2352"/>
                </a:lnTo>
                <a:lnTo>
                  <a:pt x="222503" y="0"/>
                </a:lnTo>
                <a:lnTo>
                  <a:pt x="292794" y="2352"/>
                </a:lnTo>
                <a:lnTo>
                  <a:pt x="353842" y="8900"/>
                </a:lnTo>
                <a:lnTo>
                  <a:pt x="401983" y="18882"/>
                </a:lnTo>
                <a:lnTo>
                  <a:pt x="433554" y="31536"/>
                </a:lnTo>
                <a:lnTo>
                  <a:pt x="444892" y="46100"/>
                </a:lnTo>
                <a:lnTo>
                  <a:pt x="433555" y="60686"/>
                </a:lnTo>
                <a:lnTo>
                  <a:pt x="401983" y="73342"/>
                </a:lnTo>
                <a:lnTo>
                  <a:pt x="353842" y="83316"/>
                </a:lnTo>
                <a:lnTo>
                  <a:pt x="292794" y="89854"/>
                </a:lnTo>
                <a:lnTo>
                  <a:pt x="222503" y="9220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66288" y="3914291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5" h="92710">
                <a:moveTo>
                  <a:pt x="444892" y="46100"/>
                </a:moveTo>
                <a:lnTo>
                  <a:pt x="401983" y="73342"/>
                </a:lnTo>
                <a:lnTo>
                  <a:pt x="353842" y="83316"/>
                </a:lnTo>
                <a:lnTo>
                  <a:pt x="292794" y="89854"/>
                </a:lnTo>
                <a:lnTo>
                  <a:pt x="222503" y="92201"/>
                </a:lnTo>
                <a:lnTo>
                  <a:pt x="152178" y="89854"/>
                </a:lnTo>
                <a:lnTo>
                  <a:pt x="91099" y="83316"/>
                </a:lnTo>
                <a:lnTo>
                  <a:pt x="42932" y="73342"/>
                </a:lnTo>
                <a:lnTo>
                  <a:pt x="11344" y="60686"/>
                </a:lnTo>
                <a:lnTo>
                  <a:pt x="0" y="46100"/>
                </a:lnTo>
                <a:lnTo>
                  <a:pt x="11344" y="31536"/>
                </a:lnTo>
                <a:lnTo>
                  <a:pt x="42932" y="18882"/>
                </a:lnTo>
                <a:lnTo>
                  <a:pt x="91099" y="8900"/>
                </a:lnTo>
                <a:lnTo>
                  <a:pt x="152178" y="2352"/>
                </a:lnTo>
                <a:lnTo>
                  <a:pt x="222503" y="0"/>
                </a:lnTo>
                <a:lnTo>
                  <a:pt x="292794" y="2352"/>
                </a:lnTo>
                <a:lnTo>
                  <a:pt x="353842" y="8900"/>
                </a:lnTo>
                <a:lnTo>
                  <a:pt x="401983" y="18882"/>
                </a:lnTo>
                <a:lnTo>
                  <a:pt x="433554" y="31536"/>
                </a:lnTo>
                <a:lnTo>
                  <a:pt x="444892" y="46100"/>
                </a:lnTo>
                <a:close/>
              </a:path>
            </a:pathLst>
          </a:custGeom>
          <a:ln w="28461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566288" y="3796421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5" h="184785">
                <a:moveTo>
                  <a:pt x="222503" y="184515"/>
                </a:moveTo>
                <a:lnTo>
                  <a:pt x="152178" y="182163"/>
                </a:lnTo>
                <a:lnTo>
                  <a:pt x="91099" y="175615"/>
                </a:lnTo>
                <a:lnTo>
                  <a:pt x="42932" y="165633"/>
                </a:lnTo>
                <a:lnTo>
                  <a:pt x="0" y="138415"/>
                </a:lnTo>
                <a:lnTo>
                  <a:pt x="0" y="0"/>
                </a:lnTo>
                <a:lnTo>
                  <a:pt x="444892" y="0"/>
                </a:lnTo>
                <a:lnTo>
                  <a:pt x="444892" y="138415"/>
                </a:lnTo>
                <a:lnTo>
                  <a:pt x="401983" y="165633"/>
                </a:lnTo>
                <a:lnTo>
                  <a:pt x="353842" y="175615"/>
                </a:lnTo>
                <a:lnTo>
                  <a:pt x="292794" y="182163"/>
                </a:lnTo>
                <a:lnTo>
                  <a:pt x="222503" y="184515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566288" y="3796421"/>
            <a:ext cx="445134" cy="184785"/>
          </a:xfrm>
          <a:custGeom>
            <a:avLst/>
            <a:gdLst/>
            <a:ahLst/>
            <a:cxnLst/>
            <a:rect l="l" t="t" r="r" b="b"/>
            <a:pathLst>
              <a:path w="445135" h="184785">
                <a:moveTo>
                  <a:pt x="444892" y="138415"/>
                </a:moveTo>
                <a:lnTo>
                  <a:pt x="401983" y="165633"/>
                </a:lnTo>
                <a:lnTo>
                  <a:pt x="353842" y="175615"/>
                </a:lnTo>
                <a:lnTo>
                  <a:pt x="292794" y="182163"/>
                </a:lnTo>
                <a:lnTo>
                  <a:pt x="222503" y="184515"/>
                </a:lnTo>
                <a:lnTo>
                  <a:pt x="152178" y="182163"/>
                </a:lnTo>
                <a:lnTo>
                  <a:pt x="91099" y="175615"/>
                </a:lnTo>
                <a:lnTo>
                  <a:pt x="42932" y="165633"/>
                </a:lnTo>
                <a:lnTo>
                  <a:pt x="11344" y="152979"/>
                </a:lnTo>
                <a:lnTo>
                  <a:pt x="0" y="138415"/>
                </a:lnTo>
                <a:lnTo>
                  <a:pt x="0" y="0"/>
                </a:lnTo>
                <a:lnTo>
                  <a:pt x="444892" y="0"/>
                </a:lnTo>
                <a:lnTo>
                  <a:pt x="444892" y="138415"/>
                </a:lnTo>
                <a:close/>
              </a:path>
            </a:pathLst>
          </a:custGeom>
          <a:ln w="2847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566288" y="3750321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5" h="92710">
                <a:moveTo>
                  <a:pt x="222503" y="92257"/>
                </a:moveTo>
                <a:lnTo>
                  <a:pt x="152178" y="89905"/>
                </a:lnTo>
                <a:lnTo>
                  <a:pt x="91099" y="83353"/>
                </a:lnTo>
                <a:lnTo>
                  <a:pt x="42932" y="73362"/>
                </a:lnTo>
                <a:lnTo>
                  <a:pt x="0" y="46100"/>
                </a:lnTo>
                <a:lnTo>
                  <a:pt x="11344" y="31515"/>
                </a:lnTo>
                <a:lnTo>
                  <a:pt x="42932" y="18858"/>
                </a:lnTo>
                <a:lnTo>
                  <a:pt x="91099" y="8884"/>
                </a:lnTo>
                <a:lnTo>
                  <a:pt x="152178" y="2346"/>
                </a:lnTo>
                <a:lnTo>
                  <a:pt x="222503" y="0"/>
                </a:lnTo>
                <a:lnTo>
                  <a:pt x="292794" y="2346"/>
                </a:lnTo>
                <a:lnTo>
                  <a:pt x="353842" y="8884"/>
                </a:lnTo>
                <a:lnTo>
                  <a:pt x="401983" y="18858"/>
                </a:lnTo>
                <a:lnTo>
                  <a:pt x="433554" y="31515"/>
                </a:lnTo>
                <a:lnTo>
                  <a:pt x="444892" y="46100"/>
                </a:lnTo>
                <a:lnTo>
                  <a:pt x="433555" y="60692"/>
                </a:lnTo>
                <a:lnTo>
                  <a:pt x="401983" y="73362"/>
                </a:lnTo>
                <a:lnTo>
                  <a:pt x="353842" y="83353"/>
                </a:lnTo>
                <a:lnTo>
                  <a:pt x="292794" y="89905"/>
                </a:lnTo>
                <a:lnTo>
                  <a:pt x="222503" y="92257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566288" y="3750321"/>
            <a:ext cx="445134" cy="92710"/>
          </a:xfrm>
          <a:custGeom>
            <a:avLst/>
            <a:gdLst/>
            <a:ahLst/>
            <a:cxnLst/>
            <a:rect l="l" t="t" r="r" b="b"/>
            <a:pathLst>
              <a:path w="445135" h="92710">
                <a:moveTo>
                  <a:pt x="444892" y="46100"/>
                </a:moveTo>
                <a:lnTo>
                  <a:pt x="401983" y="73362"/>
                </a:lnTo>
                <a:lnTo>
                  <a:pt x="353842" y="83353"/>
                </a:lnTo>
                <a:lnTo>
                  <a:pt x="292794" y="89905"/>
                </a:lnTo>
                <a:lnTo>
                  <a:pt x="222503" y="92257"/>
                </a:lnTo>
                <a:lnTo>
                  <a:pt x="152178" y="89905"/>
                </a:lnTo>
                <a:lnTo>
                  <a:pt x="91099" y="83353"/>
                </a:lnTo>
                <a:lnTo>
                  <a:pt x="42932" y="73362"/>
                </a:lnTo>
                <a:lnTo>
                  <a:pt x="11344" y="60691"/>
                </a:lnTo>
                <a:lnTo>
                  <a:pt x="0" y="46100"/>
                </a:lnTo>
                <a:lnTo>
                  <a:pt x="11344" y="31515"/>
                </a:lnTo>
                <a:lnTo>
                  <a:pt x="42932" y="18858"/>
                </a:lnTo>
                <a:lnTo>
                  <a:pt x="91099" y="8884"/>
                </a:lnTo>
                <a:lnTo>
                  <a:pt x="152178" y="2346"/>
                </a:lnTo>
                <a:lnTo>
                  <a:pt x="222503" y="0"/>
                </a:lnTo>
                <a:lnTo>
                  <a:pt x="292794" y="2346"/>
                </a:lnTo>
                <a:lnTo>
                  <a:pt x="353842" y="8884"/>
                </a:lnTo>
                <a:lnTo>
                  <a:pt x="401983" y="18858"/>
                </a:lnTo>
                <a:lnTo>
                  <a:pt x="433554" y="31514"/>
                </a:lnTo>
                <a:lnTo>
                  <a:pt x="444892" y="46100"/>
                </a:lnTo>
                <a:close/>
              </a:path>
            </a:pathLst>
          </a:custGeom>
          <a:ln w="28461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6159650" y="3370191"/>
            <a:ext cx="0" cy="636905"/>
          </a:xfrm>
          <a:custGeom>
            <a:avLst/>
            <a:gdLst/>
            <a:ahLst/>
            <a:cxnLst/>
            <a:rect l="l" t="t" r="r" b="b"/>
            <a:pathLst>
              <a:path w="0" h="636904">
                <a:moveTo>
                  <a:pt x="0" y="636300"/>
                </a:moveTo>
                <a:lnTo>
                  <a:pt x="0" y="0"/>
                </a:lnTo>
              </a:path>
            </a:pathLst>
          </a:custGeom>
          <a:ln w="28562">
            <a:solidFill>
              <a:srgbClr val="214B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590566" y="3010009"/>
            <a:ext cx="1138555" cy="534035"/>
          </a:xfrm>
          <a:custGeom>
            <a:avLst/>
            <a:gdLst/>
            <a:ahLst/>
            <a:cxnLst/>
            <a:rect l="l" t="t" r="r" b="b"/>
            <a:pathLst>
              <a:path w="1138554" h="534035">
                <a:moveTo>
                  <a:pt x="979872" y="533940"/>
                </a:moveTo>
                <a:lnTo>
                  <a:pt x="187828" y="533940"/>
                </a:lnTo>
                <a:lnTo>
                  <a:pt x="137953" y="527248"/>
                </a:lnTo>
                <a:lnTo>
                  <a:pt x="93101" y="508369"/>
                </a:lnTo>
                <a:lnTo>
                  <a:pt x="55076" y="479096"/>
                </a:lnTo>
                <a:lnTo>
                  <a:pt x="25681" y="441225"/>
                </a:lnTo>
                <a:lnTo>
                  <a:pt x="6720" y="396549"/>
                </a:lnTo>
                <a:lnTo>
                  <a:pt x="0" y="346863"/>
                </a:lnTo>
                <a:lnTo>
                  <a:pt x="6720" y="297197"/>
                </a:lnTo>
                <a:lnTo>
                  <a:pt x="25681" y="252527"/>
                </a:lnTo>
                <a:lnTo>
                  <a:pt x="55076" y="214651"/>
                </a:lnTo>
                <a:lnTo>
                  <a:pt x="93101" y="185370"/>
                </a:lnTo>
                <a:lnTo>
                  <a:pt x="137953" y="166482"/>
                </a:lnTo>
                <a:lnTo>
                  <a:pt x="187828" y="159786"/>
                </a:lnTo>
                <a:lnTo>
                  <a:pt x="197260" y="160030"/>
                </a:lnTo>
                <a:lnTo>
                  <a:pt x="206686" y="160754"/>
                </a:lnTo>
                <a:lnTo>
                  <a:pt x="216081" y="161947"/>
                </a:lnTo>
                <a:lnTo>
                  <a:pt x="225416" y="163599"/>
                </a:lnTo>
                <a:lnTo>
                  <a:pt x="246522" y="123570"/>
                </a:lnTo>
                <a:lnTo>
                  <a:pt x="273705" y="88156"/>
                </a:lnTo>
                <a:lnTo>
                  <a:pt x="306157" y="57920"/>
                </a:lnTo>
                <a:lnTo>
                  <a:pt x="343074" y="33423"/>
                </a:lnTo>
                <a:lnTo>
                  <a:pt x="383647" y="15230"/>
                </a:lnTo>
                <a:lnTo>
                  <a:pt x="427072" y="3901"/>
                </a:lnTo>
                <a:lnTo>
                  <a:pt x="472541" y="0"/>
                </a:lnTo>
                <a:lnTo>
                  <a:pt x="518595" y="3966"/>
                </a:lnTo>
                <a:lnTo>
                  <a:pt x="562456" y="15485"/>
                </a:lnTo>
                <a:lnTo>
                  <a:pt x="603322" y="33988"/>
                </a:lnTo>
                <a:lnTo>
                  <a:pt x="640391" y="58905"/>
                </a:lnTo>
                <a:lnTo>
                  <a:pt x="672863" y="89666"/>
                </a:lnTo>
                <a:lnTo>
                  <a:pt x="699936" y="125703"/>
                </a:lnTo>
                <a:lnTo>
                  <a:pt x="720808" y="166445"/>
                </a:lnTo>
                <a:lnTo>
                  <a:pt x="732991" y="163532"/>
                </a:lnTo>
                <a:lnTo>
                  <a:pt x="745351" y="161451"/>
                </a:lnTo>
                <a:lnTo>
                  <a:pt x="757850" y="160202"/>
                </a:lnTo>
                <a:lnTo>
                  <a:pt x="770450" y="159786"/>
                </a:lnTo>
                <a:lnTo>
                  <a:pt x="812883" y="164632"/>
                </a:lnTo>
                <a:lnTo>
                  <a:pt x="852589" y="178660"/>
                </a:lnTo>
                <a:lnTo>
                  <a:pt x="888129" y="201109"/>
                </a:lnTo>
                <a:lnTo>
                  <a:pt x="918062" y="231214"/>
                </a:lnTo>
                <a:lnTo>
                  <a:pt x="932958" y="225800"/>
                </a:lnTo>
                <a:lnTo>
                  <a:pt x="948324" y="221880"/>
                </a:lnTo>
                <a:lnTo>
                  <a:pt x="964012" y="219496"/>
                </a:lnTo>
                <a:lnTo>
                  <a:pt x="979872" y="218692"/>
                </a:lnTo>
                <a:lnTo>
                  <a:pt x="1029825" y="226745"/>
                </a:lnTo>
                <a:lnTo>
                  <a:pt x="1073255" y="249157"/>
                </a:lnTo>
                <a:lnTo>
                  <a:pt x="1107532" y="283307"/>
                </a:lnTo>
                <a:lnTo>
                  <a:pt x="1130027" y="326576"/>
                </a:lnTo>
                <a:lnTo>
                  <a:pt x="1138109" y="376345"/>
                </a:lnTo>
                <a:lnTo>
                  <a:pt x="1130027" y="426107"/>
                </a:lnTo>
                <a:lnTo>
                  <a:pt x="1107532" y="469363"/>
                </a:lnTo>
                <a:lnTo>
                  <a:pt x="1073255" y="503496"/>
                </a:lnTo>
                <a:lnTo>
                  <a:pt x="1029825" y="525893"/>
                </a:lnTo>
                <a:lnTo>
                  <a:pt x="979872" y="53394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576285" y="2995781"/>
            <a:ext cx="1167130" cy="562610"/>
          </a:xfrm>
          <a:custGeom>
            <a:avLst/>
            <a:gdLst/>
            <a:ahLst/>
            <a:cxnLst/>
            <a:rect l="l" t="t" r="r" b="b"/>
            <a:pathLst>
              <a:path w="1167129" h="562610">
                <a:moveTo>
                  <a:pt x="264351" y="161892"/>
                </a:moveTo>
                <a:lnTo>
                  <a:pt x="231186" y="161892"/>
                </a:lnTo>
                <a:lnTo>
                  <a:pt x="254082" y="122137"/>
                </a:lnTo>
                <a:lnTo>
                  <a:pt x="282796" y="87036"/>
                </a:lnTo>
                <a:lnTo>
                  <a:pt x="316560" y="57123"/>
                </a:lnTo>
                <a:lnTo>
                  <a:pt x="354610" y="32931"/>
                </a:lnTo>
                <a:lnTo>
                  <a:pt x="396181" y="14991"/>
                </a:lnTo>
                <a:lnTo>
                  <a:pt x="440507" y="3836"/>
                </a:lnTo>
                <a:lnTo>
                  <a:pt x="486822" y="0"/>
                </a:lnTo>
                <a:lnTo>
                  <a:pt x="533611" y="3884"/>
                </a:lnTo>
                <a:lnTo>
                  <a:pt x="578286" y="15180"/>
                </a:lnTo>
                <a:lnTo>
                  <a:pt x="608827" y="28457"/>
                </a:lnTo>
                <a:lnTo>
                  <a:pt x="486822" y="28457"/>
                </a:lnTo>
                <a:lnTo>
                  <a:pt x="433588" y="34030"/>
                </a:lnTo>
                <a:lnTo>
                  <a:pt x="384219" y="49982"/>
                </a:lnTo>
                <a:lnTo>
                  <a:pt x="339867" y="75162"/>
                </a:lnTo>
                <a:lnTo>
                  <a:pt x="301685" y="108419"/>
                </a:lnTo>
                <a:lnTo>
                  <a:pt x="270825" y="148602"/>
                </a:lnTo>
                <a:lnTo>
                  <a:pt x="264351" y="161892"/>
                </a:lnTo>
                <a:close/>
              </a:path>
              <a:path w="1167129" h="562610">
                <a:moveTo>
                  <a:pt x="726464" y="198260"/>
                </a:moveTo>
                <a:lnTo>
                  <a:pt x="708165" y="157744"/>
                </a:lnTo>
                <a:lnTo>
                  <a:pt x="683296" y="121388"/>
                </a:lnTo>
                <a:lnTo>
                  <a:pt x="652613" y="89948"/>
                </a:lnTo>
                <a:lnTo>
                  <a:pt x="616870" y="64179"/>
                </a:lnTo>
                <a:lnTo>
                  <a:pt x="576821" y="44837"/>
                </a:lnTo>
                <a:lnTo>
                  <a:pt x="533220" y="32678"/>
                </a:lnTo>
                <a:lnTo>
                  <a:pt x="486822" y="28457"/>
                </a:lnTo>
                <a:lnTo>
                  <a:pt x="608827" y="28457"/>
                </a:lnTo>
                <a:lnTo>
                  <a:pt x="658261" y="57861"/>
                </a:lnTo>
                <a:lnTo>
                  <a:pt x="692048" y="88173"/>
                </a:lnTo>
                <a:lnTo>
                  <a:pt x="720690" y="123750"/>
                </a:lnTo>
                <a:lnTo>
                  <a:pt x="743430" y="164055"/>
                </a:lnTo>
                <a:lnTo>
                  <a:pt x="824435" y="164055"/>
                </a:lnTo>
                <a:lnTo>
                  <a:pt x="827843" y="164421"/>
                </a:lnTo>
                <a:lnTo>
                  <a:pt x="868406" y="177871"/>
                </a:lnTo>
                <a:lnTo>
                  <a:pt x="886059" y="188243"/>
                </a:lnTo>
                <a:lnTo>
                  <a:pt x="784731" y="188243"/>
                </a:lnTo>
                <a:lnTo>
                  <a:pt x="769562" y="188896"/>
                </a:lnTo>
                <a:lnTo>
                  <a:pt x="754762" y="190819"/>
                </a:lnTo>
                <a:lnTo>
                  <a:pt x="740380" y="193958"/>
                </a:lnTo>
                <a:lnTo>
                  <a:pt x="726464" y="198260"/>
                </a:lnTo>
                <a:close/>
              </a:path>
              <a:path w="1167129" h="562610">
                <a:moveTo>
                  <a:pt x="824435" y="164055"/>
                </a:moveTo>
                <a:lnTo>
                  <a:pt x="743430" y="164055"/>
                </a:lnTo>
                <a:lnTo>
                  <a:pt x="753635" y="162187"/>
                </a:lnTo>
                <a:lnTo>
                  <a:pt x="763931" y="160853"/>
                </a:lnTo>
                <a:lnTo>
                  <a:pt x="774302" y="160053"/>
                </a:lnTo>
                <a:lnTo>
                  <a:pt x="784732" y="159786"/>
                </a:lnTo>
                <a:lnTo>
                  <a:pt x="824435" y="164055"/>
                </a:lnTo>
                <a:close/>
              </a:path>
              <a:path w="1167129" h="562610">
                <a:moveTo>
                  <a:pt x="994153" y="562397"/>
                </a:moveTo>
                <a:lnTo>
                  <a:pt x="202109" y="562397"/>
                </a:lnTo>
                <a:lnTo>
                  <a:pt x="155821" y="557070"/>
                </a:lnTo>
                <a:lnTo>
                  <a:pt x="113301" y="541902"/>
                </a:lnTo>
                <a:lnTo>
                  <a:pt x="75771" y="518111"/>
                </a:lnTo>
                <a:lnTo>
                  <a:pt x="44454" y="486916"/>
                </a:lnTo>
                <a:lnTo>
                  <a:pt x="20572" y="449535"/>
                </a:lnTo>
                <a:lnTo>
                  <a:pt x="5346" y="407188"/>
                </a:lnTo>
                <a:lnTo>
                  <a:pt x="0" y="361092"/>
                </a:lnTo>
                <a:lnTo>
                  <a:pt x="5346" y="314996"/>
                </a:lnTo>
                <a:lnTo>
                  <a:pt x="20572" y="272648"/>
                </a:lnTo>
                <a:lnTo>
                  <a:pt x="44454" y="235267"/>
                </a:lnTo>
                <a:lnTo>
                  <a:pt x="75771" y="204072"/>
                </a:lnTo>
                <a:lnTo>
                  <a:pt x="113301" y="180281"/>
                </a:lnTo>
                <a:lnTo>
                  <a:pt x="155821" y="165113"/>
                </a:lnTo>
                <a:lnTo>
                  <a:pt x="202109" y="159786"/>
                </a:lnTo>
                <a:lnTo>
                  <a:pt x="209392" y="159923"/>
                </a:lnTo>
                <a:lnTo>
                  <a:pt x="216669" y="160327"/>
                </a:lnTo>
                <a:lnTo>
                  <a:pt x="223936" y="160987"/>
                </a:lnTo>
                <a:lnTo>
                  <a:pt x="231186" y="161892"/>
                </a:lnTo>
                <a:lnTo>
                  <a:pt x="264351" y="161892"/>
                </a:lnTo>
                <a:lnTo>
                  <a:pt x="251515" y="188243"/>
                </a:lnTo>
                <a:lnTo>
                  <a:pt x="202109" y="188243"/>
                </a:lnTo>
                <a:lnTo>
                  <a:pt x="155970" y="194419"/>
                </a:lnTo>
                <a:lnTo>
                  <a:pt x="114513" y="211846"/>
                </a:lnTo>
                <a:lnTo>
                  <a:pt x="79390" y="238875"/>
                </a:lnTo>
                <a:lnTo>
                  <a:pt x="52254" y="273859"/>
                </a:lnTo>
                <a:lnTo>
                  <a:pt x="34761" y="315147"/>
                </a:lnTo>
                <a:lnTo>
                  <a:pt x="28562" y="361092"/>
                </a:lnTo>
                <a:lnTo>
                  <a:pt x="34761" y="407056"/>
                </a:lnTo>
                <a:lnTo>
                  <a:pt x="52254" y="448350"/>
                </a:lnTo>
                <a:lnTo>
                  <a:pt x="79390" y="483329"/>
                </a:lnTo>
                <a:lnTo>
                  <a:pt x="114513" y="510350"/>
                </a:lnTo>
                <a:lnTo>
                  <a:pt x="155970" y="527769"/>
                </a:lnTo>
                <a:lnTo>
                  <a:pt x="202109" y="533940"/>
                </a:lnTo>
                <a:lnTo>
                  <a:pt x="1087607" y="533940"/>
                </a:lnTo>
                <a:lnTo>
                  <a:pt x="1081153" y="538908"/>
                </a:lnTo>
                <a:lnTo>
                  <a:pt x="1039958" y="556250"/>
                </a:lnTo>
                <a:lnTo>
                  <a:pt x="994153" y="562397"/>
                </a:lnTo>
                <a:close/>
              </a:path>
              <a:path w="1167129" h="562610">
                <a:moveTo>
                  <a:pt x="248438" y="194561"/>
                </a:moveTo>
                <a:lnTo>
                  <a:pt x="237239" y="191845"/>
                </a:lnTo>
                <a:lnTo>
                  <a:pt x="225766" y="189865"/>
                </a:lnTo>
                <a:lnTo>
                  <a:pt x="214048" y="188654"/>
                </a:lnTo>
                <a:lnTo>
                  <a:pt x="202109" y="188243"/>
                </a:lnTo>
                <a:lnTo>
                  <a:pt x="251515" y="188243"/>
                </a:lnTo>
                <a:lnTo>
                  <a:pt x="248438" y="194561"/>
                </a:lnTo>
                <a:close/>
              </a:path>
              <a:path w="1167129" h="562610">
                <a:moveTo>
                  <a:pt x="927773" y="263313"/>
                </a:moveTo>
                <a:lnTo>
                  <a:pt x="900595" y="232471"/>
                </a:lnTo>
                <a:lnTo>
                  <a:pt x="866814" y="208789"/>
                </a:lnTo>
                <a:lnTo>
                  <a:pt x="827751" y="193602"/>
                </a:lnTo>
                <a:lnTo>
                  <a:pt x="784731" y="188243"/>
                </a:lnTo>
                <a:lnTo>
                  <a:pt x="886059" y="188243"/>
                </a:lnTo>
                <a:lnTo>
                  <a:pt x="905134" y="199452"/>
                </a:lnTo>
                <a:lnTo>
                  <a:pt x="936742" y="228482"/>
                </a:lnTo>
                <a:lnTo>
                  <a:pt x="1048595" y="228482"/>
                </a:lnTo>
                <a:lnTo>
                  <a:pt x="1081153" y="242196"/>
                </a:lnTo>
                <a:lnTo>
                  <a:pt x="1087585" y="247149"/>
                </a:lnTo>
                <a:lnTo>
                  <a:pt x="994153" y="247149"/>
                </a:lnTo>
                <a:lnTo>
                  <a:pt x="976479" y="248226"/>
                </a:lnTo>
                <a:lnTo>
                  <a:pt x="959442" y="251368"/>
                </a:lnTo>
                <a:lnTo>
                  <a:pt x="943166" y="256442"/>
                </a:lnTo>
                <a:lnTo>
                  <a:pt x="927773" y="263313"/>
                </a:lnTo>
                <a:close/>
              </a:path>
              <a:path w="1167129" h="562610">
                <a:moveTo>
                  <a:pt x="1048595" y="228482"/>
                </a:moveTo>
                <a:lnTo>
                  <a:pt x="936742" y="228482"/>
                </a:lnTo>
                <a:lnTo>
                  <a:pt x="950725" y="224239"/>
                </a:lnTo>
                <a:lnTo>
                  <a:pt x="965019" y="221175"/>
                </a:lnTo>
                <a:lnTo>
                  <a:pt x="979527" y="219317"/>
                </a:lnTo>
                <a:lnTo>
                  <a:pt x="994153" y="218692"/>
                </a:lnTo>
                <a:lnTo>
                  <a:pt x="1039958" y="224843"/>
                </a:lnTo>
                <a:lnTo>
                  <a:pt x="1048595" y="228482"/>
                </a:lnTo>
                <a:close/>
              </a:path>
              <a:path w="1167129" h="562610">
                <a:moveTo>
                  <a:pt x="1087607" y="533940"/>
                </a:moveTo>
                <a:lnTo>
                  <a:pt x="994153" y="533940"/>
                </a:lnTo>
                <a:lnTo>
                  <a:pt x="1039660" y="526630"/>
                </a:lnTo>
                <a:lnTo>
                  <a:pt x="1079178" y="506275"/>
                </a:lnTo>
                <a:lnTo>
                  <a:pt x="1110338" y="475239"/>
                </a:lnTo>
                <a:lnTo>
                  <a:pt x="1130772" y="435884"/>
                </a:lnTo>
                <a:lnTo>
                  <a:pt x="1138109" y="390573"/>
                </a:lnTo>
                <a:lnTo>
                  <a:pt x="1130772" y="345235"/>
                </a:lnTo>
                <a:lnTo>
                  <a:pt x="1110338" y="305863"/>
                </a:lnTo>
                <a:lnTo>
                  <a:pt x="1079178" y="274818"/>
                </a:lnTo>
                <a:lnTo>
                  <a:pt x="1039660" y="254460"/>
                </a:lnTo>
                <a:lnTo>
                  <a:pt x="994153" y="247149"/>
                </a:lnTo>
                <a:lnTo>
                  <a:pt x="1087585" y="247149"/>
                </a:lnTo>
                <a:lnTo>
                  <a:pt x="1116080" y="269097"/>
                </a:lnTo>
                <a:lnTo>
                  <a:pt x="1143081" y="303895"/>
                </a:lnTo>
                <a:lnTo>
                  <a:pt x="1160498" y="344938"/>
                </a:lnTo>
                <a:lnTo>
                  <a:pt x="1166672" y="390573"/>
                </a:lnTo>
                <a:lnTo>
                  <a:pt x="1160498" y="436204"/>
                </a:lnTo>
                <a:lnTo>
                  <a:pt x="1143081" y="477237"/>
                </a:lnTo>
                <a:lnTo>
                  <a:pt x="1116080" y="512021"/>
                </a:lnTo>
                <a:lnTo>
                  <a:pt x="1087607" y="533940"/>
                </a:lnTo>
                <a:close/>
              </a:path>
            </a:pathLst>
          </a:custGeom>
          <a:solidFill>
            <a:srgbClr val="214B8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bg 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9177" y="3956153"/>
            <a:ext cx="100944" cy="100677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13747336" y="3663076"/>
            <a:ext cx="4238625" cy="5857875"/>
          </a:xfrm>
          <a:custGeom>
            <a:avLst/>
            <a:gdLst/>
            <a:ahLst/>
            <a:cxnLst/>
            <a:rect l="l" t="t" r="r" b="b"/>
            <a:pathLst>
              <a:path w="4238625" h="5857875">
                <a:moveTo>
                  <a:pt x="4082977" y="5857874"/>
                </a:moveTo>
                <a:lnTo>
                  <a:pt x="155615" y="5857874"/>
                </a:lnTo>
                <a:lnTo>
                  <a:pt x="106504" y="5849924"/>
                </a:lnTo>
                <a:lnTo>
                  <a:pt x="63796" y="5827801"/>
                </a:lnTo>
                <a:lnTo>
                  <a:pt x="30081" y="5794096"/>
                </a:lnTo>
                <a:lnTo>
                  <a:pt x="7952" y="5751399"/>
                </a:lnTo>
                <a:lnTo>
                  <a:pt x="0" y="5702302"/>
                </a:lnTo>
                <a:lnTo>
                  <a:pt x="0" y="155572"/>
                </a:lnTo>
                <a:lnTo>
                  <a:pt x="7952" y="106474"/>
                </a:lnTo>
                <a:lnTo>
                  <a:pt x="30081" y="63778"/>
                </a:lnTo>
                <a:lnTo>
                  <a:pt x="63796" y="30073"/>
                </a:lnTo>
                <a:lnTo>
                  <a:pt x="106504" y="7950"/>
                </a:lnTo>
                <a:lnTo>
                  <a:pt x="155615" y="0"/>
                </a:lnTo>
                <a:lnTo>
                  <a:pt x="4082977" y="0"/>
                </a:lnTo>
                <a:lnTo>
                  <a:pt x="4132088" y="7950"/>
                </a:lnTo>
                <a:lnTo>
                  <a:pt x="4174797" y="30073"/>
                </a:lnTo>
                <a:lnTo>
                  <a:pt x="4208511" y="63778"/>
                </a:lnTo>
                <a:lnTo>
                  <a:pt x="4230640" y="106474"/>
                </a:lnTo>
                <a:lnTo>
                  <a:pt x="4238593" y="155572"/>
                </a:lnTo>
                <a:lnTo>
                  <a:pt x="4238593" y="5702302"/>
                </a:lnTo>
                <a:lnTo>
                  <a:pt x="4230640" y="5751399"/>
                </a:lnTo>
                <a:lnTo>
                  <a:pt x="4208511" y="5794096"/>
                </a:lnTo>
                <a:lnTo>
                  <a:pt x="4174797" y="5827801"/>
                </a:lnTo>
                <a:lnTo>
                  <a:pt x="4132088" y="5849924"/>
                </a:lnTo>
                <a:lnTo>
                  <a:pt x="4082977" y="585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bg 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84604" y="2995695"/>
            <a:ext cx="1209674" cy="1209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AC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35411" y="5120431"/>
            <a:ext cx="3905250" cy="4772025"/>
          </a:xfrm>
          <a:custGeom>
            <a:avLst/>
            <a:gdLst/>
            <a:ahLst/>
            <a:cxnLst/>
            <a:rect l="l" t="t" r="r" b="b"/>
            <a:pathLst>
              <a:path w="3905250" h="4772025">
                <a:moveTo>
                  <a:pt x="39052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3905249" y="0"/>
                </a:lnTo>
                <a:lnTo>
                  <a:pt x="3905249" y="4772024"/>
                </a:lnTo>
                <a:close/>
              </a:path>
            </a:pathLst>
          </a:custGeom>
          <a:solidFill>
            <a:srgbClr val="DE67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107862" y="345147"/>
            <a:ext cx="5029200" cy="4772025"/>
          </a:xfrm>
          <a:custGeom>
            <a:avLst/>
            <a:gdLst/>
            <a:ahLst/>
            <a:cxnLst/>
            <a:rect l="l" t="t" r="r" b="b"/>
            <a:pathLst>
              <a:path w="5029200" h="4772025">
                <a:moveTo>
                  <a:pt x="502919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029199" y="0"/>
                </a:lnTo>
                <a:lnTo>
                  <a:pt x="5029199" y="4772024"/>
                </a:lnTo>
                <a:close/>
              </a:path>
            </a:pathLst>
          </a:custGeom>
          <a:solidFill>
            <a:srgbClr val="87AE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41492" y="345147"/>
            <a:ext cx="3905250" cy="4772025"/>
          </a:xfrm>
          <a:custGeom>
            <a:avLst/>
            <a:gdLst/>
            <a:ahLst/>
            <a:cxnLst/>
            <a:rect l="l" t="t" r="r" b="b"/>
            <a:pathLst>
              <a:path w="3905250" h="4772025">
                <a:moveTo>
                  <a:pt x="39052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3905249" y="0"/>
                </a:lnTo>
                <a:lnTo>
                  <a:pt x="3905249" y="4772024"/>
                </a:lnTo>
                <a:close/>
              </a:path>
            </a:pathLst>
          </a:custGeom>
          <a:solidFill>
            <a:srgbClr val="FFC8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862" y="5120431"/>
            <a:ext cx="4981575" cy="48196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1492" y="5097363"/>
            <a:ext cx="3905249" cy="479906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3999" y="391284"/>
            <a:ext cx="3895724" cy="47498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1300" y="208863"/>
            <a:ext cx="7068184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8690" y="1972810"/>
            <a:ext cx="15092680" cy="701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alpython.com/python-sockets/#blocking-calls" TargetMode="External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hyperlink" Target="https://mayank13-01.github.io/livevideostreaming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nter-process_communication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AB6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70027" y="6177791"/>
            <a:ext cx="4115435" cy="4109720"/>
            <a:chOff x="3870027" y="6177791"/>
            <a:chExt cx="4115435" cy="4109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027" y="8232394"/>
              <a:ext cx="4114799" cy="20546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7737" y="6177791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2057399" y="2057399"/>
                  </a:moveTo>
                  <a:lnTo>
                    <a:pt x="0" y="2057399"/>
                  </a:lnTo>
                  <a:lnTo>
                    <a:pt x="0" y="0"/>
                  </a:lnTo>
                  <a:lnTo>
                    <a:pt x="2057399" y="0"/>
                  </a:lnTo>
                  <a:lnTo>
                    <a:pt x="2057399" y="2057399"/>
                  </a:lnTo>
                  <a:close/>
                </a:path>
              </a:pathLst>
            </a:custGeom>
            <a:solidFill>
              <a:srgbClr val="FFC82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985448" y="0"/>
            <a:ext cx="10302875" cy="10287000"/>
            <a:chOff x="7985448" y="0"/>
            <a:chExt cx="10302875" cy="10287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8579" y="6177791"/>
              <a:ext cx="4114799" cy="4105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3158" y="4123185"/>
              <a:ext cx="4114799" cy="4105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448" y="8232395"/>
              <a:ext cx="4114799" cy="20546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448" y="6170802"/>
              <a:ext cx="2057399" cy="2057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158579" y="4123185"/>
              <a:ext cx="4114800" cy="2057400"/>
            </a:xfrm>
            <a:custGeom>
              <a:avLst/>
              <a:gdLst/>
              <a:ahLst/>
              <a:cxnLst/>
              <a:rect l="l" t="t" r="r" b="b"/>
              <a:pathLst>
                <a:path w="4114800" h="2057400">
                  <a:moveTo>
                    <a:pt x="4114799" y="2057399"/>
                  </a:moveTo>
                  <a:lnTo>
                    <a:pt x="0" y="2057399"/>
                  </a:lnTo>
                  <a:lnTo>
                    <a:pt x="0" y="0"/>
                  </a:lnTo>
                  <a:lnTo>
                    <a:pt x="4114799" y="0"/>
                  </a:lnTo>
                  <a:lnTo>
                    <a:pt x="4114799" y="2057399"/>
                  </a:lnTo>
                  <a:close/>
                </a:path>
              </a:pathLst>
            </a:custGeom>
            <a:solidFill>
              <a:srgbClr val="FDC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100870" y="8232394"/>
              <a:ext cx="2057400" cy="2054860"/>
            </a:xfrm>
            <a:custGeom>
              <a:avLst/>
              <a:gdLst/>
              <a:ahLst/>
              <a:cxnLst/>
              <a:rect l="l" t="t" r="r" b="b"/>
              <a:pathLst>
                <a:path w="2057400" h="2054859">
                  <a:moveTo>
                    <a:pt x="0" y="0"/>
                  </a:moveTo>
                  <a:lnTo>
                    <a:pt x="2057399" y="0"/>
                  </a:lnTo>
                  <a:lnTo>
                    <a:pt x="2057399" y="2054604"/>
                  </a:lnTo>
                  <a:lnTo>
                    <a:pt x="0" y="2054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3158" y="2068581"/>
              <a:ext cx="4114800" cy="2057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00870" y="0"/>
              <a:ext cx="2057400" cy="2066925"/>
            </a:xfrm>
            <a:custGeom>
              <a:avLst/>
              <a:gdLst/>
              <a:ahLst/>
              <a:cxnLst/>
              <a:rect l="l" t="t" r="r" b="b"/>
              <a:pathLst>
                <a:path w="2057400" h="2066925">
                  <a:moveTo>
                    <a:pt x="2057399" y="2066924"/>
                  </a:moveTo>
                  <a:lnTo>
                    <a:pt x="0" y="2066924"/>
                  </a:lnTo>
                  <a:lnTo>
                    <a:pt x="0" y="0"/>
                  </a:lnTo>
                  <a:lnTo>
                    <a:pt x="2057399" y="0"/>
                  </a:lnTo>
                  <a:lnTo>
                    <a:pt x="2057399" y="2066924"/>
                  </a:lnTo>
                  <a:close/>
                </a:path>
              </a:pathLst>
            </a:custGeom>
            <a:solidFill>
              <a:srgbClr val="1D95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58579" y="0"/>
              <a:ext cx="4129419" cy="41243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700" y="2098623"/>
            <a:ext cx="1924049" cy="6667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158580" y="378497"/>
            <a:ext cx="4129419" cy="47624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2465355" y="8593931"/>
            <a:ext cx="1333500" cy="1334135"/>
            <a:chOff x="12465355" y="8593931"/>
            <a:chExt cx="1333500" cy="1334135"/>
          </a:xfrm>
        </p:grpSpPr>
        <p:sp>
          <p:nvSpPr>
            <p:cNvPr id="19" name="object 19"/>
            <p:cNvSpPr/>
            <p:nvPr/>
          </p:nvSpPr>
          <p:spPr>
            <a:xfrm>
              <a:off x="12465355" y="8593942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9133" y="1331825"/>
                  </a:lnTo>
                  <a:lnTo>
                    <a:pt x="572421" y="1326878"/>
                  </a:lnTo>
                  <a:lnTo>
                    <a:pt x="526724" y="1318771"/>
                  </a:lnTo>
                  <a:lnTo>
                    <a:pt x="482157" y="1307616"/>
                  </a:lnTo>
                  <a:lnTo>
                    <a:pt x="438832" y="1293527"/>
                  </a:lnTo>
                  <a:lnTo>
                    <a:pt x="396862" y="1276616"/>
                  </a:lnTo>
                  <a:lnTo>
                    <a:pt x="356360" y="1256997"/>
                  </a:lnTo>
                  <a:lnTo>
                    <a:pt x="317438" y="1234781"/>
                  </a:lnTo>
                  <a:lnTo>
                    <a:pt x="280210" y="1210082"/>
                  </a:lnTo>
                  <a:lnTo>
                    <a:pt x="244787" y="1183013"/>
                  </a:lnTo>
                  <a:lnTo>
                    <a:pt x="211284" y="1153686"/>
                  </a:lnTo>
                  <a:lnTo>
                    <a:pt x="179813" y="1122215"/>
                  </a:lnTo>
                  <a:lnTo>
                    <a:pt x="150486" y="1088712"/>
                  </a:lnTo>
                  <a:lnTo>
                    <a:pt x="123417" y="1053289"/>
                  </a:lnTo>
                  <a:lnTo>
                    <a:pt x="98718" y="1016061"/>
                  </a:lnTo>
                  <a:lnTo>
                    <a:pt x="76502" y="977139"/>
                  </a:lnTo>
                  <a:lnTo>
                    <a:pt x="56883" y="936637"/>
                  </a:lnTo>
                  <a:lnTo>
                    <a:pt x="39972" y="894666"/>
                  </a:lnTo>
                  <a:lnTo>
                    <a:pt x="25883" y="851341"/>
                  </a:lnTo>
                  <a:lnTo>
                    <a:pt x="14728" y="806774"/>
                  </a:lnTo>
                  <a:lnTo>
                    <a:pt x="6621" y="761078"/>
                  </a:lnTo>
                  <a:lnTo>
                    <a:pt x="1674" y="714366"/>
                  </a:lnTo>
                  <a:lnTo>
                    <a:pt x="0" y="666749"/>
                  </a:lnTo>
                  <a:lnTo>
                    <a:pt x="1674" y="619133"/>
                  </a:lnTo>
                  <a:lnTo>
                    <a:pt x="6621" y="572421"/>
                  </a:lnTo>
                  <a:lnTo>
                    <a:pt x="14728" y="526724"/>
                  </a:lnTo>
                  <a:lnTo>
                    <a:pt x="25883" y="482157"/>
                  </a:lnTo>
                  <a:lnTo>
                    <a:pt x="39972" y="438832"/>
                  </a:lnTo>
                  <a:lnTo>
                    <a:pt x="56883" y="396862"/>
                  </a:lnTo>
                  <a:lnTo>
                    <a:pt x="76502" y="356360"/>
                  </a:lnTo>
                  <a:lnTo>
                    <a:pt x="98718" y="317438"/>
                  </a:lnTo>
                  <a:lnTo>
                    <a:pt x="123417" y="280210"/>
                  </a:lnTo>
                  <a:lnTo>
                    <a:pt x="150486" y="244787"/>
                  </a:lnTo>
                  <a:lnTo>
                    <a:pt x="179813" y="211284"/>
                  </a:lnTo>
                  <a:lnTo>
                    <a:pt x="211284" y="179813"/>
                  </a:lnTo>
                  <a:lnTo>
                    <a:pt x="244787" y="150486"/>
                  </a:lnTo>
                  <a:lnTo>
                    <a:pt x="280210" y="123417"/>
                  </a:lnTo>
                  <a:lnTo>
                    <a:pt x="317438" y="98718"/>
                  </a:lnTo>
                  <a:lnTo>
                    <a:pt x="356360" y="76502"/>
                  </a:lnTo>
                  <a:lnTo>
                    <a:pt x="396862" y="56883"/>
                  </a:lnTo>
                  <a:lnTo>
                    <a:pt x="438832" y="39972"/>
                  </a:lnTo>
                  <a:lnTo>
                    <a:pt x="482157" y="25883"/>
                  </a:lnTo>
                  <a:lnTo>
                    <a:pt x="526724" y="14728"/>
                  </a:lnTo>
                  <a:lnTo>
                    <a:pt x="572421" y="6621"/>
                  </a:lnTo>
                  <a:lnTo>
                    <a:pt x="619133" y="1674"/>
                  </a:lnTo>
                  <a:lnTo>
                    <a:pt x="666749" y="0"/>
                  </a:lnTo>
                  <a:lnTo>
                    <a:pt x="714366" y="1674"/>
                  </a:lnTo>
                  <a:lnTo>
                    <a:pt x="761078" y="6621"/>
                  </a:lnTo>
                  <a:lnTo>
                    <a:pt x="806774" y="14728"/>
                  </a:lnTo>
                  <a:lnTo>
                    <a:pt x="851342" y="25883"/>
                  </a:lnTo>
                  <a:lnTo>
                    <a:pt x="894666" y="39972"/>
                  </a:lnTo>
                  <a:lnTo>
                    <a:pt x="936637" y="56883"/>
                  </a:lnTo>
                  <a:lnTo>
                    <a:pt x="977139" y="76502"/>
                  </a:lnTo>
                  <a:lnTo>
                    <a:pt x="1016061" y="98718"/>
                  </a:lnTo>
                  <a:lnTo>
                    <a:pt x="1053289" y="123417"/>
                  </a:lnTo>
                  <a:lnTo>
                    <a:pt x="1088712" y="150486"/>
                  </a:lnTo>
                  <a:lnTo>
                    <a:pt x="1122215" y="179813"/>
                  </a:lnTo>
                  <a:lnTo>
                    <a:pt x="1153686" y="211284"/>
                  </a:lnTo>
                  <a:lnTo>
                    <a:pt x="1183013" y="244787"/>
                  </a:lnTo>
                  <a:lnTo>
                    <a:pt x="1210082" y="280210"/>
                  </a:lnTo>
                  <a:lnTo>
                    <a:pt x="1234781" y="317438"/>
                  </a:lnTo>
                  <a:lnTo>
                    <a:pt x="1256997" y="356360"/>
                  </a:lnTo>
                  <a:lnTo>
                    <a:pt x="1276616" y="396862"/>
                  </a:lnTo>
                  <a:lnTo>
                    <a:pt x="1293527" y="438832"/>
                  </a:lnTo>
                  <a:lnTo>
                    <a:pt x="1307616" y="482157"/>
                  </a:lnTo>
                  <a:lnTo>
                    <a:pt x="1318771" y="526724"/>
                  </a:lnTo>
                  <a:lnTo>
                    <a:pt x="1326878" y="572421"/>
                  </a:lnTo>
                  <a:lnTo>
                    <a:pt x="1331825" y="619133"/>
                  </a:lnTo>
                  <a:lnTo>
                    <a:pt x="1333499" y="666749"/>
                  </a:lnTo>
                  <a:lnTo>
                    <a:pt x="1331825" y="714366"/>
                  </a:lnTo>
                  <a:lnTo>
                    <a:pt x="1326878" y="761078"/>
                  </a:lnTo>
                  <a:lnTo>
                    <a:pt x="1318771" y="806774"/>
                  </a:lnTo>
                  <a:lnTo>
                    <a:pt x="1307616" y="851341"/>
                  </a:lnTo>
                  <a:lnTo>
                    <a:pt x="1293527" y="894666"/>
                  </a:lnTo>
                  <a:lnTo>
                    <a:pt x="1276616" y="936637"/>
                  </a:lnTo>
                  <a:lnTo>
                    <a:pt x="1256997" y="977139"/>
                  </a:lnTo>
                  <a:lnTo>
                    <a:pt x="1234781" y="1016061"/>
                  </a:lnTo>
                  <a:lnTo>
                    <a:pt x="1210082" y="1053289"/>
                  </a:lnTo>
                  <a:lnTo>
                    <a:pt x="1183013" y="1088712"/>
                  </a:lnTo>
                  <a:lnTo>
                    <a:pt x="1153686" y="1122215"/>
                  </a:lnTo>
                  <a:lnTo>
                    <a:pt x="1122215" y="1153686"/>
                  </a:lnTo>
                  <a:lnTo>
                    <a:pt x="1088712" y="1183013"/>
                  </a:lnTo>
                  <a:lnTo>
                    <a:pt x="1053289" y="1210082"/>
                  </a:lnTo>
                  <a:lnTo>
                    <a:pt x="1016061" y="1234781"/>
                  </a:lnTo>
                  <a:lnTo>
                    <a:pt x="977139" y="1256997"/>
                  </a:lnTo>
                  <a:lnTo>
                    <a:pt x="936637" y="1276616"/>
                  </a:lnTo>
                  <a:lnTo>
                    <a:pt x="894666" y="1293527"/>
                  </a:lnTo>
                  <a:lnTo>
                    <a:pt x="851342" y="1307616"/>
                  </a:lnTo>
                  <a:lnTo>
                    <a:pt x="806774" y="1318771"/>
                  </a:lnTo>
                  <a:lnTo>
                    <a:pt x="761078" y="1326878"/>
                  </a:lnTo>
                  <a:lnTo>
                    <a:pt x="714366" y="1331825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ED2D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748933" y="8915793"/>
              <a:ext cx="767080" cy="711200"/>
            </a:xfrm>
            <a:custGeom>
              <a:avLst/>
              <a:gdLst/>
              <a:ahLst/>
              <a:cxnLst/>
              <a:rect l="l" t="t" r="r" b="b"/>
              <a:pathLst>
                <a:path w="767080" h="711200">
                  <a:moveTo>
                    <a:pt x="586917" y="655535"/>
                  </a:moveTo>
                  <a:lnTo>
                    <a:pt x="571068" y="618286"/>
                  </a:lnTo>
                  <a:lnTo>
                    <a:pt x="531888" y="587019"/>
                  </a:lnTo>
                  <a:lnTo>
                    <a:pt x="481888" y="562292"/>
                  </a:lnTo>
                  <a:lnTo>
                    <a:pt x="433552" y="544626"/>
                  </a:lnTo>
                  <a:lnTo>
                    <a:pt x="433552" y="506691"/>
                  </a:lnTo>
                  <a:lnTo>
                    <a:pt x="452513" y="488429"/>
                  </a:lnTo>
                  <a:lnTo>
                    <a:pt x="467131" y="465074"/>
                  </a:lnTo>
                  <a:lnTo>
                    <a:pt x="476542" y="437654"/>
                  </a:lnTo>
                  <a:lnTo>
                    <a:pt x="479869" y="407238"/>
                  </a:lnTo>
                  <a:lnTo>
                    <a:pt x="472274" y="361886"/>
                  </a:lnTo>
                  <a:lnTo>
                    <a:pt x="451548" y="324853"/>
                  </a:lnTo>
                  <a:lnTo>
                    <a:pt x="420814" y="299872"/>
                  </a:lnTo>
                  <a:lnTo>
                    <a:pt x="383171" y="290715"/>
                  </a:lnTo>
                  <a:lnTo>
                    <a:pt x="345528" y="299872"/>
                  </a:lnTo>
                  <a:lnTo>
                    <a:pt x="314782" y="324853"/>
                  </a:lnTo>
                  <a:lnTo>
                    <a:pt x="294055" y="361886"/>
                  </a:lnTo>
                  <a:lnTo>
                    <a:pt x="286461" y="407238"/>
                  </a:lnTo>
                  <a:lnTo>
                    <a:pt x="289788" y="437654"/>
                  </a:lnTo>
                  <a:lnTo>
                    <a:pt x="299199" y="465074"/>
                  </a:lnTo>
                  <a:lnTo>
                    <a:pt x="313829" y="488429"/>
                  </a:lnTo>
                  <a:lnTo>
                    <a:pt x="332778" y="506691"/>
                  </a:lnTo>
                  <a:lnTo>
                    <a:pt x="332778" y="545426"/>
                  </a:lnTo>
                  <a:lnTo>
                    <a:pt x="284746" y="563219"/>
                  </a:lnTo>
                  <a:lnTo>
                    <a:pt x="235597" y="587832"/>
                  </a:lnTo>
                  <a:lnTo>
                    <a:pt x="197332" y="618782"/>
                  </a:lnTo>
                  <a:lnTo>
                    <a:pt x="181914" y="655535"/>
                  </a:lnTo>
                  <a:lnTo>
                    <a:pt x="181914" y="710717"/>
                  </a:lnTo>
                  <a:lnTo>
                    <a:pt x="586917" y="710717"/>
                  </a:lnTo>
                  <a:lnTo>
                    <a:pt x="586917" y="655535"/>
                  </a:lnTo>
                  <a:close/>
                </a:path>
                <a:path w="767080" h="711200">
                  <a:moveTo>
                    <a:pt x="649846" y="357466"/>
                  </a:moveTo>
                  <a:lnTo>
                    <a:pt x="641604" y="310870"/>
                  </a:lnTo>
                  <a:lnTo>
                    <a:pt x="625335" y="266776"/>
                  </a:lnTo>
                  <a:lnTo>
                    <a:pt x="601662" y="226148"/>
                  </a:lnTo>
                  <a:lnTo>
                    <a:pt x="571207" y="189953"/>
                  </a:lnTo>
                  <a:lnTo>
                    <a:pt x="534149" y="159334"/>
                  </a:lnTo>
                  <a:lnTo>
                    <a:pt x="492772" y="136461"/>
                  </a:lnTo>
                  <a:lnTo>
                    <a:pt x="448322" y="121399"/>
                  </a:lnTo>
                  <a:lnTo>
                    <a:pt x="402043" y="114223"/>
                  </a:lnTo>
                  <a:lnTo>
                    <a:pt x="355219" y="114973"/>
                  </a:lnTo>
                  <a:lnTo>
                    <a:pt x="309079" y="123723"/>
                  </a:lnTo>
                  <a:lnTo>
                    <a:pt x="264896" y="140525"/>
                  </a:lnTo>
                  <a:lnTo>
                    <a:pt x="223913" y="165455"/>
                  </a:lnTo>
                  <a:lnTo>
                    <a:pt x="186334" y="199351"/>
                  </a:lnTo>
                  <a:lnTo>
                    <a:pt x="155854" y="239407"/>
                  </a:lnTo>
                  <a:lnTo>
                    <a:pt x="133350" y="284403"/>
                  </a:lnTo>
                  <a:lnTo>
                    <a:pt x="119672" y="333121"/>
                  </a:lnTo>
                  <a:lnTo>
                    <a:pt x="115544" y="381838"/>
                  </a:lnTo>
                  <a:lnTo>
                    <a:pt x="120307" y="429818"/>
                  </a:lnTo>
                  <a:lnTo>
                    <a:pt x="133502" y="475996"/>
                  </a:lnTo>
                  <a:lnTo>
                    <a:pt x="154686" y="519353"/>
                  </a:lnTo>
                  <a:lnTo>
                    <a:pt x="183375" y="558825"/>
                  </a:lnTo>
                  <a:lnTo>
                    <a:pt x="197853" y="565607"/>
                  </a:lnTo>
                  <a:lnTo>
                    <a:pt x="211226" y="559282"/>
                  </a:lnTo>
                  <a:lnTo>
                    <a:pt x="218008" y="545376"/>
                  </a:lnTo>
                  <a:lnTo>
                    <a:pt x="212750" y="529450"/>
                  </a:lnTo>
                  <a:lnTo>
                    <a:pt x="183070" y="485927"/>
                  </a:lnTo>
                  <a:lnTo>
                    <a:pt x="164338" y="437248"/>
                  </a:lnTo>
                  <a:lnTo>
                    <a:pt x="157086" y="385597"/>
                  </a:lnTo>
                  <a:lnTo>
                    <a:pt x="161861" y="333121"/>
                  </a:lnTo>
                  <a:lnTo>
                    <a:pt x="175361" y="290931"/>
                  </a:lnTo>
                  <a:lnTo>
                    <a:pt x="196799" y="252412"/>
                  </a:lnTo>
                  <a:lnTo>
                    <a:pt x="225234" y="218706"/>
                  </a:lnTo>
                  <a:lnTo>
                    <a:pt x="259715" y="190931"/>
                  </a:lnTo>
                  <a:lnTo>
                    <a:pt x="300570" y="169862"/>
                  </a:lnTo>
                  <a:lnTo>
                    <a:pt x="343712" y="157988"/>
                  </a:lnTo>
                  <a:lnTo>
                    <a:pt x="387807" y="154978"/>
                  </a:lnTo>
                  <a:lnTo>
                    <a:pt x="431469" y="160451"/>
                  </a:lnTo>
                  <a:lnTo>
                    <a:pt x="473354" y="174066"/>
                  </a:lnTo>
                  <a:lnTo>
                    <a:pt x="512102" y="195465"/>
                  </a:lnTo>
                  <a:lnTo>
                    <a:pt x="546354" y="224282"/>
                  </a:lnTo>
                  <a:lnTo>
                    <a:pt x="574763" y="260172"/>
                  </a:lnTo>
                  <a:lnTo>
                    <a:pt x="596315" y="304520"/>
                  </a:lnTo>
                  <a:lnTo>
                    <a:pt x="607339" y="351726"/>
                  </a:lnTo>
                  <a:lnTo>
                    <a:pt x="608101" y="399948"/>
                  </a:lnTo>
                  <a:lnTo>
                    <a:pt x="598843" y="447319"/>
                  </a:lnTo>
                  <a:lnTo>
                    <a:pt x="579793" y="491985"/>
                  </a:lnTo>
                  <a:lnTo>
                    <a:pt x="551218" y="532079"/>
                  </a:lnTo>
                  <a:lnTo>
                    <a:pt x="545782" y="547878"/>
                  </a:lnTo>
                  <a:lnTo>
                    <a:pt x="552513" y="561733"/>
                  </a:lnTo>
                  <a:lnTo>
                    <a:pt x="565937" y="568096"/>
                  </a:lnTo>
                  <a:lnTo>
                    <a:pt x="580567" y="561454"/>
                  </a:lnTo>
                  <a:lnTo>
                    <a:pt x="613371" y="516547"/>
                  </a:lnTo>
                  <a:lnTo>
                    <a:pt x="636333" y="466610"/>
                  </a:lnTo>
                  <a:lnTo>
                    <a:pt x="648741" y="413092"/>
                  </a:lnTo>
                  <a:lnTo>
                    <a:pt x="649846" y="357466"/>
                  </a:lnTo>
                  <a:close/>
                </a:path>
                <a:path w="767080" h="711200">
                  <a:moveTo>
                    <a:pt x="767003" y="384314"/>
                  </a:moveTo>
                  <a:lnTo>
                    <a:pt x="764400" y="337566"/>
                  </a:lnTo>
                  <a:lnTo>
                    <a:pt x="755980" y="291172"/>
                  </a:lnTo>
                  <a:lnTo>
                    <a:pt x="741629" y="245668"/>
                  </a:lnTo>
                  <a:lnTo>
                    <a:pt x="722020" y="203123"/>
                  </a:lnTo>
                  <a:lnTo>
                    <a:pt x="697522" y="163588"/>
                  </a:lnTo>
                  <a:lnTo>
                    <a:pt x="668566" y="127419"/>
                  </a:lnTo>
                  <a:lnTo>
                    <a:pt x="635596" y="95008"/>
                  </a:lnTo>
                  <a:lnTo>
                    <a:pt x="599020" y="66713"/>
                  </a:lnTo>
                  <a:lnTo>
                    <a:pt x="559282" y="42900"/>
                  </a:lnTo>
                  <a:lnTo>
                    <a:pt x="516813" y="23939"/>
                  </a:lnTo>
                  <a:lnTo>
                    <a:pt x="472046" y="10223"/>
                  </a:lnTo>
                  <a:lnTo>
                    <a:pt x="424738" y="2057"/>
                  </a:lnTo>
                  <a:lnTo>
                    <a:pt x="377215" y="0"/>
                  </a:lnTo>
                  <a:lnTo>
                    <a:pt x="330060" y="3848"/>
                  </a:lnTo>
                  <a:lnTo>
                    <a:pt x="283806" y="13423"/>
                  </a:lnTo>
                  <a:lnTo>
                    <a:pt x="239039" y="28498"/>
                  </a:lnTo>
                  <a:lnTo>
                    <a:pt x="196316" y="48895"/>
                  </a:lnTo>
                  <a:lnTo>
                    <a:pt x="156184" y="74409"/>
                  </a:lnTo>
                  <a:lnTo>
                    <a:pt x="119227" y="104851"/>
                  </a:lnTo>
                  <a:lnTo>
                    <a:pt x="85369" y="141033"/>
                  </a:lnTo>
                  <a:lnTo>
                    <a:pt x="56959" y="180975"/>
                  </a:lnTo>
                  <a:lnTo>
                    <a:pt x="34099" y="224028"/>
                  </a:lnTo>
                  <a:lnTo>
                    <a:pt x="16916" y="269544"/>
                  </a:lnTo>
                  <a:lnTo>
                    <a:pt x="5511" y="316877"/>
                  </a:lnTo>
                  <a:lnTo>
                    <a:pt x="0" y="365404"/>
                  </a:lnTo>
                  <a:lnTo>
                    <a:pt x="482" y="414451"/>
                  </a:lnTo>
                  <a:lnTo>
                    <a:pt x="7099" y="463397"/>
                  </a:lnTo>
                  <a:lnTo>
                    <a:pt x="19481" y="508939"/>
                  </a:lnTo>
                  <a:lnTo>
                    <a:pt x="37693" y="552361"/>
                  </a:lnTo>
                  <a:lnTo>
                    <a:pt x="61087" y="593293"/>
                  </a:lnTo>
                  <a:lnTo>
                    <a:pt x="89001" y="631317"/>
                  </a:lnTo>
                  <a:lnTo>
                    <a:pt x="103606" y="637374"/>
                  </a:lnTo>
                  <a:lnTo>
                    <a:pt x="111658" y="635673"/>
                  </a:lnTo>
                  <a:lnTo>
                    <a:pt x="91643" y="564464"/>
                  </a:lnTo>
                  <a:lnTo>
                    <a:pt x="70510" y="524205"/>
                  </a:lnTo>
                  <a:lnTo>
                    <a:pt x="55016" y="481799"/>
                  </a:lnTo>
                  <a:lnTo>
                    <a:pt x="45199" y="437896"/>
                  </a:lnTo>
                  <a:lnTo>
                    <a:pt x="41122" y="393141"/>
                  </a:lnTo>
                  <a:lnTo>
                    <a:pt x="42811" y="348183"/>
                  </a:lnTo>
                  <a:lnTo>
                    <a:pt x="50317" y="303669"/>
                  </a:lnTo>
                  <a:lnTo>
                    <a:pt x="63703" y="260248"/>
                  </a:lnTo>
                  <a:lnTo>
                    <a:pt x="82981" y="218554"/>
                  </a:lnTo>
                  <a:lnTo>
                    <a:pt x="111556" y="174955"/>
                  </a:lnTo>
                  <a:lnTo>
                    <a:pt x="146138" y="136702"/>
                  </a:lnTo>
                  <a:lnTo>
                    <a:pt x="185864" y="104254"/>
                  </a:lnTo>
                  <a:lnTo>
                    <a:pt x="229895" y="78054"/>
                  </a:lnTo>
                  <a:lnTo>
                    <a:pt x="277380" y="58559"/>
                  </a:lnTo>
                  <a:lnTo>
                    <a:pt x="327444" y="46189"/>
                  </a:lnTo>
                  <a:lnTo>
                    <a:pt x="379260" y="41414"/>
                  </a:lnTo>
                  <a:lnTo>
                    <a:pt x="431368" y="44729"/>
                  </a:lnTo>
                  <a:lnTo>
                    <a:pt x="481761" y="55968"/>
                  </a:lnTo>
                  <a:lnTo>
                    <a:pt x="529615" y="74599"/>
                  </a:lnTo>
                  <a:lnTo>
                    <a:pt x="574141" y="100076"/>
                  </a:lnTo>
                  <a:lnTo>
                    <a:pt x="614527" y="131851"/>
                  </a:lnTo>
                  <a:lnTo>
                    <a:pt x="649986" y="169405"/>
                  </a:lnTo>
                  <a:lnTo>
                    <a:pt x="679716" y="212191"/>
                  </a:lnTo>
                  <a:lnTo>
                    <a:pt x="702195" y="258330"/>
                  </a:lnTo>
                  <a:lnTo>
                    <a:pt x="717054" y="306641"/>
                  </a:lnTo>
                  <a:lnTo>
                    <a:pt x="724458" y="356247"/>
                  </a:lnTo>
                  <a:lnTo>
                    <a:pt x="724560" y="406273"/>
                  </a:lnTo>
                  <a:lnTo>
                    <a:pt x="717511" y="455866"/>
                  </a:lnTo>
                  <a:lnTo>
                    <a:pt x="703453" y="504139"/>
                  </a:lnTo>
                  <a:lnTo>
                    <a:pt x="682561" y="550227"/>
                  </a:lnTo>
                  <a:lnTo>
                    <a:pt x="654964" y="593242"/>
                  </a:lnTo>
                  <a:lnTo>
                    <a:pt x="638911" y="612406"/>
                  </a:lnTo>
                  <a:lnTo>
                    <a:pt x="633514" y="628230"/>
                  </a:lnTo>
                  <a:lnTo>
                    <a:pt x="640257" y="642099"/>
                  </a:lnTo>
                  <a:lnTo>
                    <a:pt x="653669" y="648462"/>
                  </a:lnTo>
                  <a:lnTo>
                    <a:pt x="668261" y="641781"/>
                  </a:lnTo>
                  <a:lnTo>
                    <a:pt x="697649" y="604316"/>
                  </a:lnTo>
                  <a:lnTo>
                    <a:pt x="722045" y="563943"/>
                  </a:lnTo>
                  <a:lnTo>
                    <a:pt x="741311" y="521220"/>
                  </a:lnTo>
                  <a:lnTo>
                    <a:pt x="755319" y="476681"/>
                  </a:lnTo>
                  <a:lnTo>
                    <a:pt x="763930" y="430860"/>
                  </a:lnTo>
                  <a:lnTo>
                    <a:pt x="767003" y="3843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132105" y="8593931"/>
              <a:ext cx="666750" cy="1333500"/>
            </a:xfrm>
            <a:custGeom>
              <a:avLst/>
              <a:gdLst/>
              <a:ahLst/>
              <a:cxnLst/>
              <a:rect l="l" t="t" r="r" b="b"/>
              <a:pathLst>
                <a:path w="666750" h="1333500">
                  <a:moveTo>
                    <a:pt x="0" y="1333499"/>
                  </a:moveTo>
                  <a:lnTo>
                    <a:pt x="0" y="1032573"/>
                  </a:lnTo>
                  <a:lnTo>
                    <a:pt x="203746" y="1032573"/>
                  </a:lnTo>
                  <a:lnTo>
                    <a:pt x="203746" y="977394"/>
                  </a:lnTo>
                  <a:lnTo>
                    <a:pt x="187905" y="940137"/>
                  </a:lnTo>
                  <a:lnTo>
                    <a:pt x="148725" y="908876"/>
                  </a:lnTo>
                  <a:lnTo>
                    <a:pt x="98716" y="884146"/>
                  </a:lnTo>
                  <a:lnTo>
                    <a:pt x="50389" y="866481"/>
                  </a:lnTo>
                  <a:lnTo>
                    <a:pt x="50389" y="828550"/>
                  </a:lnTo>
                  <a:lnTo>
                    <a:pt x="69342" y="810286"/>
                  </a:lnTo>
                  <a:lnTo>
                    <a:pt x="83963" y="786923"/>
                  </a:lnTo>
                  <a:lnTo>
                    <a:pt x="93377" y="759512"/>
                  </a:lnTo>
                  <a:lnTo>
                    <a:pt x="96709" y="729100"/>
                  </a:lnTo>
                  <a:lnTo>
                    <a:pt x="89109" y="683747"/>
                  </a:lnTo>
                  <a:lnTo>
                    <a:pt x="68382" y="646704"/>
                  </a:lnTo>
                  <a:lnTo>
                    <a:pt x="37642" y="621727"/>
                  </a:lnTo>
                  <a:lnTo>
                    <a:pt x="0" y="612567"/>
                  </a:lnTo>
                  <a:lnTo>
                    <a:pt x="0" y="476736"/>
                  </a:lnTo>
                  <a:lnTo>
                    <a:pt x="44681" y="481520"/>
                  </a:lnTo>
                  <a:lnTo>
                    <a:pt x="87625" y="494821"/>
                  </a:lnTo>
                  <a:lnTo>
                    <a:pt x="127388" y="516260"/>
                  </a:lnTo>
                  <a:lnTo>
                    <a:pt x="162525" y="545456"/>
                  </a:lnTo>
                  <a:lnTo>
                    <a:pt x="191591" y="582028"/>
                  </a:lnTo>
                  <a:lnTo>
                    <a:pt x="213145" y="626373"/>
                  </a:lnTo>
                  <a:lnTo>
                    <a:pt x="224177" y="673584"/>
                  </a:lnTo>
                  <a:lnTo>
                    <a:pt x="224936" y="721804"/>
                  </a:lnTo>
                  <a:lnTo>
                    <a:pt x="215670" y="769176"/>
                  </a:lnTo>
                  <a:lnTo>
                    <a:pt x="196628" y="813840"/>
                  </a:lnTo>
                  <a:lnTo>
                    <a:pt x="168058" y="853939"/>
                  </a:lnTo>
                  <a:lnTo>
                    <a:pt x="162598" y="865996"/>
                  </a:lnTo>
                  <a:lnTo>
                    <a:pt x="165015" y="877673"/>
                  </a:lnTo>
                  <a:lnTo>
                    <a:pt x="172858" y="886496"/>
                  </a:lnTo>
                  <a:lnTo>
                    <a:pt x="183673" y="889987"/>
                  </a:lnTo>
                  <a:lnTo>
                    <a:pt x="188380" y="889987"/>
                  </a:lnTo>
                  <a:lnTo>
                    <a:pt x="230200" y="838405"/>
                  </a:lnTo>
                  <a:lnTo>
                    <a:pt x="253170" y="788460"/>
                  </a:lnTo>
                  <a:lnTo>
                    <a:pt x="265576" y="734943"/>
                  </a:lnTo>
                  <a:lnTo>
                    <a:pt x="266677" y="679319"/>
                  </a:lnTo>
                  <a:lnTo>
                    <a:pt x="258433" y="632730"/>
                  </a:lnTo>
                  <a:lnTo>
                    <a:pt x="242168" y="588632"/>
                  </a:lnTo>
                  <a:lnTo>
                    <a:pt x="218500" y="548001"/>
                  </a:lnTo>
                  <a:lnTo>
                    <a:pt x="188047" y="511815"/>
                  </a:lnTo>
                  <a:lnTo>
                    <a:pt x="146988" y="478532"/>
                  </a:lnTo>
                  <a:lnTo>
                    <a:pt x="100845" y="454652"/>
                  </a:lnTo>
                  <a:lnTo>
                    <a:pt x="51290" y="440258"/>
                  </a:lnTo>
                  <a:lnTo>
                    <a:pt x="0" y="435428"/>
                  </a:lnTo>
                  <a:lnTo>
                    <a:pt x="0" y="363248"/>
                  </a:lnTo>
                  <a:lnTo>
                    <a:pt x="1273" y="363248"/>
                  </a:lnTo>
                  <a:lnTo>
                    <a:pt x="52534" y="367249"/>
                  </a:lnTo>
                  <a:lnTo>
                    <a:pt x="102049" y="378909"/>
                  </a:lnTo>
                  <a:lnTo>
                    <a:pt x="149051" y="397711"/>
                  </a:lnTo>
                  <a:lnTo>
                    <a:pt x="192771" y="423142"/>
                  </a:lnTo>
                  <a:lnTo>
                    <a:pt x="232440" y="454685"/>
                  </a:lnTo>
                  <a:lnTo>
                    <a:pt x="267290" y="491825"/>
                  </a:lnTo>
                  <a:lnTo>
                    <a:pt x="296551" y="534047"/>
                  </a:lnTo>
                  <a:lnTo>
                    <a:pt x="319025" y="580183"/>
                  </a:lnTo>
                  <a:lnTo>
                    <a:pt x="333888" y="628491"/>
                  </a:lnTo>
                  <a:lnTo>
                    <a:pt x="341293" y="678099"/>
                  </a:lnTo>
                  <a:lnTo>
                    <a:pt x="341393" y="728134"/>
                  </a:lnTo>
                  <a:lnTo>
                    <a:pt x="334341" y="777724"/>
                  </a:lnTo>
                  <a:lnTo>
                    <a:pt x="320290" y="825997"/>
                  </a:lnTo>
                  <a:lnTo>
                    <a:pt x="299391" y="872079"/>
                  </a:lnTo>
                  <a:lnTo>
                    <a:pt x="271799" y="915099"/>
                  </a:lnTo>
                  <a:lnTo>
                    <a:pt x="255741" y="934258"/>
                  </a:lnTo>
                  <a:lnTo>
                    <a:pt x="250325" y="946331"/>
                  </a:lnTo>
                  <a:lnTo>
                    <a:pt x="252754" y="958017"/>
                  </a:lnTo>
                  <a:lnTo>
                    <a:pt x="260588" y="966842"/>
                  </a:lnTo>
                  <a:lnTo>
                    <a:pt x="271384" y="970334"/>
                  </a:lnTo>
                  <a:lnTo>
                    <a:pt x="276063" y="970334"/>
                  </a:lnTo>
                  <a:lnTo>
                    <a:pt x="314479" y="926167"/>
                  </a:lnTo>
                  <a:lnTo>
                    <a:pt x="338878" y="885801"/>
                  </a:lnTo>
                  <a:lnTo>
                    <a:pt x="358149" y="843077"/>
                  </a:lnTo>
                  <a:lnTo>
                    <a:pt x="372157" y="798535"/>
                  </a:lnTo>
                  <a:lnTo>
                    <a:pt x="380764" y="752718"/>
                  </a:lnTo>
                  <a:lnTo>
                    <a:pt x="383834" y="706166"/>
                  </a:lnTo>
                  <a:lnTo>
                    <a:pt x="381231" y="659422"/>
                  </a:lnTo>
                  <a:lnTo>
                    <a:pt x="372818" y="613026"/>
                  </a:lnTo>
                  <a:lnTo>
                    <a:pt x="358459" y="567521"/>
                  </a:lnTo>
                  <a:lnTo>
                    <a:pt x="338853" y="524980"/>
                  </a:lnTo>
                  <a:lnTo>
                    <a:pt x="314358" y="485443"/>
                  </a:lnTo>
                  <a:lnTo>
                    <a:pt x="285405" y="449281"/>
                  </a:lnTo>
                  <a:lnTo>
                    <a:pt x="252426" y="416864"/>
                  </a:lnTo>
                  <a:lnTo>
                    <a:pt x="215851" y="388563"/>
                  </a:lnTo>
                  <a:lnTo>
                    <a:pt x="176114" y="364750"/>
                  </a:lnTo>
                  <a:lnTo>
                    <a:pt x="133644" y="345797"/>
                  </a:lnTo>
                  <a:lnTo>
                    <a:pt x="88874" y="332073"/>
                  </a:lnTo>
                  <a:lnTo>
                    <a:pt x="45316" y="324317"/>
                  </a:lnTo>
                  <a:lnTo>
                    <a:pt x="1550" y="321774"/>
                  </a:lnTo>
                  <a:lnTo>
                    <a:pt x="0" y="321774"/>
                  </a:lnTo>
                  <a:lnTo>
                    <a:pt x="0" y="0"/>
                  </a:lnTo>
                  <a:lnTo>
                    <a:pt x="47616" y="1675"/>
                  </a:lnTo>
                  <a:lnTo>
                    <a:pt x="94328" y="6623"/>
                  </a:lnTo>
                  <a:lnTo>
                    <a:pt x="140025" y="14731"/>
                  </a:lnTo>
                  <a:lnTo>
                    <a:pt x="184592" y="25886"/>
                  </a:lnTo>
                  <a:lnTo>
                    <a:pt x="227917" y="39976"/>
                  </a:lnTo>
                  <a:lnTo>
                    <a:pt x="269887" y="56887"/>
                  </a:lnTo>
                  <a:lnTo>
                    <a:pt x="310389" y="76507"/>
                  </a:lnTo>
                  <a:lnTo>
                    <a:pt x="349311" y="98723"/>
                  </a:lnTo>
                  <a:lnTo>
                    <a:pt x="386539" y="123421"/>
                  </a:lnTo>
                  <a:lnTo>
                    <a:pt x="421962" y="150490"/>
                  </a:lnTo>
                  <a:lnTo>
                    <a:pt x="455465" y="179817"/>
                  </a:lnTo>
                  <a:lnTo>
                    <a:pt x="486936" y="211288"/>
                  </a:lnTo>
                  <a:lnTo>
                    <a:pt x="516263" y="244791"/>
                  </a:lnTo>
                  <a:lnTo>
                    <a:pt x="543332" y="280213"/>
                  </a:lnTo>
                  <a:lnTo>
                    <a:pt x="568031" y="317441"/>
                  </a:lnTo>
                  <a:lnTo>
                    <a:pt x="590247" y="356362"/>
                  </a:lnTo>
                  <a:lnTo>
                    <a:pt x="609867" y="396864"/>
                  </a:lnTo>
                  <a:lnTo>
                    <a:pt x="626777" y="438834"/>
                  </a:lnTo>
                  <a:lnTo>
                    <a:pt x="640866" y="482158"/>
                  </a:lnTo>
                  <a:lnTo>
                    <a:pt x="652021" y="526725"/>
                  </a:lnTo>
                  <a:lnTo>
                    <a:pt x="660128" y="572421"/>
                  </a:lnTo>
                  <a:lnTo>
                    <a:pt x="665075" y="619133"/>
                  </a:lnTo>
                  <a:lnTo>
                    <a:pt x="666750" y="666749"/>
                  </a:lnTo>
                  <a:lnTo>
                    <a:pt x="665075" y="714366"/>
                  </a:lnTo>
                  <a:lnTo>
                    <a:pt x="660128" y="761078"/>
                  </a:lnTo>
                  <a:lnTo>
                    <a:pt x="652021" y="806774"/>
                  </a:lnTo>
                  <a:lnTo>
                    <a:pt x="640866" y="851341"/>
                  </a:lnTo>
                  <a:lnTo>
                    <a:pt x="626777" y="894666"/>
                  </a:lnTo>
                  <a:lnTo>
                    <a:pt x="609867" y="936637"/>
                  </a:lnTo>
                  <a:lnTo>
                    <a:pt x="590247" y="977139"/>
                  </a:lnTo>
                  <a:lnTo>
                    <a:pt x="568031" y="1016061"/>
                  </a:lnTo>
                  <a:lnTo>
                    <a:pt x="543332" y="1053289"/>
                  </a:lnTo>
                  <a:lnTo>
                    <a:pt x="516263" y="1088712"/>
                  </a:lnTo>
                  <a:lnTo>
                    <a:pt x="486936" y="1122215"/>
                  </a:lnTo>
                  <a:lnTo>
                    <a:pt x="455465" y="1153686"/>
                  </a:lnTo>
                  <a:lnTo>
                    <a:pt x="421962" y="1183013"/>
                  </a:lnTo>
                  <a:lnTo>
                    <a:pt x="386539" y="1210082"/>
                  </a:lnTo>
                  <a:lnTo>
                    <a:pt x="349311" y="1234781"/>
                  </a:lnTo>
                  <a:lnTo>
                    <a:pt x="310389" y="1256997"/>
                  </a:lnTo>
                  <a:lnTo>
                    <a:pt x="269887" y="1276616"/>
                  </a:lnTo>
                  <a:lnTo>
                    <a:pt x="227917" y="1293527"/>
                  </a:lnTo>
                  <a:lnTo>
                    <a:pt x="184592" y="1307616"/>
                  </a:lnTo>
                  <a:lnTo>
                    <a:pt x="140025" y="1318771"/>
                  </a:lnTo>
                  <a:lnTo>
                    <a:pt x="94328" y="1326878"/>
                  </a:lnTo>
                  <a:lnTo>
                    <a:pt x="47616" y="1331825"/>
                  </a:lnTo>
                  <a:lnTo>
                    <a:pt x="0" y="1333499"/>
                  </a:lnTo>
                  <a:close/>
                </a:path>
              </a:pathLst>
            </a:custGeom>
            <a:solidFill>
              <a:srgbClr val="DE2A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132105" y="8915717"/>
              <a:ext cx="384175" cy="711200"/>
            </a:xfrm>
            <a:custGeom>
              <a:avLst/>
              <a:gdLst/>
              <a:ahLst/>
              <a:cxnLst/>
              <a:rect l="l" t="t" r="r" b="b"/>
              <a:pathLst>
                <a:path w="384175" h="711200">
                  <a:moveTo>
                    <a:pt x="203746" y="655612"/>
                  </a:moveTo>
                  <a:lnTo>
                    <a:pt x="187896" y="618363"/>
                  </a:lnTo>
                  <a:lnTo>
                    <a:pt x="148717" y="587095"/>
                  </a:lnTo>
                  <a:lnTo>
                    <a:pt x="98717" y="562368"/>
                  </a:lnTo>
                  <a:lnTo>
                    <a:pt x="50380" y="544703"/>
                  </a:lnTo>
                  <a:lnTo>
                    <a:pt x="50380" y="506768"/>
                  </a:lnTo>
                  <a:lnTo>
                    <a:pt x="83959" y="465150"/>
                  </a:lnTo>
                  <a:lnTo>
                    <a:pt x="96697" y="407314"/>
                  </a:lnTo>
                  <a:lnTo>
                    <a:pt x="89103" y="361962"/>
                  </a:lnTo>
                  <a:lnTo>
                    <a:pt x="68376" y="324929"/>
                  </a:lnTo>
                  <a:lnTo>
                    <a:pt x="37642" y="299948"/>
                  </a:lnTo>
                  <a:lnTo>
                    <a:pt x="0" y="290791"/>
                  </a:lnTo>
                  <a:lnTo>
                    <a:pt x="0" y="710793"/>
                  </a:lnTo>
                  <a:lnTo>
                    <a:pt x="203746" y="710793"/>
                  </a:lnTo>
                  <a:lnTo>
                    <a:pt x="203746" y="655612"/>
                  </a:lnTo>
                  <a:close/>
                </a:path>
                <a:path w="384175" h="711200">
                  <a:moveTo>
                    <a:pt x="266674" y="357543"/>
                  </a:moveTo>
                  <a:lnTo>
                    <a:pt x="258432" y="310946"/>
                  </a:lnTo>
                  <a:lnTo>
                    <a:pt x="242163" y="266852"/>
                  </a:lnTo>
                  <a:lnTo>
                    <a:pt x="218490" y="226225"/>
                  </a:lnTo>
                  <a:lnTo>
                    <a:pt x="188036" y="190030"/>
                  </a:lnTo>
                  <a:lnTo>
                    <a:pt x="146977" y="156756"/>
                  </a:lnTo>
                  <a:lnTo>
                    <a:pt x="100838" y="132867"/>
                  </a:lnTo>
                  <a:lnTo>
                    <a:pt x="51282" y="118478"/>
                  </a:lnTo>
                  <a:lnTo>
                    <a:pt x="0" y="113652"/>
                  </a:lnTo>
                  <a:lnTo>
                    <a:pt x="0" y="154952"/>
                  </a:lnTo>
                  <a:lnTo>
                    <a:pt x="44678" y="159740"/>
                  </a:lnTo>
                  <a:lnTo>
                    <a:pt x="87617" y="173037"/>
                  </a:lnTo>
                  <a:lnTo>
                    <a:pt x="127381" y="194475"/>
                  </a:lnTo>
                  <a:lnTo>
                    <a:pt x="162521" y="223672"/>
                  </a:lnTo>
                  <a:lnTo>
                    <a:pt x="191592" y="260248"/>
                  </a:lnTo>
                  <a:lnTo>
                    <a:pt x="213144" y="304596"/>
                  </a:lnTo>
                  <a:lnTo>
                    <a:pt x="224167" y="351802"/>
                  </a:lnTo>
                  <a:lnTo>
                    <a:pt x="224929" y="400024"/>
                  </a:lnTo>
                  <a:lnTo>
                    <a:pt x="215671" y="447395"/>
                  </a:lnTo>
                  <a:lnTo>
                    <a:pt x="196621" y="492061"/>
                  </a:lnTo>
                  <a:lnTo>
                    <a:pt x="168046" y="532155"/>
                  </a:lnTo>
                  <a:lnTo>
                    <a:pt x="162598" y="544220"/>
                  </a:lnTo>
                  <a:lnTo>
                    <a:pt x="165011" y="555891"/>
                  </a:lnTo>
                  <a:lnTo>
                    <a:pt x="172847" y="564718"/>
                  </a:lnTo>
                  <a:lnTo>
                    <a:pt x="183667" y="568210"/>
                  </a:lnTo>
                  <a:lnTo>
                    <a:pt x="188379" y="568210"/>
                  </a:lnTo>
                  <a:lnTo>
                    <a:pt x="230200" y="516623"/>
                  </a:lnTo>
                  <a:lnTo>
                    <a:pt x="253161" y="466686"/>
                  </a:lnTo>
                  <a:lnTo>
                    <a:pt x="265569" y="413169"/>
                  </a:lnTo>
                  <a:lnTo>
                    <a:pt x="266674" y="357543"/>
                  </a:lnTo>
                  <a:close/>
                </a:path>
                <a:path w="384175" h="711200">
                  <a:moveTo>
                    <a:pt x="383832" y="384390"/>
                  </a:moveTo>
                  <a:lnTo>
                    <a:pt x="381228" y="337642"/>
                  </a:lnTo>
                  <a:lnTo>
                    <a:pt x="372808" y="291249"/>
                  </a:lnTo>
                  <a:lnTo>
                    <a:pt x="358457" y="245745"/>
                  </a:lnTo>
                  <a:lnTo>
                    <a:pt x="338848" y="203200"/>
                  </a:lnTo>
                  <a:lnTo>
                    <a:pt x="314350" y="163664"/>
                  </a:lnTo>
                  <a:lnTo>
                    <a:pt x="285394" y="127495"/>
                  </a:lnTo>
                  <a:lnTo>
                    <a:pt x="252425" y="95084"/>
                  </a:lnTo>
                  <a:lnTo>
                    <a:pt x="215849" y="66789"/>
                  </a:lnTo>
                  <a:lnTo>
                    <a:pt x="176110" y="42976"/>
                  </a:lnTo>
                  <a:lnTo>
                    <a:pt x="133642" y="24015"/>
                  </a:lnTo>
                  <a:lnTo>
                    <a:pt x="88874" y="10299"/>
                  </a:lnTo>
                  <a:lnTo>
                    <a:pt x="45313" y="2540"/>
                  </a:lnTo>
                  <a:lnTo>
                    <a:pt x="1549" y="0"/>
                  </a:lnTo>
                  <a:lnTo>
                    <a:pt x="0" y="0"/>
                  </a:lnTo>
                  <a:lnTo>
                    <a:pt x="0" y="41465"/>
                  </a:lnTo>
                  <a:lnTo>
                    <a:pt x="1270" y="41465"/>
                  </a:lnTo>
                  <a:lnTo>
                    <a:pt x="52527" y="45466"/>
                  </a:lnTo>
                  <a:lnTo>
                    <a:pt x="102044" y="57124"/>
                  </a:lnTo>
                  <a:lnTo>
                    <a:pt x="149047" y="75933"/>
                  </a:lnTo>
                  <a:lnTo>
                    <a:pt x="192760" y="101358"/>
                  </a:lnTo>
                  <a:lnTo>
                    <a:pt x="232435" y="132905"/>
                  </a:lnTo>
                  <a:lnTo>
                    <a:pt x="267284" y="170040"/>
                  </a:lnTo>
                  <a:lnTo>
                    <a:pt x="296545" y="212267"/>
                  </a:lnTo>
                  <a:lnTo>
                    <a:pt x="319024" y="258406"/>
                  </a:lnTo>
                  <a:lnTo>
                    <a:pt x="333883" y="306717"/>
                  </a:lnTo>
                  <a:lnTo>
                    <a:pt x="341287" y="356323"/>
                  </a:lnTo>
                  <a:lnTo>
                    <a:pt x="341388" y="406349"/>
                  </a:lnTo>
                  <a:lnTo>
                    <a:pt x="334340" y="455942"/>
                  </a:lnTo>
                  <a:lnTo>
                    <a:pt x="320281" y="504215"/>
                  </a:lnTo>
                  <a:lnTo>
                    <a:pt x="299389" y="550303"/>
                  </a:lnTo>
                  <a:lnTo>
                    <a:pt x="271792" y="593318"/>
                  </a:lnTo>
                  <a:lnTo>
                    <a:pt x="255739" y="612482"/>
                  </a:lnTo>
                  <a:lnTo>
                    <a:pt x="250317" y="624547"/>
                  </a:lnTo>
                  <a:lnTo>
                    <a:pt x="252755" y="636231"/>
                  </a:lnTo>
                  <a:lnTo>
                    <a:pt x="260578" y="645058"/>
                  </a:lnTo>
                  <a:lnTo>
                    <a:pt x="271373" y="648550"/>
                  </a:lnTo>
                  <a:lnTo>
                    <a:pt x="276059" y="648550"/>
                  </a:lnTo>
                  <a:lnTo>
                    <a:pt x="314477" y="604393"/>
                  </a:lnTo>
                  <a:lnTo>
                    <a:pt x="338874" y="564019"/>
                  </a:lnTo>
                  <a:lnTo>
                    <a:pt x="358140" y="521296"/>
                  </a:lnTo>
                  <a:lnTo>
                    <a:pt x="372148" y="476758"/>
                  </a:lnTo>
                  <a:lnTo>
                    <a:pt x="380758" y="430936"/>
                  </a:lnTo>
                  <a:lnTo>
                    <a:pt x="383832" y="38439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12189" y="2885736"/>
            <a:ext cx="4695825" cy="1731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150" spc="1240"/>
              <a:t>V</a:t>
            </a:r>
            <a:r>
              <a:rPr dirty="0" sz="11150" spc="-1950"/>
              <a:t>I</a:t>
            </a:r>
            <a:r>
              <a:rPr dirty="0" sz="11150" spc="-195"/>
              <a:t>D</a:t>
            </a:r>
            <a:r>
              <a:rPr dirty="0" sz="11150" spc="-380"/>
              <a:t>E</a:t>
            </a:r>
            <a:r>
              <a:rPr dirty="0" sz="11150" spc="1225"/>
              <a:t>O</a:t>
            </a:r>
            <a:endParaRPr sz="11150"/>
          </a:p>
        </p:txBody>
      </p:sp>
      <p:sp>
        <p:nvSpPr>
          <p:cNvPr id="24" name="object 24"/>
          <p:cNvSpPr txBox="1"/>
          <p:nvPr/>
        </p:nvSpPr>
        <p:spPr>
          <a:xfrm>
            <a:off x="1012189" y="4724061"/>
            <a:ext cx="6563995" cy="1731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150" spc="-55" b="1">
                <a:latin typeface="Tahoma"/>
                <a:cs typeface="Tahoma"/>
              </a:rPr>
              <a:t>STREAMI</a:t>
            </a:r>
            <a:endParaRPr sz="111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85138" y="4123185"/>
            <a:ext cx="2058035" cy="2057400"/>
          </a:xfrm>
          <a:prstGeom prst="rect">
            <a:avLst/>
          </a:prstGeom>
          <a:solidFill>
            <a:srgbClr val="61A25C"/>
          </a:solidFill>
        </p:spPr>
        <p:txBody>
          <a:bodyPr wrap="square" lIns="0" tIns="618490" rIns="0" bIns="0" rtlCol="0" vert="horz">
            <a:spAutoFit/>
          </a:bodyPr>
          <a:lstStyle/>
          <a:p>
            <a:pPr>
              <a:lnSpc>
                <a:spcPts val="11330"/>
              </a:lnSpc>
              <a:spcBef>
                <a:spcPts val="4870"/>
              </a:spcBef>
            </a:pPr>
            <a:r>
              <a:rPr dirty="0" sz="11150" spc="805" b="1">
                <a:latin typeface="Tahoma"/>
                <a:cs typeface="Tahoma"/>
              </a:rPr>
              <a:t>NG</a:t>
            </a:r>
            <a:endParaRPr sz="111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6148" y="6270742"/>
            <a:ext cx="3974465" cy="692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350" spc="105" b="1">
                <a:latin typeface="Arial"/>
                <a:cs typeface="Arial"/>
              </a:rPr>
              <a:t>WITH</a:t>
            </a:r>
            <a:r>
              <a:rPr dirty="0" sz="4350" spc="-150" b="1">
                <a:latin typeface="Arial"/>
                <a:cs typeface="Arial"/>
              </a:rPr>
              <a:t> </a:t>
            </a:r>
            <a:r>
              <a:rPr dirty="0" sz="4350" spc="40" b="1">
                <a:latin typeface="Arial"/>
                <a:cs typeface="Arial"/>
              </a:rPr>
              <a:t>PYTHON</a:t>
            </a:r>
            <a:endParaRPr sz="4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04" y="3266664"/>
            <a:ext cx="16230599" cy="5991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43839" y="48040"/>
            <a:ext cx="512318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200" spc="250" b="1">
                <a:latin typeface="Tahoma"/>
                <a:cs typeface="Tahoma"/>
              </a:rPr>
              <a:t>Source</a:t>
            </a:r>
            <a:endParaRPr sz="1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8642" y="1903486"/>
            <a:ext cx="138112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42795" cy="10028555"/>
            </a:xfrm>
            <a:custGeom>
              <a:avLst/>
              <a:gdLst/>
              <a:ahLst/>
              <a:cxnLst/>
              <a:rect l="l" t="t" r="r" b="b"/>
              <a:pathLst>
                <a:path w="2042795" h="10028555">
                  <a:moveTo>
                    <a:pt x="2042185" y="242011"/>
                  </a:moveTo>
                  <a:lnTo>
                    <a:pt x="1630616" y="242011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70"/>
                  </a:lnTo>
                  <a:lnTo>
                    <a:pt x="1207300" y="2794470"/>
                  </a:lnTo>
                  <a:lnTo>
                    <a:pt x="1207300" y="2394547"/>
                  </a:lnTo>
                  <a:lnTo>
                    <a:pt x="1607108" y="2394547"/>
                  </a:lnTo>
                  <a:lnTo>
                    <a:pt x="1607108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607108" y="1971090"/>
                  </a:lnTo>
                  <a:lnTo>
                    <a:pt x="1607108" y="1947570"/>
                  </a:lnTo>
                  <a:lnTo>
                    <a:pt x="1207300" y="1947570"/>
                  </a:lnTo>
                  <a:lnTo>
                    <a:pt x="1207300" y="1535874"/>
                  </a:lnTo>
                  <a:lnTo>
                    <a:pt x="1607108" y="1535874"/>
                  </a:lnTo>
                  <a:lnTo>
                    <a:pt x="1607108" y="1512354"/>
                  </a:lnTo>
                  <a:lnTo>
                    <a:pt x="1207300" y="1512354"/>
                  </a:lnTo>
                  <a:lnTo>
                    <a:pt x="1207300" y="1112431"/>
                  </a:lnTo>
                  <a:lnTo>
                    <a:pt x="1607108" y="1112431"/>
                  </a:lnTo>
                  <a:lnTo>
                    <a:pt x="1607108" y="1088910"/>
                  </a:lnTo>
                  <a:lnTo>
                    <a:pt x="1207300" y="1088910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31"/>
                  </a:lnTo>
                  <a:lnTo>
                    <a:pt x="1607108" y="265531"/>
                  </a:lnTo>
                  <a:lnTo>
                    <a:pt x="1607108" y="242011"/>
                  </a:lnTo>
                  <a:lnTo>
                    <a:pt x="1183779" y="242011"/>
                  </a:lnTo>
                  <a:lnTo>
                    <a:pt x="1183779" y="265531"/>
                  </a:lnTo>
                  <a:lnTo>
                    <a:pt x="1183779" y="665454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70"/>
                  </a:lnTo>
                  <a:lnTo>
                    <a:pt x="783971" y="2794470"/>
                  </a:lnTo>
                  <a:lnTo>
                    <a:pt x="783971" y="2394547"/>
                  </a:lnTo>
                  <a:lnTo>
                    <a:pt x="1183779" y="2394547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70"/>
                  </a:lnTo>
                  <a:lnTo>
                    <a:pt x="783971" y="1947570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31"/>
                  </a:lnTo>
                  <a:lnTo>
                    <a:pt x="1183779" y="1112431"/>
                  </a:lnTo>
                  <a:lnTo>
                    <a:pt x="1183779" y="1088910"/>
                  </a:lnTo>
                  <a:lnTo>
                    <a:pt x="783971" y="1088910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31"/>
                  </a:lnTo>
                  <a:lnTo>
                    <a:pt x="1183779" y="265531"/>
                  </a:lnTo>
                  <a:lnTo>
                    <a:pt x="1183779" y="242011"/>
                  </a:lnTo>
                  <a:lnTo>
                    <a:pt x="760463" y="242011"/>
                  </a:lnTo>
                  <a:lnTo>
                    <a:pt x="760463" y="265531"/>
                  </a:lnTo>
                  <a:lnTo>
                    <a:pt x="760463" y="665454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70"/>
                  </a:lnTo>
                  <a:lnTo>
                    <a:pt x="360654" y="2794470"/>
                  </a:lnTo>
                  <a:lnTo>
                    <a:pt x="360654" y="2394547"/>
                  </a:lnTo>
                  <a:lnTo>
                    <a:pt x="760463" y="2394547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70"/>
                  </a:lnTo>
                  <a:lnTo>
                    <a:pt x="360654" y="1947570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31"/>
                  </a:lnTo>
                  <a:lnTo>
                    <a:pt x="760463" y="1112431"/>
                  </a:lnTo>
                  <a:lnTo>
                    <a:pt x="760463" y="1088910"/>
                  </a:lnTo>
                  <a:lnTo>
                    <a:pt x="360654" y="1088910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31"/>
                  </a:lnTo>
                  <a:lnTo>
                    <a:pt x="760463" y="265531"/>
                  </a:lnTo>
                  <a:lnTo>
                    <a:pt x="760463" y="242011"/>
                  </a:lnTo>
                  <a:lnTo>
                    <a:pt x="0" y="242011"/>
                  </a:lnTo>
                  <a:lnTo>
                    <a:pt x="0" y="265531"/>
                  </a:lnTo>
                  <a:lnTo>
                    <a:pt x="337134" y="265531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910"/>
                  </a:lnTo>
                  <a:lnTo>
                    <a:pt x="0" y="1088910"/>
                  </a:lnTo>
                  <a:lnTo>
                    <a:pt x="0" y="1112431"/>
                  </a:lnTo>
                  <a:lnTo>
                    <a:pt x="337134" y="1112431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70"/>
                  </a:lnTo>
                  <a:lnTo>
                    <a:pt x="0" y="1947570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47"/>
                  </a:lnTo>
                  <a:lnTo>
                    <a:pt x="337134" y="2394547"/>
                  </a:lnTo>
                  <a:lnTo>
                    <a:pt x="337134" y="2794470"/>
                  </a:lnTo>
                  <a:lnTo>
                    <a:pt x="0" y="2794470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46"/>
                  </a:lnTo>
                  <a:lnTo>
                    <a:pt x="337134" y="3241446"/>
                  </a:lnTo>
                  <a:lnTo>
                    <a:pt x="337134" y="3641369"/>
                  </a:lnTo>
                  <a:lnTo>
                    <a:pt x="0" y="3641369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106"/>
                  </a:lnTo>
                  <a:lnTo>
                    <a:pt x="337134" y="4100106"/>
                  </a:lnTo>
                  <a:lnTo>
                    <a:pt x="337134" y="4500029"/>
                  </a:lnTo>
                  <a:lnTo>
                    <a:pt x="0" y="4500029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7005"/>
                  </a:lnTo>
                  <a:lnTo>
                    <a:pt x="337134" y="4947005"/>
                  </a:lnTo>
                  <a:lnTo>
                    <a:pt x="337134" y="5346928"/>
                  </a:lnTo>
                  <a:lnTo>
                    <a:pt x="0" y="5346928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905"/>
                  </a:lnTo>
                  <a:lnTo>
                    <a:pt x="337134" y="5793905"/>
                  </a:lnTo>
                  <a:lnTo>
                    <a:pt x="337134" y="6205588"/>
                  </a:lnTo>
                  <a:lnTo>
                    <a:pt x="0" y="6205588"/>
                  </a:lnTo>
                  <a:lnTo>
                    <a:pt x="0" y="6229121"/>
                  </a:lnTo>
                  <a:lnTo>
                    <a:pt x="337134" y="6229121"/>
                  </a:lnTo>
                  <a:lnTo>
                    <a:pt x="337134" y="6629044"/>
                  </a:lnTo>
                  <a:lnTo>
                    <a:pt x="0" y="6629044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21"/>
                  </a:lnTo>
                  <a:lnTo>
                    <a:pt x="337134" y="7076021"/>
                  </a:lnTo>
                  <a:lnTo>
                    <a:pt x="337134" y="7475944"/>
                  </a:lnTo>
                  <a:lnTo>
                    <a:pt x="0" y="7475944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20"/>
                  </a:lnTo>
                  <a:lnTo>
                    <a:pt x="337134" y="7922920"/>
                  </a:lnTo>
                  <a:lnTo>
                    <a:pt x="337134" y="8334603"/>
                  </a:lnTo>
                  <a:lnTo>
                    <a:pt x="0" y="8334603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80"/>
                  </a:lnTo>
                  <a:lnTo>
                    <a:pt x="337134" y="8781580"/>
                  </a:lnTo>
                  <a:lnTo>
                    <a:pt x="337134" y="9181503"/>
                  </a:lnTo>
                  <a:lnTo>
                    <a:pt x="0" y="9181503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631863" y="9628480"/>
                  </a:lnTo>
                  <a:lnTo>
                    <a:pt x="6318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631863" y="9205023"/>
                  </a:lnTo>
                  <a:lnTo>
                    <a:pt x="631863" y="9181503"/>
                  </a:lnTo>
                  <a:lnTo>
                    <a:pt x="360654" y="9181503"/>
                  </a:lnTo>
                  <a:lnTo>
                    <a:pt x="360654" y="8781580"/>
                  </a:lnTo>
                  <a:lnTo>
                    <a:pt x="631863" y="8781580"/>
                  </a:lnTo>
                  <a:lnTo>
                    <a:pt x="6318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631863" y="8358124"/>
                  </a:lnTo>
                  <a:lnTo>
                    <a:pt x="631863" y="8334603"/>
                  </a:lnTo>
                  <a:lnTo>
                    <a:pt x="360654" y="8334603"/>
                  </a:lnTo>
                  <a:lnTo>
                    <a:pt x="360654" y="7922920"/>
                  </a:lnTo>
                  <a:lnTo>
                    <a:pt x="631863" y="7922920"/>
                  </a:lnTo>
                  <a:lnTo>
                    <a:pt x="6318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631863" y="7499464"/>
                  </a:lnTo>
                  <a:lnTo>
                    <a:pt x="631863" y="7475944"/>
                  </a:lnTo>
                  <a:lnTo>
                    <a:pt x="360654" y="7475944"/>
                  </a:lnTo>
                  <a:lnTo>
                    <a:pt x="360654" y="7076021"/>
                  </a:lnTo>
                  <a:lnTo>
                    <a:pt x="631863" y="7076021"/>
                  </a:lnTo>
                  <a:lnTo>
                    <a:pt x="6318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631863" y="6652565"/>
                  </a:lnTo>
                  <a:lnTo>
                    <a:pt x="631863" y="6629044"/>
                  </a:lnTo>
                  <a:lnTo>
                    <a:pt x="360654" y="6629044"/>
                  </a:lnTo>
                  <a:lnTo>
                    <a:pt x="360654" y="6229121"/>
                  </a:lnTo>
                  <a:lnTo>
                    <a:pt x="631863" y="6229121"/>
                  </a:lnTo>
                  <a:lnTo>
                    <a:pt x="631863" y="6205588"/>
                  </a:lnTo>
                  <a:lnTo>
                    <a:pt x="360654" y="6205588"/>
                  </a:lnTo>
                  <a:lnTo>
                    <a:pt x="360654" y="5793905"/>
                  </a:lnTo>
                  <a:lnTo>
                    <a:pt x="631863" y="5793905"/>
                  </a:lnTo>
                  <a:lnTo>
                    <a:pt x="6318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631863" y="5370449"/>
                  </a:lnTo>
                  <a:lnTo>
                    <a:pt x="631863" y="5346928"/>
                  </a:lnTo>
                  <a:lnTo>
                    <a:pt x="360654" y="5346928"/>
                  </a:lnTo>
                  <a:lnTo>
                    <a:pt x="360654" y="4947005"/>
                  </a:lnTo>
                  <a:lnTo>
                    <a:pt x="631863" y="4947005"/>
                  </a:lnTo>
                  <a:lnTo>
                    <a:pt x="6318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631863" y="4523549"/>
                  </a:lnTo>
                  <a:lnTo>
                    <a:pt x="631863" y="4500029"/>
                  </a:lnTo>
                  <a:lnTo>
                    <a:pt x="360654" y="4500029"/>
                  </a:lnTo>
                  <a:lnTo>
                    <a:pt x="360654" y="4100106"/>
                  </a:lnTo>
                  <a:lnTo>
                    <a:pt x="631863" y="4100106"/>
                  </a:lnTo>
                  <a:lnTo>
                    <a:pt x="6318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631863" y="3664889"/>
                  </a:lnTo>
                  <a:lnTo>
                    <a:pt x="631863" y="3641369"/>
                  </a:lnTo>
                  <a:lnTo>
                    <a:pt x="360654" y="3641369"/>
                  </a:lnTo>
                  <a:lnTo>
                    <a:pt x="360654" y="3241446"/>
                  </a:lnTo>
                  <a:lnTo>
                    <a:pt x="760463" y="3241446"/>
                  </a:lnTo>
                  <a:lnTo>
                    <a:pt x="760463" y="3354959"/>
                  </a:lnTo>
                  <a:lnTo>
                    <a:pt x="783971" y="3354959"/>
                  </a:lnTo>
                  <a:lnTo>
                    <a:pt x="783971" y="3241446"/>
                  </a:lnTo>
                  <a:lnTo>
                    <a:pt x="1183779" y="3241446"/>
                  </a:lnTo>
                  <a:lnTo>
                    <a:pt x="1183779" y="3354959"/>
                  </a:lnTo>
                  <a:lnTo>
                    <a:pt x="1207300" y="3354959"/>
                  </a:lnTo>
                  <a:lnTo>
                    <a:pt x="1207300" y="3241446"/>
                  </a:lnTo>
                  <a:lnTo>
                    <a:pt x="1607108" y="3241446"/>
                  </a:lnTo>
                  <a:lnTo>
                    <a:pt x="1607108" y="3354959"/>
                  </a:lnTo>
                  <a:lnTo>
                    <a:pt x="1630616" y="3354959"/>
                  </a:lnTo>
                  <a:lnTo>
                    <a:pt x="1630616" y="3241446"/>
                  </a:lnTo>
                  <a:lnTo>
                    <a:pt x="2042185" y="3241446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70"/>
                  </a:lnTo>
                  <a:lnTo>
                    <a:pt x="1630616" y="2794470"/>
                  </a:lnTo>
                  <a:lnTo>
                    <a:pt x="1630616" y="2394547"/>
                  </a:lnTo>
                  <a:lnTo>
                    <a:pt x="2042185" y="2394547"/>
                  </a:lnTo>
                  <a:lnTo>
                    <a:pt x="2042185" y="2371013"/>
                  </a:lnTo>
                  <a:lnTo>
                    <a:pt x="1630616" y="2371013"/>
                  </a:lnTo>
                  <a:lnTo>
                    <a:pt x="1630616" y="1971090"/>
                  </a:lnTo>
                  <a:lnTo>
                    <a:pt x="2042185" y="1971090"/>
                  </a:lnTo>
                  <a:lnTo>
                    <a:pt x="2042185" y="1947570"/>
                  </a:lnTo>
                  <a:lnTo>
                    <a:pt x="1630616" y="1947570"/>
                  </a:lnTo>
                  <a:lnTo>
                    <a:pt x="1630616" y="1535874"/>
                  </a:lnTo>
                  <a:lnTo>
                    <a:pt x="2042185" y="1535874"/>
                  </a:lnTo>
                  <a:lnTo>
                    <a:pt x="2042185" y="1512354"/>
                  </a:lnTo>
                  <a:lnTo>
                    <a:pt x="1630616" y="1512354"/>
                  </a:lnTo>
                  <a:lnTo>
                    <a:pt x="1630616" y="1112431"/>
                  </a:lnTo>
                  <a:lnTo>
                    <a:pt x="2042185" y="1112431"/>
                  </a:lnTo>
                  <a:lnTo>
                    <a:pt x="2042185" y="1088910"/>
                  </a:lnTo>
                  <a:lnTo>
                    <a:pt x="1630616" y="1088910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31"/>
                  </a:lnTo>
                  <a:lnTo>
                    <a:pt x="2042185" y="265531"/>
                  </a:lnTo>
                  <a:lnTo>
                    <a:pt x="2042185" y="24201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170679" cy="10287635"/>
            </a:xfrm>
            <a:custGeom>
              <a:avLst/>
              <a:gdLst/>
              <a:ahLst/>
              <a:cxnLst/>
              <a:rect l="l" t="t" r="r" b="b"/>
              <a:pathLst>
                <a:path w="4170679" h="10287635">
                  <a:moveTo>
                    <a:pt x="2489022" y="10051923"/>
                  </a:moveTo>
                  <a:lnTo>
                    <a:pt x="2465514" y="10051923"/>
                  </a:lnTo>
                  <a:lnTo>
                    <a:pt x="2465514" y="10287013"/>
                  </a:lnTo>
                  <a:lnTo>
                    <a:pt x="2489022" y="10287013"/>
                  </a:lnTo>
                  <a:lnTo>
                    <a:pt x="2489022" y="10051923"/>
                  </a:lnTo>
                  <a:close/>
                </a:path>
                <a:path w="4170679" h="10287635">
                  <a:moveTo>
                    <a:pt x="2489022" y="9783889"/>
                  </a:moveTo>
                  <a:lnTo>
                    <a:pt x="2465514" y="9783889"/>
                  </a:lnTo>
                  <a:lnTo>
                    <a:pt x="2465514" y="10028403"/>
                  </a:lnTo>
                  <a:lnTo>
                    <a:pt x="2489022" y="10028403"/>
                  </a:lnTo>
                  <a:lnTo>
                    <a:pt x="2489022" y="9783889"/>
                  </a:lnTo>
                  <a:close/>
                </a:path>
                <a:path w="4170679" h="10287635">
                  <a:moveTo>
                    <a:pt x="2912351" y="9783889"/>
                  </a:moveTo>
                  <a:lnTo>
                    <a:pt x="2888831" y="9783889"/>
                  </a:lnTo>
                  <a:lnTo>
                    <a:pt x="2888831" y="10028403"/>
                  </a:lnTo>
                  <a:lnTo>
                    <a:pt x="2912351" y="10028403"/>
                  </a:lnTo>
                  <a:lnTo>
                    <a:pt x="2912351" y="9783889"/>
                  </a:lnTo>
                  <a:close/>
                </a:path>
                <a:path w="4170679" h="10287635">
                  <a:moveTo>
                    <a:pt x="3335667" y="9783889"/>
                  </a:moveTo>
                  <a:lnTo>
                    <a:pt x="3312160" y="9783889"/>
                  </a:lnTo>
                  <a:lnTo>
                    <a:pt x="3312160" y="10028403"/>
                  </a:lnTo>
                  <a:lnTo>
                    <a:pt x="3335667" y="10028403"/>
                  </a:lnTo>
                  <a:lnTo>
                    <a:pt x="3335667" y="9783889"/>
                  </a:lnTo>
                  <a:close/>
                </a:path>
                <a:path w="4170679" h="10287635">
                  <a:moveTo>
                    <a:pt x="3758996" y="9783889"/>
                  </a:moveTo>
                  <a:lnTo>
                    <a:pt x="3735476" y="9783889"/>
                  </a:lnTo>
                  <a:lnTo>
                    <a:pt x="3735476" y="10028403"/>
                  </a:lnTo>
                  <a:lnTo>
                    <a:pt x="3758996" y="10028403"/>
                  </a:lnTo>
                  <a:lnTo>
                    <a:pt x="3758996" y="9783889"/>
                  </a:lnTo>
                  <a:close/>
                </a:path>
                <a:path w="4170679" h="10287635">
                  <a:moveTo>
                    <a:pt x="4170553" y="10029038"/>
                  </a:moveTo>
                  <a:lnTo>
                    <a:pt x="2065705" y="10029038"/>
                  </a:lnTo>
                  <a:lnTo>
                    <a:pt x="2065705" y="9783889"/>
                  </a:lnTo>
                  <a:lnTo>
                    <a:pt x="2042185" y="9783889"/>
                  </a:lnTo>
                  <a:lnTo>
                    <a:pt x="2042185" y="10028403"/>
                  </a:lnTo>
                  <a:lnTo>
                    <a:pt x="1630616" y="10028403"/>
                  </a:lnTo>
                  <a:lnTo>
                    <a:pt x="1630616" y="9783889"/>
                  </a:lnTo>
                  <a:lnTo>
                    <a:pt x="1607108" y="9783889"/>
                  </a:lnTo>
                  <a:lnTo>
                    <a:pt x="1607108" y="10028403"/>
                  </a:lnTo>
                  <a:lnTo>
                    <a:pt x="1207300" y="10028403"/>
                  </a:lnTo>
                  <a:lnTo>
                    <a:pt x="1207300" y="9783889"/>
                  </a:lnTo>
                  <a:lnTo>
                    <a:pt x="1183779" y="9783889"/>
                  </a:lnTo>
                  <a:lnTo>
                    <a:pt x="1183779" y="10028403"/>
                  </a:lnTo>
                  <a:lnTo>
                    <a:pt x="783971" y="10028403"/>
                  </a:lnTo>
                  <a:lnTo>
                    <a:pt x="783971" y="9783889"/>
                  </a:lnTo>
                  <a:lnTo>
                    <a:pt x="760463" y="9783889"/>
                  </a:lnTo>
                  <a:lnTo>
                    <a:pt x="760463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0" y="10028403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13"/>
                  </a:lnTo>
                  <a:lnTo>
                    <a:pt x="360654" y="10287013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13"/>
                  </a:lnTo>
                  <a:lnTo>
                    <a:pt x="783971" y="10287013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13"/>
                  </a:lnTo>
                  <a:lnTo>
                    <a:pt x="1207300" y="10287013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13"/>
                  </a:lnTo>
                  <a:lnTo>
                    <a:pt x="1630616" y="10287013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286886"/>
                  </a:lnTo>
                  <a:lnTo>
                    <a:pt x="2065705" y="10286886"/>
                  </a:lnTo>
                  <a:lnTo>
                    <a:pt x="2065705" y="10051898"/>
                  </a:lnTo>
                  <a:lnTo>
                    <a:pt x="4170553" y="10051898"/>
                  </a:lnTo>
                  <a:lnTo>
                    <a:pt x="4170553" y="10029038"/>
                  </a:lnTo>
                  <a:close/>
                </a:path>
                <a:path w="4170679" h="10287635">
                  <a:moveTo>
                    <a:pt x="4170553" y="1947570"/>
                  </a:moveTo>
                  <a:lnTo>
                    <a:pt x="3758996" y="1947570"/>
                  </a:lnTo>
                  <a:lnTo>
                    <a:pt x="3758996" y="1535874"/>
                  </a:lnTo>
                  <a:lnTo>
                    <a:pt x="3735476" y="1535874"/>
                  </a:lnTo>
                  <a:lnTo>
                    <a:pt x="3735476" y="1947570"/>
                  </a:lnTo>
                  <a:lnTo>
                    <a:pt x="3735476" y="1971700"/>
                  </a:lnTo>
                  <a:lnTo>
                    <a:pt x="3735476" y="2370544"/>
                  </a:lnTo>
                  <a:lnTo>
                    <a:pt x="3335667" y="2370544"/>
                  </a:lnTo>
                  <a:lnTo>
                    <a:pt x="3335667" y="1971700"/>
                  </a:lnTo>
                  <a:lnTo>
                    <a:pt x="3735476" y="1971700"/>
                  </a:lnTo>
                  <a:lnTo>
                    <a:pt x="3735476" y="1947570"/>
                  </a:lnTo>
                  <a:lnTo>
                    <a:pt x="3335667" y="1947570"/>
                  </a:lnTo>
                  <a:lnTo>
                    <a:pt x="3335667" y="1535874"/>
                  </a:lnTo>
                  <a:lnTo>
                    <a:pt x="3312160" y="1535874"/>
                  </a:lnTo>
                  <a:lnTo>
                    <a:pt x="3312160" y="1947570"/>
                  </a:lnTo>
                  <a:lnTo>
                    <a:pt x="3312160" y="1971700"/>
                  </a:lnTo>
                  <a:lnTo>
                    <a:pt x="3312160" y="2370544"/>
                  </a:lnTo>
                  <a:lnTo>
                    <a:pt x="2912351" y="2370544"/>
                  </a:lnTo>
                  <a:lnTo>
                    <a:pt x="2912351" y="1971700"/>
                  </a:lnTo>
                  <a:lnTo>
                    <a:pt x="3312160" y="1971700"/>
                  </a:lnTo>
                  <a:lnTo>
                    <a:pt x="3312160" y="1947570"/>
                  </a:lnTo>
                  <a:lnTo>
                    <a:pt x="2912351" y="1947570"/>
                  </a:lnTo>
                  <a:lnTo>
                    <a:pt x="2912351" y="1535874"/>
                  </a:lnTo>
                  <a:lnTo>
                    <a:pt x="2888831" y="1535874"/>
                  </a:lnTo>
                  <a:lnTo>
                    <a:pt x="2888831" y="1947570"/>
                  </a:lnTo>
                  <a:lnTo>
                    <a:pt x="2888831" y="1971700"/>
                  </a:lnTo>
                  <a:lnTo>
                    <a:pt x="2888831" y="2370544"/>
                  </a:lnTo>
                  <a:lnTo>
                    <a:pt x="2489022" y="2370544"/>
                  </a:lnTo>
                  <a:lnTo>
                    <a:pt x="2489022" y="1971700"/>
                  </a:lnTo>
                  <a:lnTo>
                    <a:pt x="2888831" y="1971700"/>
                  </a:lnTo>
                  <a:lnTo>
                    <a:pt x="2888831" y="1947570"/>
                  </a:lnTo>
                  <a:lnTo>
                    <a:pt x="2489022" y="1947570"/>
                  </a:lnTo>
                  <a:lnTo>
                    <a:pt x="2489022" y="1535874"/>
                  </a:lnTo>
                  <a:lnTo>
                    <a:pt x="2465514" y="1535874"/>
                  </a:lnTo>
                  <a:lnTo>
                    <a:pt x="2465514" y="1947570"/>
                  </a:lnTo>
                  <a:lnTo>
                    <a:pt x="2465514" y="1971700"/>
                  </a:lnTo>
                  <a:lnTo>
                    <a:pt x="2465514" y="2370544"/>
                  </a:lnTo>
                  <a:lnTo>
                    <a:pt x="2065705" y="2370544"/>
                  </a:lnTo>
                  <a:lnTo>
                    <a:pt x="2065705" y="1971700"/>
                  </a:lnTo>
                  <a:lnTo>
                    <a:pt x="2465514" y="1971700"/>
                  </a:lnTo>
                  <a:lnTo>
                    <a:pt x="2465514" y="1947570"/>
                  </a:lnTo>
                  <a:lnTo>
                    <a:pt x="2053945" y="1947570"/>
                  </a:lnTo>
                  <a:lnTo>
                    <a:pt x="2053945" y="1959000"/>
                  </a:lnTo>
                  <a:lnTo>
                    <a:pt x="2042185" y="1959000"/>
                  </a:lnTo>
                  <a:lnTo>
                    <a:pt x="2042185" y="3354959"/>
                  </a:lnTo>
                  <a:lnTo>
                    <a:pt x="2065705" y="3354959"/>
                  </a:lnTo>
                  <a:lnTo>
                    <a:pt x="2065705" y="3241891"/>
                  </a:lnTo>
                  <a:lnTo>
                    <a:pt x="2465514" y="3241891"/>
                  </a:lnTo>
                  <a:lnTo>
                    <a:pt x="2465514" y="3354959"/>
                  </a:lnTo>
                  <a:lnTo>
                    <a:pt x="2489022" y="3354959"/>
                  </a:lnTo>
                  <a:lnTo>
                    <a:pt x="2489022" y="3241891"/>
                  </a:lnTo>
                  <a:lnTo>
                    <a:pt x="2888831" y="3241891"/>
                  </a:lnTo>
                  <a:lnTo>
                    <a:pt x="2888831" y="3354959"/>
                  </a:lnTo>
                  <a:lnTo>
                    <a:pt x="2912351" y="3354959"/>
                  </a:lnTo>
                  <a:lnTo>
                    <a:pt x="2912351" y="3241891"/>
                  </a:lnTo>
                  <a:lnTo>
                    <a:pt x="3312160" y="3241891"/>
                  </a:lnTo>
                  <a:lnTo>
                    <a:pt x="3312160" y="3354959"/>
                  </a:lnTo>
                  <a:lnTo>
                    <a:pt x="3335667" y="3354959"/>
                  </a:lnTo>
                  <a:lnTo>
                    <a:pt x="3335667" y="3241891"/>
                  </a:lnTo>
                  <a:lnTo>
                    <a:pt x="3735476" y="3241891"/>
                  </a:lnTo>
                  <a:lnTo>
                    <a:pt x="3735476" y="3354959"/>
                  </a:lnTo>
                  <a:lnTo>
                    <a:pt x="3758996" y="3354959"/>
                  </a:lnTo>
                  <a:lnTo>
                    <a:pt x="3758996" y="3241891"/>
                  </a:lnTo>
                  <a:lnTo>
                    <a:pt x="4170553" y="3241891"/>
                  </a:lnTo>
                  <a:lnTo>
                    <a:pt x="4170553" y="3217761"/>
                  </a:lnTo>
                  <a:lnTo>
                    <a:pt x="3758996" y="3217761"/>
                  </a:lnTo>
                  <a:lnTo>
                    <a:pt x="3758996" y="2817990"/>
                  </a:lnTo>
                  <a:lnTo>
                    <a:pt x="3735476" y="2817990"/>
                  </a:lnTo>
                  <a:lnTo>
                    <a:pt x="3735476" y="3217761"/>
                  </a:lnTo>
                  <a:lnTo>
                    <a:pt x="3335667" y="3217761"/>
                  </a:lnTo>
                  <a:lnTo>
                    <a:pt x="3335667" y="2817990"/>
                  </a:lnTo>
                  <a:lnTo>
                    <a:pt x="3312160" y="2817990"/>
                  </a:lnTo>
                  <a:lnTo>
                    <a:pt x="3312160" y="3217761"/>
                  </a:lnTo>
                  <a:lnTo>
                    <a:pt x="2912351" y="3217761"/>
                  </a:lnTo>
                  <a:lnTo>
                    <a:pt x="2912351" y="2817990"/>
                  </a:lnTo>
                  <a:lnTo>
                    <a:pt x="2888831" y="2817990"/>
                  </a:lnTo>
                  <a:lnTo>
                    <a:pt x="2888831" y="3217761"/>
                  </a:lnTo>
                  <a:lnTo>
                    <a:pt x="2489022" y="3217761"/>
                  </a:lnTo>
                  <a:lnTo>
                    <a:pt x="2489022" y="2817990"/>
                  </a:lnTo>
                  <a:lnTo>
                    <a:pt x="2465514" y="2817990"/>
                  </a:lnTo>
                  <a:lnTo>
                    <a:pt x="2465514" y="3217761"/>
                  </a:lnTo>
                  <a:lnTo>
                    <a:pt x="2065705" y="3217761"/>
                  </a:lnTo>
                  <a:lnTo>
                    <a:pt x="2065705" y="2817647"/>
                  </a:lnTo>
                  <a:lnTo>
                    <a:pt x="4170553" y="2817647"/>
                  </a:lnTo>
                  <a:lnTo>
                    <a:pt x="4170553" y="2794787"/>
                  </a:lnTo>
                  <a:lnTo>
                    <a:pt x="2065705" y="2794787"/>
                  </a:lnTo>
                  <a:lnTo>
                    <a:pt x="2065705" y="2394674"/>
                  </a:lnTo>
                  <a:lnTo>
                    <a:pt x="2465514" y="2394674"/>
                  </a:lnTo>
                  <a:lnTo>
                    <a:pt x="2465514" y="2794470"/>
                  </a:lnTo>
                  <a:lnTo>
                    <a:pt x="2489022" y="2794470"/>
                  </a:lnTo>
                  <a:lnTo>
                    <a:pt x="2489022" y="2394674"/>
                  </a:lnTo>
                  <a:lnTo>
                    <a:pt x="2888831" y="2394674"/>
                  </a:lnTo>
                  <a:lnTo>
                    <a:pt x="2888831" y="2794470"/>
                  </a:lnTo>
                  <a:lnTo>
                    <a:pt x="2912351" y="2794470"/>
                  </a:lnTo>
                  <a:lnTo>
                    <a:pt x="2912351" y="2394674"/>
                  </a:lnTo>
                  <a:lnTo>
                    <a:pt x="3312160" y="2394674"/>
                  </a:lnTo>
                  <a:lnTo>
                    <a:pt x="3312160" y="2794470"/>
                  </a:lnTo>
                  <a:lnTo>
                    <a:pt x="3335667" y="2794470"/>
                  </a:lnTo>
                  <a:lnTo>
                    <a:pt x="3335667" y="2394674"/>
                  </a:lnTo>
                  <a:lnTo>
                    <a:pt x="3735476" y="2394674"/>
                  </a:lnTo>
                  <a:lnTo>
                    <a:pt x="3735476" y="2794470"/>
                  </a:lnTo>
                  <a:lnTo>
                    <a:pt x="3758996" y="2794470"/>
                  </a:lnTo>
                  <a:lnTo>
                    <a:pt x="3758996" y="2394674"/>
                  </a:lnTo>
                  <a:lnTo>
                    <a:pt x="4170553" y="2394674"/>
                  </a:lnTo>
                  <a:lnTo>
                    <a:pt x="4170553" y="2370544"/>
                  </a:lnTo>
                  <a:lnTo>
                    <a:pt x="3758996" y="2370544"/>
                  </a:lnTo>
                  <a:lnTo>
                    <a:pt x="3758996" y="1971700"/>
                  </a:lnTo>
                  <a:lnTo>
                    <a:pt x="4170553" y="1971700"/>
                  </a:lnTo>
                  <a:lnTo>
                    <a:pt x="4170553" y="1959000"/>
                  </a:lnTo>
                  <a:lnTo>
                    <a:pt x="4170553" y="1947570"/>
                  </a:lnTo>
                  <a:close/>
                </a:path>
                <a:path w="4170679" h="10287635">
                  <a:moveTo>
                    <a:pt x="4170553" y="241528"/>
                  </a:moveTo>
                  <a:lnTo>
                    <a:pt x="3758996" y="241528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28"/>
                  </a:lnTo>
                  <a:lnTo>
                    <a:pt x="3335667" y="241528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28"/>
                  </a:lnTo>
                  <a:lnTo>
                    <a:pt x="2912351" y="241528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28"/>
                  </a:lnTo>
                  <a:lnTo>
                    <a:pt x="2489022" y="241528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28"/>
                  </a:lnTo>
                  <a:lnTo>
                    <a:pt x="2065705" y="241528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947392"/>
                  </a:lnTo>
                  <a:lnTo>
                    <a:pt x="2065705" y="1947392"/>
                  </a:lnTo>
                  <a:lnTo>
                    <a:pt x="2065705" y="1535849"/>
                  </a:lnTo>
                  <a:lnTo>
                    <a:pt x="4170553" y="1535849"/>
                  </a:lnTo>
                  <a:lnTo>
                    <a:pt x="4170553" y="1512989"/>
                  </a:lnTo>
                  <a:lnTo>
                    <a:pt x="2065705" y="1512989"/>
                  </a:lnTo>
                  <a:lnTo>
                    <a:pt x="2065705" y="1112875"/>
                  </a:lnTo>
                  <a:lnTo>
                    <a:pt x="2465514" y="1112875"/>
                  </a:lnTo>
                  <a:lnTo>
                    <a:pt x="2465514" y="1512354"/>
                  </a:lnTo>
                  <a:lnTo>
                    <a:pt x="2489022" y="1512354"/>
                  </a:lnTo>
                  <a:lnTo>
                    <a:pt x="2489022" y="1112875"/>
                  </a:lnTo>
                  <a:lnTo>
                    <a:pt x="2888831" y="1112875"/>
                  </a:lnTo>
                  <a:lnTo>
                    <a:pt x="2888831" y="1512354"/>
                  </a:lnTo>
                  <a:lnTo>
                    <a:pt x="2912351" y="1512354"/>
                  </a:lnTo>
                  <a:lnTo>
                    <a:pt x="2912351" y="1112875"/>
                  </a:lnTo>
                  <a:lnTo>
                    <a:pt x="3312160" y="1112875"/>
                  </a:lnTo>
                  <a:lnTo>
                    <a:pt x="3312160" y="1512354"/>
                  </a:lnTo>
                  <a:lnTo>
                    <a:pt x="3335667" y="1512354"/>
                  </a:lnTo>
                  <a:lnTo>
                    <a:pt x="3335667" y="1112875"/>
                  </a:lnTo>
                  <a:lnTo>
                    <a:pt x="3735476" y="1112875"/>
                  </a:lnTo>
                  <a:lnTo>
                    <a:pt x="3735476" y="1512354"/>
                  </a:lnTo>
                  <a:lnTo>
                    <a:pt x="3758996" y="1512354"/>
                  </a:lnTo>
                  <a:lnTo>
                    <a:pt x="3758996" y="1112875"/>
                  </a:lnTo>
                  <a:lnTo>
                    <a:pt x="4170553" y="1112875"/>
                  </a:lnTo>
                  <a:lnTo>
                    <a:pt x="4170553" y="1088745"/>
                  </a:lnTo>
                  <a:lnTo>
                    <a:pt x="3758996" y="1088745"/>
                  </a:lnTo>
                  <a:lnTo>
                    <a:pt x="3758996" y="688975"/>
                  </a:lnTo>
                  <a:lnTo>
                    <a:pt x="3735476" y="688975"/>
                  </a:lnTo>
                  <a:lnTo>
                    <a:pt x="3735476" y="1088745"/>
                  </a:lnTo>
                  <a:lnTo>
                    <a:pt x="3335667" y="1088745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45"/>
                  </a:lnTo>
                  <a:lnTo>
                    <a:pt x="2912351" y="1088745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45"/>
                  </a:lnTo>
                  <a:lnTo>
                    <a:pt x="2489022" y="1088745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45"/>
                  </a:lnTo>
                  <a:lnTo>
                    <a:pt x="2065705" y="1088745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72"/>
                  </a:lnTo>
                  <a:lnTo>
                    <a:pt x="2065705" y="665772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5514" y="0"/>
              <a:ext cx="5962015" cy="10287635"/>
            </a:xfrm>
            <a:custGeom>
              <a:avLst/>
              <a:gdLst/>
              <a:ahLst/>
              <a:cxnLst/>
              <a:rect l="l" t="t" r="r" b="b"/>
              <a:pathLst>
                <a:path w="5962015" h="10287635">
                  <a:moveTo>
                    <a:pt x="23507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07" y="10287013"/>
                  </a:lnTo>
                  <a:lnTo>
                    <a:pt x="23507" y="10051923"/>
                  </a:lnTo>
                  <a:close/>
                </a:path>
                <a:path w="5962015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5962015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5962015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5962015" h="10287635">
                  <a:moveTo>
                    <a:pt x="2151888" y="10051923"/>
                  </a:moveTo>
                  <a:lnTo>
                    <a:pt x="2128367" y="10051923"/>
                  </a:lnTo>
                  <a:lnTo>
                    <a:pt x="2128367" y="10287013"/>
                  </a:lnTo>
                  <a:lnTo>
                    <a:pt x="2151888" y="10287013"/>
                  </a:lnTo>
                  <a:lnTo>
                    <a:pt x="2151888" y="10051923"/>
                  </a:lnTo>
                  <a:close/>
                </a:path>
                <a:path w="5962015" h="10287635">
                  <a:moveTo>
                    <a:pt x="2151888" y="9783889"/>
                  </a:moveTo>
                  <a:lnTo>
                    <a:pt x="2128367" y="9783889"/>
                  </a:lnTo>
                  <a:lnTo>
                    <a:pt x="2128367" y="10028403"/>
                  </a:lnTo>
                  <a:lnTo>
                    <a:pt x="2151888" y="10028403"/>
                  </a:lnTo>
                  <a:lnTo>
                    <a:pt x="2151888" y="9783889"/>
                  </a:lnTo>
                  <a:close/>
                </a:path>
                <a:path w="5962015" h="10287635">
                  <a:moveTo>
                    <a:pt x="2575204" y="10051923"/>
                  </a:moveTo>
                  <a:lnTo>
                    <a:pt x="2551684" y="10051923"/>
                  </a:lnTo>
                  <a:lnTo>
                    <a:pt x="2551684" y="10287013"/>
                  </a:lnTo>
                  <a:lnTo>
                    <a:pt x="2575204" y="10287013"/>
                  </a:lnTo>
                  <a:lnTo>
                    <a:pt x="2575204" y="10051923"/>
                  </a:lnTo>
                  <a:close/>
                </a:path>
                <a:path w="5962015" h="10287635">
                  <a:moveTo>
                    <a:pt x="2575204" y="9783889"/>
                  </a:moveTo>
                  <a:lnTo>
                    <a:pt x="2551684" y="9783889"/>
                  </a:lnTo>
                  <a:lnTo>
                    <a:pt x="2551684" y="10028403"/>
                  </a:lnTo>
                  <a:lnTo>
                    <a:pt x="2575204" y="10028403"/>
                  </a:lnTo>
                  <a:lnTo>
                    <a:pt x="2575204" y="9783889"/>
                  </a:lnTo>
                  <a:close/>
                </a:path>
                <a:path w="5962015" h="10287635">
                  <a:moveTo>
                    <a:pt x="2998533" y="10051923"/>
                  </a:moveTo>
                  <a:lnTo>
                    <a:pt x="2975013" y="10051923"/>
                  </a:lnTo>
                  <a:lnTo>
                    <a:pt x="2975013" y="10287013"/>
                  </a:lnTo>
                  <a:lnTo>
                    <a:pt x="2998533" y="10287013"/>
                  </a:lnTo>
                  <a:lnTo>
                    <a:pt x="2998533" y="10051923"/>
                  </a:lnTo>
                  <a:close/>
                </a:path>
                <a:path w="5962015" h="10287635">
                  <a:moveTo>
                    <a:pt x="2998533" y="9783889"/>
                  </a:moveTo>
                  <a:lnTo>
                    <a:pt x="2975013" y="9783889"/>
                  </a:lnTo>
                  <a:lnTo>
                    <a:pt x="2975013" y="10028403"/>
                  </a:lnTo>
                  <a:lnTo>
                    <a:pt x="2998533" y="10028403"/>
                  </a:lnTo>
                  <a:lnTo>
                    <a:pt x="2998533" y="9783889"/>
                  </a:lnTo>
                  <a:close/>
                </a:path>
                <a:path w="5962015" h="10287635">
                  <a:moveTo>
                    <a:pt x="3421850" y="10051923"/>
                  </a:moveTo>
                  <a:lnTo>
                    <a:pt x="3398329" y="10051923"/>
                  </a:lnTo>
                  <a:lnTo>
                    <a:pt x="3398329" y="10287013"/>
                  </a:lnTo>
                  <a:lnTo>
                    <a:pt x="3421850" y="10287013"/>
                  </a:lnTo>
                  <a:lnTo>
                    <a:pt x="3421850" y="10051923"/>
                  </a:lnTo>
                  <a:close/>
                </a:path>
                <a:path w="5962015" h="10287635">
                  <a:moveTo>
                    <a:pt x="3421850" y="9783889"/>
                  </a:moveTo>
                  <a:lnTo>
                    <a:pt x="3398329" y="9783889"/>
                  </a:lnTo>
                  <a:lnTo>
                    <a:pt x="3398329" y="10028403"/>
                  </a:lnTo>
                  <a:lnTo>
                    <a:pt x="3421850" y="10028403"/>
                  </a:lnTo>
                  <a:lnTo>
                    <a:pt x="3421850" y="9783889"/>
                  </a:lnTo>
                  <a:close/>
                </a:path>
                <a:path w="5962015" h="10287635">
                  <a:moveTo>
                    <a:pt x="3833418" y="10029038"/>
                  </a:moveTo>
                  <a:lnTo>
                    <a:pt x="1728558" y="10029038"/>
                  </a:lnTo>
                  <a:lnTo>
                    <a:pt x="1728558" y="9783889"/>
                  </a:lnTo>
                  <a:lnTo>
                    <a:pt x="1705051" y="9783889"/>
                  </a:lnTo>
                  <a:lnTo>
                    <a:pt x="1705051" y="10029038"/>
                  </a:lnTo>
                  <a:lnTo>
                    <a:pt x="1705051" y="10051898"/>
                  </a:lnTo>
                  <a:lnTo>
                    <a:pt x="1705051" y="10286886"/>
                  </a:lnTo>
                  <a:lnTo>
                    <a:pt x="1728558" y="10286886"/>
                  </a:lnTo>
                  <a:lnTo>
                    <a:pt x="1728558" y="10051898"/>
                  </a:lnTo>
                  <a:lnTo>
                    <a:pt x="3833418" y="10051898"/>
                  </a:lnTo>
                  <a:lnTo>
                    <a:pt x="3833418" y="10029038"/>
                  </a:lnTo>
                  <a:close/>
                </a:path>
                <a:path w="5962015" h="10287635">
                  <a:moveTo>
                    <a:pt x="383341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29" y="1535874"/>
                  </a:lnTo>
                  <a:lnTo>
                    <a:pt x="3398329" y="1947570"/>
                  </a:lnTo>
                  <a:lnTo>
                    <a:pt x="3398329" y="1971700"/>
                  </a:lnTo>
                  <a:lnTo>
                    <a:pt x="3398329" y="2370544"/>
                  </a:lnTo>
                  <a:lnTo>
                    <a:pt x="2998533" y="2370544"/>
                  </a:lnTo>
                  <a:lnTo>
                    <a:pt x="2998533" y="1971700"/>
                  </a:lnTo>
                  <a:lnTo>
                    <a:pt x="3398329" y="1971700"/>
                  </a:lnTo>
                  <a:lnTo>
                    <a:pt x="3398329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975013" y="1971700"/>
                  </a:lnTo>
                  <a:lnTo>
                    <a:pt x="2975013" y="2370544"/>
                  </a:lnTo>
                  <a:lnTo>
                    <a:pt x="2575204" y="2370544"/>
                  </a:lnTo>
                  <a:lnTo>
                    <a:pt x="2575204" y="1971700"/>
                  </a:lnTo>
                  <a:lnTo>
                    <a:pt x="2975013" y="1971700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84" y="1535874"/>
                  </a:lnTo>
                  <a:lnTo>
                    <a:pt x="2551684" y="1947570"/>
                  </a:lnTo>
                  <a:lnTo>
                    <a:pt x="2551684" y="1971700"/>
                  </a:lnTo>
                  <a:lnTo>
                    <a:pt x="2551684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2551684" y="1971700"/>
                  </a:lnTo>
                  <a:lnTo>
                    <a:pt x="2551684" y="1947570"/>
                  </a:lnTo>
                  <a:lnTo>
                    <a:pt x="2151888" y="1947570"/>
                  </a:lnTo>
                  <a:lnTo>
                    <a:pt x="2151888" y="1535874"/>
                  </a:lnTo>
                  <a:lnTo>
                    <a:pt x="2128367" y="1535874"/>
                  </a:lnTo>
                  <a:lnTo>
                    <a:pt x="2128367" y="194757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1728558" y="2370544"/>
                  </a:lnTo>
                  <a:lnTo>
                    <a:pt x="1728558" y="1971700"/>
                  </a:lnTo>
                  <a:lnTo>
                    <a:pt x="2128367" y="19717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959000"/>
                  </a:lnTo>
                  <a:lnTo>
                    <a:pt x="1705038" y="1959000"/>
                  </a:lnTo>
                  <a:lnTo>
                    <a:pt x="1705038" y="3354959"/>
                  </a:lnTo>
                  <a:lnTo>
                    <a:pt x="1728558" y="3354959"/>
                  </a:lnTo>
                  <a:lnTo>
                    <a:pt x="1728558" y="3241891"/>
                  </a:lnTo>
                  <a:lnTo>
                    <a:pt x="2128367" y="3241891"/>
                  </a:lnTo>
                  <a:lnTo>
                    <a:pt x="2128367" y="3354959"/>
                  </a:lnTo>
                  <a:lnTo>
                    <a:pt x="2151888" y="3354959"/>
                  </a:lnTo>
                  <a:lnTo>
                    <a:pt x="2151888" y="3241891"/>
                  </a:lnTo>
                  <a:lnTo>
                    <a:pt x="2551684" y="3241891"/>
                  </a:lnTo>
                  <a:lnTo>
                    <a:pt x="2551684" y="3354959"/>
                  </a:lnTo>
                  <a:lnTo>
                    <a:pt x="2575204" y="3354959"/>
                  </a:lnTo>
                  <a:lnTo>
                    <a:pt x="2575204" y="3241891"/>
                  </a:lnTo>
                  <a:lnTo>
                    <a:pt x="2975013" y="3241891"/>
                  </a:lnTo>
                  <a:lnTo>
                    <a:pt x="2975013" y="3354959"/>
                  </a:lnTo>
                  <a:lnTo>
                    <a:pt x="2998533" y="3354959"/>
                  </a:lnTo>
                  <a:lnTo>
                    <a:pt x="2998533" y="3241891"/>
                  </a:lnTo>
                  <a:lnTo>
                    <a:pt x="3398329" y="3241891"/>
                  </a:lnTo>
                  <a:lnTo>
                    <a:pt x="3398329" y="3354959"/>
                  </a:lnTo>
                  <a:lnTo>
                    <a:pt x="3421850" y="3354959"/>
                  </a:lnTo>
                  <a:lnTo>
                    <a:pt x="3421850" y="3241891"/>
                  </a:lnTo>
                  <a:lnTo>
                    <a:pt x="3833418" y="3241891"/>
                  </a:lnTo>
                  <a:lnTo>
                    <a:pt x="3833418" y="3217761"/>
                  </a:lnTo>
                  <a:lnTo>
                    <a:pt x="3421850" y="3217761"/>
                  </a:lnTo>
                  <a:lnTo>
                    <a:pt x="3421850" y="2817990"/>
                  </a:lnTo>
                  <a:lnTo>
                    <a:pt x="3398329" y="2817990"/>
                  </a:lnTo>
                  <a:lnTo>
                    <a:pt x="3398329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575204" y="3217761"/>
                  </a:lnTo>
                  <a:lnTo>
                    <a:pt x="2575204" y="2817990"/>
                  </a:lnTo>
                  <a:lnTo>
                    <a:pt x="2551684" y="2817990"/>
                  </a:lnTo>
                  <a:lnTo>
                    <a:pt x="2551684" y="3217761"/>
                  </a:lnTo>
                  <a:lnTo>
                    <a:pt x="2151888" y="3217761"/>
                  </a:lnTo>
                  <a:lnTo>
                    <a:pt x="2151888" y="2817990"/>
                  </a:lnTo>
                  <a:lnTo>
                    <a:pt x="2128367" y="2817990"/>
                  </a:lnTo>
                  <a:lnTo>
                    <a:pt x="2128367" y="3217761"/>
                  </a:lnTo>
                  <a:lnTo>
                    <a:pt x="1728558" y="3217761"/>
                  </a:lnTo>
                  <a:lnTo>
                    <a:pt x="1728558" y="2817647"/>
                  </a:lnTo>
                  <a:lnTo>
                    <a:pt x="3833418" y="2817647"/>
                  </a:lnTo>
                  <a:lnTo>
                    <a:pt x="3833418" y="2794787"/>
                  </a:lnTo>
                  <a:lnTo>
                    <a:pt x="1728558" y="2794787"/>
                  </a:lnTo>
                  <a:lnTo>
                    <a:pt x="1728558" y="2394674"/>
                  </a:lnTo>
                  <a:lnTo>
                    <a:pt x="2128367" y="2394674"/>
                  </a:lnTo>
                  <a:lnTo>
                    <a:pt x="2128367" y="2794470"/>
                  </a:lnTo>
                  <a:lnTo>
                    <a:pt x="2151888" y="2794470"/>
                  </a:lnTo>
                  <a:lnTo>
                    <a:pt x="2151888" y="2394674"/>
                  </a:lnTo>
                  <a:lnTo>
                    <a:pt x="2551684" y="2394674"/>
                  </a:lnTo>
                  <a:lnTo>
                    <a:pt x="2551684" y="2794470"/>
                  </a:lnTo>
                  <a:lnTo>
                    <a:pt x="2575204" y="2794470"/>
                  </a:lnTo>
                  <a:lnTo>
                    <a:pt x="2575204" y="2394674"/>
                  </a:lnTo>
                  <a:lnTo>
                    <a:pt x="2975013" y="2394674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394674"/>
                  </a:lnTo>
                  <a:lnTo>
                    <a:pt x="3398329" y="2394674"/>
                  </a:lnTo>
                  <a:lnTo>
                    <a:pt x="3398329" y="2794470"/>
                  </a:lnTo>
                  <a:lnTo>
                    <a:pt x="3421850" y="2794470"/>
                  </a:lnTo>
                  <a:lnTo>
                    <a:pt x="3421850" y="2394674"/>
                  </a:lnTo>
                  <a:lnTo>
                    <a:pt x="3833418" y="2394674"/>
                  </a:lnTo>
                  <a:lnTo>
                    <a:pt x="3833418" y="2370544"/>
                  </a:lnTo>
                  <a:lnTo>
                    <a:pt x="3421850" y="2370544"/>
                  </a:lnTo>
                  <a:lnTo>
                    <a:pt x="3421850" y="1971700"/>
                  </a:lnTo>
                  <a:lnTo>
                    <a:pt x="3833418" y="1971700"/>
                  </a:lnTo>
                  <a:lnTo>
                    <a:pt x="3833418" y="1959000"/>
                  </a:lnTo>
                  <a:lnTo>
                    <a:pt x="3833418" y="1947570"/>
                  </a:lnTo>
                  <a:close/>
                </a:path>
                <a:path w="5962015" h="10287635">
                  <a:moveTo>
                    <a:pt x="5961786" y="241528"/>
                  </a:moveTo>
                  <a:lnTo>
                    <a:pt x="3856939" y="241528"/>
                  </a:lnTo>
                  <a:lnTo>
                    <a:pt x="3856939" y="190"/>
                  </a:lnTo>
                  <a:lnTo>
                    <a:pt x="3833418" y="190"/>
                  </a:lnTo>
                  <a:lnTo>
                    <a:pt x="3833418" y="241528"/>
                  </a:lnTo>
                  <a:lnTo>
                    <a:pt x="3421850" y="241528"/>
                  </a:lnTo>
                  <a:lnTo>
                    <a:pt x="3421850" y="0"/>
                  </a:lnTo>
                  <a:lnTo>
                    <a:pt x="3398329" y="0"/>
                  </a:lnTo>
                  <a:lnTo>
                    <a:pt x="3398329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84" y="0"/>
                  </a:lnTo>
                  <a:lnTo>
                    <a:pt x="2551684" y="241528"/>
                  </a:lnTo>
                  <a:lnTo>
                    <a:pt x="2151888" y="241528"/>
                  </a:lnTo>
                  <a:lnTo>
                    <a:pt x="2151888" y="0"/>
                  </a:lnTo>
                  <a:lnTo>
                    <a:pt x="2128367" y="0"/>
                  </a:lnTo>
                  <a:lnTo>
                    <a:pt x="2128367" y="241528"/>
                  </a:lnTo>
                  <a:lnTo>
                    <a:pt x="1728558" y="241528"/>
                  </a:lnTo>
                  <a:lnTo>
                    <a:pt x="1728558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58" y="1947392"/>
                  </a:lnTo>
                  <a:lnTo>
                    <a:pt x="1728558" y="1535849"/>
                  </a:lnTo>
                  <a:lnTo>
                    <a:pt x="3833418" y="1535849"/>
                  </a:lnTo>
                  <a:lnTo>
                    <a:pt x="3833418" y="1512989"/>
                  </a:lnTo>
                  <a:lnTo>
                    <a:pt x="1728558" y="1512989"/>
                  </a:lnTo>
                  <a:lnTo>
                    <a:pt x="1728558" y="1112875"/>
                  </a:lnTo>
                  <a:lnTo>
                    <a:pt x="2128367" y="1112875"/>
                  </a:lnTo>
                  <a:lnTo>
                    <a:pt x="2128367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551684" y="1112875"/>
                  </a:lnTo>
                  <a:lnTo>
                    <a:pt x="2551684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29" y="1112875"/>
                  </a:lnTo>
                  <a:lnTo>
                    <a:pt x="3398329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833418" y="1112875"/>
                  </a:lnTo>
                  <a:lnTo>
                    <a:pt x="383341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29" y="688975"/>
                  </a:lnTo>
                  <a:lnTo>
                    <a:pt x="3398329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84" y="688975"/>
                  </a:lnTo>
                  <a:lnTo>
                    <a:pt x="2551684" y="1088745"/>
                  </a:lnTo>
                  <a:lnTo>
                    <a:pt x="2151888" y="1088745"/>
                  </a:lnTo>
                  <a:lnTo>
                    <a:pt x="2151888" y="688975"/>
                  </a:lnTo>
                  <a:lnTo>
                    <a:pt x="2128367" y="688975"/>
                  </a:lnTo>
                  <a:lnTo>
                    <a:pt x="2128367" y="1088745"/>
                  </a:lnTo>
                  <a:lnTo>
                    <a:pt x="1728558" y="1088745"/>
                  </a:lnTo>
                  <a:lnTo>
                    <a:pt x="1728558" y="688632"/>
                  </a:lnTo>
                  <a:lnTo>
                    <a:pt x="3833418" y="688632"/>
                  </a:lnTo>
                  <a:lnTo>
                    <a:pt x="3833418" y="665772"/>
                  </a:lnTo>
                  <a:lnTo>
                    <a:pt x="1728558" y="665772"/>
                  </a:lnTo>
                  <a:lnTo>
                    <a:pt x="1728558" y="265658"/>
                  </a:lnTo>
                  <a:lnTo>
                    <a:pt x="2128367" y="265658"/>
                  </a:lnTo>
                  <a:lnTo>
                    <a:pt x="2128367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551684" y="265658"/>
                  </a:lnTo>
                  <a:lnTo>
                    <a:pt x="2551684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29" y="265658"/>
                  </a:lnTo>
                  <a:lnTo>
                    <a:pt x="3398329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833418" y="265658"/>
                  </a:lnTo>
                  <a:lnTo>
                    <a:pt x="5961786" y="265658"/>
                  </a:lnTo>
                  <a:lnTo>
                    <a:pt x="5961786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8933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8745"/>
                  </a:lnTo>
                  <a:lnTo>
                    <a:pt x="1716811" y="1088745"/>
                  </a:lnTo>
                  <a:lnTo>
                    <a:pt x="1716811" y="688975"/>
                  </a:lnTo>
                  <a:lnTo>
                    <a:pt x="1693291" y="688975"/>
                  </a:lnTo>
                  <a:lnTo>
                    <a:pt x="1693291" y="1088745"/>
                  </a:lnTo>
                  <a:lnTo>
                    <a:pt x="1293482" y="1088745"/>
                  </a:lnTo>
                  <a:lnTo>
                    <a:pt x="1293482" y="688975"/>
                  </a:lnTo>
                  <a:lnTo>
                    <a:pt x="1269961" y="688975"/>
                  </a:lnTo>
                  <a:lnTo>
                    <a:pt x="1269961" y="1088745"/>
                  </a:lnTo>
                  <a:lnTo>
                    <a:pt x="870165" y="1088745"/>
                  </a:lnTo>
                  <a:lnTo>
                    <a:pt x="870165" y="688975"/>
                  </a:lnTo>
                  <a:lnTo>
                    <a:pt x="846645" y="688975"/>
                  </a:lnTo>
                  <a:lnTo>
                    <a:pt x="846645" y="1088745"/>
                  </a:lnTo>
                  <a:lnTo>
                    <a:pt x="446836" y="1088745"/>
                  </a:lnTo>
                  <a:lnTo>
                    <a:pt x="446836" y="688975"/>
                  </a:lnTo>
                  <a:lnTo>
                    <a:pt x="423316" y="688975"/>
                  </a:lnTo>
                  <a:lnTo>
                    <a:pt x="423316" y="1088745"/>
                  </a:lnTo>
                  <a:lnTo>
                    <a:pt x="23520" y="1088745"/>
                  </a:lnTo>
                  <a:lnTo>
                    <a:pt x="23520" y="688632"/>
                  </a:lnTo>
                  <a:lnTo>
                    <a:pt x="2128367" y="688632"/>
                  </a:lnTo>
                  <a:lnTo>
                    <a:pt x="2128367" y="665772"/>
                  </a:lnTo>
                  <a:lnTo>
                    <a:pt x="23520" y="665772"/>
                  </a:lnTo>
                  <a:lnTo>
                    <a:pt x="23520" y="265658"/>
                  </a:lnTo>
                  <a:lnTo>
                    <a:pt x="423316" y="265658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658"/>
                  </a:lnTo>
                  <a:lnTo>
                    <a:pt x="846645" y="26565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658"/>
                  </a:lnTo>
                  <a:lnTo>
                    <a:pt x="1269961" y="265658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658"/>
                  </a:lnTo>
                  <a:lnTo>
                    <a:pt x="1693291" y="26565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658"/>
                  </a:lnTo>
                  <a:lnTo>
                    <a:pt x="2128367" y="265658"/>
                  </a:lnTo>
                  <a:lnTo>
                    <a:pt x="2128367" y="241528"/>
                  </a:lnTo>
                  <a:lnTo>
                    <a:pt x="1716811" y="241528"/>
                  </a:lnTo>
                  <a:lnTo>
                    <a:pt x="1716811" y="0"/>
                  </a:lnTo>
                  <a:lnTo>
                    <a:pt x="1693291" y="0"/>
                  </a:lnTo>
                  <a:lnTo>
                    <a:pt x="1693291" y="241528"/>
                  </a:lnTo>
                  <a:lnTo>
                    <a:pt x="1293482" y="241528"/>
                  </a:lnTo>
                  <a:lnTo>
                    <a:pt x="1293482" y="0"/>
                  </a:lnTo>
                  <a:lnTo>
                    <a:pt x="1269961" y="0"/>
                  </a:lnTo>
                  <a:lnTo>
                    <a:pt x="1269961" y="241528"/>
                  </a:lnTo>
                  <a:lnTo>
                    <a:pt x="870165" y="241528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241528"/>
                  </a:lnTo>
                  <a:lnTo>
                    <a:pt x="446836" y="241528"/>
                  </a:lnTo>
                  <a:lnTo>
                    <a:pt x="446836" y="0"/>
                  </a:lnTo>
                  <a:lnTo>
                    <a:pt x="423316" y="0"/>
                  </a:lnTo>
                  <a:lnTo>
                    <a:pt x="423316" y="241528"/>
                  </a:lnTo>
                  <a:lnTo>
                    <a:pt x="0" y="241528"/>
                  </a:lnTo>
                  <a:lnTo>
                    <a:pt x="0" y="265658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67" y="1535849"/>
                  </a:lnTo>
                  <a:lnTo>
                    <a:pt x="2128367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423316" y="1112875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875"/>
                  </a:lnTo>
                  <a:lnTo>
                    <a:pt x="846645" y="1112875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875"/>
                  </a:lnTo>
                  <a:lnTo>
                    <a:pt x="1269961" y="1112875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875"/>
                  </a:lnTo>
                  <a:lnTo>
                    <a:pt x="1693291" y="1112875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875"/>
                  </a:lnTo>
                  <a:lnTo>
                    <a:pt x="2128367" y="1112875"/>
                  </a:lnTo>
                  <a:lnTo>
                    <a:pt x="2128367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27301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89"/>
                  </a:moveTo>
                  <a:lnTo>
                    <a:pt x="423329" y="9783889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89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446849" y="265531"/>
                  </a:moveTo>
                  <a:lnTo>
                    <a:pt x="423329" y="265531"/>
                  </a:lnTo>
                  <a:lnTo>
                    <a:pt x="423329" y="665454"/>
                  </a:lnTo>
                  <a:lnTo>
                    <a:pt x="446849" y="665454"/>
                  </a:lnTo>
                  <a:lnTo>
                    <a:pt x="446849" y="265531"/>
                  </a:lnTo>
                  <a:close/>
                </a:path>
                <a:path w="4257040" h="10287635">
                  <a:moveTo>
                    <a:pt x="446849" y="0"/>
                  </a:moveTo>
                  <a:lnTo>
                    <a:pt x="423329" y="0"/>
                  </a:lnTo>
                  <a:lnTo>
                    <a:pt x="423329" y="242011"/>
                  </a:lnTo>
                  <a:lnTo>
                    <a:pt x="446849" y="242011"/>
                  </a:lnTo>
                  <a:lnTo>
                    <a:pt x="446849" y="0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870165" y="0"/>
                  </a:moveTo>
                  <a:lnTo>
                    <a:pt x="846645" y="0"/>
                  </a:lnTo>
                  <a:lnTo>
                    <a:pt x="846645" y="242011"/>
                  </a:lnTo>
                  <a:lnTo>
                    <a:pt x="870165" y="242011"/>
                  </a:lnTo>
                  <a:lnTo>
                    <a:pt x="870165" y="0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89"/>
                  </a:moveTo>
                  <a:lnTo>
                    <a:pt x="1269974" y="9783889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89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293495" y="265531"/>
                  </a:moveTo>
                  <a:lnTo>
                    <a:pt x="1269974" y="265531"/>
                  </a:lnTo>
                  <a:lnTo>
                    <a:pt x="1269974" y="665454"/>
                  </a:lnTo>
                  <a:lnTo>
                    <a:pt x="1293495" y="665454"/>
                  </a:lnTo>
                  <a:lnTo>
                    <a:pt x="1293495" y="265531"/>
                  </a:lnTo>
                  <a:close/>
                </a:path>
                <a:path w="4257040" h="10287635">
                  <a:moveTo>
                    <a:pt x="1293495" y="0"/>
                  </a:moveTo>
                  <a:lnTo>
                    <a:pt x="1269974" y="0"/>
                  </a:lnTo>
                  <a:lnTo>
                    <a:pt x="1269974" y="242011"/>
                  </a:lnTo>
                  <a:lnTo>
                    <a:pt x="1293495" y="242011"/>
                  </a:lnTo>
                  <a:lnTo>
                    <a:pt x="1293495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59"/>
                  </a:lnTo>
                  <a:lnTo>
                    <a:pt x="446849" y="335495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59"/>
                  </a:lnTo>
                  <a:lnTo>
                    <a:pt x="1293495" y="335495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0" y="1112875"/>
                  </a:lnTo>
                  <a:lnTo>
                    <a:pt x="0" y="1512989"/>
                  </a:lnTo>
                  <a:lnTo>
                    <a:pt x="0" y="1535849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80" y="1535849"/>
                  </a:lnTo>
                  <a:lnTo>
                    <a:pt x="2128380" y="1947392"/>
                  </a:lnTo>
                  <a:lnTo>
                    <a:pt x="2151900" y="1947392"/>
                  </a:lnTo>
                  <a:lnTo>
                    <a:pt x="2151900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900" y="1512989"/>
                  </a:lnTo>
                  <a:lnTo>
                    <a:pt x="2151900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900" y="1088745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900" y="665772"/>
                  </a:lnTo>
                  <a:lnTo>
                    <a:pt x="2151900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55682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425704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4257040" h="10287635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910"/>
                  </a:lnTo>
                  <a:lnTo>
                    <a:pt x="446836" y="1088910"/>
                  </a:lnTo>
                  <a:lnTo>
                    <a:pt x="446836" y="688975"/>
                  </a:lnTo>
                  <a:close/>
                </a:path>
                <a:path w="4257040" h="10287635">
                  <a:moveTo>
                    <a:pt x="446836" y="265531"/>
                  </a:moveTo>
                  <a:lnTo>
                    <a:pt x="423316" y="265531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531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425704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4257040" h="10287635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910"/>
                  </a:lnTo>
                  <a:lnTo>
                    <a:pt x="1293482" y="1088910"/>
                  </a:lnTo>
                  <a:lnTo>
                    <a:pt x="1293482" y="688975"/>
                  </a:lnTo>
                  <a:close/>
                </a:path>
                <a:path w="4257040" h="10287635">
                  <a:moveTo>
                    <a:pt x="1293482" y="265531"/>
                  </a:moveTo>
                  <a:lnTo>
                    <a:pt x="1269961" y="265531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31"/>
                  </a:lnTo>
                  <a:close/>
                </a:path>
                <a:path w="4257040" h="10287635">
                  <a:moveTo>
                    <a:pt x="1293482" y="0"/>
                  </a:moveTo>
                  <a:lnTo>
                    <a:pt x="1269961" y="0"/>
                  </a:lnTo>
                  <a:lnTo>
                    <a:pt x="1269961" y="242011"/>
                  </a:lnTo>
                  <a:lnTo>
                    <a:pt x="1293482" y="242011"/>
                  </a:lnTo>
                  <a:lnTo>
                    <a:pt x="1293482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684049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89"/>
                  </a:moveTo>
                  <a:lnTo>
                    <a:pt x="423329" y="9783889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89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89"/>
                  </a:moveTo>
                  <a:lnTo>
                    <a:pt x="1269974" y="9783889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89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59"/>
                  </a:lnTo>
                  <a:lnTo>
                    <a:pt x="446849" y="335495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59"/>
                  </a:lnTo>
                  <a:lnTo>
                    <a:pt x="1293495" y="335495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71" y="0"/>
                  </a:lnTo>
                  <a:lnTo>
                    <a:pt x="3821671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71" y="688975"/>
                  </a:lnTo>
                  <a:lnTo>
                    <a:pt x="382167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812429" y="0"/>
              <a:ext cx="3475990" cy="10287635"/>
            </a:xfrm>
            <a:custGeom>
              <a:avLst/>
              <a:gdLst/>
              <a:ahLst/>
              <a:cxnLst/>
              <a:rect l="l" t="t" r="r" b="b"/>
              <a:pathLst>
                <a:path w="347599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347599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347599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3475990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3475990" h="10287635">
                  <a:moveTo>
                    <a:pt x="870153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53" y="10028403"/>
                  </a:lnTo>
                  <a:lnTo>
                    <a:pt x="870153" y="9783889"/>
                  </a:lnTo>
                  <a:close/>
                </a:path>
                <a:path w="3475990" h="10287635">
                  <a:moveTo>
                    <a:pt x="870153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53" y="1512354"/>
                  </a:lnTo>
                  <a:lnTo>
                    <a:pt x="870153" y="1112431"/>
                  </a:lnTo>
                  <a:close/>
                </a:path>
                <a:path w="347599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347599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347599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3475990" h="10287635">
                  <a:moveTo>
                    <a:pt x="1716798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798" y="10287013"/>
                  </a:lnTo>
                  <a:lnTo>
                    <a:pt x="1716798" y="10051923"/>
                  </a:lnTo>
                  <a:close/>
                </a:path>
                <a:path w="3475990" h="10287635">
                  <a:moveTo>
                    <a:pt x="1716798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798" y="10028403"/>
                  </a:lnTo>
                  <a:lnTo>
                    <a:pt x="1716798" y="9783889"/>
                  </a:lnTo>
                  <a:close/>
                </a:path>
                <a:path w="3475990" h="10287635">
                  <a:moveTo>
                    <a:pt x="1716798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798" y="1512354"/>
                  </a:lnTo>
                  <a:lnTo>
                    <a:pt x="1716798" y="1112431"/>
                  </a:lnTo>
                  <a:close/>
                </a:path>
                <a:path w="3475990" h="10287635">
                  <a:moveTo>
                    <a:pt x="2128367" y="10029038"/>
                  </a:moveTo>
                  <a:lnTo>
                    <a:pt x="23507" y="10029038"/>
                  </a:lnTo>
                  <a:lnTo>
                    <a:pt x="23507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07" y="10286886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3475990" h="10287635">
                  <a:moveTo>
                    <a:pt x="347555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140127" y="1947570"/>
                  </a:lnTo>
                  <a:lnTo>
                    <a:pt x="2140127" y="1959000"/>
                  </a:lnTo>
                  <a:lnTo>
                    <a:pt x="2128367" y="19590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53" y="2370544"/>
                  </a:lnTo>
                  <a:lnTo>
                    <a:pt x="870153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53" y="1947570"/>
                  </a:lnTo>
                  <a:lnTo>
                    <a:pt x="870153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07" y="2370544"/>
                  </a:lnTo>
                  <a:lnTo>
                    <a:pt x="23507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07" y="3354959"/>
                  </a:lnTo>
                  <a:lnTo>
                    <a:pt x="23507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53" y="3354959"/>
                  </a:lnTo>
                  <a:lnTo>
                    <a:pt x="870153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798" y="3354959"/>
                  </a:lnTo>
                  <a:lnTo>
                    <a:pt x="1716798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798" y="3217761"/>
                  </a:lnTo>
                  <a:lnTo>
                    <a:pt x="1716798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53" y="3217761"/>
                  </a:lnTo>
                  <a:lnTo>
                    <a:pt x="870153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07" y="3217761"/>
                  </a:lnTo>
                  <a:lnTo>
                    <a:pt x="23507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07" y="2794787"/>
                  </a:lnTo>
                  <a:lnTo>
                    <a:pt x="23507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53" y="2794470"/>
                  </a:lnTo>
                  <a:lnTo>
                    <a:pt x="870153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798" y="2794470"/>
                  </a:lnTo>
                  <a:lnTo>
                    <a:pt x="1716798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798" y="2370544"/>
                  </a:lnTo>
                  <a:lnTo>
                    <a:pt x="1716798" y="197170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3475558" y="1971700"/>
                  </a:lnTo>
                  <a:lnTo>
                    <a:pt x="3475558" y="1959000"/>
                  </a:lnTo>
                  <a:lnTo>
                    <a:pt x="3475558" y="1947570"/>
                  </a:lnTo>
                  <a:close/>
                </a:path>
                <a:path w="3475990" h="10287635">
                  <a:moveTo>
                    <a:pt x="3475558" y="241528"/>
                  </a:moveTo>
                  <a:lnTo>
                    <a:pt x="3421850" y="241528"/>
                  </a:lnTo>
                  <a:lnTo>
                    <a:pt x="3421850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3475558" y="1535849"/>
                  </a:lnTo>
                  <a:lnTo>
                    <a:pt x="347555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475558" y="1112875"/>
                  </a:lnTo>
                  <a:lnTo>
                    <a:pt x="347555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3475558" y="688632"/>
                  </a:lnTo>
                  <a:lnTo>
                    <a:pt x="347555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475558" y="265658"/>
                  </a:lnTo>
                  <a:lnTo>
                    <a:pt x="347555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940796" y="1971090"/>
              <a:ext cx="1347470" cy="8315959"/>
            </a:xfrm>
            <a:custGeom>
              <a:avLst/>
              <a:gdLst/>
              <a:ahLst/>
              <a:cxnLst/>
              <a:rect l="l" t="t" r="r" b="b"/>
              <a:pathLst>
                <a:path w="1347469" h="8315959">
                  <a:moveTo>
                    <a:pt x="446836" y="7812799"/>
                  </a:moveTo>
                  <a:lnTo>
                    <a:pt x="423329" y="7812799"/>
                  </a:lnTo>
                  <a:lnTo>
                    <a:pt x="423329" y="8057312"/>
                  </a:lnTo>
                  <a:lnTo>
                    <a:pt x="446836" y="8057312"/>
                  </a:lnTo>
                  <a:lnTo>
                    <a:pt x="446836" y="7812799"/>
                  </a:lnTo>
                  <a:close/>
                </a:path>
                <a:path w="1347469" h="8315959">
                  <a:moveTo>
                    <a:pt x="1347190" y="8057947"/>
                  </a:moveTo>
                  <a:lnTo>
                    <a:pt x="23520" y="8057947"/>
                  </a:lnTo>
                  <a:lnTo>
                    <a:pt x="23520" y="7812799"/>
                  </a:lnTo>
                  <a:lnTo>
                    <a:pt x="0" y="7812799"/>
                  </a:lnTo>
                  <a:lnTo>
                    <a:pt x="0" y="8057947"/>
                  </a:lnTo>
                  <a:lnTo>
                    <a:pt x="0" y="8080807"/>
                  </a:lnTo>
                  <a:lnTo>
                    <a:pt x="0" y="8315795"/>
                  </a:lnTo>
                  <a:lnTo>
                    <a:pt x="23520" y="8315795"/>
                  </a:lnTo>
                  <a:lnTo>
                    <a:pt x="23520" y="8080807"/>
                  </a:lnTo>
                  <a:lnTo>
                    <a:pt x="1347190" y="8080807"/>
                  </a:lnTo>
                  <a:lnTo>
                    <a:pt x="1347190" y="8057947"/>
                  </a:lnTo>
                  <a:close/>
                </a:path>
                <a:path w="1347469" h="8315959">
                  <a:moveTo>
                    <a:pt x="1347190" y="7633703"/>
                  </a:moveTo>
                  <a:lnTo>
                    <a:pt x="1293482" y="7633703"/>
                  </a:lnTo>
                  <a:lnTo>
                    <a:pt x="1293482" y="7233933"/>
                  </a:lnTo>
                  <a:lnTo>
                    <a:pt x="1269974" y="7233933"/>
                  </a:lnTo>
                  <a:lnTo>
                    <a:pt x="1269974" y="7633703"/>
                  </a:lnTo>
                  <a:lnTo>
                    <a:pt x="870165" y="7633703"/>
                  </a:lnTo>
                  <a:lnTo>
                    <a:pt x="870165" y="7233933"/>
                  </a:lnTo>
                  <a:lnTo>
                    <a:pt x="846645" y="7233933"/>
                  </a:lnTo>
                  <a:lnTo>
                    <a:pt x="846645" y="7633703"/>
                  </a:lnTo>
                  <a:lnTo>
                    <a:pt x="797382" y="7633703"/>
                  </a:lnTo>
                  <a:lnTo>
                    <a:pt x="797382" y="7657833"/>
                  </a:lnTo>
                  <a:lnTo>
                    <a:pt x="846645" y="7657833"/>
                  </a:lnTo>
                  <a:lnTo>
                    <a:pt x="846645" y="8057312"/>
                  </a:lnTo>
                  <a:lnTo>
                    <a:pt x="870165" y="8057312"/>
                  </a:lnTo>
                  <a:lnTo>
                    <a:pt x="870165" y="7657833"/>
                  </a:lnTo>
                  <a:lnTo>
                    <a:pt x="1269974" y="7657833"/>
                  </a:lnTo>
                  <a:lnTo>
                    <a:pt x="1269974" y="8057312"/>
                  </a:lnTo>
                  <a:lnTo>
                    <a:pt x="1293482" y="8057312"/>
                  </a:lnTo>
                  <a:lnTo>
                    <a:pt x="1293482" y="7657833"/>
                  </a:lnTo>
                  <a:lnTo>
                    <a:pt x="1347190" y="7657833"/>
                  </a:lnTo>
                  <a:lnTo>
                    <a:pt x="1347190" y="7633703"/>
                  </a:lnTo>
                  <a:close/>
                </a:path>
                <a:path w="1347469" h="8315959">
                  <a:moveTo>
                    <a:pt x="1347190" y="7210730"/>
                  </a:moveTo>
                  <a:lnTo>
                    <a:pt x="797382" y="7210730"/>
                  </a:lnTo>
                  <a:lnTo>
                    <a:pt x="797382" y="7233590"/>
                  </a:lnTo>
                  <a:lnTo>
                    <a:pt x="1347190" y="7233590"/>
                  </a:lnTo>
                  <a:lnTo>
                    <a:pt x="1347190" y="7210730"/>
                  </a:lnTo>
                  <a:close/>
                </a:path>
                <a:path w="1347469" h="8315959">
                  <a:moveTo>
                    <a:pt x="1347190" y="6363513"/>
                  </a:moveTo>
                  <a:lnTo>
                    <a:pt x="1293482" y="6363513"/>
                  </a:lnTo>
                  <a:lnTo>
                    <a:pt x="1293482" y="5951829"/>
                  </a:lnTo>
                  <a:lnTo>
                    <a:pt x="1269974" y="5951829"/>
                  </a:lnTo>
                  <a:lnTo>
                    <a:pt x="1269974" y="6363513"/>
                  </a:lnTo>
                  <a:lnTo>
                    <a:pt x="1269974" y="6387643"/>
                  </a:lnTo>
                  <a:lnTo>
                    <a:pt x="1269974" y="6786486"/>
                  </a:lnTo>
                  <a:lnTo>
                    <a:pt x="870165" y="6786486"/>
                  </a:lnTo>
                  <a:lnTo>
                    <a:pt x="870165" y="6387643"/>
                  </a:lnTo>
                  <a:lnTo>
                    <a:pt x="1269974" y="6387643"/>
                  </a:lnTo>
                  <a:lnTo>
                    <a:pt x="1269974" y="6363513"/>
                  </a:lnTo>
                  <a:lnTo>
                    <a:pt x="870165" y="6363513"/>
                  </a:lnTo>
                  <a:lnTo>
                    <a:pt x="870165" y="5951829"/>
                  </a:lnTo>
                  <a:lnTo>
                    <a:pt x="846645" y="5951829"/>
                  </a:lnTo>
                  <a:lnTo>
                    <a:pt x="846645" y="6363513"/>
                  </a:lnTo>
                  <a:lnTo>
                    <a:pt x="797382" y="6363513"/>
                  </a:lnTo>
                  <a:lnTo>
                    <a:pt x="797382" y="6374943"/>
                  </a:lnTo>
                  <a:lnTo>
                    <a:pt x="797382" y="6387643"/>
                  </a:lnTo>
                  <a:lnTo>
                    <a:pt x="846645" y="6387643"/>
                  </a:lnTo>
                  <a:lnTo>
                    <a:pt x="846645" y="6786486"/>
                  </a:lnTo>
                  <a:lnTo>
                    <a:pt x="797382" y="6786486"/>
                  </a:lnTo>
                  <a:lnTo>
                    <a:pt x="797382" y="6810616"/>
                  </a:lnTo>
                  <a:lnTo>
                    <a:pt x="846645" y="6810616"/>
                  </a:lnTo>
                  <a:lnTo>
                    <a:pt x="846645" y="7210412"/>
                  </a:lnTo>
                  <a:lnTo>
                    <a:pt x="870165" y="7210412"/>
                  </a:lnTo>
                  <a:lnTo>
                    <a:pt x="870165" y="6810616"/>
                  </a:lnTo>
                  <a:lnTo>
                    <a:pt x="1269974" y="6810616"/>
                  </a:lnTo>
                  <a:lnTo>
                    <a:pt x="1269974" y="7210412"/>
                  </a:lnTo>
                  <a:lnTo>
                    <a:pt x="1293482" y="7210412"/>
                  </a:lnTo>
                  <a:lnTo>
                    <a:pt x="1293482" y="6810616"/>
                  </a:lnTo>
                  <a:lnTo>
                    <a:pt x="1347190" y="6810616"/>
                  </a:lnTo>
                  <a:lnTo>
                    <a:pt x="1347190" y="6786486"/>
                  </a:lnTo>
                  <a:lnTo>
                    <a:pt x="1293482" y="6786486"/>
                  </a:lnTo>
                  <a:lnTo>
                    <a:pt x="1293482" y="6387643"/>
                  </a:lnTo>
                  <a:lnTo>
                    <a:pt x="1347190" y="6387643"/>
                  </a:lnTo>
                  <a:lnTo>
                    <a:pt x="1347190" y="6374943"/>
                  </a:lnTo>
                  <a:lnTo>
                    <a:pt x="1347190" y="6363513"/>
                  </a:lnTo>
                  <a:close/>
                </a:path>
                <a:path w="1347469" h="8315959">
                  <a:moveTo>
                    <a:pt x="1347190" y="5928931"/>
                  </a:moveTo>
                  <a:lnTo>
                    <a:pt x="797382" y="5928931"/>
                  </a:lnTo>
                  <a:lnTo>
                    <a:pt x="797382" y="5951791"/>
                  </a:lnTo>
                  <a:lnTo>
                    <a:pt x="1347190" y="5951791"/>
                  </a:lnTo>
                  <a:lnTo>
                    <a:pt x="1347190" y="5928931"/>
                  </a:lnTo>
                  <a:close/>
                </a:path>
                <a:path w="1347469" h="8315959">
                  <a:moveTo>
                    <a:pt x="1347190" y="5504688"/>
                  </a:moveTo>
                  <a:lnTo>
                    <a:pt x="1293482" y="5504688"/>
                  </a:lnTo>
                  <a:lnTo>
                    <a:pt x="1293482" y="5104930"/>
                  </a:lnTo>
                  <a:lnTo>
                    <a:pt x="1269974" y="5104930"/>
                  </a:lnTo>
                  <a:lnTo>
                    <a:pt x="1269974" y="5504688"/>
                  </a:lnTo>
                  <a:lnTo>
                    <a:pt x="870165" y="5504688"/>
                  </a:lnTo>
                  <a:lnTo>
                    <a:pt x="870165" y="5104930"/>
                  </a:lnTo>
                  <a:lnTo>
                    <a:pt x="846645" y="5104930"/>
                  </a:lnTo>
                  <a:lnTo>
                    <a:pt x="846645" y="5504688"/>
                  </a:lnTo>
                  <a:lnTo>
                    <a:pt x="797382" y="5504688"/>
                  </a:lnTo>
                  <a:lnTo>
                    <a:pt x="797382" y="5528818"/>
                  </a:lnTo>
                  <a:lnTo>
                    <a:pt x="846645" y="5528818"/>
                  </a:lnTo>
                  <a:lnTo>
                    <a:pt x="846645" y="5928296"/>
                  </a:lnTo>
                  <a:lnTo>
                    <a:pt x="870165" y="5928296"/>
                  </a:lnTo>
                  <a:lnTo>
                    <a:pt x="870165" y="5528818"/>
                  </a:lnTo>
                  <a:lnTo>
                    <a:pt x="1269974" y="5528818"/>
                  </a:lnTo>
                  <a:lnTo>
                    <a:pt x="1269974" y="5928296"/>
                  </a:lnTo>
                  <a:lnTo>
                    <a:pt x="1293482" y="5928296"/>
                  </a:lnTo>
                  <a:lnTo>
                    <a:pt x="1293482" y="5528818"/>
                  </a:lnTo>
                  <a:lnTo>
                    <a:pt x="1347190" y="5528818"/>
                  </a:lnTo>
                  <a:lnTo>
                    <a:pt x="1347190" y="5504688"/>
                  </a:lnTo>
                  <a:close/>
                </a:path>
                <a:path w="1347469" h="8315959">
                  <a:moveTo>
                    <a:pt x="1347190" y="5081714"/>
                  </a:moveTo>
                  <a:lnTo>
                    <a:pt x="797382" y="5081714"/>
                  </a:lnTo>
                  <a:lnTo>
                    <a:pt x="797382" y="5104574"/>
                  </a:lnTo>
                  <a:lnTo>
                    <a:pt x="1347190" y="5104574"/>
                  </a:lnTo>
                  <a:lnTo>
                    <a:pt x="1347190" y="5081714"/>
                  </a:lnTo>
                  <a:close/>
                </a:path>
                <a:path w="1347469" h="8315959">
                  <a:moveTo>
                    <a:pt x="1347190" y="4234497"/>
                  </a:moveTo>
                  <a:lnTo>
                    <a:pt x="1293482" y="4234497"/>
                  </a:lnTo>
                  <a:lnTo>
                    <a:pt x="1293482" y="3822814"/>
                  </a:lnTo>
                  <a:lnTo>
                    <a:pt x="1269974" y="3822814"/>
                  </a:lnTo>
                  <a:lnTo>
                    <a:pt x="1269974" y="4234497"/>
                  </a:lnTo>
                  <a:lnTo>
                    <a:pt x="1269974" y="4258627"/>
                  </a:lnTo>
                  <a:lnTo>
                    <a:pt x="1269974" y="4657471"/>
                  </a:lnTo>
                  <a:lnTo>
                    <a:pt x="870165" y="4657471"/>
                  </a:lnTo>
                  <a:lnTo>
                    <a:pt x="870165" y="4258627"/>
                  </a:lnTo>
                  <a:lnTo>
                    <a:pt x="1269974" y="4258627"/>
                  </a:lnTo>
                  <a:lnTo>
                    <a:pt x="1269974" y="4234497"/>
                  </a:lnTo>
                  <a:lnTo>
                    <a:pt x="870165" y="4234497"/>
                  </a:lnTo>
                  <a:lnTo>
                    <a:pt x="870165" y="3822814"/>
                  </a:lnTo>
                  <a:lnTo>
                    <a:pt x="846645" y="3822814"/>
                  </a:lnTo>
                  <a:lnTo>
                    <a:pt x="846645" y="4234497"/>
                  </a:lnTo>
                  <a:lnTo>
                    <a:pt x="797382" y="4234497"/>
                  </a:lnTo>
                  <a:lnTo>
                    <a:pt x="797382" y="4245927"/>
                  </a:lnTo>
                  <a:lnTo>
                    <a:pt x="797382" y="4258627"/>
                  </a:lnTo>
                  <a:lnTo>
                    <a:pt x="846645" y="4258627"/>
                  </a:lnTo>
                  <a:lnTo>
                    <a:pt x="846645" y="4657471"/>
                  </a:lnTo>
                  <a:lnTo>
                    <a:pt x="797382" y="4657471"/>
                  </a:lnTo>
                  <a:lnTo>
                    <a:pt x="797382" y="4681601"/>
                  </a:lnTo>
                  <a:lnTo>
                    <a:pt x="846645" y="468160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601"/>
                  </a:lnTo>
                  <a:lnTo>
                    <a:pt x="1269974" y="4681601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601"/>
                  </a:lnTo>
                  <a:lnTo>
                    <a:pt x="1347190" y="4681601"/>
                  </a:lnTo>
                  <a:lnTo>
                    <a:pt x="1347190" y="4657471"/>
                  </a:lnTo>
                  <a:lnTo>
                    <a:pt x="1293482" y="4657471"/>
                  </a:lnTo>
                  <a:lnTo>
                    <a:pt x="1293482" y="4258627"/>
                  </a:lnTo>
                  <a:lnTo>
                    <a:pt x="1347190" y="4258627"/>
                  </a:lnTo>
                  <a:lnTo>
                    <a:pt x="1347190" y="4245927"/>
                  </a:lnTo>
                  <a:lnTo>
                    <a:pt x="1347190" y="4234497"/>
                  </a:lnTo>
                  <a:close/>
                </a:path>
                <a:path w="1347469" h="8315959">
                  <a:moveTo>
                    <a:pt x="1347190" y="3799916"/>
                  </a:moveTo>
                  <a:lnTo>
                    <a:pt x="797382" y="3799916"/>
                  </a:lnTo>
                  <a:lnTo>
                    <a:pt x="797382" y="3822789"/>
                  </a:lnTo>
                  <a:lnTo>
                    <a:pt x="1347190" y="3822789"/>
                  </a:lnTo>
                  <a:lnTo>
                    <a:pt x="1347190" y="3799916"/>
                  </a:lnTo>
                  <a:close/>
                </a:path>
                <a:path w="1347469" h="8315959">
                  <a:moveTo>
                    <a:pt x="1347190" y="3375672"/>
                  </a:moveTo>
                  <a:lnTo>
                    <a:pt x="1293482" y="3375672"/>
                  </a:lnTo>
                  <a:lnTo>
                    <a:pt x="1293482" y="2975914"/>
                  </a:lnTo>
                  <a:lnTo>
                    <a:pt x="1269974" y="2975914"/>
                  </a:lnTo>
                  <a:lnTo>
                    <a:pt x="1269974" y="3375672"/>
                  </a:lnTo>
                  <a:lnTo>
                    <a:pt x="870165" y="3375672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75672"/>
                  </a:lnTo>
                  <a:lnTo>
                    <a:pt x="797382" y="3375672"/>
                  </a:lnTo>
                  <a:lnTo>
                    <a:pt x="797382" y="3399815"/>
                  </a:lnTo>
                  <a:lnTo>
                    <a:pt x="846645" y="3399815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15"/>
                  </a:lnTo>
                  <a:lnTo>
                    <a:pt x="1269974" y="3399815"/>
                  </a:lnTo>
                  <a:lnTo>
                    <a:pt x="1269974" y="3799281"/>
                  </a:lnTo>
                  <a:lnTo>
                    <a:pt x="1293482" y="3799281"/>
                  </a:lnTo>
                  <a:lnTo>
                    <a:pt x="1293482" y="3399815"/>
                  </a:lnTo>
                  <a:lnTo>
                    <a:pt x="1347190" y="3399815"/>
                  </a:lnTo>
                  <a:lnTo>
                    <a:pt x="1347190" y="3375672"/>
                  </a:lnTo>
                  <a:close/>
                </a:path>
                <a:path w="1347469" h="8315959">
                  <a:moveTo>
                    <a:pt x="1347190" y="2952699"/>
                  </a:moveTo>
                  <a:lnTo>
                    <a:pt x="797382" y="2952699"/>
                  </a:lnTo>
                  <a:lnTo>
                    <a:pt x="797382" y="2975572"/>
                  </a:lnTo>
                  <a:lnTo>
                    <a:pt x="1347190" y="2975572"/>
                  </a:lnTo>
                  <a:lnTo>
                    <a:pt x="1347190" y="2952699"/>
                  </a:lnTo>
                  <a:close/>
                </a:path>
                <a:path w="1347469" h="8315959">
                  <a:moveTo>
                    <a:pt x="1347190" y="2105482"/>
                  </a:moveTo>
                  <a:lnTo>
                    <a:pt x="1293482" y="2105482"/>
                  </a:lnTo>
                  <a:lnTo>
                    <a:pt x="1293482" y="1693799"/>
                  </a:lnTo>
                  <a:lnTo>
                    <a:pt x="1269974" y="1693799"/>
                  </a:lnTo>
                  <a:lnTo>
                    <a:pt x="1269974" y="2105482"/>
                  </a:lnTo>
                  <a:lnTo>
                    <a:pt x="1269974" y="2129625"/>
                  </a:lnTo>
                  <a:lnTo>
                    <a:pt x="1269974" y="2528455"/>
                  </a:lnTo>
                  <a:lnTo>
                    <a:pt x="870165" y="2528455"/>
                  </a:lnTo>
                  <a:lnTo>
                    <a:pt x="870165" y="2129625"/>
                  </a:lnTo>
                  <a:lnTo>
                    <a:pt x="1269974" y="2129625"/>
                  </a:lnTo>
                  <a:lnTo>
                    <a:pt x="1269974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797382" y="2105482"/>
                  </a:lnTo>
                  <a:lnTo>
                    <a:pt x="797382" y="2116925"/>
                  </a:lnTo>
                  <a:lnTo>
                    <a:pt x="797382" y="2129625"/>
                  </a:lnTo>
                  <a:lnTo>
                    <a:pt x="846645" y="2129625"/>
                  </a:lnTo>
                  <a:lnTo>
                    <a:pt x="846645" y="2528455"/>
                  </a:lnTo>
                  <a:lnTo>
                    <a:pt x="797382" y="2528455"/>
                  </a:lnTo>
                  <a:lnTo>
                    <a:pt x="797382" y="2552598"/>
                  </a:lnTo>
                  <a:lnTo>
                    <a:pt x="846645" y="2552598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98"/>
                  </a:lnTo>
                  <a:lnTo>
                    <a:pt x="1269974" y="2552598"/>
                  </a:lnTo>
                  <a:lnTo>
                    <a:pt x="1269974" y="2952381"/>
                  </a:lnTo>
                  <a:lnTo>
                    <a:pt x="1293482" y="2952381"/>
                  </a:lnTo>
                  <a:lnTo>
                    <a:pt x="1293482" y="2552598"/>
                  </a:lnTo>
                  <a:lnTo>
                    <a:pt x="1347190" y="2552598"/>
                  </a:lnTo>
                  <a:lnTo>
                    <a:pt x="1347190" y="2528455"/>
                  </a:lnTo>
                  <a:lnTo>
                    <a:pt x="1293482" y="2528455"/>
                  </a:lnTo>
                  <a:lnTo>
                    <a:pt x="1293482" y="2129625"/>
                  </a:lnTo>
                  <a:lnTo>
                    <a:pt x="1347190" y="2129625"/>
                  </a:lnTo>
                  <a:lnTo>
                    <a:pt x="1347190" y="2116925"/>
                  </a:lnTo>
                  <a:lnTo>
                    <a:pt x="1347190" y="2105482"/>
                  </a:lnTo>
                  <a:close/>
                </a:path>
                <a:path w="1347469" h="8315959">
                  <a:moveTo>
                    <a:pt x="1347190" y="1670913"/>
                  </a:moveTo>
                  <a:lnTo>
                    <a:pt x="797382" y="1670913"/>
                  </a:lnTo>
                  <a:lnTo>
                    <a:pt x="797382" y="1693773"/>
                  </a:lnTo>
                  <a:lnTo>
                    <a:pt x="1347190" y="1693773"/>
                  </a:lnTo>
                  <a:lnTo>
                    <a:pt x="1347190" y="1670913"/>
                  </a:lnTo>
                  <a:close/>
                </a:path>
                <a:path w="1347469" h="8315959">
                  <a:moveTo>
                    <a:pt x="1347190" y="399453"/>
                  </a:moveTo>
                  <a:lnTo>
                    <a:pt x="1293482" y="399453"/>
                  </a:lnTo>
                  <a:lnTo>
                    <a:pt x="1293482" y="0"/>
                  </a:lnTo>
                  <a:lnTo>
                    <a:pt x="1269974" y="0"/>
                  </a:lnTo>
                  <a:lnTo>
                    <a:pt x="1269974" y="399453"/>
                  </a:lnTo>
                  <a:lnTo>
                    <a:pt x="870165" y="399453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399453"/>
                  </a:lnTo>
                  <a:lnTo>
                    <a:pt x="446836" y="399453"/>
                  </a:lnTo>
                  <a:lnTo>
                    <a:pt x="446836" y="0"/>
                  </a:lnTo>
                  <a:lnTo>
                    <a:pt x="423329" y="0"/>
                  </a:lnTo>
                  <a:lnTo>
                    <a:pt x="423329" y="399453"/>
                  </a:lnTo>
                  <a:lnTo>
                    <a:pt x="23520" y="399453"/>
                  </a:lnTo>
                  <a:lnTo>
                    <a:pt x="23520" y="609"/>
                  </a:lnTo>
                  <a:lnTo>
                    <a:pt x="0" y="609"/>
                  </a:lnTo>
                  <a:lnTo>
                    <a:pt x="0" y="1383868"/>
                  </a:lnTo>
                  <a:lnTo>
                    <a:pt x="23520" y="1383868"/>
                  </a:lnTo>
                  <a:lnTo>
                    <a:pt x="23520" y="1270800"/>
                  </a:lnTo>
                  <a:lnTo>
                    <a:pt x="423329" y="1270800"/>
                  </a:lnTo>
                  <a:lnTo>
                    <a:pt x="423329" y="1383868"/>
                  </a:lnTo>
                  <a:lnTo>
                    <a:pt x="446836" y="1383868"/>
                  </a:lnTo>
                  <a:lnTo>
                    <a:pt x="446836" y="1270800"/>
                  </a:lnTo>
                  <a:lnTo>
                    <a:pt x="846645" y="1270800"/>
                  </a:lnTo>
                  <a:lnTo>
                    <a:pt x="846645" y="1670278"/>
                  </a:lnTo>
                  <a:lnTo>
                    <a:pt x="870165" y="1670278"/>
                  </a:lnTo>
                  <a:lnTo>
                    <a:pt x="870165" y="1270800"/>
                  </a:lnTo>
                  <a:lnTo>
                    <a:pt x="1269974" y="1270800"/>
                  </a:lnTo>
                  <a:lnTo>
                    <a:pt x="1269974" y="1670278"/>
                  </a:lnTo>
                  <a:lnTo>
                    <a:pt x="1293482" y="1670278"/>
                  </a:lnTo>
                  <a:lnTo>
                    <a:pt x="1293482" y="1270800"/>
                  </a:lnTo>
                  <a:lnTo>
                    <a:pt x="1347190" y="1270800"/>
                  </a:lnTo>
                  <a:lnTo>
                    <a:pt x="1347190" y="1246670"/>
                  </a:lnTo>
                  <a:lnTo>
                    <a:pt x="1293482" y="1246670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46670"/>
                  </a:lnTo>
                  <a:lnTo>
                    <a:pt x="870165" y="1246670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46670"/>
                  </a:lnTo>
                  <a:lnTo>
                    <a:pt x="446836" y="1246670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46670"/>
                  </a:lnTo>
                  <a:lnTo>
                    <a:pt x="23520" y="1246670"/>
                  </a:lnTo>
                  <a:lnTo>
                    <a:pt x="23520" y="846556"/>
                  </a:lnTo>
                  <a:lnTo>
                    <a:pt x="1347190" y="846556"/>
                  </a:lnTo>
                  <a:lnTo>
                    <a:pt x="1347190" y="823696"/>
                  </a:lnTo>
                  <a:lnTo>
                    <a:pt x="23520" y="823696"/>
                  </a:lnTo>
                  <a:lnTo>
                    <a:pt x="23520" y="423583"/>
                  </a:lnTo>
                  <a:lnTo>
                    <a:pt x="423329" y="423583"/>
                  </a:lnTo>
                  <a:lnTo>
                    <a:pt x="423329" y="823379"/>
                  </a:lnTo>
                  <a:lnTo>
                    <a:pt x="446836" y="823379"/>
                  </a:lnTo>
                  <a:lnTo>
                    <a:pt x="446836" y="423583"/>
                  </a:lnTo>
                  <a:lnTo>
                    <a:pt x="846645" y="423583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583"/>
                  </a:lnTo>
                  <a:lnTo>
                    <a:pt x="1269974" y="423583"/>
                  </a:lnTo>
                  <a:lnTo>
                    <a:pt x="1269974" y="823379"/>
                  </a:lnTo>
                  <a:lnTo>
                    <a:pt x="1293482" y="823379"/>
                  </a:lnTo>
                  <a:lnTo>
                    <a:pt x="1293482" y="423583"/>
                  </a:lnTo>
                  <a:lnTo>
                    <a:pt x="1347190" y="423583"/>
                  </a:lnTo>
                  <a:lnTo>
                    <a:pt x="1347190" y="399453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64126" y="9628479"/>
              <a:ext cx="870585" cy="659130"/>
            </a:xfrm>
            <a:custGeom>
              <a:avLst/>
              <a:gdLst/>
              <a:ahLst/>
              <a:cxnLst/>
              <a:rect l="l" t="t" r="r" b="b"/>
              <a:pathLst>
                <a:path w="870584" h="659129">
                  <a:moveTo>
                    <a:pt x="23507" y="423443"/>
                  </a:moveTo>
                  <a:lnTo>
                    <a:pt x="0" y="423443"/>
                  </a:lnTo>
                  <a:lnTo>
                    <a:pt x="0" y="658533"/>
                  </a:lnTo>
                  <a:lnTo>
                    <a:pt x="23507" y="658533"/>
                  </a:lnTo>
                  <a:lnTo>
                    <a:pt x="23507" y="423443"/>
                  </a:lnTo>
                  <a:close/>
                </a:path>
                <a:path w="870584" h="659129">
                  <a:moveTo>
                    <a:pt x="446836" y="423443"/>
                  </a:moveTo>
                  <a:lnTo>
                    <a:pt x="423316" y="423443"/>
                  </a:lnTo>
                  <a:lnTo>
                    <a:pt x="423316" y="658533"/>
                  </a:lnTo>
                  <a:lnTo>
                    <a:pt x="446836" y="658533"/>
                  </a:lnTo>
                  <a:lnTo>
                    <a:pt x="446836" y="423443"/>
                  </a:lnTo>
                  <a:close/>
                </a:path>
                <a:path w="870584" h="659129">
                  <a:moveTo>
                    <a:pt x="870153" y="423443"/>
                  </a:moveTo>
                  <a:lnTo>
                    <a:pt x="846645" y="423443"/>
                  </a:lnTo>
                  <a:lnTo>
                    <a:pt x="846645" y="658533"/>
                  </a:lnTo>
                  <a:lnTo>
                    <a:pt x="870153" y="658533"/>
                  </a:lnTo>
                  <a:lnTo>
                    <a:pt x="870153" y="423443"/>
                  </a:lnTo>
                  <a:close/>
                </a:path>
                <a:path w="870584" h="659129">
                  <a:moveTo>
                    <a:pt x="870153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53" y="399923"/>
                  </a:lnTo>
                  <a:lnTo>
                    <a:pt x="870153" y="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3839" y="359751"/>
            <a:ext cx="5123180" cy="1734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200" spc="250"/>
              <a:t>Source</a:t>
            </a:r>
            <a:endParaRPr sz="11200"/>
          </a:p>
        </p:txBody>
      </p:sp>
      <p:grpSp>
        <p:nvGrpSpPr>
          <p:cNvPr id="18" name="object 18"/>
          <p:cNvGrpSpPr/>
          <p:nvPr/>
        </p:nvGrpSpPr>
        <p:grpSpPr>
          <a:xfrm>
            <a:off x="617374" y="3340441"/>
            <a:ext cx="17135475" cy="6457950"/>
            <a:chOff x="617374" y="3340441"/>
            <a:chExt cx="17135475" cy="6457950"/>
          </a:xfrm>
        </p:grpSpPr>
        <p:sp>
          <p:nvSpPr>
            <p:cNvPr id="19" name="object 19"/>
            <p:cNvSpPr/>
            <p:nvPr/>
          </p:nvSpPr>
          <p:spPr>
            <a:xfrm>
              <a:off x="631875" y="3354954"/>
              <a:ext cx="17106900" cy="6429375"/>
            </a:xfrm>
            <a:custGeom>
              <a:avLst/>
              <a:gdLst/>
              <a:ahLst/>
              <a:cxnLst/>
              <a:rect l="l" t="t" r="r" b="b"/>
              <a:pathLst>
                <a:path w="17106900" h="6429375">
                  <a:moveTo>
                    <a:pt x="17106307" y="6428923"/>
                  </a:moveTo>
                  <a:lnTo>
                    <a:pt x="0" y="6428923"/>
                  </a:lnTo>
                  <a:lnTo>
                    <a:pt x="0" y="0"/>
                  </a:lnTo>
                  <a:lnTo>
                    <a:pt x="17106307" y="0"/>
                  </a:lnTo>
                  <a:lnTo>
                    <a:pt x="17106307" y="6428923"/>
                  </a:lnTo>
                  <a:close/>
                </a:path>
              </a:pathLst>
            </a:custGeom>
            <a:solidFill>
              <a:srgbClr val="E4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7372" y="3340442"/>
              <a:ext cx="17135475" cy="6457950"/>
            </a:xfrm>
            <a:custGeom>
              <a:avLst/>
              <a:gdLst/>
              <a:ahLst/>
              <a:cxnLst/>
              <a:rect l="l" t="t" r="r" b="b"/>
              <a:pathLst>
                <a:path w="17135475" h="6457950">
                  <a:moveTo>
                    <a:pt x="17135310" y="0"/>
                  </a:moveTo>
                  <a:lnTo>
                    <a:pt x="17106303" y="0"/>
                  </a:lnTo>
                  <a:lnTo>
                    <a:pt x="17106303" y="29032"/>
                  </a:lnTo>
                  <a:lnTo>
                    <a:pt x="17106303" y="6428930"/>
                  </a:lnTo>
                  <a:lnTo>
                    <a:pt x="28994" y="6428930"/>
                  </a:lnTo>
                  <a:lnTo>
                    <a:pt x="28994" y="29032"/>
                  </a:lnTo>
                  <a:lnTo>
                    <a:pt x="17106303" y="29032"/>
                  </a:lnTo>
                  <a:lnTo>
                    <a:pt x="17106303" y="0"/>
                  </a:lnTo>
                  <a:lnTo>
                    <a:pt x="28994" y="0"/>
                  </a:lnTo>
                  <a:lnTo>
                    <a:pt x="0" y="0"/>
                  </a:lnTo>
                  <a:lnTo>
                    <a:pt x="0" y="6457950"/>
                  </a:lnTo>
                  <a:lnTo>
                    <a:pt x="28994" y="6457950"/>
                  </a:lnTo>
                  <a:lnTo>
                    <a:pt x="17106303" y="6457950"/>
                  </a:lnTo>
                  <a:lnTo>
                    <a:pt x="17135310" y="6457950"/>
                  </a:lnTo>
                  <a:lnTo>
                    <a:pt x="17135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78420" y="2215197"/>
            <a:ext cx="15039340" cy="727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29565">
              <a:lnSpc>
                <a:spcPct val="100000"/>
              </a:lnSpc>
              <a:spcBef>
                <a:spcPts val="100"/>
              </a:spcBef>
              <a:tabLst>
                <a:tab pos="1567815" algn="l"/>
                <a:tab pos="1930400" algn="l"/>
              </a:tabLst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	</a:t>
            </a:r>
            <a:r>
              <a:rPr dirty="0" sz="3150" spc="-180" b="1">
                <a:latin typeface="Tahoma"/>
                <a:cs typeface="Tahoma"/>
              </a:rPr>
              <a:t>-</a:t>
            </a:r>
            <a:r>
              <a:rPr dirty="0" sz="3150" b="1">
                <a:latin typeface="Tahoma"/>
                <a:cs typeface="Tahoma"/>
              </a:rPr>
              <a:t>	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55" b="1">
                <a:latin typeface="Tahoma"/>
                <a:cs typeface="Tahoma"/>
              </a:rPr>
              <a:t>X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70" b="1">
                <a:latin typeface="Tahoma"/>
                <a:cs typeface="Tahoma"/>
              </a:rPr>
              <a:t>P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40" b="1">
                <a:latin typeface="Tahoma"/>
                <a:cs typeface="Tahoma"/>
              </a:rPr>
              <a:t>L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265" b="1">
                <a:latin typeface="Tahoma"/>
                <a:cs typeface="Tahoma"/>
              </a:rPr>
              <a:t>A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N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265" b="1">
                <a:latin typeface="Tahoma"/>
                <a:cs typeface="Tahoma"/>
              </a:rPr>
              <a:t>A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T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N</a:t>
            </a: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dirty="0" sz="2950" spc="114">
                <a:latin typeface="Lucida Sans Unicode"/>
                <a:cs typeface="Lucida Sans Unicode"/>
              </a:rPr>
              <a:t>server</a:t>
            </a:r>
            <a:r>
              <a:rPr dirty="0" sz="2650" spc="114">
                <a:latin typeface="Microsoft Sans Serif"/>
                <a:cs typeface="Microsoft Sans Serif"/>
              </a:rPr>
              <a:t>_</a:t>
            </a:r>
            <a:r>
              <a:rPr dirty="0" sz="2950" spc="114">
                <a:latin typeface="Lucida Sans Unicode"/>
                <a:cs typeface="Lucida Sans Unicode"/>
              </a:rPr>
              <a:t>socket</a:t>
            </a:r>
            <a:r>
              <a:rPr dirty="0" sz="2950" spc="35">
                <a:latin typeface="Lucida Sans Unicode"/>
                <a:cs typeface="Lucida Sans Unicode"/>
              </a:rPr>
              <a:t> </a:t>
            </a:r>
            <a:r>
              <a:rPr dirty="0" sz="2650" spc="250">
                <a:latin typeface="Microsoft Sans Serif"/>
                <a:cs typeface="Microsoft Sans Serif"/>
              </a:rPr>
              <a:t>=</a:t>
            </a:r>
            <a:r>
              <a:rPr dirty="0" sz="2650" spc="265">
                <a:latin typeface="Microsoft Sans Serif"/>
                <a:cs typeface="Microsoft Sans Serif"/>
              </a:rPr>
              <a:t> </a:t>
            </a:r>
            <a:r>
              <a:rPr dirty="0" sz="2950" spc="125">
                <a:latin typeface="Lucida Sans Unicode"/>
                <a:cs typeface="Lucida Sans Unicode"/>
              </a:rPr>
              <a:t>socket.socket</a:t>
            </a:r>
            <a:r>
              <a:rPr dirty="0" sz="2650" spc="125">
                <a:latin typeface="Microsoft Sans Serif"/>
                <a:cs typeface="Microsoft Sans Serif"/>
              </a:rPr>
              <a:t>(</a:t>
            </a:r>
            <a:r>
              <a:rPr dirty="0" sz="2950" spc="125">
                <a:latin typeface="Lucida Sans Unicode"/>
                <a:cs typeface="Lucida Sans Unicode"/>
              </a:rPr>
              <a:t>socket.AF</a:t>
            </a:r>
            <a:r>
              <a:rPr dirty="0" sz="2650" spc="125">
                <a:latin typeface="Microsoft Sans Serif"/>
                <a:cs typeface="Microsoft Sans Serif"/>
              </a:rPr>
              <a:t>_</a:t>
            </a:r>
            <a:r>
              <a:rPr dirty="0" sz="2950" spc="125">
                <a:latin typeface="Lucida Sans Unicode"/>
                <a:cs typeface="Lucida Sans Unicode"/>
              </a:rPr>
              <a:t>INET,</a:t>
            </a:r>
            <a:r>
              <a:rPr dirty="0" sz="2950" spc="35">
                <a:latin typeface="Lucida Sans Unicode"/>
                <a:cs typeface="Lucida Sans Unicode"/>
              </a:rPr>
              <a:t> </a:t>
            </a:r>
            <a:r>
              <a:rPr dirty="0" sz="2950" spc="180">
                <a:latin typeface="Lucida Sans Unicode"/>
                <a:cs typeface="Lucida Sans Unicode"/>
              </a:rPr>
              <a:t>socket.SOCK</a:t>
            </a:r>
            <a:r>
              <a:rPr dirty="0" sz="2650" spc="180">
                <a:latin typeface="Microsoft Sans Serif"/>
                <a:cs typeface="Microsoft Sans Serif"/>
              </a:rPr>
              <a:t>_</a:t>
            </a:r>
            <a:r>
              <a:rPr dirty="0" sz="2950" spc="180">
                <a:latin typeface="Lucida Sans Unicode"/>
                <a:cs typeface="Lucida Sans Unicode"/>
              </a:rPr>
              <a:t>STREAM</a:t>
            </a:r>
            <a:r>
              <a:rPr dirty="0" sz="2650" spc="180">
                <a:latin typeface="Microsoft Sans Serif"/>
                <a:cs typeface="Microsoft Sans Serif"/>
              </a:rPr>
              <a:t>)</a:t>
            </a:r>
            <a:endParaRPr sz="2650">
              <a:latin typeface="Microsoft Sans Serif"/>
              <a:cs typeface="Microsoft Sans Serif"/>
            </a:endParaRPr>
          </a:p>
          <a:p>
            <a:pPr marL="12700" marR="3272790">
              <a:lnSpc>
                <a:spcPts val="4280"/>
              </a:lnSpc>
              <a:spcBef>
                <a:spcPts val="260"/>
              </a:spcBef>
            </a:pPr>
            <a:r>
              <a:rPr dirty="0" sz="2650" spc="185">
                <a:latin typeface="Microsoft Sans Serif"/>
                <a:cs typeface="Microsoft Sans Serif"/>
              </a:rPr>
              <a:t>-&gt; </a:t>
            </a:r>
            <a:r>
              <a:rPr dirty="0" sz="2950" spc="90">
                <a:solidFill>
                  <a:srgbClr val="ED2D3C"/>
                </a:solidFill>
                <a:latin typeface="Lucida Sans Unicode"/>
                <a:cs typeface="Lucida Sans Unicode"/>
              </a:rPr>
              <a:t>with </a:t>
            </a:r>
            <a:r>
              <a:rPr dirty="0" sz="2950" spc="30">
                <a:solidFill>
                  <a:srgbClr val="ED2D3C"/>
                </a:solidFill>
                <a:latin typeface="Lucida Sans Unicode"/>
                <a:cs typeface="Lucida Sans Unicode"/>
              </a:rPr>
              <a:t>this </a:t>
            </a:r>
            <a:r>
              <a:rPr dirty="0" sz="2950" spc="80">
                <a:solidFill>
                  <a:srgbClr val="ED2D3C"/>
                </a:solidFill>
                <a:latin typeface="Lucida Sans Unicode"/>
                <a:cs typeface="Lucida Sans Unicode"/>
              </a:rPr>
              <a:t>line </a:t>
            </a:r>
            <a:r>
              <a:rPr dirty="0" sz="2950" spc="180">
                <a:solidFill>
                  <a:srgbClr val="ED2D3C"/>
                </a:solidFill>
                <a:latin typeface="Lucida Sans Unicode"/>
                <a:cs typeface="Lucida Sans Unicode"/>
              </a:rPr>
              <a:t>we </a:t>
            </a:r>
            <a:r>
              <a:rPr dirty="0" sz="2950" spc="114">
                <a:solidFill>
                  <a:srgbClr val="ED2D3C"/>
                </a:solidFill>
                <a:latin typeface="Lucida Sans Unicode"/>
                <a:cs typeface="Lucida Sans Unicode"/>
              </a:rPr>
              <a:t>create </a:t>
            </a:r>
            <a:r>
              <a:rPr dirty="0" sz="2950" spc="15">
                <a:solidFill>
                  <a:srgbClr val="ED2D3C"/>
                </a:solidFill>
                <a:latin typeface="Lucida Sans Unicode"/>
                <a:cs typeface="Lucida Sans Unicode"/>
              </a:rPr>
              <a:t>a </a:t>
            </a:r>
            <a:r>
              <a:rPr dirty="0" sz="2950" spc="110">
                <a:solidFill>
                  <a:srgbClr val="ED2D3C"/>
                </a:solidFill>
                <a:latin typeface="Lucida Sans Unicode"/>
                <a:cs typeface="Lucida Sans Unicode"/>
              </a:rPr>
              <a:t>object </a:t>
            </a:r>
            <a:r>
              <a:rPr dirty="0" sz="2950" spc="-20">
                <a:solidFill>
                  <a:srgbClr val="ED2D3C"/>
                </a:solidFill>
                <a:latin typeface="Lucida Sans Unicode"/>
                <a:cs typeface="Lucida Sans Unicode"/>
              </a:rPr>
              <a:t>of </a:t>
            </a:r>
            <a:r>
              <a:rPr dirty="0" sz="2950" spc="100">
                <a:solidFill>
                  <a:srgbClr val="ED2D3C"/>
                </a:solidFill>
                <a:latin typeface="Lucida Sans Unicode"/>
                <a:cs typeface="Lucida Sans Unicode"/>
              </a:rPr>
              <a:t>socket </a:t>
            </a:r>
            <a:r>
              <a:rPr dirty="0" sz="2650" spc="155">
                <a:solidFill>
                  <a:srgbClr val="ED2D3C"/>
                </a:solidFill>
                <a:latin typeface="Microsoft Sans Serif"/>
                <a:cs typeface="Microsoft Sans Serif"/>
              </a:rPr>
              <a:t>“</a:t>
            </a:r>
            <a:r>
              <a:rPr dirty="0" sz="2950" spc="155">
                <a:solidFill>
                  <a:srgbClr val="ED2D3C"/>
                </a:solidFill>
                <a:latin typeface="Lucida Sans Unicode"/>
                <a:cs typeface="Lucida Sans Unicode"/>
              </a:rPr>
              <a:t>server</a:t>
            </a:r>
            <a:r>
              <a:rPr dirty="0" sz="2650" spc="155">
                <a:solidFill>
                  <a:srgbClr val="ED2D3C"/>
                </a:solidFill>
                <a:latin typeface="Microsoft Sans Serif"/>
                <a:cs typeface="Microsoft Sans Serif"/>
              </a:rPr>
              <a:t>_</a:t>
            </a:r>
            <a:r>
              <a:rPr dirty="0" sz="2950" spc="155">
                <a:solidFill>
                  <a:srgbClr val="ED2D3C"/>
                </a:solidFill>
                <a:latin typeface="Lucida Sans Unicode"/>
                <a:cs typeface="Lucida Sans Unicode"/>
              </a:rPr>
              <a:t>socket</a:t>
            </a:r>
            <a:r>
              <a:rPr dirty="0" sz="2650" spc="155">
                <a:solidFill>
                  <a:srgbClr val="ED2D3C"/>
                </a:solidFill>
                <a:latin typeface="Microsoft Sans Serif"/>
                <a:cs typeface="Microsoft Sans Serif"/>
              </a:rPr>
              <a:t>”</a:t>
            </a:r>
            <a:r>
              <a:rPr dirty="0" sz="2950" spc="155">
                <a:solidFill>
                  <a:srgbClr val="ED2D3C"/>
                </a:solidFill>
                <a:latin typeface="Lucida Sans Unicode"/>
                <a:cs typeface="Lucida Sans Unicode"/>
              </a:rPr>
              <a:t>. </a:t>
            </a:r>
            <a:r>
              <a:rPr dirty="0" sz="2950" spc="-919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95">
                <a:latin typeface="Lucida Sans Unicode"/>
                <a:cs typeface="Lucida Sans Unicode"/>
              </a:rPr>
              <a:t>AF</a:t>
            </a:r>
            <a:r>
              <a:rPr dirty="0" sz="2650" spc="195">
                <a:latin typeface="Microsoft Sans Serif"/>
                <a:cs typeface="Microsoft Sans Serif"/>
              </a:rPr>
              <a:t>_</a:t>
            </a:r>
            <a:r>
              <a:rPr dirty="0" sz="2950" spc="195">
                <a:latin typeface="Lucida Sans Unicode"/>
                <a:cs typeface="Lucida Sans Unicode"/>
              </a:rPr>
              <a:t>INET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95">
                <a:solidFill>
                  <a:srgbClr val="ED2D3C"/>
                </a:solidFill>
                <a:latin typeface="Lucida Sans Unicode"/>
                <a:cs typeface="Lucida Sans Unicode"/>
              </a:rPr>
              <a:t>means</a:t>
            </a:r>
            <a:r>
              <a:rPr dirty="0" sz="29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50">
                <a:solidFill>
                  <a:srgbClr val="ED2D3C"/>
                </a:solidFill>
                <a:latin typeface="Lucida Sans Unicode"/>
                <a:cs typeface="Lucida Sans Unicode"/>
              </a:rPr>
              <a:t>it</a:t>
            </a:r>
            <a:r>
              <a:rPr dirty="0" sz="29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ED2D3C"/>
                </a:solidFill>
                <a:latin typeface="Lucida Sans Unicode"/>
                <a:cs typeface="Lucida Sans Unicode"/>
              </a:rPr>
              <a:t>is</a:t>
            </a:r>
            <a:r>
              <a:rPr dirty="0" sz="29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">
                <a:solidFill>
                  <a:srgbClr val="ED2D3C"/>
                </a:solidFill>
                <a:latin typeface="Lucida Sans Unicode"/>
                <a:cs typeface="Lucida Sans Unicode"/>
              </a:rPr>
              <a:t>a</a:t>
            </a:r>
            <a:r>
              <a:rPr dirty="0" sz="29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0">
                <a:solidFill>
                  <a:srgbClr val="ED2D3C"/>
                </a:solidFill>
                <a:latin typeface="Lucida Sans Unicode"/>
                <a:cs typeface="Lucida Sans Unicode"/>
              </a:rPr>
              <a:t>Ipv4</a:t>
            </a:r>
            <a:r>
              <a:rPr dirty="0" sz="29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ED2D3C"/>
                </a:solidFill>
                <a:latin typeface="Lucida Sans Unicode"/>
                <a:cs typeface="Lucida Sans Unicode"/>
              </a:rPr>
              <a:t>address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950" spc="225">
                <a:latin typeface="Lucida Sans Unicode"/>
                <a:cs typeface="Lucida Sans Unicode"/>
              </a:rPr>
              <a:t>SOCK</a:t>
            </a:r>
            <a:r>
              <a:rPr dirty="0" sz="2650" spc="225">
                <a:latin typeface="Microsoft Sans Serif"/>
                <a:cs typeface="Microsoft Sans Serif"/>
              </a:rPr>
              <a:t>_</a:t>
            </a:r>
            <a:r>
              <a:rPr dirty="0" sz="2950" spc="225">
                <a:latin typeface="Lucida Sans Unicode"/>
                <a:cs typeface="Lucida Sans Unicode"/>
              </a:rPr>
              <a:t>STREAM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95">
                <a:solidFill>
                  <a:srgbClr val="ED2D3C"/>
                </a:solidFill>
                <a:latin typeface="Lucida Sans Unicode"/>
                <a:cs typeface="Lucida Sans Unicode"/>
              </a:rPr>
              <a:t>means</a:t>
            </a:r>
            <a:r>
              <a:rPr dirty="0" sz="2950" spc="50">
                <a:solidFill>
                  <a:srgbClr val="ED2D3C"/>
                </a:solidFill>
                <a:latin typeface="Lucida Sans Unicode"/>
                <a:cs typeface="Lucida Sans Unicode"/>
              </a:rPr>
              <a:t> that </a:t>
            </a:r>
            <a:r>
              <a:rPr dirty="0" sz="2950" spc="-50">
                <a:solidFill>
                  <a:srgbClr val="ED2D3C"/>
                </a:solidFill>
                <a:latin typeface="Lucida Sans Unicode"/>
                <a:cs typeface="Lucida Sans Unicode"/>
              </a:rPr>
              <a:t>it</a:t>
            </a:r>
            <a:r>
              <a:rPr dirty="0" sz="2950" spc="5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ED2D3C"/>
                </a:solidFill>
                <a:latin typeface="Lucida Sans Unicode"/>
                <a:cs typeface="Lucida Sans Unicode"/>
              </a:rPr>
              <a:t>is</a:t>
            </a:r>
            <a:r>
              <a:rPr dirty="0" sz="29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">
                <a:solidFill>
                  <a:srgbClr val="ED2D3C"/>
                </a:solidFill>
                <a:latin typeface="Lucida Sans Unicode"/>
                <a:cs typeface="Lucida Sans Unicode"/>
              </a:rPr>
              <a:t>a</a:t>
            </a:r>
            <a:r>
              <a:rPr dirty="0" sz="2950" spc="5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25">
                <a:solidFill>
                  <a:srgbClr val="ED2D3C"/>
                </a:solidFill>
                <a:latin typeface="Lucida Sans Unicode"/>
                <a:cs typeface="Lucida Sans Unicode"/>
              </a:rPr>
              <a:t>TCP</a:t>
            </a:r>
            <a:r>
              <a:rPr dirty="0" sz="2950" spc="5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ED2D3C"/>
                </a:solidFill>
                <a:latin typeface="Lucida Sans Unicode"/>
                <a:cs typeface="Lucida Sans Unicode"/>
              </a:rPr>
              <a:t>socket.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950" spc="114">
                <a:latin typeface="Lucida Sans Unicode"/>
                <a:cs typeface="Lucida Sans Unicode"/>
              </a:rPr>
              <a:t>host</a:t>
            </a:r>
            <a:r>
              <a:rPr dirty="0" sz="2650" spc="114">
                <a:latin typeface="Microsoft Sans Serif"/>
                <a:cs typeface="Microsoft Sans Serif"/>
              </a:rPr>
              <a:t>_</a:t>
            </a:r>
            <a:r>
              <a:rPr dirty="0" sz="2950" spc="114">
                <a:latin typeface="Lucida Sans Unicode"/>
                <a:cs typeface="Lucida Sans Unicode"/>
              </a:rPr>
              <a:t>name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650" spc="250">
                <a:latin typeface="Microsoft Sans Serif"/>
                <a:cs typeface="Microsoft Sans Serif"/>
              </a:rPr>
              <a:t>=</a:t>
            </a:r>
            <a:r>
              <a:rPr dirty="0" sz="2650" spc="270">
                <a:latin typeface="Microsoft Sans Serif"/>
                <a:cs typeface="Microsoft Sans Serif"/>
              </a:rPr>
              <a:t> </a:t>
            </a:r>
            <a:r>
              <a:rPr dirty="0" sz="2950" spc="120">
                <a:latin typeface="Lucida Sans Unicode"/>
                <a:cs typeface="Lucida Sans Unicode"/>
              </a:rPr>
              <a:t>socket.gethostname</a:t>
            </a:r>
            <a:r>
              <a:rPr dirty="0" sz="2650" spc="120">
                <a:latin typeface="Microsoft Sans Serif"/>
                <a:cs typeface="Microsoft Sans Serif"/>
              </a:rPr>
              <a:t>()</a:t>
            </a:r>
            <a:endParaRPr sz="2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950" spc="100">
                <a:latin typeface="Lucida Sans Unicode"/>
                <a:cs typeface="Lucida Sans Unicode"/>
              </a:rPr>
              <a:t>host</a:t>
            </a:r>
            <a:r>
              <a:rPr dirty="0" sz="2650" spc="100">
                <a:latin typeface="Microsoft Sans Serif"/>
                <a:cs typeface="Microsoft Sans Serif"/>
              </a:rPr>
              <a:t>_</a:t>
            </a:r>
            <a:r>
              <a:rPr dirty="0" sz="2950" spc="100">
                <a:latin typeface="Lucida Sans Unicode"/>
                <a:cs typeface="Lucida Sans Unicode"/>
              </a:rPr>
              <a:t>ip</a:t>
            </a:r>
            <a:r>
              <a:rPr dirty="0" sz="2950" spc="25">
                <a:latin typeface="Lucida Sans Unicode"/>
                <a:cs typeface="Lucida Sans Unicode"/>
              </a:rPr>
              <a:t> </a:t>
            </a:r>
            <a:r>
              <a:rPr dirty="0" sz="2650" spc="250">
                <a:latin typeface="Microsoft Sans Serif"/>
                <a:cs typeface="Microsoft Sans Serif"/>
              </a:rPr>
              <a:t>=</a:t>
            </a:r>
            <a:r>
              <a:rPr dirty="0" sz="2650" spc="254">
                <a:latin typeface="Microsoft Sans Serif"/>
                <a:cs typeface="Microsoft Sans Serif"/>
              </a:rPr>
              <a:t> </a:t>
            </a:r>
            <a:r>
              <a:rPr dirty="0" sz="2950" spc="130">
                <a:latin typeface="Lucida Sans Unicode"/>
                <a:cs typeface="Lucida Sans Unicode"/>
              </a:rPr>
              <a:t>socket.gethostbyname</a:t>
            </a:r>
            <a:r>
              <a:rPr dirty="0" sz="2650" spc="130">
                <a:latin typeface="Microsoft Sans Serif"/>
                <a:cs typeface="Microsoft Sans Serif"/>
              </a:rPr>
              <a:t>(</a:t>
            </a:r>
            <a:r>
              <a:rPr dirty="0" sz="2950" spc="130">
                <a:latin typeface="Lucida Sans Unicode"/>
                <a:cs typeface="Lucida Sans Unicode"/>
              </a:rPr>
              <a:t>host</a:t>
            </a:r>
            <a:r>
              <a:rPr dirty="0" sz="2650" spc="130">
                <a:latin typeface="Microsoft Sans Serif"/>
                <a:cs typeface="Microsoft Sans Serif"/>
              </a:rPr>
              <a:t>_</a:t>
            </a:r>
            <a:r>
              <a:rPr dirty="0" sz="2950" spc="130">
                <a:latin typeface="Lucida Sans Unicode"/>
                <a:cs typeface="Lucida Sans Unicode"/>
              </a:rPr>
              <a:t>name</a:t>
            </a:r>
            <a:r>
              <a:rPr dirty="0" sz="2650" spc="130">
                <a:latin typeface="Microsoft Sans Serif"/>
                <a:cs typeface="Microsoft Sans Serif"/>
              </a:rPr>
              <a:t>)</a:t>
            </a:r>
            <a:endParaRPr sz="2650">
              <a:latin typeface="Microsoft Sans Serif"/>
              <a:cs typeface="Microsoft Sans Serif"/>
            </a:endParaRPr>
          </a:p>
          <a:p>
            <a:pPr marL="12700" marR="5080">
              <a:lnSpc>
                <a:spcPts val="4280"/>
              </a:lnSpc>
              <a:spcBef>
                <a:spcPts val="260"/>
              </a:spcBef>
            </a:pPr>
            <a:r>
              <a:rPr dirty="0" sz="2950" spc="100">
                <a:solidFill>
                  <a:srgbClr val="DE2A37"/>
                </a:solidFill>
                <a:latin typeface="Lucida Sans Unicode"/>
                <a:cs typeface="Lucida Sans Unicode"/>
              </a:rPr>
              <a:t>these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0">
                <a:solidFill>
                  <a:srgbClr val="DE2A37"/>
                </a:solidFill>
                <a:latin typeface="Lucida Sans Unicode"/>
                <a:cs typeface="Lucida Sans Unicode"/>
              </a:rPr>
              <a:t>two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DE2A37"/>
                </a:solidFill>
                <a:latin typeface="Lucida Sans Unicode"/>
                <a:cs typeface="Lucida Sans Unicode"/>
              </a:rPr>
              <a:t>lines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DE2A37"/>
                </a:solidFill>
                <a:latin typeface="Lucida Sans Unicode"/>
                <a:cs typeface="Lucida Sans Unicode"/>
              </a:rPr>
              <a:t>is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0">
                <a:solidFill>
                  <a:srgbClr val="DE2A37"/>
                </a:solidFill>
                <a:latin typeface="Lucida Sans Unicode"/>
                <a:cs typeface="Lucida Sans Unicode"/>
              </a:rPr>
              <a:t>use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DE2A37"/>
                </a:solidFill>
                <a:latin typeface="Lucida Sans Unicode"/>
                <a:cs typeface="Lucida Sans Unicode"/>
              </a:rPr>
              <a:t>for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DE2A37"/>
                </a:solidFill>
                <a:latin typeface="Lucida Sans Unicode"/>
                <a:cs typeface="Lucida Sans Unicode"/>
              </a:rPr>
              <a:t>getting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DE2A37"/>
                </a:solidFill>
                <a:latin typeface="Lucida Sans Unicode"/>
                <a:cs typeface="Lucida Sans Unicode"/>
              </a:rPr>
              <a:t>hostname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0">
                <a:solidFill>
                  <a:srgbClr val="DE2A37"/>
                </a:solidFill>
                <a:latin typeface="Lucida Sans Unicode"/>
                <a:cs typeface="Lucida Sans Unicode"/>
              </a:rPr>
              <a:t>and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70">
                <a:solidFill>
                  <a:srgbClr val="DE2A37"/>
                </a:solidFill>
                <a:latin typeface="Lucida Sans Unicode"/>
                <a:cs typeface="Lucida Sans Unicode"/>
              </a:rPr>
              <a:t>IP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DE2A37"/>
                </a:solidFill>
                <a:latin typeface="Lucida Sans Unicode"/>
                <a:cs typeface="Lucida Sans Unicode"/>
              </a:rPr>
              <a:t>address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0">
                <a:solidFill>
                  <a:srgbClr val="DE2A37"/>
                </a:solidFill>
                <a:latin typeface="Lucida Sans Unicode"/>
                <a:cs typeface="Lucida Sans Unicode"/>
              </a:rPr>
              <a:t>of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">
                <a:solidFill>
                  <a:srgbClr val="DE2A37"/>
                </a:solidFill>
                <a:latin typeface="Lucida Sans Unicode"/>
                <a:cs typeface="Lucida Sans Unicode"/>
              </a:rPr>
              <a:t>a</a:t>
            </a:r>
            <a:r>
              <a:rPr dirty="0" sz="2950" spc="5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4">
                <a:solidFill>
                  <a:srgbClr val="DE2A37"/>
                </a:solidFill>
                <a:latin typeface="Lucida Sans Unicode"/>
                <a:cs typeface="Lucida Sans Unicode"/>
              </a:rPr>
              <a:t>local</a:t>
            </a:r>
            <a:r>
              <a:rPr dirty="0" sz="2950" spc="5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DE2A37"/>
                </a:solidFill>
                <a:latin typeface="Lucida Sans Unicode"/>
                <a:cs typeface="Lucida Sans Unicode"/>
              </a:rPr>
              <a:t>machine. </a:t>
            </a:r>
            <a:r>
              <a:rPr dirty="0" sz="2950" spc="-91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40">
                <a:latin typeface="Lucida Sans Unicode"/>
                <a:cs typeface="Lucida Sans Unicode"/>
              </a:rPr>
              <a:t>port </a:t>
            </a:r>
            <a:r>
              <a:rPr dirty="0" sz="2650" spc="250">
                <a:latin typeface="Microsoft Sans Serif"/>
                <a:cs typeface="Microsoft Sans Serif"/>
              </a:rPr>
              <a:t>=</a:t>
            </a:r>
            <a:r>
              <a:rPr dirty="0" sz="2650" spc="275">
                <a:latin typeface="Microsoft Sans Serif"/>
                <a:cs typeface="Microsoft Sans Serif"/>
              </a:rPr>
              <a:t> </a:t>
            </a:r>
            <a:r>
              <a:rPr dirty="0" sz="2950" spc="50">
                <a:latin typeface="Lucida Sans Unicode"/>
                <a:cs typeface="Lucida Sans Unicode"/>
              </a:rPr>
              <a:t>10050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650" spc="185">
                <a:latin typeface="Microsoft Sans Serif"/>
                <a:cs typeface="Microsoft Sans Serif"/>
              </a:rPr>
              <a:t>-&gt;</a:t>
            </a:r>
            <a:r>
              <a:rPr dirty="0" sz="2650" spc="275">
                <a:latin typeface="Microsoft Sans Serif"/>
                <a:cs typeface="Microsoft Sans Serif"/>
              </a:rPr>
              <a:t> </a:t>
            </a:r>
            <a:r>
              <a:rPr dirty="0" sz="2950" spc="-25">
                <a:solidFill>
                  <a:srgbClr val="DE2A37"/>
                </a:solidFill>
                <a:latin typeface="Lucida Sans Unicode"/>
                <a:cs typeface="Lucida Sans Unicode"/>
              </a:rPr>
              <a:t>for</a:t>
            </a:r>
            <a:r>
              <a:rPr dirty="0" sz="2950" spc="4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0">
                <a:solidFill>
                  <a:srgbClr val="DE2A37"/>
                </a:solidFill>
                <a:latin typeface="Lucida Sans Unicode"/>
                <a:cs typeface="Lucida Sans Unicode"/>
              </a:rPr>
              <a:t>specifying</a:t>
            </a:r>
            <a:r>
              <a:rPr dirty="0" sz="2950" spc="4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40">
                <a:solidFill>
                  <a:srgbClr val="DE2A37"/>
                </a:solidFill>
                <a:latin typeface="Lucida Sans Unicode"/>
                <a:cs typeface="Lucida Sans Unicode"/>
              </a:rPr>
              <a:t>port</a:t>
            </a:r>
            <a:r>
              <a:rPr dirty="0" sz="2950" spc="4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0">
                <a:solidFill>
                  <a:srgbClr val="DE2A37"/>
                </a:solidFill>
                <a:latin typeface="Lucida Sans Unicode"/>
                <a:cs typeface="Lucida Sans Unicode"/>
              </a:rPr>
              <a:t>no.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950" spc="120">
                <a:latin typeface="Lucida Sans Unicode"/>
                <a:cs typeface="Lucida Sans Unicode"/>
              </a:rPr>
              <a:t>socket</a:t>
            </a:r>
            <a:r>
              <a:rPr dirty="0" sz="2650" spc="120">
                <a:latin typeface="Microsoft Sans Serif"/>
                <a:cs typeface="Microsoft Sans Serif"/>
              </a:rPr>
              <a:t>_</a:t>
            </a:r>
            <a:r>
              <a:rPr dirty="0" sz="2950" spc="120">
                <a:latin typeface="Lucida Sans Unicode"/>
                <a:cs typeface="Lucida Sans Unicode"/>
              </a:rPr>
              <a:t>address</a:t>
            </a:r>
            <a:r>
              <a:rPr dirty="0" sz="2950" spc="50">
                <a:latin typeface="Lucida Sans Unicode"/>
                <a:cs typeface="Lucida Sans Unicode"/>
              </a:rPr>
              <a:t> </a:t>
            </a:r>
            <a:r>
              <a:rPr dirty="0" sz="2650" spc="250">
                <a:latin typeface="Microsoft Sans Serif"/>
                <a:cs typeface="Microsoft Sans Serif"/>
              </a:rPr>
              <a:t>=</a:t>
            </a:r>
            <a:r>
              <a:rPr dirty="0" sz="2650" spc="285">
                <a:latin typeface="Microsoft Sans Serif"/>
                <a:cs typeface="Microsoft Sans Serif"/>
              </a:rPr>
              <a:t> </a:t>
            </a:r>
            <a:r>
              <a:rPr dirty="0" sz="2650" spc="100">
                <a:latin typeface="Microsoft Sans Serif"/>
                <a:cs typeface="Microsoft Sans Serif"/>
              </a:rPr>
              <a:t>(</a:t>
            </a:r>
            <a:r>
              <a:rPr dirty="0" sz="2950" spc="100">
                <a:latin typeface="Lucida Sans Unicode"/>
                <a:cs typeface="Lucida Sans Unicode"/>
              </a:rPr>
              <a:t>host</a:t>
            </a:r>
            <a:r>
              <a:rPr dirty="0" sz="2650" spc="100">
                <a:latin typeface="Microsoft Sans Serif"/>
                <a:cs typeface="Microsoft Sans Serif"/>
              </a:rPr>
              <a:t>_</a:t>
            </a:r>
            <a:r>
              <a:rPr dirty="0" sz="2950" spc="100">
                <a:latin typeface="Lucida Sans Unicode"/>
                <a:cs typeface="Lucida Sans Unicode"/>
              </a:rPr>
              <a:t>ip,port</a:t>
            </a:r>
            <a:r>
              <a:rPr dirty="0" sz="2650" spc="100">
                <a:latin typeface="Microsoft Sans Serif"/>
                <a:cs typeface="Microsoft Sans Serif"/>
              </a:rPr>
              <a:t>)</a:t>
            </a:r>
            <a:endParaRPr sz="2650">
              <a:latin typeface="Microsoft Sans Serif"/>
              <a:cs typeface="Microsoft Sans Serif"/>
            </a:endParaRPr>
          </a:p>
          <a:p>
            <a:pPr marL="12700" marR="8026400">
              <a:lnSpc>
                <a:spcPts val="4280"/>
              </a:lnSpc>
              <a:spcBef>
                <a:spcPts val="100"/>
              </a:spcBef>
            </a:pPr>
            <a:r>
              <a:rPr dirty="0" sz="2950" spc="125">
                <a:latin typeface="Lucida Sans Unicode"/>
                <a:cs typeface="Lucida Sans Unicode"/>
              </a:rPr>
              <a:t>server</a:t>
            </a:r>
            <a:r>
              <a:rPr dirty="0" sz="2650" spc="125">
                <a:latin typeface="Microsoft Sans Serif"/>
                <a:cs typeface="Microsoft Sans Serif"/>
              </a:rPr>
              <a:t>_</a:t>
            </a:r>
            <a:r>
              <a:rPr dirty="0" sz="2950" spc="125">
                <a:latin typeface="Lucida Sans Unicode"/>
                <a:cs typeface="Lucida Sans Unicode"/>
              </a:rPr>
              <a:t>socket.bind</a:t>
            </a:r>
            <a:r>
              <a:rPr dirty="0" sz="2650" spc="125">
                <a:latin typeface="Microsoft Sans Serif"/>
                <a:cs typeface="Microsoft Sans Serif"/>
              </a:rPr>
              <a:t>(</a:t>
            </a:r>
            <a:r>
              <a:rPr dirty="0" sz="2950" spc="125">
                <a:latin typeface="Lucida Sans Unicode"/>
                <a:cs typeface="Lucida Sans Unicode"/>
              </a:rPr>
              <a:t>socket</a:t>
            </a:r>
            <a:r>
              <a:rPr dirty="0" sz="2650" spc="125">
                <a:latin typeface="Microsoft Sans Serif"/>
                <a:cs typeface="Microsoft Sans Serif"/>
              </a:rPr>
              <a:t>_</a:t>
            </a:r>
            <a:r>
              <a:rPr dirty="0" sz="2950" spc="125">
                <a:latin typeface="Lucida Sans Unicode"/>
                <a:cs typeface="Lucida Sans Unicode"/>
              </a:rPr>
              <a:t>address</a:t>
            </a:r>
            <a:r>
              <a:rPr dirty="0" sz="2650" spc="125">
                <a:latin typeface="Microsoft Sans Serif"/>
                <a:cs typeface="Microsoft Sans Serif"/>
              </a:rPr>
              <a:t>) </a:t>
            </a:r>
            <a:r>
              <a:rPr dirty="0" sz="2650" spc="-690">
                <a:latin typeface="Microsoft Sans Serif"/>
                <a:cs typeface="Microsoft Sans Serif"/>
              </a:rPr>
              <a:t> </a:t>
            </a:r>
            <a:r>
              <a:rPr dirty="0" sz="2950" spc="80">
                <a:solidFill>
                  <a:srgbClr val="DE2A37"/>
                </a:solidFill>
                <a:latin typeface="Lucida Sans Unicode"/>
                <a:cs typeface="Lucida Sans Unicode"/>
              </a:rPr>
              <a:t>Assigns</a:t>
            </a:r>
            <a:r>
              <a:rPr dirty="0" sz="2950" spc="4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">
                <a:solidFill>
                  <a:srgbClr val="DE2A37"/>
                </a:solidFill>
                <a:latin typeface="Lucida Sans Unicode"/>
                <a:cs typeface="Lucida Sans Unicode"/>
              </a:rPr>
              <a:t>a</a:t>
            </a:r>
            <a:r>
              <a:rPr dirty="0" sz="2950" spc="4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DE2A37"/>
                </a:solidFill>
                <a:latin typeface="Lucida Sans Unicode"/>
                <a:cs typeface="Lucida Sans Unicode"/>
              </a:rPr>
              <a:t>socket</a:t>
            </a:r>
            <a:r>
              <a:rPr dirty="0" sz="2950" spc="4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">
                <a:solidFill>
                  <a:srgbClr val="DE2A37"/>
                </a:solidFill>
                <a:latin typeface="Lucida Sans Unicode"/>
                <a:cs typeface="Lucida Sans Unicode"/>
              </a:rPr>
              <a:t>to</a:t>
            </a:r>
            <a:r>
              <a:rPr dirty="0" sz="2950" spc="4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5">
                <a:solidFill>
                  <a:srgbClr val="DE2A37"/>
                </a:solidFill>
                <a:latin typeface="Lucida Sans Unicode"/>
                <a:cs typeface="Lucida Sans Unicode"/>
              </a:rPr>
              <a:t>an</a:t>
            </a:r>
            <a:r>
              <a:rPr dirty="0" sz="2950" spc="4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DE2A37"/>
                </a:solidFill>
                <a:latin typeface="Lucida Sans Unicode"/>
                <a:cs typeface="Lucida Sans Unicode"/>
              </a:rPr>
              <a:t>address.</a:t>
            </a:r>
            <a:endParaRPr sz="2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42795" cy="6205855"/>
            </a:xfrm>
            <a:custGeom>
              <a:avLst/>
              <a:gdLst/>
              <a:ahLst/>
              <a:cxnLst/>
              <a:rect l="l" t="t" r="r" b="b"/>
              <a:pathLst>
                <a:path w="2042795" h="6205855">
                  <a:moveTo>
                    <a:pt x="2042185" y="242011"/>
                  </a:moveTo>
                  <a:lnTo>
                    <a:pt x="1630616" y="242011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5770372"/>
                  </a:lnTo>
                  <a:lnTo>
                    <a:pt x="1207300" y="5770372"/>
                  </a:lnTo>
                  <a:lnTo>
                    <a:pt x="1207300" y="5370449"/>
                  </a:lnTo>
                  <a:lnTo>
                    <a:pt x="1607108" y="5370449"/>
                  </a:lnTo>
                  <a:lnTo>
                    <a:pt x="1607108" y="5346928"/>
                  </a:lnTo>
                  <a:lnTo>
                    <a:pt x="1207300" y="5346928"/>
                  </a:lnTo>
                  <a:lnTo>
                    <a:pt x="1207300" y="4947005"/>
                  </a:lnTo>
                  <a:lnTo>
                    <a:pt x="1607108" y="4947005"/>
                  </a:lnTo>
                  <a:lnTo>
                    <a:pt x="1607108" y="4923472"/>
                  </a:lnTo>
                  <a:lnTo>
                    <a:pt x="1207300" y="4923472"/>
                  </a:lnTo>
                  <a:lnTo>
                    <a:pt x="1207300" y="4523549"/>
                  </a:lnTo>
                  <a:lnTo>
                    <a:pt x="1607108" y="4523549"/>
                  </a:lnTo>
                  <a:lnTo>
                    <a:pt x="1607108" y="4500029"/>
                  </a:lnTo>
                  <a:lnTo>
                    <a:pt x="1207300" y="4500029"/>
                  </a:lnTo>
                  <a:lnTo>
                    <a:pt x="1207300" y="4100106"/>
                  </a:lnTo>
                  <a:lnTo>
                    <a:pt x="1607108" y="4100106"/>
                  </a:lnTo>
                  <a:lnTo>
                    <a:pt x="1607108" y="4076573"/>
                  </a:lnTo>
                  <a:lnTo>
                    <a:pt x="1207300" y="4076573"/>
                  </a:lnTo>
                  <a:lnTo>
                    <a:pt x="1207300" y="3664889"/>
                  </a:lnTo>
                  <a:lnTo>
                    <a:pt x="1607108" y="3664889"/>
                  </a:lnTo>
                  <a:lnTo>
                    <a:pt x="1607108" y="3641369"/>
                  </a:lnTo>
                  <a:lnTo>
                    <a:pt x="1207300" y="3641369"/>
                  </a:lnTo>
                  <a:lnTo>
                    <a:pt x="1207300" y="3241446"/>
                  </a:lnTo>
                  <a:lnTo>
                    <a:pt x="1607108" y="3241446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70"/>
                  </a:lnTo>
                  <a:lnTo>
                    <a:pt x="1207300" y="2794470"/>
                  </a:lnTo>
                  <a:lnTo>
                    <a:pt x="1207300" y="2394547"/>
                  </a:lnTo>
                  <a:lnTo>
                    <a:pt x="1607108" y="2394547"/>
                  </a:lnTo>
                  <a:lnTo>
                    <a:pt x="1607108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607108" y="1971090"/>
                  </a:lnTo>
                  <a:lnTo>
                    <a:pt x="1607108" y="1947570"/>
                  </a:lnTo>
                  <a:lnTo>
                    <a:pt x="1207300" y="1947570"/>
                  </a:lnTo>
                  <a:lnTo>
                    <a:pt x="1207300" y="1535874"/>
                  </a:lnTo>
                  <a:lnTo>
                    <a:pt x="1607108" y="1535874"/>
                  </a:lnTo>
                  <a:lnTo>
                    <a:pt x="1607108" y="1512354"/>
                  </a:lnTo>
                  <a:lnTo>
                    <a:pt x="1207300" y="1512354"/>
                  </a:lnTo>
                  <a:lnTo>
                    <a:pt x="1207300" y="1112431"/>
                  </a:lnTo>
                  <a:lnTo>
                    <a:pt x="1607108" y="1112431"/>
                  </a:lnTo>
                  <a:lnTo>
                    <a:pt x="1607108" y="1088910"/>
                  </a:lnTo>
                  <a:lnTo>
                    <a:pt x="1207300" y="1088910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31"/>
                  </a:lnTo>
                  <a:lnTo>
                    <a:pt x="1607108" y="265531"/>
                  </a:lnTo>
                  <a:lnTo>
                    <a:pt x="1607108" y="242011"/>
                  </a:lnTo>
                  <a:lnTo>
                    <a:pt x="1183779" y="242011"/>
                  </a:lnTo>
                  <a:lnTo>
                    <a:pt x="1183779" y="265531"/>
                  </a:lnTo>
                  <a:lnTo>
                    <a:pt x="1183779" y="665454"/>
                  </a:lnTo>
                  <a:lnTo>
                    <a:pt x="1183779" y="5770372"/>
                  </a:lnTo>
                  <a:lnTo>
                    <a:pt x="783971" y="5770372"/>
                  </a:lnTo>
                  <a:lnTo>
                    <a:pt x="783971" y="5370449"/>
                  </a:lnTo>
                  <a:lnTo>
                    <a:pt x="1183779" y="5370449"/>
                  </a:lnTo>
                  <a:lnTo>
                    <a:pt x="1183779" y="5346928"/>
                  </a:lnTo>
                  <a:lnTo>
                    <a:pt x="783971" y="5346928"/>
                  </a:lnTo>
                  <a:lnTo>
                    <a:pt x="783971" y="4947005"/>
                  </a:lnTo>
                  <a:lnTo>
                    <a:pt x="1183779" y="4947005"/>
                  </a:lnTo>
                  <a:lnTo>
                    <a:pt x="1183779" y="4923472"/>
                  </a:lnTo>
                  <a:lnTo>
                    <a:pt x="783971" y="4923472"/>
                  </a:lnTo>
                  <a:lnTo>
                    <a:pt x="783971" y="4523549"/>
                  </a:lnTo>
                  <a:lnTo>
                    <a:pt x="1183779" y="4523549"/>
                  </a:lnTo>
                  <a:lnTo>
                    <a:pt x="1183779" y="4500029"/>
                  </a:lnTo>
                  <a:lnTo>
                    <a:pt x="783971" y="4500029"/>
                  </a:lnTo>
                  <a:lnTo>
                    <a:pt x="783971" y="4100106"/>
                  </a:lnTo>
                  <a:lnTo>
                    <a:pt x="1183779" y="4100106"/>
                  </a:lnTo>
                  <a:lnTo>
                    <a:pt x="1183779" y="4076573"/>
                  </a:lnTo>
                  <a:lnTo>
                    <a:pt x="783971" y="4076573"/>
                  </a:lnTo>
                  <a:lnTo>
                    <a:pt x="783971" y="3664889"/>
                  </a:lnTo>
                  <a:lnTo>
                    <a:pt x="1183779" y="3664889"/>
                  </a:lnTo>
                  <a:lnTo>
                    <a:pt x="1183779" y="3641369"/>
                  </a:lnTo>
                  <a:lnTo>
                    <a:pt x="783971" y="3641369"/>
                  </a:lnTo>
                  <a:lnTo>
                    <a:pt x="783971" y="3241446"/>
                  </a:lnTo>
                  <a:lnTo>
                    <a:pt x="1183779" y="3241446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70"/>
                  </a:lnTo>
                  <a:lnTo>
                    <a:pt x="783971" y="2794470"/>
                  </a:lnTo>
                  <a:lnTo>
                    <a:pt x="783971" y="2394547"/>
                  </a:lnTo>
                  <a:lnTo>
                    <a:pt x="1183779" y="2394547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70"/>
                  </a:lnTo>
                  <a:lnTo>
                    <a:pt x="783971" y="1947570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31"/>
                  </a:lnTo>
                  <a:lnTo>
                    <a:pt x="1183779" y="1112431"/>
                  </a:lnTo>
                  <a:lnTo>
                    <a:pt x="1183779" y="1088910"/>
                  </a:lnTo>
                  <a:lnTo>
                    <a:pt x="783971" y="1088910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31"/>
                  </a:lnTo>
                  <a:lnTo>
                    <a:pt x="1183779" y="265531"/>
                  </a:lnTo>
                  <a:lnTo>
                    <a:pt x="1183779" y="242011"/>
                  </a:lnTo>
                  <a:lnTo>
                    <a:pt x="760463" y="242011"/>
                  </a:lnTo>
                  <a:lnTo>
                    <a:pt x="760463" y="265531"/>
                  </a:lnTo>
                  <a:lnTo>
                    <a:pt x="760463" y="665454"/>
                  </a:lnTo>
                  <a:lnTo>
                    <a:pt x="7604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760463" y="5370449"/>
                  </a:lnTo>
                  <a:lnTo>
                    <a:pt x="760463" y="5346928"/>
                  </a:lnTo>
                  <a:lnTo>
                    <a:pt x="360654" y="5346928"/>
                  </a:lnTo>
                  <a:lnTo>
                    <a:pt x="360654" y="4947005"/>
                  </a:lnTo>
                  <a:lnTo>
                    <a:pt x="760463" y="4947005"/>
                  </a:lnTo>
                  <a:lnTo>
                    <a:pt x="7604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760463" y="4523549"/>
                  </a:lnTo>
                  <a:lnTo>
                    <a:pt x="760463" y="4500029"/>
                  </a:lnTo>
                  <a:lnTo>
                    <a:pt x="360654" y="4500029"/>
                  </a:lnTo>
                  <a:lnTo>
                    <a:pt x="360654" y="4100106"/>
                  </a:lnTo>
                  <a:lnTo>
                    <a:pt x="760463" y="4100106"/>
                  </a:lnTo>
                  <a:lnTo>
                    <a:pt x="7604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760463" y="3664889"/>
                  </a:lnTo>
                  <a:lnTo>
                    <a:pt x="760463" y="3641369"/>
                  </a:lnTo>
                  <a:lnTo>
                    <a:pt x="360654" y="3641369"/>
                  </a:lnTo>
                  <a:lnTo>
                    <a:pt x="360654" y="3241446"/>
                  </a:lnTo>
                  <a:lnTo>
                    <a:pt x="760463" y="3241446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70"/>
                  </a:lnTo>
                  <a:lnTo>
                    <a:pt x="360654" y="2794470"/>
                  </a:lnTo>
                  <a:lnTo>
                    <a:pt x="360654" y="2394547"/>
                  </a:lnTo>
                  <a:lnTo>
                    <a:pt x="760463" y="2394547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70"/>
                  </a:lnTo>
                  <a:lnTo>
                    <a:pt x="360654" y="1947570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31"/>
                  </a:lnTo>
                  <a:lnTo>
                    <a:pt x="760463" y="1112431"/>
                  </a:lnTo>
                  <a:lnTo>
                    <a:pt x="760463" y="1088910"/>
                  </a:lnTo>
                  <a:lnTo>
                    <a:pt x="360654" y="1088910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31"/>
                  </a:lnTo>
                  <a:lnTo>
                    <a:pt x="760463" y="265531"/>
                  </a:lnTo>
                  <a:lnTo>
                    <a:pt x="760463" y="242011"/>
                  </a:lnTo>
                  <a:lnTo>
                    <a:pt x="0" y="242011"/>
                  </a:lnTo>
                  <a:lnTo>
                    <a:pt x="0" y="265531"/>
                  </a:lnTo>
                  <a:lnTo>
                    <a:pt x="337134" y="265531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910"/>
                  </a:lnTo>
                  <a:lnTo>
                    <a:pt x="0" y="1088910"/>
                  </a:lnTo>
                  <a:lnTo>
                    <a:pt x="0" y="1112431"/>
                  </a:lnTo>
                  <a:lnTo>
                    <a:pt x="337134" y="1112431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70"/>
                  </a:lnTo>
                  <a:lnTo>
                    <a:pt x="0" y="1947570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47"/>
                  </a:lnTo>
                  <a:lnTo>
                    <a:pt x="337134" y="2394547"/>
                  </a:lnTo>
                  <a:lnTo>
                    <a:pt x="337134" y="2794470"/>
                  </a:lnTo>
                  <a:lnTo>
                    <a:pt x="0" y="2794470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46"/>
                  </a:lnTo>
                  <a:lnTo>
                    <a:pt x="337134" y="3241446"/>
                  </a:lnTo>
                  <a:lnTo>
                    <a:pt x="337134" y="3641369"/>
                  </a:lnTo>
                  <a:lnTo>
                    <a:pt x="0" y="3641369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106"/>
                  </a:lnTo>
                  <a:lnTo>
                    <a:pt x="337134" y="4100106"/>
                  </a:lnTo>
                  <a:lnTo>
                    <a:pt x="337134" y="4500029"/>
                  </a:lnTo>
                  <a:lnTo>
                    <a:pt x="0" y="4500029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7005"/>
                  </a:lnTo>
                  <a:lnTo>
                    <a:pt x="337134" y="4947005"/>
                  </a:lnTo>
                  <a:lnTo>
                    <a:pt x="337134" y="5346928"/>
                  </a:lnTo>
                  <a:lnTo>
                    <a:pt x="0" y="5346928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905"/>
                  </a:lnTo>
                  <a:lnTo>
                    <a:pt x="337134" y="5793905"/>
                  </a:lnTo>
                  <a:lnTo>
                    <a:pt x="337134" y="6205588"/>
                  </a:lnTo>
                  <a:lnTo>
                    <a:pt x="360654" y="6205588"/>
                  </a:lnTo>
                  <a:lnTo>
                    <a:pt x="360654" y="5793905"/>
                  </a:lnTo>
                  <a:lnTo>
                    <a:pt x="760463" y="5793905"/>
                  </a:lnTo>
                  <a:lnTo>
                    <a:pt x="760463" y="6205588"/>
                  </a:lnTo>
                  <a:lnTo>
                    <a:pt x="783971" y="6205588"/>
                  </a:lnTo>
                  <a:lnTo>
                    <a:pt x="783971" y="5793905"/>
                  </a:lnTo>
                  <a:lnTo>
                    <a:pt x="1183779" y="5793905"/>
                  </a:lnTo>
                  <a:lnTo>
                    <a:pt x="1183779" y="6205588"/>
                  </a:lnTo>
                  <a:lnTo>
                    <a:pt x="1207300" y="6205588"/>
                  </a:lnTo>
                  <a:lnTo>
                    <a:pt x="1207300" y="5793905"/>
                  </a:lnTo>
                  <a:lnTo>
                    <a:pt x="1607108" y="5793905"/>
                  </a:lnTo>
                  <a:lnTo>
                    <a:pt x="1607108" y="6205588"/>
                  </a:lnTo>
                  <a:lnTo>
                    <a:pt x="1630616" y="6205588"/>
                  </a:lnTo>
                  <a:lnTo>
                    <a:pt x="1630616" y="5793905"/>
                  </a:lnTo>
                  <a:lnTo>
                    <a:pt x="2042185" y="5793905"/>
                  </a:lnTo>
                  <a:lnTo>
                    <a:pt x="2042185" y="5770372"/>
                  </a:lnTo>
                  <a:lnTo>
                    <a:pt x="1630616" y="5770372"/>
                  </a:lnTo>
                  <a:lnTo>
                    <a:pt x="1630616" y="5370449"/>
                  </a:lnTo>
                  <a:lnTo>
                    <a:pt x="2042185" y="5370449"/>
                  </a:lnTo>
                  <a:lnTo>
                    <a:pt x="2042185" y="5346928"/>
                  </a:lnTo>
                  <a:lnTo>
                    <a:pt x="1630616" y="5346928"/>
                  </a:lnTo>
                  <a:lnTo>
                    <a:pt x="1630616" y="4947005"/>
                  </a:lnTo>
                  <a:lnTo>
                    <a:pt x="2042185" y="4947005"/>
                  </a:lnTo>
                  <a:lnTo>
                    <a:pt x="2042185" y="4923472"/>
                  </a:lnTo>
                  <a:lnTo>
                    <a:pt x="1630616" y="4923472"/>
                  </a:lnTo>
                  <a:lnTo>
                    <a:pt x="1630616" y="4523549"/>
                  </a:lnTo>
                  <a:lnTo>
                    <a:pt x="2042185" y="4523549"/>
                  </a:lnTo>
                  <a:lnTo>
                    <a:pt x="2042185" y="4500029"/>
                  </a:lnTo>
                  <a:lnTo>
                    <a:pt x="1630616" y="4500029"/>
                  </a:lnTo>
                  <a:lnTo>
                    <a:pt x="1630616" y="4100106"/>
                  </a:lnTo>
                  <a:lnTo>
                    <a:pt x="2042185" y="4100106"/>
                  </a:lnTo>
                  <a:lnTo>
                    <a:pt x="2042185" y="4076573"/>
                  </a:lnTo>
                  <a:lnTo>
                    <a:pt x="1630616" y="4076573"/>
                  </a:lnTo>
                  <a:lnTo>
                    <a:pt x="1630616" y="3664889"/>
                  </a:lnTo>
                  <a:lnTo>
                    <a:pt x="2042185" y="3664889"/>
                  </a:lnTo>
                  <a:lnTo>
                    <a:pt x="2042185" y="3641369"/>
                  </a:lnTo>
                  <a:lnTo>
                    <a:pt x="1630616" y="3641369"/>
                  </a:lnTo>
                  <a:lnTo>
                    <a:pt x="1630616" y="3241446"/>
                  </a:lnTo>
                  <a:lnTo>
                    <a:pt x="2042185" y="3241446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70"/>
                  </a:lnTo>
                  <a:lnTo>
                    <a:pt x="1630616" y="2794470"/>
                  </a:lnTo>
                  <a:lnTo>
                    <a:pt x="1630616" y="2394547"/>
                  </a:lnTo>
                  <a:lnTo>
                    <a:pt x="2042185" y="2394547"/>
                  </a:lnTo>
                  <a:lnTo>
                    <a:pt x="2042185" y="2371013"/>
                  </a:lnTo>
                  <a:lnTo>
                    <a:pt x="1630616" y="2371013"/>
                  </a:lnTo>
                  <a:lnTo>
                    <a:pt x="1630616" y="1971090"/>
                  </a:lnTo>
                  <a:lnTo>
                    <a:pt x="2042185" y="1971090"/>
                  </a:lnTo>
                  <a:lnTo>
                    <a:pt x="2042185" y="1947570"/>
                  </a:lnTo>
                  <a:lnTo>
                    <a:pt x="1630616" y="1947570"/>
                  </a:lnTo>
                  <a:lnTo>
                    <a:pt x="1630616" y="1535874"/>
                  </a:lnTo>
                  <a:lnTo>
                    <a:pt x="2042185" y="1535874"/>
                  </a:lnTo>
                  <a:lnTo>
                    <a:pt x="2042185" y="1512354"/>
                  </a:lnTo>
                  <a:lnTo>
                    <a:pt x="1630616" y="1512354"/>
                  </a:lnTo>
                  <a:lnTo>
                    <a:pt x="1630616" y="1112431"/>
                  </a:lnTo>
                  <a:lnTo>
                    <a:pt x="2042185" y="1112431"/>
                  </a:lnTo>
                  <a:lnTo>
                    <a:pt x="2042185" y="1088910"/>
                  </a:lnTo>
                  <a:lnTo>
                    <a:pt x="1630616" y="1088910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31"/>
                  </a:lnTo>
                  <a:lnTo>
                    <a:pt x="2042185" y="265531"/>
                  </a:lnTo>
                  <a:lnTo>
                    <a:pt x="2042185" y="24201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170679" cy="10287635"/>
            </a:xfrm>
            <a:custGeom>
              <a:avLst/>
              <a:gdLst/>
              <a:ahLst/>
              <a:cxnLst/>
              <a:rect l="l" t="t" r="r" b="b"/>
              <a:pathLst>
                <a:path w="4170679" h="10287635">
                  <a:moveTo>
                    <a:pt x="2042185" y="6205588"/>
                  </a:moveTo>
                  <a:lnTo>
                    <a:pt x="1630616" y="6205588"/>
                  </a:lnTo>
                  <a:lnTo>
                    <a:pt x="1630616" y="5793905"/>
                  </a:lnTo>
                  <a:lnTo>
                    <a:pt x="1607108" y="5793905"/>
                  </a:lnTo>
                  <a:lnTo>
                    <a:pt x="1607108" y="10028403"/>
                  </a:lnTo>
                  <a:lnTo>
                    <a:pt x="1207300" y="10028403"/>
                  </a:lnTo>
                  <a:lnTo>
                    <a:pt x="1207300" y="9628480"/>
                  </a:lnTo>
                  <a:lnTo>
                    <a:pt x="1607108" y="9628480"/>
                  </a:lnTo>
                  <a:lnTo>
                    <a:pt x="1607108" y="9604946"/>
                  </a:lnTo>
                  <a:lnTo>
                    <a:pt x="1207300" y="9604946"/>
                  </a:lnTo>
                  <a:lnTo>
                    <a:pt x="1207300" y="9205023"/>
                  </a:lnTo>
                  <a:lnTo>
                    <a:pt x="1607108" y="9205023"/>
                  </a:lnTo>
                  <a:lnTo>
                    <a:pt x="1607108" y="9181503"/>
                  </a:lnTo>
                  <a:lnTo>
                    <a:pt x="1207300" y="9181503"/>
                  </a:lnTo>
                  <a:lnTo>
                    <a:pt x="1207300" y="8781580"/>
                  </a:lnTo>
                  <a:lnTo>
                    <a:pt x="1607108" y="8781580"/>
                  </a:lnTo>
                  <a:lnTo>
                    <a:pt x="1607108" y="8758047"/>
                  </a:lnTo>
                  <a:lnTo>
                    <a:pt x="1207300" y="8758047"/>
                  </a:lnTo>
                  <a:lnTo>
                    <a:pt x="1207300" y="8358124"/>
                  </a:lnTo>
                  <a:lnTo>
                    <a:pt x="1607108" y="8358124"/>
                  </a:lnTo>
                  <a:lnTo>
                    <a:pt x="1607108" y="8334603"/>
                  </a:lnTo>
                  <a:lnTo>
                    <a:pt x="1207300" y="8334603"/>
                  </a:lnTo>
                  <a:lnTo>
                    <a:pt x="1207300" y="7922920"/>
                  </a:lnTo>
                  <a:lnTo>
                    <a:pt x="1607108" y="7922920"/>
                  </a:lnTo>
                  <a:lnTo>
                    <a:pt x="1607108" y="7899387"/>
                  </a:lnTo>
                  <a:lnTo>
                    <a:pt x="1207300" y="7899387"/>
                  </a:lnTo>
                  <a:lnTo>
                    <a:pt x="1207300" y="7499464"/>
                  </a:lnTo>
                  <a:lnTo>
                    <a:pt x="1607108" y="7499464"/>
                  </a:lnTo>
                  <a:lnTo>
                    <a:pt x="1607108" y="7475944"/>
                  </a:lnTo>
                  <a:lnTo>
                    <a:pt x="1207300" y="7475944"/>
                  </a:lnTo>
                  <a:lnTo>
                    <a:pt x="1207300" y="7076021"/>
                  </a:lnTo>
                  <a:lnTo>
                    <a:pt x="1607108" y="7076021"/>
                  </a:lnTo>
                  <a:lnTo>
                    <a:pt x="1607108" y="7052488"/>
                  </a:lnTo>
                  <a:lnTo>
                    <a:pt x="1207300" y="7052488"/>
                  </a:lnTo>
                  <a:lnTo>
                    <a:pt x="1207300" y="6652565"/>
                  </a:lnTo>
                  <a:lnTo>
                    <a:pt x="1607108" y="6652565"/>
                  </a:lnTo>
                  <a:lnTo>
                    <a:pt x="1607108" y="6629044"/>
                  </a:lnTo>
                  <a:lnTo>
                    <a:pt x="1207300" y="6629044"/>
                  </a:lnTo>
                  <a:lnTo>
                    <a:pt x="1207300" y="6229121"/>
                  </a:lnTo>
                  <a:lnTo>
                    <a:pt x="1607108" y="6229121"/>
                  </a:lnTo>
                  <a:lnTo>
                    <a:pt x="1607108" y="6205588"/>
                  </a:lnTo>
                  <a:lnTo>
                    <a:pt x="1183779" y="6205588"/>
                  </a:lnTo>
                  <a:lnTo>
                    <a:pt x="1183779" y="6229121"/>
                  </a:lnTo>
                  <a:lnTo>
                    <a:pt x="1183779" y="6629044"/>
                  </a:lnTo>
                  <a:lnTo>
                    <a:pt x="1183779" y="10028403"/>
                  </a:lnTo>
                  <a:lnTo>
                    <a:pt x="783971" y="10028403"/>
                  </a:lnTo>
                  <a:lnTo>
                    <a:pt x="783971" y="9628480"/>
                  </a:lnTo>
                  <a:lnTo>
                    <a:pt x="1183779" y="9628480"/>
                  </a:lnTo>
                  <a:lnTo>
                    <a:pt x="1183779" y="9604946"/>
                  </a:lnTo>
                  <a:lnTo>
                    <a:pt x="783971" y="9604946"/>
                  </a:lnTo>
                  <a:lnTo>
                    <a:pt x="783971" y="9205023"/>
                  </a:lnTo>
                  <a:lnTo>
                    <a:pt x="1183779" y="9205023"/>
                  </a:lnTo>
                  <a:lnTo>
                    <a:pt x="1183779" y="9181503"/>
                  </a:lnTo>
                  <a:lnTo>
                    <a:pt x="783971" y="9181503"/>
                  </a:lnTo>
                  <a:lnTo>
                    <a:pt x="783971" y="8781580"/>
                  </a:lnTo>
                  <a:lnTo>
                    <a:pt x="1183779" y="8781580"/>
                  </a:lnTo>
                  <a:lnTo>
                    <a:pt x="1183779" y="8758047"/>
                  </a:lnTo>
                  <a:lnTo>
                    <a:pt x="783971" y="8758047"/>
                  </a:lnTo>
                  <a:lnTo>
                    <a:pt x="783971" y="8358124"/>
                  </a:lnTo>
                  <a:lnTo>
                    <a:pt x="1183779" y="8358124"/>
                  </a:lnTo>
                  <a:lnTo>
                    <a:pt x="1183779" y="8334603"/>
                  </a:lnTo>
                  <a:lnTo>
                    <a:pt x="783971" y="8334603"/>
                  </a:lnTo>
                  <a:lnTo>
                    <a:pt x="783971" y="7922920"/>
                  </a:lnTo>
                  <a:lnTo>
                    <a:pt x="1183779" y="7922920"/>
                  </a:lnTo>
                  <a:lnTo>
                    <a:pt x="1183779" y="7899387"/>
                  </a:lnTo>
                  <a:lnTo>
                    <a:pt x="783971" y="7899387"/>
                  </a:lnTo>
                  <a:lnTo>
                    <a:pt x="783971" y="7499464"/>
                  </a:lnTo>
                  <a:lnTo>
                    <a:pt x="1183779" y="7499464"/>
                  </a:lnTo>
                  <a:lnTo>
                    <a:pt x="1183779" y="7475944"/>
                  </a:lnTo>
                  <a:lnTo>
                    <a:pt x="783971" y="7475944"/>
                  </a:lnTo>
                  <a:lnTo>
                    <a:pt x="783971" y="7076021"/>
                  </a:lnTo>
                  <a:lnTo>
                    <a:pt x="1183779" y="7076021"/>
                  </a:lnTo>
                  <a:lnTo>
                    <a:pt x="1183779" y="7052488"/>
                  </a:lnTo>
                  <a:lnTo>
                    <a:pt x="783971" y="7052488"/>
                  </a:lnTo>
                  <a:lnTo>
                    <a:pt x="783971" y="6652565"/>
                  </a:lnTo>
                  <a:lnTo>
                    <a:pt x="1183779" y="6652565"/>
                  </a:lnTo>
                  <a:lnTo>
                    <a:pt x="1183779" y="6629044"/>
                  </a:lnTo>
                  <a:lnTo>
                    <a:pt x="783971" y="6629044"/>
                  </a:lnTo>
                  <a:lnTo>
                    <a:pt x="783971" y="6229121"/>
                  </a:lnTo>
                  <a:lnTo>
                    <a:pt x="1183779" y="6229121"/>
                  </a:lnTo>
                  <a:lnTo>
                    <a:pt x="1183779" y="6205588"/>
                  </a:lnTo>
                  <a:lnTo>
                    <a:pt x="760463" y="6205588"/>
                  </a:lnTo>
                  <a:lnTo>
                    <a:pt x="760463" y="6229121"/>
                  </a:lnTo>
                  <a:lnTo>
                    <a:pt x="760463" y="6629044"/>
                  </a:lnTo>
                  <a:lnTo>
                    <a:pt x="760463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760463" y="9628480"/>
                  </a:lnTo>
                  <a:lnTo>
                    <a:pt x="7604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760463" y="9205023"/>
                  </a:lnTo>
                  <a:lnTo>
                    <a:pt x="760463" y="9181503"/>
                  </a:lnTo>
                  <a:lnTo>
                    <a:pt x="360654" y="9181503"/>
                  </a:lnTo>
                  <a:lnTo>
                    <a:pt x="360654" y="8781580"/>
                  </a:lnTo>
                  <a:lnTo>
                    <a:pt x="760463" y="8781580"/>
                  </a:lnTo>
                  <a:lnTo>
                    <a:pt x="7604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760463" y="8358124"/>
                  </a:lnTo>
                  <a:lnTo>
                    <a:pt x="760463" y="8334603"/>
                  </a:lnTo>
                  <a:lnTo>
                    <a:pt x="360654" y="8334603"/>
                  </a:lnTo>
                  <a:lnTo>
                    <a:pt x="360654" y="7922920"/>
                  </a:lnTo>
                  <a:lnTo>
                    <a:pt x="760463" y="7922920"/>
                  </a:lnTo>
                  <a:lnTo>
                    <a:pt x="7604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760463" y="7499464"/>
                  </a:lnTo>
                  <a:lnTo>
                    <a:pt x="760463" y="7475944"/>
                  </a:lnTo>
                  <a:lnTo>
                    <a:pt x="360654" y="7475944"/>
                  </a:lnTo>
                  <a:lnTo>
                    <a:pt x="360654" y="7076021"/>
                  </a:lnTo>
                  <a:lnTo>
                    <a:pt x="760463" y="7076021"/>
                  </a:lnTo>
                  <a:lnTo>
                    <a:pt x="7604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760463" y="6652565"/>
                  </a:lnTo>
                  <a:lnTo>
                    <a:pt x="760463" y="6629044"/>
                  </a:lnTo>
                  <a:lnTo>
                    <a:pt x="360654" y="6629044"/>
                  </a:lnTo>
                  <a:lnTo>
                    <a:pt x="360654" y="6229121"/>
                  </a:lnTo>
                  <a:lnTo>
                    <a:pt x="760463" y="6229121"/>
                  </a:lnTo>
                  <a:lnTo>
                    <a:pt x="760463" y="6205588"/>
                  </a:lnTo>
                  <a:lnTo>
                    <a:pt x="0" y="6205588"/>
                  </a:lnTo>
                  <a:lnTo>
                    <a:pt x="0" y="6229121"/>
                  </a:lnTo>
                  <a:lnTo>
                    <a:pt x="337134" y="6229121"/>
                  </a:lnTo>
                  <a:lnTo>
                    <a:pt x="337134" y="6629044"/>
                  </a:lnTo>
                  <a:lnTo>
                    <a:pt x="0" y="6629044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21"/>
                  </a:lnTo>
                  <a:lnTo>
                    <a:pt x="337134" y="7076021"/>
                  </a:lnTo>
                  <a:lnTo>
                    <a:pt x="337134" y="7475944"/>
                  </a:lnTo>
                  <a:lnTo>
                    <a:pt x="0" y="7475944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20"/>
                  </a:lnTo>
                  <a:lnTo>
                    <a:pt x="337134" y="7922920"/>
                  </a:lnTo>
                  <a:lnTo>
                    <a:pt x="337134" y="8334603"/>
                  </a:lnTo>
                  <a:lnTo>
                    <a:pt x="0" y="8334603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80"/>
                  </a:lnTo>
                  <a:lnTo>
                    <a:pt x="337134" y="8781580"/>
                  </a:lnTo>
                  <a:lnTo>
                    <a:pt x="337134" y="9181503"/>
                  </a:lnTo>
                  <a:lnTo>
                    <a:pt x="0" y="9181503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0" y="10028403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13"/>
                  </a:lnTo>
                  <a:lnTo>
                    <a:pt x="360654" y="10287013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13"/>
                  </a:lnTo>
                  <a:lnTo>
                    <a:pt x="783971" y="10287013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13"/>
                  </a:lnTo>
                  <a:lnTo>
                    <a:pt x="1207300" y="10287013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13"/>
                  </a:lnTo>
                  <a:lnTo>
                    <a:pt x="1630616" y="10287013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028403"/>
                  </a:lnTo>
                  <a:lnTo>
                    <a:pt x="1630616" y="10028403"/>
                  </a:lnTo>
                  <a:lnTo>
                    <a:pt x="1630616" y="9628480"/>
                  </a:lnTo>
                  <a:lnTo>
                    <a:pt x="2042185" y="9628480"/>
                  </a:lnTo>
                  <a:lnTo>
                    <a:pt x="2042185" y="9604946"/>
                  </a:lnTo>
                  <a:lnTo>
                    <a:pt x="1630616" y="9604946"/>
                  </a:lnTo>
                  <a:lnTo>
                    <a:pt x="1630616" y="9205023"/>
                  </a:lnTo>
                  <a:lnTo>
                    <a:pt x="2042185" y="9205023"/>
                  </a:lnTo>
                  <a:lnTo>
                    <a:pt x="2042185" y="9181503"/>
                  </a:lnTo>
                  <a:lnTo>
                    <a:pt x="1630616" y="9181503"/>
                  </a:lnTo>
                  <a:lnTo>
                    <a:pt x="1630616" y="8781580"/>
                  </a:lnTo>
                  <a:lnTo>
                    <a:pt x="2042185" y="8781580"/>
                  </a:lnTo>
                  <a:lnTo>
                    <a:pt x="2042185" y="8758047"/>
                  </a:lnTo>
                  <a:lnTo>
                    <a:pt x="1630616" y="8758047"/>
                  </a:lnTo>
                  <a:lnTo>
                    <a:pt x="1630616" y="8358124"/>
                  </a:lnTo>
                  <a:lnTo>
                    <a:pt x="2042185" y="8358124"/>
                  </a:lnTo>
                  <a:lnTo>
                    <a:pt x="2042185" y="8334603"/>
                  </a:lnTo>
                  <a:lnTo>
                    <a:pt x="1630616" y="8334603"/>
                  </a:lnTo>
                  <a:lnTo>
                    <a:pt x="1630616" y="7922920"/>
                  </a:lnTo>
                  <a:lnTo>
                    <a:pt x="2042185" y="7922920"/>
                  </a:lnTo>
                  <a:lnTo>
                    <a:pt x="2042185" y="7899387"/>
                  </a:lnTo>
                  <a:lnTo>
                    <a:pt x="1630616" y="7899387"/>
                  </a:lnTo>
                  <a:lnTo>
                    <a:pt x="1630616" y="7499464"/>
                  </a:lnTo>
                  <a:lnTo>
                    <a:pt x="2042185" y="7499464"/>
                  </a:lnTo>
                  <a:lnTo>
                    <a:pt x="2042185" y="7475944"/>
                  </a:lnTo>
                  <a:lnTo>
                    <a:pt x="1630616" y="7475944"/>
                  </a:lnTo>
                  <a:lnTo>
                    <a:pt x="1630616" y="7076021"/>
                  </a:lnTo>
                  <a:lnTo>
                    <a:pt x="2042185" y="7076021"/>
                  </a:lnTo>
                  <a:lnTo>
                    <a:pt x="2042185" y="7052488"/>
                  </a:lnTo>
                  <a:lnTo>
                    <a:pt x="1630616" y="7052488"/>
                  </a:lnTo>
                  <a:lnTo>
                    <a:pt x="1630616" y="6652565"/>
                  </a:lnTo>
                  <a:lnTo>
                    <a:pt x="2042185" y="6652565"/>
                  </a:lnTo>
                  <a:lnTo>
                    <a:pt x="2042185" y="6629044"/>
                  </a:lnTo>
                  <a:lnTo>
                    <a:pt x="1630616" y="6629044"/>
                  </a:lnTo>
                  <a:lnTo>
                    <a:pt x="1630616" y="6229121"/>
                  </a:lnTo>
                  <a:lnTo>
                    <a:pt x="2042185" y="6229121"/>
                  </a:lnTo>
                  <a:lnTo>
                    <a:pt x="2042185" y="6205588"/>
                  </a:lnTo>
                  <a:close/>
                </a:path>
                <a:path w="4170679" h="10287635">
                  <a:moveTo>
                    <a:pt x="4170553" y="241528"/>
                  </a:moveTo>
                  <a:lnTo>
                    <a:pt x="3758996" y="241528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28"/>
                  </a:lnTo>
                  <a:lnTo>
                    <a:pt x="3335667" y="241528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28"/>
                  </a:lnTo>
                  <a:lnTo>
                    <a:pt x="2912351" y="241528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28"/>
                  </a:lnTo>
                  <a:lnTo>
                    <a:pt x="2489022" y="241528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28"/>
                  </a:lnTo>
                  <a:lnTo>
                    <a:pt x="2065705" y="241528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947392"/>
                  </a:lnTo>
                  <a:lnTo>
                    <a:pt x="2065705" y="1947392"/>
                  </a:lnTo>
                  <a:lnTo>
                    <a:pt x="2065705" y="1535849"/>
                  </a:lnTo>
                  <a:lnTo>
                    <a:pt x="4170553" y="1535849"/>
                  </a:lnTo>
                  <a:lnTo>
                    <a:pt x="4170553" y="1512989"/>
                  </a:lnTo>
                  <a:lnTo>
                    <a:pt x="2065705" y="1512989"/>
                  </a:lnTo>
                  <a:lnTo>
                    <a:pt x="2065705" y="1112875"/>
                  </a:lnTo>
                  <a:lnTo>
                    <a:pt x="4170553" y="1112875"/>
                  </a:lnTo>
                  <a:lnTo>
                    <a:pt x="4170553" y="1088745"/>
                  </a:lnTo>
                  <a:lnTo>
                    <a:pt x="3335667" y="1088745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45"/>
                  </a:lnTo>
                  <a:lnTo>
                    <a:pt x="2912351" y="1088745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45"/>
                  </a:lnTo>
                  <a:lnTo>
                    <a:pt x="2489022" y="1088745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45"/>
                  </a:lnTo>
                  <a:lnTo>
                    <a:pt x="2065705" y="1088745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72"/>
                  </a:lnTo>
                  <a:lnTo>
                    <a:pt x="2065705" y="665772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2185" y="688974"/>
              <a:ext cx="2128520" cy="5516880"/>
            </a:xfrm>
            <a:custGeom>
              <a:avLst/>
              <a:gdLst/>
              <a:ahLst/>
              <a:cxnLst/>
              <a:rect l="l" t="t" r="r" b="b"/>
              <a:pathLst>
                <a:path w="2128520" h="5516880">
                  <a:moveTo>
                    <a:pt x="446836" y="5104930"/>
                  </a:moveTo>
                  <a:lnTo>
                    <a:pt x="423329" y="5104930"/>
                  </a:lnTo>
                  <a:lnTo>
                    <a:pt x="423329" y="5516613"/>
                  </a:lnTo>
                  <a:lnTo>
                    <a:pt x="446836" y="5516613"/>
                  </a:lnTo>
                  <a:lnTo>
                    <a:pt x="446836" y="5104930"/>
                  </a:lnTo>
                  <a:close/>
                </a:path>
                <a:path w="2128520" h="5516880">
                  <a:moveTo>
                    <a:pt x="446836" y="423456"/>
                  </a:moveTo>
                  <a:lnTo>
                    <a:pt x="423329" y="423456"/>
                  </a:lnTo>
                  <a:lnTo>
                    <a:pt x="423329" y="823379"/>
                  </a:lnTo>
                  <a:lnTo>
                    <a:pt x="446836" y="823379"/>
                  </a:lnTo>
                  <a:lnTo>
                    <a:pt x="446836" y="423456"/>
                  </a:lnTo>
                  <a:close/>
                </a:path>
                <a:path w="2128520" h="5516880">
                  <a:moveTo>
                    <a:pt x="870165" y="5104930"/>
                  </a:moveTo>
                  <a:lnTo>
                    <a:pt x="846645" y="5104930"/>
                  </a:lnTo>
                  <a:lnTo>
                    <a:pt x="846645" y="5516613"/>
                  </a:lnTo>
                  <a:lnTo>
                    <a:pt x="870165" y="5516613"/>
                  </a:lnTo>
                  <a:lnTo>
                    <a:pt x="870165" y="5104930"/>
                  </a:lnTo>
                  <a:close/>
                </a:path>
                <a:path w="2128520" h="5516880">
                  <a:moveTo>
                    <a:pt x="870165" y="423456"/>
                  </a:moveTo>
                  <a:lnTo>
                    <a:pt x="846645" y="423456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456"/>
                  </a:lnTo>
                  <a:close/>
                </a:path>
                <a:path w="2128520" h="5516880">
                  <a:moveTo>
                    <a:pt x="1293482" y="5104930"/>
                  </a:moveTo>
                  <a:lnTo>
                    <a:pt x="1269974" y="5104930"/>
                  </a:lnTo>
                  <a:lnTo>
                    <a:pt x="1269974" y="5516613"/>
                  </a:lnTo>
                  <a:lnTo>
                    <a:pt x="1293482" y="5516613"/>
                  </a:lnTo>
                  <a:lnTo>
                    <a:pt x="1293482" y="5104930"/>
                  </a:lnTo>
                  <a:close/>
                </a:path>
                <a:path w="2128520" h="5516880">
                  <a:moveTo>
                    <a:pt x="1293482" y="423456"/>
                  </a:moveTo>
                  <a:lnTo>
                    <a:pt x="1269974" y="423456"/>
                  </a:lnTo>
                  <a:lnTo>
                    <a:pt x="1269974" y="823379"/>
                  </a:lnTo>
                  <a:lnTo>
                    <a:pt x="1293482" y="823379"/>
                  </a:lnTo>
                  <a:lnTo>
                    <a:pt x="1293482" y="423456"/>
                  </a:lnTo>
                  <a:close/>
                </a:path>
                <a:path w="2128520" h="5516880">
                  <a:moveTo>
                    <a:pt x="1293482" y="0"/>
                  </a:moveTo>
                  <a:lnTo>
                    <a:pt x="1269974" y="0"/>
                  </a:lnTo>
                  <a:lnTo>
                    <a:pt x="1269974" y="399935"/>
                  </a:lnTo>
                  <a:lnTo>
                    <a:pt x="1293482" y="399935"/>
                  </a:lnTo>
                  <a:lnTo>
                    <a:pt x="1293482" y="0"/>
                  </a:lnTo>
                  <a:close/>
                </a:path>
                <a:path w="2128520" h="5516880">
                  <a:moveTo>
                    <a:pt x="1716811" y="423456"/>
                  </a:moveTo>
                  <a:lnTo>
                    <a:pt x="1693291" y="423456"/>
                  </a:lnTo>
                  <a:lnTo>
                    <a:pt x="1693291" y="823379"/>
                  </a:lnTo>
                  <a:lnTo>
                    <a:pt x="1716811" y="823379"/>
                  </a:lnTo>
                  <a:lnTo>
                    <a:pt x="1716811" y="423456"/>
                  </a:lnTo>
                  <a:close/>
                </a:path>
                <a:path w="2128520" h="5516880">
                  <a:moveTo>
                    <a:pt x="1716811" y="0"/>
                  </a:moveTo>
                  <a:lnTo>
                    <a:pt x="1693291" y="0"/>
                  </a:lnTo>
                  <a:lnTo>
                    <a:pt x="1693291" y="399935"/>
                  </a:lnTo>
                  <a:lnTo>
                    <a:pt x="1716811" y="399935"/>
                  </a:lnTo>
                  <a:lnTo>
                    <a:pt x="1716811" y="0"/>
                  </a:lnTo>
                  <a:close/>
                </a:path>
                <a:path w="2128520" h="5516880">
                  <a:moveTo>
                    <a:pt x="2128367" y="3387598"/>
                  </a:moveTo>
                  <a:lnTo>
                    <a:pt x="1716811" y="3387598"/>
                  </a:lnTo>
                  <a:lnTo>
                    <a:pt x="1716811" y="2975914"/>
                  </a:lnTo>
                  <a:lnTo>
                    <a:pt x="1693291" y="2975914"/>
                  </a:lnTo>
                  <a:lnTo>
                    <a:pt x="1693291" y="3387598"/>
                  </a:lnTo>
                  <a:lnTo>
                    <a:pt x="1693291" y="3411740"/>
                  </a:lnTo>
                  <a:lnTo>
                    <a:pt x="1693291" y="3810571"/>
                  </a:lnTo>
                  <a:lnTo>
                    <a:pt x="1293482" y="3810571"/>
                  </a:lnTo>
                  <a:lnTo>
                    <a:pt x="1293482" y="3411740"/>
                  </a:lnTo>
                  <a:lnTo>
                    <a:pt x="1693291" y="3411740"/>
                  </a:lnTo>
                  <a:lnTo>
                    <a:pt x="1693291" y="3387598"/>
                  </a:lnTo>
                  <a:lnTo>
                    <a:pt x="1293482" y="3387598"/>
                  </a:lnTo>
                  <a:lnTo>
                    <a:pt x="1293482" y="2975914"/>
                  </a:lnTo>
                  <a:lnTo>
                    <a:pt x="1269974" y="2975914"/>
                  </a:lnTo>
                  <a:lnTo>
                    <a:pt x="1269974" y="3387598"/>
                  </a:lnTo>
                  <a:lnTo>
                    <a:pt x="1269974" y="3411740"/>
                  </a:lnTo>
                  <a:lnTo>
                    <a:pt x="1269974" y="3810571"/>
                  </a:lnTo>
                  <a:lnTo>
                    <a:pt x="870165" y="3810571"/>
                  </a:lnTo>
                  <a:lnTo>
                    <a:pt x="870165" y="3411740"/>
                  </a:lnTo>
                  <a:lnTo>
                    <a:pt x="1269974" y="3411740"/>
                  </a:lnTo>
                  <a:lnTo>
                    <a:pt x="1269974" y="3387598"/>
                  </a:lnTo>
                  <a:lnTo>
                    <a:pt x="870165" y="3387598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87598"/>
                  </a:lnTo>
                  <a:lnTo>
                    <a:pt x="846645" y="3411740"/>
                  </a:lnTo>
                  <a:lnTo>
                    <a:pt x="846645" y="3810571"/>
                  </a:lnTo>
                  <a:lnTo>
                    <a:pt x="446836" y="3810571"/>
                  </a:lnTo>
                  <a:lnTo>
                    <a:pt x="446836" y="3411740"/>
                  </a:lnTo>
                  <a:lnTo>
                    <a:pt x="846645" y="3411740"/>
                  </a:lnTo>
                  <a:lnTo>
                    <a:pt x="846645" y="3387598"/>
                  </a:lnTo>
                  <a:lnTo>
                    <a:pt x="446836" y="3387598"/>
                  </a:lnTo>
                  <a:lnTo>
                    <a:pt x="446836" y="2975914"/>
                  </a:lnTo>
                  <a:lnTo>
                    <a:pt x="423329" y="2975914"/>
                  </a:lnTo>
                  <a:lnTo>
                    <a:pt x="423329" y="3387598"/>
                  </a:lnTo>
                  <a:lnTo>
                    <a:pt x="423329" y="3411740"/>
                  </a:lnTo>
                  <a:lnTo>
                    <a:pt x="423329" y="3810571"/>
                  </a:lnTo>
                  <a:lnTo>
                    <a:pt x="23520" y="3810571"/>
                  </a:lnTo>
                  <a:lnTo>
                    <a:pt x="23520" y="3411740"/>
                  </a:lnTo>
                  <a:lnTo>
                    <a:pt x="423329" y="3411740"/>
                  </a:lnTo>
                  <a:lnTo>
                    <a:pt x="423329" y="3387598"/>
                  </a:lnTo>
                  <a:lnTo>
                    <a:pt x="11760" y="3387598"/>
                  </a:lnTo>
                  <a:lnTo>
                    <a:pt x="11760" y="3399040"/>
                  </a:lnTo>
                  <a:lnTo>
                    <a:pt x="0" y="3399040"/>
                  </a:lnTo>
                  <a:lnTo>
                    <a:pt x="0" y="5516448"/>
                  </a:lnTo>
                  <a:lnTo>
                    <a:pt x="23520" y="5516448"/>
                  </a:lnTo>
                  <a:lnTo>
                    <a:pt x="23520" y="5104904"/>
                  </a:lnTo>
                  <a:lnTo>
                    <a:pt x="2128367" y="5104904"/>
                  </a:lnTo>
                  <a:lnTo>
                    <a:pt x="2128367" y="5082032"/>
                  </a:lnTo>
                  <a:lnTo>
                    <a:pt x="23520" y="5082032"/>
                  </a:lnTo>
                  <a:lnTo>
                    <a:pt x="23520" y="4681931"/>
                  </a:lnTo>
                  <a:lnTo>
                    <a:pt x="423329" y="4681931"/>
                  </a:lnTo>
                  <a:lnTo>
                    <a:pt x="423329" y="5081397"/>
                  </a:lnTo>
                  <a:lnTo>
                    <a:pt x="446836" y="5081397"/>
                  </a:lnTo>
                  <a:lnTo>
                    <a:pt x="446836" y="4681931"/>
                  </a:lnTo>
                  <a:lnTo>
                    <a:pt x="846645" y="468193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931"/>
                  </a:lnTo>
                  <a:lnTo>
                    <a:pt x="1269974" y="4681931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931"/>
                  </a:lnTo>
                  <a:lnTo>
                    <a:pt x="1693291" y="4681931"/>
                  </a:lnTo>
                  <a:lnTo>
                    <a:pt x="1693291" y="5081397"/>
                  </a:lnTo>
                  <a:lnTo>
                    <a:pt x="1716811" y="5081397"/>
                  </a:lnTo>
                  <a:lnTo>
                    <a:pt x="1716811" y="4681931"/>
                  </a:lnTo>
                  <a:lnTo>
                    <a:pt x="2128367" y="4681931"/>
                  </a:lnTo>
                  <a:lnTo>
                    <a:pt x="2128367" y="4657788"/>
                  </a:lnTo>
                  <a:lnTo>
                    <a:pt x="1716811" y="4657788"/>
                  </a:lnTo>
                  <a:lnTo>
                    <a:pt x="1716811" y="4258030"/>
                  </a:lnTo>
                  <a:lnTo>
                    <a:pt x="1693291" y="4258030"/>
                  </a:lnTo>
                  <a:lnTo>
                    <a:pt x="1693291" y="4657788"/>
                  </a:lnTo>
                  <a:lnTo>
                    <a:pt x="1293482" y="4657788"/>
                  </a:lnTo>
                  <a:lnTo>
                    <a:pt x="1293482" y="4258030"/>
                  </a:lnTo>
                  <a:lnTo>
                    <a:pt x="1269974" y="4258030"/>
                  </a:lnTo>
                  <a:lnTo>
                    <a:pt x="1269974" y="4657788"/>
                  </a:lnTo>
                  <a:lnTo>
                    <a:pt x="870165" y="4657788"/>
                  </a:lnTo>
                  <a:lnTo>
                    <a:pt x="870165" y="4258030"/>
                  </a:lnTo>
                  <a:lnTo>
                    <a:pt x="846645" y="4258030"/>
                  </a:lnTo>
                  <a:lnTo>
                    <a:pt x="846645" y="4657788"/>
                  </a:lnTo>
                  <a:lnTo>
                    <a:pt x="446836" y="4657788"/>
                  </a:lnTo>
                  <a:lnTo>
                    <a:pt x="446836" y="4258030"/>
                  </a:lnTo>
                  <a:lnTo>
                    <a:pt x="423329" y="4258030"/>
                  </a:lnTo>
                  <a:lnTo>
                    <a:pt x="423329" y="4657788"/>
                  </a:lnTo>
                  <a:lnTo>
                    <a:pt x="23520" y="4657788"/>
                  </a:lnTo>
                  <a:lnTo>
                    <a:pt x="23520" y="4257687"/>
                  </a:lnTo>
                  <a:lnTo>
                    <a:pt x="2128367" y="4257687"/>
                  </a:lnTo>
                  <a:lnTo>
                    <a:pt x="2128367" y="4234815"/>
                  </a:lnTo>
                  <a:lnTo>
                    <a:pt x="23520" y="4234815"/>
                  </a:lnTo>
                  <a:lnTo>
                    <a:pt x="23520" y="3834714"/>
                  </a:lnTo>
                  <a:lnTo>
                    <a:pt x="423329" y="3834714"/>
                  </a:lnTo>
                  <a:lnTo>
                    <a:pt x="423329" y="4234497"/>
                  </a:lnTo>
                  <a:lnTo>
                    <a:pt x="446836" y="4234497"/>
                  </a:lnTo>
                  <a:lnTo>
                    <a:pt x="446836" y="3834714"/>
                  </a:lnTo>
                  <a:lnTo>
                    <a:pt x="846645" y="3834714"/>
                  </a:lnTo>
                  <a:lnTo>
                    <a:pt x="846645" y="4234497"/>
                  </a:lnTo>
                  <a:lnTo>
                    <a:pt x="870165" y="4234497"/>
                  </a:lnTo>
                  <a:lnTo>
                    <a:pt x="870165" y="3834714"/>
                  </a:lnTo>
                  <a:lnTo>
                    <a:pt x="1269974" y="3834714"/>
                  </a:lnTo>
                  <a:lnTo>
                    <a:pt x="1269974" y="4234497"/>
                  </a:lnTo>
                  <a:lnTo>
                    <a:pt x="1293482" y="4234497"/>
                  </a:lnTo>
                  <a:lnTo>
                    <a:pt x="1293482" y="3834714"/>
                  </a:lnTo>
                  <a:lnTo>
                    <a:pt x="1693291" y="3834714"/>
                  </a:lnTo>
                  <a:lnTo>
                    <a:pt x="1693291" y="4234497"/>
                  </a:lnTo>
                  <a:lnTo>
                    <a:pt x="1716811" y="4234497"/>
                  </a:lnTo>
                  <a:lnTo>
                    <a:pt x="1716811" y="3834714"/>
                  </a:lnTo>
                  <a:lnTo>
                    <a:pt x="2128367" y="3834714"/>
                  </a:lnTo>
                  <a:lnTo>
                    <a:pt x="2128367" y="3810571"/>
                  </a:lnTo>
                  <a:lnTo>
                    <a:pt x="1716811" y="3810571"/>
                  </a:lnTo>
                  <a:lnTo>
                    <a:pt x="1716811" y="3411740"/>
                  </a:lnTo>
                  <a:lnTo>
                    <a:pt x="2128367" y="3411740"/>
                  </a:lnTo>
                  <a:lnTo>
                    <a:pt x="2128367" y="3399040"/>
                  </a:lnTo>
                  <a:lnTo>
                    <a:pt x="2128367" y="3387598"/>
                  </a:lnTo>
                  <a:close/>
                </a:path>
                <a:path w="2128520" h="5516880">
                  <a:moveTo>
                    <a:pt x="2128367" y="1258595"/>
                  </a:moveTo>
                  <a:lnTo>
                    <a:pt x="1716811" y="1258595"/>
                  </a:lnTo>
                  <a:lnTo>
                    <a:pt x="1716811" y="846899"/>
                  </a:lnTo>
                  <a:lnTo>
                    <a:pt x="1693291" y="846899"/>
                  </a:lnTo>
                  <a:lnTo>
                    <a:pt x="1693291" y="1258595"/>
                  </a:lnTo>
                  <a:lnTo>
                    <a:pt x="1693291" y="1282725"/>
                  </a:lnTo>
                  <a:lnTo>
                    <a:pt x="1693291" y="1681568"/>
                  </a:lnTo>
                  <a:lnTo>
                    <a:pt x="1293482" y="1681568"/>
                  </a:lnTo>
                  <a:lnTo>
                    <a:pt x="1293482" y="1282725"/>
                  </a:lnTo>
                  <a:lnTo>
                    <a:pt x="1693291" y="1282725"/>
                  </a:lnTo>
                  <a:lnTo>
                    <a:pt x="1693291" y="1258595"/>
                  </a:lnTo>
                  <a:lnTo>
                    <a:pt x="1293482" y="1258595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58595"/>
                  </a:lnTo>
                  <a:lnTo>
                    <a:pt x="1269974" y="1282725"/>
                  </a:lnTo>
                  <a:lnTo>
                    <a:pt x="1269974" y="1681568"/>
                  </a:lnTo>
                  <a:lnTo>
                    <a:pt x="870165" y="1681568"/>
                  </a:lnTo>
                  <a:lnTo>
                    <a:pt x="870165" y="1282725"/>
                  </a:lnTo>
                  <a:lnTo>
                    <a:pt x="1269974" y="1282725"/>
                  </a:lnTo>
                  <a:lnTo>
                    <a:pt x="1269974" y="1258595"/>
                  </a:lnTo>
                  <a:lnTo>
                    <a:pt x="870165" y="1258595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58595"/>
                  </a:lnTo>
                  <a:lnTo>
                    <a:pt x="846645" y="1282725"/>
                  </a:lnTo>
                  <a:lnTo>
                    <a:pt x="846645" y="1681568"/>
                  </a:lnTo>
                  <a:lnTo>
                    <a:pt x="446836" y="1681568"/>
                  </a:lnTo>
                  <a:lnTo>
                    <a:pt x="446836" y="1282725"/>
                  </a:lnTo>
                  <a:lnTo>
                    <a:pt x="846645" y="1282725"/>
                  </a:lnTo>
                  <a:lnTo>
                    <a:pt x="846645" y="1258595"/>
                  </a:lnTo>
                  <a:lnTo>
                    <a:pt x="446836" y="1258595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58595"/>
                  </a:lnTo>
                  <a:lnTo>
                    <a:pt x="423329" y="1282725"/>
                  </a:lnTo>
                  <a:lnTo>
                    <a:pt x="423329" y="1681568"/>
                  </a:lnTo>
                  <a:lnTo>
                    <a:pt x="23520" y="1681568"/>
                  </a:lnTo>
                  <a:lnTo>
                    <a:pt x="23520" y="1282725"/>
                  </a:lnTo>
                  <a:lnTo>
                    <a:pt x="423329" y="1282725"/>
                  </a:lnTo>
                  <a:lnTo>
                    <a:pt x="423329" y="1258595"/>
                  </a:lnTo>
                  <a:lnTo>
                    <a:pt x="11760" y="1258595"/>
                  </a:lnTo>
                  <a:lnTo>
                    <a:pt x="11760" y="1270025"/>
                  </a:lnTo>
                  <a:lnTo>
                    <a:pt x="0" y="1270025"/>
                  </a:lnTo>
                  <a:lnTo>
                    <a:pt x="0" y="3387433"/>
                  </a:lnTo>
                  <a:lnTo>
                    <a:pt x="23520" y="3387433"/>
                  </a:lnTo>
                  <a:lnTo>
                    <a:pt x="23520" y="2975889"/>
                  </a:lnTo>
                  <a:lnTo>
                    <a:pt x="2128367" y="2975889"/>
                  </a:lnTo>
                  <a:lnTo>
                    <a:pt x="2128367" y="2953029"/>
                  </a:lnTo>
                  <a:lnTo>
                    <a:pt x="23520" y="2953029"/>
                  </a:lnTo>
                  <a:lnTo>
                    <a:pt x="23520" y="2552916"/>
                  </a:lnTo>
                  <a:lnTo>
                    <a:pt x="423329" y="2552916"/>
                  </a:lnTo>
                  <a:lnTo>
                    <a:pt x="423329" y="2952394"/>
                  </a:lnTo>
                  <a:lnTo>
                    <a:pt x="446836" y="2952394"/>
                  </a:lnTo>
                  <a:lnTo>
                    <a:pt x="446836" y="2552916"/>
                  </a:lnTo>
                  <a:lnTo>
                    <a:pt x="846645" y="2552916"/>
                  </a:lnTo>
                  <a:lnTo>
                    <a:pt x="846645" y="2952394"/>
                  </a:lnTo>
                  <a:lnTo>
                    <a:pt x="870165" y="2952394"/>
                  </a:lnTo>
                  <a:lnTo>
                    <a:pt x="870165" y="2552916"/>
                  </a:lnTo>
                  <a:lnTo>
                    <a:pt x="1269974" y="2552916"/>
                  </a:lnTo>
                  <a:lnTo>
                    <a:pt x="1269974" y="2952394"/>
                  </a:lnTo>
                  <a:lnTo>
                    <a:pt x="1293482" y="2952394"/>
                  </a:lnTo>
                  <a:lnTo>
                    <a:pt x="1293482" y="2552916"/>
                  </a:lnTo>
                  <a:lnTo>
                    <a:pt x="1693291" y="2552916"/>
                  </a:lnTo>
                  <a:lnTo>
                    <a:pt x="1693291" y="2952394"/>
                  </a:lnTo>
                  <a:lnTo>
                    <a:pt x="1716811" y="2952394"/>
                  </a:lnTo>
                  <a:lnTo>
                    <a:pt x="1716811" y="2552916"/>
                  </a:lnTo>
                  <a:lnTo>
                    <a:pt x="2128367" y="2552916"/>
                  </a:lnTo>
                  <a:lnTo>
                    <a:pt x="2128367" y="2528786"/>
                  </a:lnTo>
                  <a:lnTo>
                    <a:pt x="1716811" y="2528786"/>
                  </a:lnTo>
                  <a:lnTo>
                    <a:pt x="1716811" y="2129015"/>
                  </a:lnTo>
                  <a:lnTo>
                    <a:pt x="1693291" y="2129015"/>
                  </a:lnTo>
                  <a:lnTo>
                    <a:pt x="1693291" y="2528786"/>
                  </a:lnTo>
                  <a:lnTo>
                    <a:pt x="1293482" y="2528786"/>
                  </a:lnTo>
                  <a:lnTo>
                    <a:pt x="1293482" y="2129015"/>
                  </a:lnTo>
                  <a:lnTo>
                    <a:pt x="1269974" y="2129015"/>
                  </a:lnTo>
                  <a:lnTo>
                    <a:pt x="1269974" y="2528786"/>
                  </a:lnTo>
                  <a:lnTo>
                    <a:pt x="870165" y="2528786"/>
                  </a:lnTo>
                  <a:lnTo>
                    <a:pt x="870165" y="2129015"/>
                  </a:lnTo>
                  <a:lnTo>
                    <a:pt x="846645" y="2129015"/>
                  </a:lnTo>
                  <a:lnTo>
                    <a:pt x="846645" y="2528786"/>
                  </a:lnTo>
                  <a:lnTo>
                    <a:pt x="446836" y="2528786"/>
                  </a:lnTo>
                  <a:lnTo>
                    <a:pt x="446836" y="2129015"/>
                  </a:lnTo>
                  <a:lnTo>
                    <a:pt x="423329" y="2129015"/>
                  </a:lnTo>
                  <a:lnTo>
                    <a:pt x="423329" y="2528786"/>
                  </a:lnTo>
                  <a:lnTo>
                    <a:pt x="23520" y="2528786"/>
                  </a:lnTo>
                  <a:lnTo>
                    <a:pt x="23520" y="2128672"/>
                  </a:lnTo>
                  <a:lnTo>
                    <a:pt x="2128367" y="2128672"/>
                  </a:lnTo>
                  <a:lnTo>
                    <a:pt x="2128367" y="2105812"/>
                  </a:lnTo>
                  <a:lnTo>
                    <a:pt x="23520" y="2105812"/>
                  </a:lnTo>
                  <a:lnTo>
                    <a:pt x="23520" y="1705698"/>
                  </a:lnTo>
                  <a:lnTo>
                    <a:pt x="423329" y="1705698"/>
                  </a:lnTo>
                  <a:lnTo>
                    <a:pt x="423329" y="2105495"/>
                  </a:lnTo>
                  <a:lnTo>
                    <a:pt x="446836" y="2105495"/>
                  </a:lnTo>
                  <a:lnTo>
                    <a:pt x="446836" y="1705698"/>
                  </a:lnTo>
                  <a:lnTo>
                    <a:pt x="846645" y="1705698"/>
                  </a:lnTo>
                  <a:lnTo>
                    <a:pt x="846645" y="2105495"/>
                  </a:lnTo>
                  <a:lnTo>
                    <a:pt x="870165" y="2105495"/>
                  </a:lnTo>
                  <a:lnTo>
                    <a:pt x="870165" y="1705698"/>
                  </a:lnTo>
                  <a:lnTo>
                    <a:pt x="1269974" y="1705698"/>
                  </a:lnTo>
                  <a:lnTo>
                    <a:pt x="1269974" y="2105495"/>
                  </a:lnTo>
                  <a:lnTo>
                    <a:pt x="1293482" y="2105495"/>
                  </a:lnTo>
                  <a:lnTo>
                    <a:pt x="1293482" y="1705698"/>
                  </a:lnTo>
                  <a:lnTo>
                    <a:pt x="1693291" y="1705698"/>
                  </a:lnTo>
                  <a:lnTo>
                    <a:pt x="1693291" y="2105495"/>
                  </a:lnTo>
                  <a:lnTo>
                    <a:pt x="1716811" y="2105495"/>
                  </a:lnTo>
                  <a:lnTo>
                    <a:pt x="1716811" y="1705698"/>
                  </a:lnTo>
                  <a:lnTo>
                    <a:pt x="2128367" y="1705698"/>
                  </a:lnTo>
                  <a:lnTo>
                    <a:pt x="2128367" y="1681568"/>
                  </a:lnTo>
                  <a:lnTo>
                    <a:pt x="1716811" y="1681568"/>
                  </a:lnTo>
                  <a:lnTo>
                    <a:pt x="1716811" y="1282725"/>
                  </a:lnTo>
                  <a:lnTo>
                    <a:pt x="2128367" y="1282725"/>
                  </a:lnTo>
                  <a:lnTo>
                    <a:pt x="2128367" y="1270025"/>
                  </a:lnTo>
                  <a:lnTo>
                    <a:pt x="2128367" y="125859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2185" y="189"/>
              <a:ext cx="4257040" cy="10287000"/>
            </a:xfrm>
            <a:custGeom>
              <a:avLst/>
              <a:gdLst/>
              <a:ahLst/>
              <a:cxnLst/>
              <a:rect l="l" t="t" r="r" b="b"/>
              <a:pathLst>
                <a:path w="4257040" h="10287000">
                  <a:moveTo>
                    <a:pt x="446836" y="10051732"/>
                  </a:moveTo>
                  <a:lnTo>
                    <a:pt x="423329" y="10051732"/>
                  </a:lnTo>
                  <a:lnTo>
                    <a:pt x="423329" y="10286822"/>
                  </a:lnTo>
                  <a:lnTo>
                    <a:pt x="446836" y="10286822"/>
                  </a:lnTo>
                  <a:lnTo>
                    <a:pt x="446836" y="10051732"/>
                  </a:lnTo>
                  <a:close/>
                </a:path>
                <a:path w="4257040" h="10287000">
                  <a:moveTo>
                    <a:pt x="870165" y="10051732"/>
                  </a:moveTo>
                  <a:lnTo>
                    <a:pt x="846645" y="10051732"/>
                  </a:lnTo>
                  <a:lnTo>
                    <a:pt x="846645" y="10286822"/>
                  </a:lnTo>
                  <a:lnTo>
                    <a:pt x="870165" y="10286822"/>
                  </a:lnTo>
                  <a:lnTo>
                    <a:pt x="870165" y="10051732"/>
                  </a:lnTo>
                  <a:close/>
                </a:path>
                <a:path w="4257040" h="10287000">
                  <a:moveTo>
                    <a:pt x="1293482" y="10051732"/>
                  </a:moveTo>
                  <a:lnTo>
                    <a:pt x="1269974" y="10051732"/>
                  </a:lnTo>
                  <a:lnTo>
                    <a:pt x="1269974" y="10286822"/>
                  </a:lnTo>
                  <a:lnTo>
                    <a:pt x="1293482" y="10286822"/>
                  </a:lnTo>
                  <a:lnTo>
                    <a:pt x="1293482" y="10051732"/>
                  </a:lnTo>
                  <a:close/>
                </a:path>
                <a:path w="4257040" h="10287000">
                  <a:moveTo>
                    <a:pt x="1716811" y="10051732"/>
                  </a:moveTo>
                  <a:lnTo>
                    <a:pt x="1693291" y="10051732"/>
                  </a:lnTo>
                  <a:lnTo>
                    <a:pt x="1693291" y="10286822"/>
                  </a:lnTo>
                  <a:lnTo>
                    <a:pt x="1716811" y="10286822"/>
                  </a:lnTo>
                  <a:lnTo>
                    <a:pt x="1716811" y="10051732"/>
                  </a:lnTo>
                  <a:close/>
                </a:path>
                <a:path w="4257040" h="10287000">
                  <a:moveTo>
                    <a:pt x="2128367" y="8334413"/>
                  </a:moveTo>
                  <a:lnTo>
                    <a:pt x="1716811" y="8334413"/>
                  </a:lnTo>
                  <a:lnTo>
                    <a:pt x="1716811" y="7922730"/>
                  </a:lnTo>
                  <a:lnTo>
                    <a:pt x="1693291" y="7922730"/>
                  </a:lnTo>
                  <a:lnTo>
                    <a:pt x="1693291" y="8334413"/>
                  </a:lnTo>
                  <a:lnTo>
                    <a:pt x="1693291" y="8358543"/>
                  </a:lnTo>
                  <a:lnTo>
                    <a:pt x="1693291" y="8757387"/>
                  </a:lnTo>
                  <a:lnTo>
                    <a:pt x="1293482" y="8757387"/>
                  </a:lnTo>
                  <a:lnTo>
                    <a:pt x="1293482" y="8358543"/>
                  </a:lnTo>
                  <a:lnTo>
                    <a:pt x="1693291" y="8358543"/>
                  </a:lnTo>
                  <a:lnTo>
                    <a:pt x="1693291" y="8334413"/>
                  </a:lnTo>
                  <a:lnTo>
                    <a:pt x="1293482" y="8334413"/>
                  </a:lnTo>
                  <a:lnTo>
                    <a:pt x="1293482" y="7922730"/>
                  </a:lnTo>
                  <a:lnTo>
                    <a:pt x="1269974" y="7922730"/>
                  </a:lnTo>
                  <a:lnTo>
                    <a:pt x="1269974" y="8334413"/>
                  </a:lnTo>
                  <a:lnTo>
                    <a:pt x="1269974" y="8358543"/>
                  </a:lnTo>
                  <a:lnTo>
                    <a:pt x="1269974" y="8757387"/>
                  </a:lnTo>
                  <a:lnTo>
                    <a:pt x="870165" y="8757387"/>
                  </a:lnTo>
                  <a:lnTo>
                    <a:pt x="870165" y="8358543"/>
                  </a:lnTo>
                  <a:lnTo>
                    <a:pt x="1269974" y="8358543"/>
                  </a:lnTo>
                  <a:lnTo>
                    <a:pt x="1269974" y="8334413"/>
                  </a:lnTo>
                  <a:lnTo>
                    <a:pt x="870165" y="8334413"/>
                  </a:lnTo>
                  <a:lnTo>
                    <a:pt x="870165" y="7922730"/>
                  </a:lnTo>
                  <a:lnTo>
                    <a:pt x="846645" y="7922730"/>
                  </a:lnTo>
                  <a:lnTo>
                    <a:pt x="846645" y="8334413"/>
                  </a:lnTo>
                  <a:lnTo>
                    <a:pt x="846645" y="8358543"/>
                  </a:lnTo>
                  <a:lnTo>
                    <a:pt x="846645" y="8757387"/>
                  </a:lnTo>
                  <a:lnTo>
                    <a:pt x="446836" y="8757387"/>
                  </a:lnTo>
                  <a:lnTo>
                    <a:pt x="446836" y="8358543"/>
                  </a:lnTo>
                  <a:lnTo>
                    <a:pt x="846645" y="8358543"/>
                  </a:lnTo>
                  <a:lnTo>
                    <a:pt x="846645" y="8334413"/>
                  </a:lnTo>
                  <a:lnTo>
                    <a:pt x="446836" y="8334413"/>
                  </a:lnTo>
                  <a:lnTo>
                    <a:pt x="446836" y="7922730"/>
                  </a:lnTo>
                  <a:lnTo>
                    <a:pt x="423329" y="7922730"/>
                  </a:lnTo>
                  <a:lnTo>
                    <a:pt x="423329" y="8334413"/>
                  </a:lnTo>
                  <a:lnTo>
                    <a:pt x="423329" y="8358543"/>
                  </a:lnTo>
                  <a:lnTo>
                    <a:pt x="423329" y="8757387"/>
                  </a:lnTo>
                  <a:lnTo>
                    <a:pt x="23520" y="8757387"/>
                  </a:lnTo>
                  <a:lnTo>
                    <a:pt x="23520" y="8358543"/>
                  </a:lnTo>
                  <a:lnTo>
                    <a:pt x="423329" y="8358543"/>
                  </a:lnTo>
                  <a:lnTo>
                    <a:pt x="423329" y="8334413"/>
                  </a:lnTo>
                  <a:lnTo>
                    <a:pt x="11760" y="8334413"/>
                  </a:lnTo>
                  <a:lnTo>
                    <a:pt x="11760" y="8345843"/>
                  </a:lnTo>
                  <a:lnTo>
                    <a:pt x="0" y="8345843"/>
                  </a:lnTo>
                  <a:lnTo>
                    <a:pt x="0" y="10286695"/>
                  </a:lnTo>
                  <a:lnTo>
                    <a:pt x="23520" y="10286695"/>
                  </a:lnTo>
                  <a:lnTo>
                    <a:pt x="23520" y="10051707"/>
                  </a:lnTo>
                  <a:lnTo>
                    <a:pt x="2128367" y="10051707"/>
                  </a:lnTo>
                  <a:lnTo>
                    <a:pt x="2128367" y="10028847"/>
                  </a:lnTo>
                  <a:lnTo>
                    <a:pt x="23520" y="10028847"/>
                  </a:lnTo>
                  <a:lnTo>
                    <a:pt x="23520" y="9628734"/>
                  </a:lnTo>
                  <a:lnTo>
                    <a:pt x="423329" y="9628734"/>
                  </a:lnTo>
                  <a:lnTo>
                    <a:pt x="423329" y="10028212"/>
                  </a:lnTo>
                  <a:lnTo>
                    <a:pt x="446836" y="10028212"/>
                  </a:lnTo>
                  <a:lnTo>
                    <a:pt x="446836" y="9628734"/>
                  </a:lnTo>
                  <a:lnTo>
                    <a:pt x="846645" y="9628734"/>
                  </a:lnTo>
                  <a:lnTo>
                    <a:pt x="846645" y="10028212"/>
                  </a:lnTo>
                  <a:lnTo>
                    <a:pt x="870165" y="10028212"/>
                  </a:lnTo>
                  <a:lnTo>
                    <a:pt x="870165" y="9628734"/>
                  </a:lnTo>
                  <a:lnTo>
                    <a:pt x="1269974" y="9628734"/>
                  </a:lnTo>
                  <a:lnTo>
                    <a:pt x="1269974" y="10028212"/>
                  </a:lnTo>
                  <a:lnTo>
                    <a:pt x="1293482" y="10028212"/>
                  </a:lnTo>
                  <a:lnTo>
                    <a:pt x="1293482" y="9628734"/>
                  </a:lnTo>
                  <a:lnTo>
                    <a:pt x="1693291" y="9628734"/>
                  </a:lnTo>
                  <a:lnTo>
                    <a:pt x="1693291" y="10028212"/>
                  </a:lnTo>
                  <a:lnTo>
                    <a:pt x="1716811" y="10028212"/>
                  </a:lnTo>
                  <a:lnTo>
                    <a:pt x="1716811" y="9628734"/>
                  </a:lnTo>
                  <a:lnTo>
                    <a:pt x="2128367" y="9628734"/>
                  </a:lnTo>
                  <a:lnTo>
                    <a:pt x="2128367" y="9604604"/>
                  </a:lnTo>
                  <a:lnTo>
                    <a:pt x="1716811" y="9604604"/>
                  </a:lnTo>
                  <a:lnTo>
                    <a:pt x="1716811" y="9204833"/>
                  </a:lnTo>
                  <a:lnTo>
                    <a:pt x="1693291" y="9204833"/>
                  </a:lnTo>
                  <a:lnTo>
                    <a:pt x="1693291" y="9604604"/>
                  </a:lnTo>
                  <a:lnTo>
                    <a:pt x="1293482" y="9604604"/>
                  </a:lnTo>
                  <a:lnTo>
                    <a:pt x="1293482" y="9204833"/>
                  </a:lnTo>
                  <a:lnTo>
                    <a:pt x="1269974" y="9204833"/>
                  </a:lnTo>
                  <a:lnTo>
                    <a:pt x="1269974" y="9604604"/>
                  </a:lnTo>
                  <a:lnTo>
                    <a:pt x="870165" y="9604604"/>
                  </a:lnTo>
                  <a:lnTo>
                    <a:pt x="870165" y="9204833"/>
                  </a:lnTo>
                  <a:lnTo>
                    <a:pt x="846645" y="9204833"/>
                  </a:lnTo>
                  <a:lnTo>
                    <a:pt x="846645" y="9604604"/>
                  </a:lnTo>
                  <a:lnTo>
                    <a:pt x="446836" y="9604604"/>
                  </a:lnTo>
                  <a:lnTo>
                    <a:pt x="446836" y="9204833"/>
                  </a:lnTo>
                  <a:lnTo>
                    <a:pt x="423329" y="9204833"/>
                  </a:lnTo>
                  <a:lnTo>
                    <a:pt x="423329" y="9604604"/>
                  </a:lnTo>
                  <a:lnTo>
                    <a:pt x="23520" y="9604604"/>
                  </a:lnTo>
                  <a:lnTo>
                    <a:pt x="23520" y="9204490"/>
                  </a:lnTo>
                  <a:lnTo>
                    <a:pt x="2128367" y="9204490"/>
                  </a:lnTo>
                  <a:lnTo>
                    <a:pt x="2128367" y="9181630"/>
                  </a:lnTo>
                  <a:lnTo>
                    <a:pt x="23520" y="9181630"/>
                  </a:lnTo>
                  <a:lnTo>
                    <a:pt x="23520" y="8781517"/>
                  </a:lnTo>
                  <a:lnTo>
                    <a:pt x="423329" y="8781517"/>
                  </a:lnTo>
                  <a:lnTo>
                    <a:pt x="423329" y="9181313"/>
                  </a:lnTo>
                  <a:lnTo>
                    <a:pt x="446836" y="9181313"/>
                  </a:lnTo>
                  <a:lnTo>
                    <a:pt x="446836" y="8781517"/>
                  </a:lnTo>
                  <a:lnTo>
                    <a:pt x="846645" y="8781517"/>
                  </a:lnTo>
                  <a:lnTo>
                    <a:pt x="846645" y="9181313"/>
                  </a:lnTo>
                  <a:lnTo>
                    <a:pt x="870165" y="9181313"/>
                  </a:lnTo>
                  <a:lnTo>
                    <a:pt x="870165" y="8781517"/>
                  </a:lnTo>
                  <a:lnTo>
                    <a:pt x="1269974" y="8781517"/>
                  </a:lnTo>
                  <a:lnTo>
                    <a:pt x="1269974" y="9181313"/>
                  </a:lnTo>
                  <a:lnTo>
                    <a:pt x="1293482" y="9181313"/>
                  </a:lnTo>
                  <a:lnTo>
                    <a:pt x="1293482" y="8781517"/>
                  </a:lnTo>
                  <a:lnTo>
                    <a:pt x="1693291" y="8781517"/>
                  </a:lnTo>
                  <a:lnTo>
                    <a:pt x="1693291" y="9181313"/>
                  </a:lnTo>
                  <a:lnTo>
                    <a:pt x="1716811" y="9181313"/>
                  </a:lnTo>
                  <a:lnTo>
                    <a:pt x="1716811" y="8781517"/>
                  </a:lnTo>
                  <a:lnTo>
                    <a:pt x="2128367" y="8781517"/>
                  </a:lnTo>
                  <a:lnTo>
                    <a:pt x="2128367" y="8757387"/>
                  </a:lnTo>
                  <a:lnTo>
                    <a:pt x="1716811" y="8757387"/>
                  </a:lnTo>
                  <a:lnTo>
                    <a:pt x="1716811" y="8358543"/>
                  </a:lnTo>
                  <a:lnTo>
                    <a:pt x="2128367" y="8358543"/>
                  </a:lnTo>
                  <a:lnTo>
                    <a:pt x="2128367" y="8345843"/>
                  </a:lnTo>
                  <a:lnTo>
                    <a:pt x="2128367" y="8334413"/>
                  </a:lnTo>
                  <a:close/>
                </a:path>
                <a:path w="4257040" h="10287000">
                  <a:moveTo>
                    <a:pt x="2128367" y="6205398"/>
                  </a:moveTo>
                  <a:lnTo>
                    <a:pt x="1716811" y="6205398"/>
                  </a:lnTo>
                  <a:lnTo>
                    <a:pt x="1716811" y="5793714"/>
                  </a:lnTo>
                  <a:lnTo>
                    <a:pt x="1693291" y="5793714"/>
                  </a:lnTo>
                  <a:lnTo>
                    <a:pt x="1693291" y="6205398"/>
                  </a:lnTo>
                  <a:lnTo>
                    <a:pt x="1693291" y="6229528"/>
                  </a:lnTo>
                  <a:lnTo>
                    <a:pt x="1693291" y="6628371"/>
                  </a:lnTo>
                  <a:lnTo>
                    <a:pt x="1293482" y="6628371"/>
                  </a:lnTo>
                  <a:lnTo>
                    <a:pt x="1293482" y="6229528"/>
                  </a:lnTo>
                  <a:lnTo>
                    <a:pt x="1693291" y="6229528"/>
                  </a:lnTo>
                  <a:lnTo>
                    <a:pt x="1693291" y="6205398"/>
                  </a:lnTo>
                  <a:lnTo>
                    <a:pt x="1293482" y="6205398"/>
                  </a:lnTo>
                  <a:lnTo>
                    <a:pt x="1293482" y="5793714"/>
                  </a:lnTo>
                  <a:lnTo>
                    <a:pt x="1269974" y="5793714"/>
                  </a:lnTo>
                  <a:lnTo>
                    <a:pt x="1269974" y="6205398"/>
                  </a:lnTo>
                  <a:lnTo>
                    <a:pt x="1269974" y="6229528"/>
                  </a:lnTo>
                  <a:lnTo>
                    <a:pt x="1269974" y="6628371"/>
                  </a:lnTo>
                  <a:lnTo>
                    <a:pt x="870165" y="6628371"/>
                  </a:lnTo>
                  <a:lnTo>
                    <a:pt x="870165" y="6229528"/>
                  </a:lnTo>
                  <a:lnTo>
                    <a:pt x="1269974" y="6229528"/>
                  </a:lnTo>
                  <a:lnTo>
                    <a:pt x="1269974" y="6205398"/>
                  </a:lnTo>
                  <a:lnTo>
                    <a:pt x="846645" y="6205398"/>
                  </a:lnTo>
                  <a:lnTo>
                    <a:pt x="846645" y="6229528"/>
                  </a:lnTo>
                  <a:lnTo>
                    <a:pt x="846645" y="6628371"/>
                  </a:lnTo>
                  <a:lnTo>
                    <a:pt x="446836" y="6628371"/>
                  </a:lnTo>
                  <a:lnTo>
                    <a:pt x="446836" y="6229528"/>
                  </a:lnTo>
                  <a:lnTo>
                    <a:pt x="846645" y="6229528"/>
                  </a:lnTo>
                  <a:lnTo>
                    <a:pt x="846645" y="6205398"/>
                  </a:lnTo>
                  <a:lnTo>
                    <a:pt x="423329" y="6205398"/>
                  </a:lnTo>
                  <a:lnTo>
                    <a:pt x="423329" y="6229528"/>
                  </a:lnTo>
                  <a:lnTo>
                    <a:pt x="423329" y="6628371"/>
                  </a:lnTo>
                  <a:lnTo>
                    <a:pt x="23520" y="6628371"/>
                  </a:lnTo>
                  <a:lnTo>
                    <a:pt x="23520" y="6229528"/>
                  </a:lnTo>
                  <a:lnTo>
                    <a:pt x="423329" y="6229528"/>
                  </a:lnTo>
                  <a:lnTo>
                    <a:pt x="423329" y="6205398"/>
                  </a:lnTo>
                  <a:lnTo>
                    <a:pt x="11760" y="6205398"/>
                  </a:lnTo>
                  <a:lnTo>
                    <a:pt x="11760" y="6216828"/>
                  </a:lnTo>
                  <a:lnTo>
                    <a:pt x="0" y="6216828"/>
                  </a:lnTo>
                  <a:lnTo>
                    <a:pt x="0" y="8334235"/>
                  </a:lnTo>
                  <a:lnTo>
                    <a:pt x="23520" y="8334235"/>
                  </a:lnTo>
                  <a:lnTo>
                    <a:pt x="23520" y="7922692"/>
                  </a:lnTo>
                  <a:lnTo>
                    <a:pt x="2128367" y="7922692"/>
                  </a:lnTo>
                  <a:lnTo>
                    <a:pt x="2128367" y="7899832"/>
                  </a:lnTo>
                  <a:lnTo>
                    <a:pt x="23520" y="7899832"/>
                  </a:lnTo>
                  <a:lnTo>
                    <a:pt x="23520" y="7499718"/>
                  </a:lnTo>
                  <a:lnTo>
                    <a:pt x="423329" y="7499718"/>
                  </a:lnTo>
                  <a:lnTo>
                    <a:pt x="423329" y="7899197"/>
                  </a:lnTo>
                  <a:lnTo>
                    <a:pt x="446836" y="7899197"/>
                  </a:lnTo>
                  <a:lnTo>
                    <a:pt x="446836" y="7499718"/>
                  </a:lnTo>
                  <a:lnTo>
                    <a:pt x="846645" y="7499718"/>
                  </a:lnTo>
                  <a:lnTo>
                    <a:pt x="846645" y="7899197"/>
                  </a:lnTo>
                  <a:lnTo>
                    <a:pt x="870165" y="7899197"/>
                  </a:lnTo>
                  <a:lnTo>
                    <a:pt x="870165" y="7499718"/>
                  </a:lnTo>
                  <a:lnTo>
                    <a:pt x="1269974" y="7499718"/>
                  </a:lnTo>
                  <a:lnTo>
                    <a:pt x="1269974" y="7899197"/>
                  </a:lnTo>
                  <a:lnTo>
                    <a:pt x="1293482" y="7899197"/>
                  </a:lnTo>
                  <a:lnTo>
                    <a:pt x="1293482" y="7499718"/>
                  </a:lnTo>
                  <a:lnTo>
                    <a:pt x="1693291" y="7499718"/>
                  </a:lnTo>
                  <a:lnTo>
                    <a:pt x="1693291" y="7899197"/>
                  </a:lnTo>
                  <a:lnTo>
                    <a:pt x="1716811" y="7899197"/>
                  </a:lnTo>
                  <a:lnTo>
                    <a:pt x="1716811" y="7499718"/>
                  </a:lnTo>
                  <a:lnTo>
                    <a:pt x="2128367" y="7499718"/>
                  </a:lnTo>
                  <a:lnTo>
                    <a:pt x="2128367" y="7475588"/>
                  </a:lnTo>
                  <a:lnTo>
                    <a:pt x="1716811" y="7475588"/>
                  </a:lnTo>
                  <a:lnTo>
                    <a:pt x="1716811" y="7075830"/>
                  </a:lnTo>
                  <a:lnTo>
                    <a:pt x="1693291" y="7075830"/>
                  </a:lnTo>
                  <a:lnTo>
                    <a:pt x="1693291" y="7475588"/>
                  </a:lnTo>
                  <a:lnTo>
                    <a:pt x="1293482" y="7475588"/>
                  </a:lnTo>
                  <a:lnTo>
                    <a:pt x="1293482" y="7075830"/>
                  </a:lnTo>
                  <a:lnTo>
                    <a:pt x="1269974" y="7075830"/>
                  </a:lnTo>
                  <a:lnTo>
                    <a:pt x="1269974" y="7475588"/>
                  </a:lnTo>
                  <a:lnTo>
                    <a:pt x="870165" y="7475588"/>
                  </a:lnTo>
                  <a:lnTo>
                    <a:pt x="870165" y="7075830"/>
                  </a:lnTo>
                  <a:lnTo>
                    <a:pt x="846645" y="7075830"/>
                  </a:lnTo>
                  <a:lnTo>
                    <a:pt x="846645" y="7475588"/>
                  </a:lnTo>
                  <a:lnTo>
                    <a:pt x="446836" y="7475588"/>
                  </a:lnTo>
                  <a:lnTo>
                    <a:pt x="446836" y="7075830"/>
                  </a:lnTo>
                  <a:lnTo>
                    <a:pt x="423329" y="7075830"/>
                  </a:lnTo>
                  <a:lnTo>
                    <a:pt x="423329" y="7475588"/>
                  </a:lnTo>
                  <a:lnTo>
                    <a:pt x="23520" y="7475588"/>
                  </a:lnTo>
                  <a:lnTo>
                    <a:pt x="23520" y="7075475"/>
                  </a:lnTo>
                  <a:lnTo>
                    <a:pt x="2128367" y="7075475"/>
                  </a:lnTo>
                  <a:lnTo>
                    <a:pt x="2128367" y="7052615"/>
                  </a:lnTo>
                  <a:lnTo>
                    <a:pt x="23520" y="7052615"/>
                  </a:lnTo>
                  <a:lnTo>
                    <a:pt x="23520" y="6652501"/>
                  </a:lnTo>
                  <a:lnTo>
                    <a:pt x="423329" y="6652501"/>
                  </a:lnTo>
                  <a:lnTo>
                    <a:pt x="423329" y="7052297"/>
                  </a:lnTo>
                  <a:lnTo>
                    <a:pt x="446836" y="7052297"/>
                  </a:lnTo>
                  <a:lnTo>
                    <a:pt x="446836" y="6652501"/>
                  </a:lnTo>
                  <a:lnTo>
                    <a:pt x="846645" y="6652501"/>
                  </a:lnTo>
                  <a:lnTo>
                    <a:pt x="846645" y="7052297"/>
                  </a:lnTo>
                  <a:lnTo>
                    <a:pt x="870165" y="7052297"/>
                  </a:lnTo>
                  <a:lnTo>
                    <a:pt x="870165" y="6652501"/>
                  </a:lnTo>
                  <a:lnTo>
                    <a:pt x="1269974" y="6652501"/>
                  </a:lnTo>
                  <a:lnTo>
                    <a:pt x="1269974" y="7052297"/>
                  </a:lnTo>
                  <a:lnTo>
                    <a:pt x="1293482" y="7052297"/>
                  </a:lnTo>
                  <a:lnTo>
                    <a:pt x="1293482" y="6652501"/>
                  </a:lnTo>
                  <a:lnTo>
                    <a:pt x="1693291" y="6652501"/>
                  </a:lnTo>
                  <a:lnTo>
                    <a:pt x="1693291" y="7052297"/>
                  </a:lnTo>
                  <a:lnTo>
                    <a:pt x="1716811" y="7052297"/>
                  </a:lnTo>
                  <a:lnTo>
                    <a:pt x="1716811" y="6652501"/>
                  </a:lnTo>
                  <a:lnTo>
                    <a:pt x="2128367" y="6652501"/>
                  </a:lnTo>
                  <a:lnTo>
                    <a:pt x="2128367" y="6628371"/>
                  </a:lnTo>
                  <a:lnTo>
                    <a:pt x="1716811" y="6628371"/>
                  </a:lnTo>
                  <a:lnTo>
                    <a:pt x="1716811" y="6229528"/>
                  </a:lnTo>
                  <a:lnTo>
                    <a:pt x="2128367" y="6229528"/>
                  </a:lnTo>
                  <a:lnTo>
                    <a:pt x="2128367" y="6216828"/>
                  </a:lnTo>
                  <a:lnTo>
                    <a:pt x="2128367" y="6205398"/>
                  </a:lnTo>
                  <a:close/>
                </a:path>
                <a:path w="4257040" h="10287000">
                  <a:moveTo>
                    <a:pt x="4256748" y="241338"/>
                  </a:moveTo>
                  <a:lnTo>
                    <a:pt x="2151888" y="241338"/>
                  </a:lnTo>
                  <a:lnTo>
                    <a:pt x="2151888" y="0"/>
                  </a:lnTo>
                  <a:lnTo>
                    <a:pt x="2128380" y="0"/>
                  </a:lnTo>
                  <a:lnTo>
                    <a:pt x="2128380" y="1512798"/>
                  </a:lnTo>
                  <a:lnTo>
                    <a:pt x="2151888" y="1512798"/>
                  </a:lnTo>
                  <a:lnTo>
                    <a:pt x="2151888" y="1112685"/>
                  </a:lnTo>
                  <a:lnTo>
                    <a:pt x="4256748" y="1112685"/>
                  </a:lnTo>
                  <a:lnTo>
                    <a:pt x="4256748" y="1088555"/>
                  </a:lnTo>
                  <a:lnTo>
                    <a:pt x="2151888" y="1088555"/>
                  </a:lnTo>
                  <a:lnTo>
                    <a:pt x="2151888" y="688441"/>
                  </a:lnTo>
                  <a:lnTo>
                    <a:pt x="4256748" y="688441"/>
                  </a:lnTo>
                  <a:lnTo>
                    <a:pt x="4256748" y="665581"/>
                  </a:lnTo>
                  <a:lnTo>
                    <a:pt x="2151888" y="665581"/>
                  </a:lnTo>
                  <a:lnTo>
                    <a:pt x="2151888" y="265468"/>
                  </a:lnTo>
                  <a:lnTo>
                    <a:pt x="4256748" y="265468"/>
                  </a:lnTo>
                  <a:lnTo>
                    <a:pt x="4256748" y="24133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0553" y="0"/>
              <a:ext cx="2128520" cy="6205855"/>
            </a:xfrm>
            <a:custGeom>
              <a:avLst/>
              <a:gdLst/>
              <a:ahLst/>
              <a:cxnLst/>
              <a:rect l="l" t="t" r="r" b="b"/>
              <a:pathLst>
                <a:path w="2128520" h="620585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2128520" h="620585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2128520" h="6205855">
                  <a:moveTo>
                    <a:pt x="446849" y="265531"/>
                  </a:moveTo>
                  <a:lnTo>
                    <a:pt x="423329" y="265531"/>
                  </a:lnTo>
                  <a:lnTo>
                    <a:pt x="423329" y="665454"/>
                  </a:lnTo>
                  <a:lnTo>
                    <a:pt x="446849" y="665454"/>
                  </a:lnTo>
                  <a:lnTo>
                    <a:pt x="446849" y="265531"/>
                  </a:lnTo>
                  <a:close/>
                </a:path>
                <a:path w="2128520" h="6205855">
                  <a:moveTo>
                    <a:pt x="446849" y="0"/>
                  </a:moveTo>
                  <a:lnTo>
                    <a:pt x="423329" y="0"/>
                  </a:lnTo>
                  <a:lnTo>
                    <a:pt x="423329" y="242011"/>
                  </a:lnTo>
                  <a:lnTo>
                    <a:pt x="446849" y="242011"/>
                  </a:lnTo>
                  <a:lnTo>
                    <a:pt x="446849" y="0"/>
                  </a:lnTo>
                  <a:close/>
                </a:path>
                <a:path w="2128520" h="620585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2128520" h="620585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2128520" h="620585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2128520" h="6205855">
                  <a:moveTo>
                    <a:pt x="870165" y="0"/>
                  </a:moveTo>
                  <a:lnTo>
                    <a:pt x="846645" y="0"/>
                  </a:lnTo>
                  <a:lnTo>
                    <a:pt x="846645" y="242011"/>
                  </a:lnTo>
                  <a:lnTo>
                    <a:pt x="870165" y="242011"/>
                  </a:lnTo>
                  <a:lnTo>
                    <a:pt x="870165" y="0"/>
                  </a:lnTo>
                  <a:close/>
                </a:path>
                <a:path w="2128520" h="620585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2128520" h="620585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2128520" h="6205855">
                  <a:moveTo>
                    <a:pt x="1293495" y="265531"/>
                  </a:moveTo>
                  <a:lnTo>
                    <a:pt x="1269974" y="265531"/>
                  </a:lnTo>
                  <a:lnTo>
                    <a:pt x="1269974" y="665454"/>
                  </a:lnTo>
                  <a:lnTo>
                    <a:pt x="1293495" y="665454"/>
                  </a:lnTo>
                  <a:lnTo>
                    <a:pt x="1293495" y="265531"/>
                  </a:lnTo>
                  <a:close/>
                </a:path>
                <a:path w="2128520" h="6205855">
                  <a:moveTo>
                    <a:pt x="1293495" y="0"/>
                  </a:moveTo>
                  <a:lnTo>
                    <a:pt x="1269974" y="0"/>
                  </a:lnTo>
                  <a:lnTo>
                    <a:pt x="1269974" y="242011"/>
                  </a:lnTo>
                  <a:lnTo>
                    <a:pt x="1293495" y="242011"/>
                  </a:lnTo>
                  <a:lnTo>
                    <a:pt x="1293495" y="0"/>
                  </a:lnTo>
                  <a:close/>
                </a:path>
                <a:path w="2128520" h="620585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2128520" h="620585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2128520" h="620585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2128520" h="620585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2128520" h="6205855">
                  <a:moveTo>
                    <a:pt x="2128380" y="4076573"/>
                  </a:moveTo>
                  <a:lnTo>
                    <a:pt x="1716811" y="4076573"/>
                  </a:lnTo>
                  <a:lnTo>
                    <a:pt x="1716811" y="3664889"/>
                  </a:lnTo>
                  <a:lnTo>
                    <a:pt x="1693291" y="3664889"/>
                  </a:lnTo>
                  <a:lnTo>
                    <a:pt x="1693291" y="4076573"/>
                  </a:lnTo>
                  <a:lnTo>
                    <a:pt x="1693291" y="4100715"/>
                  </a:lnTo>
                  <a:lnTo>
                    <a:pt x="1693291" y="4499546"/>
                  </a:lnTo>
                  <a:lnTo>
                    <a:pt x="1293495" y="4499546"/>
                  </a:lnTo>
                  <a:lnTo>
                    <a:pt x="1293495" y="4100715"/>
                  </a:lnTo>
                  <a:lnTo>
                    <a:pt x="1693291" y="4100715"/>
                  </a:lnTo>
                  <a:lnTo>
                    <a:pt x="1693291" y="4076573"/>
                  </a:lnTo>
                  <a:lnTo>
                    <a:pt x="1293495" y="4076573"/>
                  </a:lnTo>
                  <a:lnTo>
                    <a:pt x="1293495" y="3664889"/>
                  </a:lnTo>
                  <a:lnTo>
                    <a:pt x="1269974" y="3664889"/>
                  </a:lnTo>
                  <a:lnTo>
                    <a:pt x="1269974" y="4076573"/>
                  </a:lnTo>
                  <a:lnTo>
                    <a:pt x="1269974" y="4100715"/>
                  </a:lnTo>
                  <a:lnTo>
                    <a:pt x="1269974" y="4499546"/>
                  </a:lnTo>
                  <a:lnTo>
                    <a:pt x="870165" y="4499546"/>
                  </a:lnTo>
                  <a:lnTo>
                    <a:pt x="870165" y="4100715"/>
                  </a:lnTo>
                  <a:lnTo>
                    <a:pt x="1269974" y="4100715"/>
                  </a:lnTo>
                  <a:lnTo>
                    <a:pt x="1269974" y="4076573"/>
                  </a:lnTo>
                  <a:lnTo>
                    <a:pt x="870165" y="4076573"/>
                  </a:lnTo>
                  <a:lnTo>
                    <a:pt x="870165" y="3664889"/>
                  </a:lnTo>
                  <a:lnTo>
                    <a:pt x="846645" y="3664889"/>
                  </a:lnTo>
                  <a:lnTo>
                    <a:pt x="846645" y="4076573"/>
                  </a:lnTo>
                  <a:lnTo>
                    <a:pt x="846645" y="4100715"/>
                  </a:lnTo>
                  <a:lnTo>
                    <a:pt x="846645" y="4499546"/>
                  </a:lnTo>
                  <a:lnTo>
                    <a:pt x="446849" y="4499546"/>
                  </a:lnTo>
                  <a:lnTo>
                    <a:pt x="446849" y="4100715"/>
                  </a:lnTo>
                  <a:lnTo>
                    <a:pt x="846645" y="4100715"/>
                  </a:lnTo>
                  <a:lnTo>
                    <a:pt x="846645" y="4076573"/>
                  </a:lnTo>
                  <a:lnTo>
                    <a:pt x="446849" y="4076573"/>
                  </a:lnTo>
                  <a:lnTo>
                    <a:pt x="446849" y="3664889"/>
                  </a:lnTo>
                  <a:lnTo>
                    <a:pt x="423329" y="3664889"/>
                  </a:lnTo>
                  <a:lnTo>
                    <a:pt x="423329" y="4076573"/>
                  </a:lnTo>
                  <a:lnTo>
                    <a:pt x="423329" y="4100715"/>
                  </a:lnTo>
                  <a:lnTo>
                    <a:pt x="423329" y="4499546"/>
                  </a:lnTo>
                  <a:lnTo>
                    <a:pt x="23520" y="4499546"/>
                  </a:lnTo>
                  <a:lnTo>
                    <a:pt x="23520" y="4100715"/>
                  </a:lnTo>
                  <a:lnTo>
                    <a:pt x="423329" y="4100715"/>
                  </a:lnTo>
                  <a:lnTo>
                    <a:pt x="423329" y="4076573"/>
                  </a:lnTo>
                  <a:lnTo>
                    <a:pt x="11760" y="4076573"/>
                  </a:lnTo>
                  <a:lnTo>
                    <a:pt x="11760" y="4088015"/>
                  </a:lnTo>
                  <a:lnTo>
                    <a:pt x="0" y="4088015"/>
                  </a:lnTo>
                  <a:lnTo>
                    <a:pt x="0" y="6205423"/>
                  </a:lnTo>
                  <a:lnTo>
                    <a:pt x="23520" y="6205423"/>
                  </a:lnTo>
                  <a:lnTo>
                    <a:pt x="23520" y="5793879"/>
                  </a:lnTo>
                  <a:lnTo>
                    <a:pt x="2128380" y="5793879"/>
                  </a:lnTo>
                  <a:lnTo>
                    <a:pt x="2128380" y="5771007"/>
                  </a:lnTo>
                  <a:lnTo>
                    <a:pt x="23520" y="5771007"/>
                  </a:lnTo>
                  <a:lnTo>
                    <a:pt x="23520" y="5370906"/>
                  </a:lnTo>
                  <a:lnTo>
                    <a:pt x="2128380" y="5370906"/>
                  </a:lnTo>
                  <a:lnTo>
                    <a:pt x="2128380" y="5346763"/>
                  </a:lnTo>
                  <a:lnTo>
                    <a:pt x="23520" y="5346763"/>
                  </a:lnTo>
                  <a:lnTo>
                    <a:pt x="23520" y="4946662"/>
                  </a:lnTo>
                  <a:lnTo>
                    <a:pt x="2128380" y="4946662"/>
                  </a:lnTo>
                  <a:lnTo>
                    <a:pt x="2128380" y="4923790"/>
                  </a:lnTo>
                  <a:lnTo>
                    <a:pt x="23520" y="4923790"/>
                  </a:lnTo>
                  <a:lnTo>
                    <a:pt x="23520" y="4523689"/>
                  </a:lnTo>
                  <a:lnTo>
                    <a:pt x="423329" y="4523689"/>
                  </a:lnTo>
                  <a:lnTo>
                    <a:pt x="423329" y="4923472"/>
                  </a:lnTo>
                  <a:lnTo>
                    <a:pt x="446849" y="4923472"/>
                  </a:lnTo>
                  <a:lnTo>
                    <a:pt x="446849" y="4523689"/>
                  </a:lnTo>
                  <a:lnTo>
                    <a:pt x="846645" y="4523689"/>
                  </a:lnTo>
                  <a:lnTo>
                    <a:pt x="846645" y="4923472"/>
                  </a:lnTo>
                  <a:lnTo>
                    <a:pt x="870165" y="4923472"/>
                  </a:lnTo>
                  <a:lnTo>
                    <a:pt x="870165" y="4523689"/>
                  </a:lnTo>
                  <a:lnTo>
                    <a:pt x="2128380" y="4523689"/>
                  </a:lnTo>
                  <a:lnTo>
                    <a:pt x="2128380" y="4499546"/>
                  </a:lnTo>
                  <a:lnTo>
                    <a:pt x="1716811" y="4499546"/>
                  </a:lnTo>
                  <a:lnTo>
                    <a:pt x="1716811" y="4100715"/>
                  </a:lnTo>
                  <a:lnTo>
                    <a:pt x="2128380" y="4100715"/>
                  </a:lnTo>
                  <a:lnTo>
                    <a:pt x="2128380" y="4088015"/>
                  </a:lnTo>
                  <a:lnTo>
                    <a:pt x="2128380" y="4076573"/>
                  </a:lnTo>
                  <a:close/>
                </a:path>
                <a:path w="2128520" h="620585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4076408"/>
                  </a:lnTo>
                  <a:lnTo>
                    <a:pt x="23520" y="4076408"/>
                  </a:lnTo>
                  <a:lnTo>
                    <a:pt x="23520" y="3664864"/>
                  </a:lnTo>
                  <a:lnTo>
                    <a:pt x="2128380" y="3664864"/>
                  </a:lnTo>
                  <a:lnTo>
                    <a:pt x="2128380" y="3642004"/>
                  </a:lnTo>
                  <a:lnTo>
                    <a:pt x="23520" y="3642004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641369"/>
                  </a:lnTo>
                  <a:lnTo>
                    <a:pt x="446849" y="364136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641369"/>
                  </a:lnTo>
                  <a:lnTo>
                    <a:pt x="870165" y="364136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641369"/>
                  </a:lnTo>
                  <a:lnTo>
                    <a:pt x="1293495" y="364136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641369"/>
                  </a:lnTo>
                  <a:lnTo>
                    <a:pt x="1716811" y="364136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2128520" h="6205855">
                  <a:moveTo>
                    <a:pt x="2128380" y="1512989"/>
                  </a:moveTo>
                  <a:lnTo>
                    <a:pt x="23520" y="1512989"/>
                  </a:lnTo>
                  <a:lnTo>
                    <a:pt x="23520" y="1112875"/>
                  </a:lnTo>
                  <a:lnTo>
                    <a:pt x="12" y="1112875"/>
                  </a:lnTo>
                  <a:lnTo>
                    <a:pt x="12" y="1512989"/>
                  </a:lnTo>
                  <a:lnTo>
                    <a:pt x="12" y="1535849"/>
                  </a:lnTo>
                  <a:lnTo>
                    <a:pt x="12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80" y="1535849"/>
                  </a:lnTo>
                  <a:lnTo>
                    <a:pt x="2128380" y="1512989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0553" y="4523548"/>
              <a:ext cx="2128520" cy="5763895"/>
            </a:xfrm>
            <a:custGeom>
              <a:avLst/>
              <a:gdLst/>
              <a:ahLst/>
              <a:cxnLst/>
              <a:rect l="l" t="t" r="r" b="b"/>
              <a:pathLst>
                <a:path w="2128520" h="5763895">
                  <a:moveTo>
                    <a:pt x="446849" y="846899"/>
                  </a:moveTo>
                  <a:lnTo>
                    <a:pt x="423329" y="846899"/>
                  </a:lnTo>
                  <a:lnTo>
                    <a:pt x="423329" y="1246822"/>
                  </a:lnTo>
                  <a:lnTo>
                    <a:pt x="446849" y="1246822"/>
                  </a:lnTo>
                  <a:lnTo>
                    <a:pt x="446849" y="846899"/>
                  </a:lnTo>
                  <a:close/>
                </a:path>
                <a:path w="2128520" h="5763895">
                  <a:moveTo>
                    <a:pt x="446849" y="423456"/>
                  </a:moveTo>
                  <a:lnTo>
                    <a:pt x="423329" y="423456"/>
                  </a:lnTo>
                  <a:lnTo>
                    <a:pt x="423329" y="823379"/>
                  </a:lnTo>
                  <a:lnTo>
                    <a:pt x="446849" y="823379"/>
                  </a:lnTo>
                  <a:lnTo>
                    <a:pt x="446849" y="423456"/>
                  </a:lnTo>
                  <a:close/>
                </a:path>
                <a:path w="2128520" h="5763895">
                  <a:moveTo>
                    <a:pt x="870165" y="846899"/>
                  </a:moveTo>
                  <a:lnTo>
                    <a:pt x="846645" y="846899"/>
                  </a:lnTo>
                  <a:lnTo>
                    <a:pt x="846645" y="1246822"/>
                  </a:lnTo>
                  <a:lnTo>
                    <a:pt x="870165" y="1246822"/>
                  </a:lnTo>
                  <a:lnTo>
                    <a:pt x="870165" y="846899"/>
                  </a:lnTo>
                  <a:close/>
                </a:path>
                <a:path w="2128520" h="5763895">
                  <a:moveTo>
                    <a:pt x="870165" y="423456"/>
                  </a:moveTo>
                  <a:lnTo>
                    <a:pt x="846645" y="423456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456"/>
                  </a:lnTo>
                  <a:close/>
                </a:path>
                <a:path w="2128520" h="5763895">
                  <a:moveTo>
                    <a:pt x="870165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65" y="399923"/>
                  </a:lnTo>
                  <a:lnTo>
                    <a:pt x="870165" y="0"/>
                  </a:lnTo>
                  <a:close/>
                </a:path>
                <a:path w="2128520" h="5763895">
                  <a:moveTo>
                    <a:pt x="1293495" y="846899"/>
                  </a:moveTo>
                  <a:lnTo>
                    <a:pt x="1269974" y="846899"/>
                  </a:lnTo>
                  <a:lnTo>
                    <a:pt x="1269974" y="1246822"/>
                  </a:lnTo>
                  <a:lnTo>
                    <a:pt x="1293495" y="1246822"/>
                  </a:lnTo>
                  <a:lnTo>
                    <a:pt x="1293495" y="846899"/>
                  </a:lnTo>
                  <a:close/>
                </a:path>
                <a:path w="2128520" h="5763895">
                  <a:moveTo>
                    <a:pt x="1293495" y="423456"/>
                  </a:moveTo>
                  <a:lnTo>
                    <a:pt x="1269974" y="423456"/>
                  </a:lnTo>
                  <a:lnTo>
                    <a:pt x="1269974" y="823379"/>
                  </a:lnTo>
                  <a:lnTo>
                    <a:pt x="1293495" y="823379"/>
                  </a:lnTo>
                  <a:lnTo>
                    <a:pt x="1293495" y="423456"/>
                  </a:lnTo>
                  <a:close/>
                </a:path>
                <a:path w="2128520" h="5763895">
                  <a:moveTo>
                    <a:pt x="1293495" y="0"/>
                  </a:moveTo>
                  <a:lnTo>
                    <a:pt x="1269974" y="0"/>
                  </a:lnTo>
                  <a:lnTo>
                    <a:pt x="1269974" y="399923"/>
                  </a:lnTo>
                  <a:lnTo>
                    <a:pt x="1293495" y="399923"/>
                  </a:lnTo>
                  <a:lnTo>
                    <a:pt x="1293495" y="0"/>
                  </a:lnTo>
                  <a:close/>
                </a:path>
                <a:path w="2128520" h="5763895">
                  <a:moveTo>
                    <a:pt x="1716811" y="846899"/>
                  </a:moveTo>
                  <a:lnTo>
                    <a:pt x="1693291" y="846899"/>
                  </a:lnTo>
                  <a:lnTo>
                    <a:pt x="1693291" y="1246822"/>
                  </a:lnTo>
                  <a:lnTo>
                    <a:pt x="1716811" y="1246822"/>
                  </a:lnTo>
                  <a:lnTo>
                    <a:pt x="1716811" y="846899"/>
                  </a:lnTo>
                  <a:close/>
                </a:path>
                <a:path w="2128520" h="5763895">
                  <a:moveTo>
                    <a:pt x="1716811" y="423456"/>
                  </a:moveTo>
                  <a:lnTo>
                    <a:pt x="1693291" y="423456"/>
                  </a:lnTo>
                  <a:lnTo>
                    <a:pt x="1693291" y="823379"/>
                  </a:lnTo>
                  <a:lnTo>
                    <a:pt x="1716811" y="823379"/>
                  </a:lnTo>
                  <a:lnTo>
                    <a:pt x="1716811" y="423456"/>
                  </a:lnTo>
                  <a:close/>
                </a:path>
                <a:path w="2128520" h="5763895">
                  <a:moveTo>
                    <a:pt x="1716811" y="0"/>
                  </a:moveTo>
                  <a:lnTo>
                    <a:pt x="1693291" y="0"/>
                  </a:lnTo>
                  <a:lnTo>
                    <a:pt x="1693291" y="399923"/>
                  </a:lnTo>
                  <a:lnTo>
                    <a:pt x="1716811" y="399923"/>
                  </a:lnTo>
                  <a:lnTo>
                    <a:pt x="1716811" y="0"/>
                  </a:lnTo>
                  <a:close/>
                </a:path>
                <a:path w="2128520" h="5763895">
                  <a:moveTo>
                    <a:pt x="2128380" y="3811054"/>
                  </a:moveTo>
                  <a:lnTo>
                    <a:pt x="1716811" y="3811054"/>
                  </a:lnTo>
                  <a:lnTo>
                    <a:pt x="1716811" y="3399371"/>
                  </a:lnTo>
                  <a:lnTo>
                    <a:pt x="1693291" y="3399371"/>
                  </a:lnTo>
                  <a:lnTo>
                    <a:pt x="1693291" y="3811054"/>
                  </a:lnTo>
                  <a:lnTo>
                    <a:pt x="1693291" y="3835184"/>
                  </a:lnTo>
                  <a:lnTo>
                    <a:pt x="1693291" y="4234027"/>
                  </a:lnTo>
                  <a:lnTo>
                    <a:pt x="1293495" y="4234027"/>
                  </a:lnTo>
                  <a:lnTo>
                    <a:pt x="1293495" y="3835184"/>
                  </a:lnTo>
                  <a:lnTo>
                    <a:pt x="1693291" y="3835184"/>
                  </a:lnTo>
                  <a:lnTo>
                    <a:pt x="1693291" y="3811054"/>
                  </a:lnTo>
                  <a:lnTo>
                    <a:pt x="1293495" y="3811054"/>
                  </a:lnTo>
                  <a:lnTo>
                    <a:pt x="1293495" y="3399371"/>
                  </a:lnTo>
                  <a:lnTo>
                    <a:pt x="1269974" y="3399371"/>
                  </a:lnTo>
                  <a:lnTo>
                    <a:pt x="1269974" y="3811054"/>
                  </a:lnTo>
                  <a:lnTo>
                    <a:pt x="1269974" y="3835184"/>
                  </a:lnTo>
                  <a:lnTo>
                    <a:pt x="1269974" y="4234027"/>
                  </a:lnTo>
                  <a:lnTo>
                    <a:pt x="870165" y="4234027"/>
                  </a:lnTo>
                  <a:lnTo>
                    <a:pt x="870165" y="3835184"/>
                  </a:lnTo>
                  <a:lnTo>
                    <a:pt x="1269974" y="3835184"/>
                  </a:lnTo>
                  <a:lnTo>
                    <a:pt x="1269974" y="3811054"/>
                  </a:lnTo>
                  <a:lnTo>
                    <a:pt x="870165" y="3811054"/>
                  </a:lnTo>
                  <a:lnTo>
                    <a:pt x="870165" y="3399371"/>
                  </a:lnTo>
                  <a:lnTo>
                    <a:pt x="846645" y="3399371"/>
                  </a:lnTo>
                  <a:lnTo>
                    <a:pt x="846645" y="3811054"/>
                  </a:lnTo>
                  <a:lnTo>
                    <a:pt x="846645" y="3835184"/>
                  </a:lnTo>
                  <a:lnTo>
                    <a:pt x="846645" y="4234027"/>
                  </a:lnTo>
                  <a:lnTo>
                    <a:pt x="446849" y="4234027"/>
                  </a:lnTo>
                  <a:lnTo>
                    <a:pt x="446849" y="3835184"/>
                  </a:lnTo>
                  <a:lnTo>
                    <a:pt x="846645" y="3835184"/>
                  </a:lnTo>
                  <a:lnTo>
                    <a:pt x="846645" y="3811054"/>
                  </a:lnTo>
                  <a:lnTo>
                    <a:pt x="446849" y="3811054"/>
                  </a:lnTo>
                  <a:lnTo>
                    <a:pt x="446849" y="3399371"/>
                  </a:lnTo>
                  <a:lnTo>
                    <a:pt x="423329" y="3399371"/>
                  </a:lnTo>
                  <a:lnTo>
                    <a:pt x="423329" y="3811054"/>
                  </a:lnTo>
                  <a:lnTo>
                    <a:pt x="423329" y="3835184"/>
                  </a:lnTo>
                  <a:lnTo>
                    <a:pt x="423329" y="4234027"/>
                  </a:lnTo>
                  <a:lnTo>
                    <a:pt x="23520" y="4234027"/>
                  </a:lnTo>
                  <a:lnTo>
                    <a:pt x="23520" y="3835184"/>
                  </a:lnTo>
                  <a:lnTo>
                    <a:pt x="423329" y="3835184"/>
                  </a:lnTo>
                  <a:lnTo>
                    <a:pt x="423329" y="3811054"/>
                  </a:lnTo>
                  <a:lnTo>
                    <a:pt x="11760" y="3811054"/>
                  </a:lnTo>
                  <a:lnTo>
                    <a:pt x="11760" y="3822484"/>
                  </a:lnTo>
                  <a:lnTo>
                    <a:pt x="12" y="3822484"/>
                  </a:lnTo>
                  <a:lnTo>
                    <a:pt x="12" y="5763336"/>
                  </a:lnTo>
                  <a:lnTo>
                    <a:pt x="23520" y="5763336"/>
                  </a:lnTo>
                  <a:lnTo>
                    <a:pt x="23520" y="5528348"/>
                  </a:lnTo>
                  <a:lnTo>
                    <a:pt x="2128380" y="5528348"/>
                  </a:lnTo>
                  <a:lnTo>
                    <a:pt x="2128380" y="5505488"/>
                  </a:lnTo>
                  <a:lnTo>
                    <a:pt x="23520" y="5505488"/>
                  </a:lnTo>
                  <a:lnTo>
                    <a:pt x="23520" y="5105374"/>
                  </a:lnTo>
                  <a:lnTo>
                    <a:pt x="423329" y="5105374"/>
                  </a:lnTo>
                  <a:lnTo>
                    <a:pt x="423329" y="5504853"/>
                  </a:lnTo>
                  <a:lnTo>
                    <a:pt x="446849" y="5504853"/>
                  </a:lnTo>
                  <a:lnTo>
                    <a:pt x="446849" y="5105374"/>
                  </a:lnTo>
                  <a:lnTo>
                    <a:pt x="846645" y="5105374"/>
                  </a:lnTo>
                  <a:lnTo>
                    <a:pt x="846645" y="5504853"/>
                  </a:lnTo>
                  <a:lnTo>
                    <a:pt x="870165" y="5504853"/>
                  </a:lnTo>
                  <a:lnTo>
                    <a:pt x="870165" y="5105374"/>
                  </a:lnTo>
                  <a:lnTo>
                    <a:pt x="2128380" y="5105374"/>
                  </a:lnTo>
                  <a:lnTo>
                    <a:pt x="2128380" y="5081244"/>
                  </a:lnTo>
                  <a:lnTo>
                    <a:pt x="1716811" y="5081244"/>
                  </a:lnTo>
                  <a:lnTo>
                    <a:pt x="1716811" y="4681474"/>
                  </a:lnTo>
                  <a:lnTo>
                    <a:pt x="1693291" y="4681474"/>
                  </a:lnTo>
                  <a:lnTo>
                    <a:pt x="1693291" y="5081244"/>
                  </a:lnTo>
                  <a:lnTo>
                    <a:pt x="1293495" y="5081244"/>
                  </a:lnTo>
                  <a:lnTo>
                    <a:pt x="1293495" y="4681474"/>
                  </a:lnTo>
                  <a:lnTo>
                    <a:pt x="1269974" y="4681474"/>
                  </a:lnTo>
                  <a:lnTo>
                    <a:pt x="1269974" y="5081244"/>
                  </a:lnTo>
                  <a:lnTo>
                    <a:pt x="870165" y="5081244"/>
                  </a:lnTo>
                  <a:lnTo>
                    <a:pt x="870165" y="4681474"/>
                  </a:lnTo>
                  <a:lnTo>
                    <a:pt x="846645" y="4681474"/>
                  </a:lnTo>
                  <a:lnTo>
                    <a:pt x="846645" y="5081244"/>
                  </a:lnTo>
                  <a:lnTo>
                    <a:pt x="446849" y="5081244"/>
                  </a:lnTo>
                  <a:lnTo>
                    <a:pt x="446849" y="4681474"/>
                  </a:lnTo>
                  <a:lnTo>
                    <a:pt x="423329" y="4681474"/>
                  </a:lnTo>
                  <a:lnTo>
                    <a:pt x="423329" y="5081244"/>
                  </a:lnTo>
                  <a:lnTo>
                    <a:pt x="23520" y="5081244"/>
                  </a:lnTo>
                  <a:lnTo>
                    <a:pt x="23520" y="4681131"/>
                  </a:lnTo>
                  <a:lnTo>
                    <a:pt x="2128380" y="4681131"/>
                  </a:lnTo>
                  <a:lnTo>
                    <a:pt x="2128380" y="4658271"/>
                  </a:lnTo>
                  <a:lnTo>
                    <a:pt x="23520" y="4658271"/>
                  </a:lnTo>
                  <a:lnTo>
                    <a:pt x="23520" y="4258157"/>
                  </a:lnTo>
                  <a:lnTo>
                    <a:pt x="423329" y="4258157"/>
                  </a:lnTo>
                  <a:lnTo>
                    <a:pt x="423329" y="4657953"/>
                  </a:lnTo>
                  <a:lnTo>
                    <a:pt x="446849" y="4657953"/>
                  </a:lnTo>
                  <a:lnTo>
                    <a:pt x="446849" y="4258157"/>
                  </a:lnTo>
                  <a:lnTo>
                    <a:pt x="846645" y="4258157"/>
                  </a:lnTo>
                  <a:lnTo>
                    <a:pt x="846645" y="4657953"/>
                  </a:lnTo>
                  <a:lnTo>
                    <a:pt x="870165" y="4657953"/>
                  </a:lnTo>
                  <a:lnTo>
                    <a:pt x="870165" y="4258157"/>
                  </a:lnTo>
                  <a:lnTo>
                    <a:pt x="1269974" y="4258157"/>
                  </a:lnTo>
                  <a:lnTo>
                    <a:pt x="1269974" y="4657953"/>
                  </a:lnTo>
                  <a:lnTo>
                    <a:pt x="1293495" y="4657953"/>
                  </a:lnTo>
                  <a:lnTo>
                    <a:pt x="1293495" y="4258157"/>
                  </a:lnTo>
                  <a:lnTo>
                    <a:pt x="1693291" y="4258157"/>
                  </a:lnTo>
                  <a:lnTo>
                    <a:pt x="1693291" y="4657953"/>
                  </a:lnTo>
                  <a:lnTo>
                    <a:pt x="1716811" y="4657953"/>
                  </a:lnTo>
                  <a:lnTo>
                    <a:pt x="1716811" y="4258157"/>
                  </a:lnTo>
                  <a:lnTo>
                    <a:pt x="2128380" y="4258157"/>
                  </a:lnTo>
                  <a:lnTo>
                    <a:pt x="2128380" y="4234027"/>
                  </a:lnTo>
                  <a:lnTo>
                    <a:pt x="1716811" y="4234027"/>
                  </a:lnTo>
                  <a:lnTo>
                    <a:pt x="1716811" y="3835184"/>
                  </a:lnTo>
                  <a:lnTo>
                    <a:pt x="2128380" y="3835184"/>
                  </a:lnTo>
                  <a:lnTo>
                    <a:pt x="2128380" y="3822484"/>
                  </a:lnTo>
                  <a:lnTo>
                    <a:pt x="2128380" y="3811054"/>
                  </a:lnTo>
                  <a:close/>
                </a:path>
                <a:path w="2128520" h="5763895">
                  <a:moveTo>
                    <a:pt x="2128380" y="1682038"/>
                  </a:moveTo>
                  <a:lnTo>
                    <a:pt x="1716811" y="1682038"/>
                  </a:lnTo>
                  <a:lnTo>
                    <a:pt x="1716811" y="1270355"/>
                  </a:lnTo>
                  <a:lnTo>
                    <a:pt x="1693291" y="1270355"/>
                  </a:lnTo>
                  <a:lnTo>
                    <a:pt x="1693291" y="1682038"/>
                  </a:lnTo>
                  <a:lnTo>
                    <a:pt x="1693291" y="1706168"/>
                  </a:lnTo>
                  <a:lnTo>
                    <a:pt x="1693291" y="2105012"/>
                  </a:lnTo>
                  <a:lnTo>
                    <a:pt x="1293495" y="2105012"/>
                  </a:lnTo>
                  <a:lnTo>
                    <a:pt x="1293495" y="1706168"/>
                  </a:lnTo>
                  <a:lnTo>
                    <a:pt x="1693291" y="1706168"/>
                  </a:lnTo>
                  <a:lnTo>
                    <a:pt x="1693291" y="1682038"/>
                  </a:lnTo>
                  <a:lnTo>
                    <a:pt x="1293495" y="1682038"/>
                  </a:lnTo>
                  <a:lnTo>
                    <a:pt x="1293495" y="1270355"/>
                  </a:lnTo>
                  <a:lnTo>
                    <a:pt x="1269974" y="1270355"/>
                  </a:lnTo>
                  <a:lnTo>
                    <a:pt x="1269974" y="1682038"/>
                  </a:lnTo>
                  <a:lnTo>
                    <a:pt x="1269974" y="1706168"/>
                  </a:lnTo>
                  <a:lnTo>
                    <a:pt x="1269974" y="2105012"/>
                  </a:lnTo>
                  <a:lnTo>
                    <a:pt x="870165" y="2105012"/>
                  </a:lnTo>
                  <a:lnTo>
                    <a:pt x="870165" y="1706168"/>
                  </a:lnTo>
                  <a:lnTo>
                    <a:pt x="1269974" y="1706168"/>
                  </a:lnTo>
                  <a:lnTo>
                    <a:pt x="1269974" y="1682038"/>
                  </a:lnTo>
                  <a:lnTo>
                    <a:pt x="870165" y="1682038"/>
                  </a:lnTo>
                  <a:lnTo>
                    <a:pt x="870165" y="1270355"/>
                  </a:lnTo>
                  <a:lnTo>
                    <a:pt x="846645" y="1270355"/>
                  </a:lnTo>
                  <a:lnTo>
                    <a:pt x="846645" y="1682038"/>
                  </a:lnTo>
                  <a:lnTo>
                    <a:pt x="846645" y="1706168"/>
                  </a:lnTo>
                  <a:lnTo>
                    <a:pt x="846645" y="2105012"/>
                  </a:lnTo>
                  <a:lnTo>
                    <a:pt x="446849" y="2105012"/>
                  </a:lnTo>
                  <a:lnTo>
                    <a:pt x="446849" y="1706168"/>
                  </a:lnTo>
                  <a:lnTo>
                    <a:pt x="846645" y="1706168"/>
                  </a:lnTo>
                  <a:lnTo>
                    <a:pt x="846645" y="1682038"/>
                  </a:lnTo>
                  <a:lnTo>
                    <a:pt x="446849" y="1682038"/>
                  </a:lnTo>
                  <a:lnTo>
                    <a:pt x="446849" y="1270355"/>
                  </a:lnTo>
                  <a:lnTo>
                    <a:pt x="423329" y="1270355"/>
                  </a:lnTo>
                  <a:lnTo>
                    <a:pt x="423329" y="1682038"/>
                  </a:lnTo>
                  <a:lnTo>
                    <a:pt x="423329" y="1706168"/>
                  </a:lnTo>
                  <a:lnTo>
                    <a:pt x="423329" y="2105012"/>
                  </a:lnTo>
                  <a:lnTo>
                    <a:pt x="23520" y="2105012"/>
                  </a:lnTo>
                  <a:lnTo>
                    <a:pt x="23520" y="1706168"/>
                  </a:lnTo>
                  <a:lnTo>
                    <a:pt x="423329" y="1706168"/>
                  </a:lnTo>
                  <a:lnTo>
                    <a:pt x="423329" y="1682038"/>
                  </a:lnTo>
                  <a:lnTo>
                    <a:pt x="11760" y="1682038"/>
                  </a:lnTo>
                  <a:lnTo>
                    <a:pt x="11760" y="1693468"/>
                  </a:lnTo>
                  <a:lnTo>
                    <a:pt x="0" y="1693468"/>
                  </a:lnTo>
                  <a:lnTo>
                    <a:pt x="0" y="3810876"/>
                  </a:lnTo>
                  <a:lnTo>
                    <a:pt x="23520" y="3810876"/>
                  </a:lnTo>
                  <a:lnTo>
                    <a:pt x="23520" y="3399332"/>
                  </a:lnTo>
                  <a:lnTo>
                    <a:pt x="2128380" y="3399332"/>
                  </a:lnTo>
                  <a:lnTo>
                    <a:pt x="2128380" y="3376472"/>
                  </a:lnTo>
                  <a:lnTo>
                    <a:pt x="23520" y="3376472"/>
                  </a:lnTo>
                  <a:lnTo>
                    <a:pt x="23520" y="2976359"/>
                  </a:lnTo>
                  <a:lnTo>
                    <a:pt x="423329" y="2976359"/>
                  </a:lnTo>
                  <a:lnTo>
                    <a:pt x="423329" y="3375837"/>
                  </a:lnTo>
                  <a:lnTo>
                    <a:pt x="446849" y="3375837"/>
                  </a:lnTo>
                  <a:lnTo>
                    <a:pt x="446849" y="2976359"/>
                  </a:lnTo>
                  <a:lnTo>
                    <a:pt x="846645" y="2976359"/>
                  </a:lnTo>
                  <a:lnTo>
                    <a:pt x="846645" y="3375837"/>
                  </a:lnTo>
                  <a:lnTo>
                    <a:pt x="870165" y="3375837"/>
                  </a:lnTo>
                  <a:lnTo>
                    <a:pt x="870165" y="2976359"/>
                  </a:lnTo>
                  <a:lnTo>
                    <a:pt x="1269974" y="2976359"/>
                  </a:lnTo>
                  <a:lnTo>
                    <a:pt x="1269974" y="3375837"/>
                  </a:lnTo>
                  <a:lnTo>
                    <a:pt x="1293495" y="3375837"/>
                  </a:lnTo>
                  <a:lnTo>
                    <a:pt x="1293495" y="2976359"/>
                  </a:lnTo>
                  <a:lnTo>
                    <a:pt x="1693291" y="2976359"/>
                  </a:lnTo>
                  <a:lnTo>
                    <a:pt x="1693291" y="3375837"/>
                  </a:lnTo>
                  <a:lnTo>
                    <a:pt x="1716811" y="3375837"/>
                  </a:lnTo>
                  <a:lnTo>
                    <a:pt x="1716811" y="2976359"/>
                  </a:lnTo>
                  <a:lnTo>
                    <a:pt x="2128380" y="2976359"/>
                  </a:lnTo>
                  <a:lnTo>
                    <a:pt x="2128380" y="2952229"/>
                  </a:lnTo>
                  <a:lnTo>
                    <a:pt x="1716811" y="2952229"/>
                  </a:lnTo>
                  <a:lnTo>
                    <a:pt x="1716811" y="2552471"/>
                  </a:lnTo>
                  <a:lnTo>
                    <a:pt x="1693291" y="2552471"/>
                  </a:lnTo>
                  <a:lnTo>
                    <a:pt x="1693291" y="2952229"/>
                  </a:lnTo>
                  <a:lnTo>
                    <a:pt x="1293495" y="2952229"/>
                  </a:lnTo>
                  <a:lnTo>
                    <a:pt x="1293495" y="2552471"/>
                  </a:lnTo>
                  <a:lnTo>
                    <a:pt x="1269974" y="2552471"/>
                  </a:lnTo>
                  <a:lnTo>
                    <a:pt x="1269974" y="2952229"/>
                  </a:lnTo>
                  <a:lnTo>
                    <a:pt x="870165" y="2952229"/>
                  </a:lnTo>
                  <a:lnTo>
                    <a:pt x="870165" y="2552471"/>
                  </a:lnTo>
                  <a:lnTo>
                    <a:pt x="846645" y="2552471"/>
                  </a:lnTo>
                  <a:lnTo>
                    <a:pt x="846645" y="2952229"/>
                  </a:lnTo>
                  <a:lnTo>
                    <a:pt x="446849" y="2952229"/>
                  </a:lnTo>
                  <a:lnTo>
                    <a:pt x="446849" y="2552471"/>
                  </a:lnTo>
                  <a:lnTo>
                    <a:pt x="423329" y="2552471"/>
                  </a:lnTo>
                  <a:lnTo>
                    <a:pt x="423329" y="2952229"/>
                  </a:lnTo>
                  <a:lnTo>
                    <a:pt x="23520" y="2952229"/>
                  </a:lnTo>
                  <a:lnTo>
                    <a:pt x="23520" y="2552115"/>
                  </a:lnTo>
                  <a:lnTo>
                    <a:pt x="2128380" y="2552115"/>
                  </a:lnTo>
                  <a:lnTo>
                    <a:pt x="2128380" y="2529255"/>
                  </a:lnTo>
                  <a:lnTo>
                    <a:pt x="23520" y="2529255"/>
                  </a:lnTo>
                  <a:lnTo>
                    <a:pt x="23520" y="2129142"/>
                  </a:lnTo>
                  <a:lnTo>
                    <a:pt x="423329" y="2129142"/>
                  </a:lnTo>
                  <a:lnTo>
                    <a:pt x="423329" y="2528938"/>
                  </a:lnTo>
                  <a:lnTo>
                    <a:pt x="446849" y="2528938"/>
                  </a:lnTo>
                  <a:lnTo>
                    <a:pt x="446849" y="2129142"/>
                  </a:lnTo>
                  <a:lnTo>
                    <a:pt x="846645" y="2129142"/>
                  </a:lnTo>
                  <a:lnTo>
                    <a:pt x="846645" y="2528938"/>
                  </a:lnTo>
                  <a:lnTo>
                    <a:pt x="870165" y="2528938"/>
                  </a:lnTo>
                  <a:lnTo>
                    <a:pt x="870165" y="2129142"/>
                  </a:lnTo>
                  <a:lnTo>
                    <a:pt x="1269974" y="2129142"/>
                  </a:lnTo>
                  <a:lnTo>
                    <a:pt x="1269974" y="2528938"/>
                  </a:lnTo>
                  <a:lnTo>
                    <a:pt x="1293495" y="2528938"/>
                  </a:lnTo>
                  <a:lnTo>
                    <a:pt x="1293495" y="2129142"/>
                  </a:lnTo>
                  <a:lnTo>
                    <a:pt x="1693291" y="2129142"/>
                  </a:lnTo>
                  <a:lnTo>
                    <a:pt x="1693291" y="2528938"/>
                  </a:lnTo>
                  <a:lnTo>
                    <a:pt x="1716811" y="2528938"/>
                  </a:lnTo>
                  <a:lnTo>
                    <a:pt x="1716811" y="2129142"/>
                  </a:lnTo>
                  <a:lnTo>
                    <a:pt x="2128380" y="2129142"/>
                  </a:lnTo>
                  <a:lnTo>
                    <a:pt x="2128380" y="2105012"/>
                  </a:lnTo>
                  <a:lnTo>
                    <a:pt x="1716811" y="2105012"/>
                  </a:lnTo>
                  <a:lnTo>
                    <a:pt x="1716811" y="1706168"/>
                  </a:lnTo>
                  <a:lnTo>
                    <a:pt x="2128380" y="1706168"/>
                  </a:lnTo>
                  <a:lnTo>
                    <a:pt x="2128380" y="1693468"/>
                  </a:lnTo>
                  <a:lnTo>
                    <a:pt x="2128380" y="168203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93882" y="0"/>
              <a:ext cx="3833495" cy="10287635"/>
            </a:xfrm>
            <a:custGeom>
              <a:avLst/>
              <a:gdLst/>
              <a:ahLst/>
              <a:cxnLst/>
              <a:rect l="l" t="t" r="r" b="b"/>
              <a:pathLst>
                <a:path w="3833495" h="10287635">
                  <a:moveTo>
                    <a:pt x="23520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20" y="10287013"/>
                  </a:lnTo>
                  <a:lnTo>
                    <a:pt x="23520" y="10051923"/>
                  </a:lnTo>
                  <a:close/>
                </a:path>
                <a:path w="3833495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3833495" h="10287635">
                  <a:moveTo>
                    <a:pt x="446836" y="9628480"/>
                  </a:moveTo>
                  <a:lnTo>
                    <a:pt x="423316" y="9628480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628480"/>
                  </a:lnTo>
                  <a:close/>
                </a:path>
                <a:path w="3833495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3833495" h="10287635">
                  <a:moveTo>
                    <a:pt x="870165" y="9628480"/>
                  </a:moveTo>
                  <a:lnTo>
                    <a:pt x="846645" y="9628480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480"/>
                  </a:lnTo>
                  <a:close/>
                </a:path>
                <a:path w="3833495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3833495" h="10287635">
                  <a:moveTo>
                    <a:pt x="1293482" y="9628480"/>
                  </a:moveTo>
                  <a:lnTo>
                    <a:pt x="1269961" y="9628480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628480"/>
                  </a:lnTo>
                  <a:close/>
                </a:path>
                <a:path w="3833495" h="10287635">
                  <a:moveTo>
                    <a:pt x="3833418" y="4076573"/>
                  </a:moveTo>
                  <a:lnTo>
                    <a:pt x="3421862" y="4076573"/>
                  </a:lnTo>
                  <a:lnTo>
                    <a:pt x="3421862" y="3664889"/>
                  </a:lnTo>
                  <a:lnTo>
                    <a:pt x="3398342" y="3664889"/>
                  </a:lnTo>
                  <a:lnTo>
                    <a:pt x="3398342" y="4076573"/>
                  </a:lnTo>
                  <a:lnTo>
                    <a:pt x="2998533" y="4076573"/>
                  </a:lnTo>
                  <a:lnTo>
                    <a:pt x="2998533" y="3664889"/>
                  </a:lnTo>
                  <a:lnTo>
                    <a:pt x="2975013" y="3664889"/>
                  </a:lnTo>
                  <a:lnTo>
                    <a:pt x="2975013" y="4076573"/>
                  </a:lnTo>
                  <a:lnTo>
                    <a:pt x="2575217" y="4076573"/>
                  </a:lnTo>
                  <a:lnTo>
                    <a:pt x="2575217" y="3664889"/>
                  </a:lnTo>
                  <a:lnTo>
                    <a:pt x="2551696" y="3664889"/>
                  </a:lnTo>
                  <a:lnTo>
                    <a:pt x="2551696" y="4076573"/>
                  </a:lnTo>
                  <a:lnTo>
                    <a:pt x="2151888" y="4076573"/>
                  </a:lnTo>
                  <a:lnTo>
                    <a:pt x="2151888" y="3664889"/>
                  </a:lnTo>
                  <a:lnTo>
                    <a:pt x="2128367" y="3664889"/>
                  </a:lnTo>
                  <a:lnTo>
                    <a:pt x="2128367" y="4076573"/>
                  </a:lnTo>
                  <a:lnTo>
                    <a:pt x="1716811" y="4076573"/>
                  </a:lnTo>
                  <a:lnTo>
                    <a:pt x="1716811" y="4088015"/>
                  </a:lnTo>
                  <a:lnTo>
                    <a:pt x="1705051" y="4088015"/>
                  </a:lnTo>
                  <a:lnTo>
                    <a:pt x="1705051" y="4100715"/>
                  </a:lnTo>
                  <a:lnTo>
                    <a:pt x="1705051" y="4499546"/>
                  </a:lnTo>
                  <a:lnTo>
                    <a:pt x="1705051" y="4523689"/>
                  </a:lnTo>
                  <a:lnTo>
                    <a:pt x="3833418" y="4523689"/>
                  </a:lnTo>
                  <a:lnTo>
                    <a:pt x="3833418" y="4499546"/>
                  </a:lnTo>
                  <a:lnTo>
                    <a:pt x="1728571" y="4499546"/>
                  </a:lnTo>
                  <a:lnTo>
                    <a:pt x="1728571" y="4100715"/>
                  </a:lnTo>
                  <a:lnTo>
                    <a:pt x="3833418" y="4100715"/>
                  </a:lnTo>
                  <a:lnTo>
                    <a:pt x="3833418" y="4088015"/>
                  </a:lnTo>
                  <a:lnTo>
                    <a:pt x="3833418" y="4076573"/>
                  </a:lnTo>
                  <a:close/>
                </a:path>
                <a:path w="3833495" h="10287635">
                  <a:moveTo>
                    <a:pt x="3833418" y="1947570"/>
                  </a:moveTo>
                  <a:lnTo>
                    <a:pt x="3421862" y="1947570"/>
                  </a:lnTo>
                  <a:lnTo>
                    <a:pt x="3421862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3398342" y="1971700"/>
                  </a:lnTo>
                  <a:lnTo>
                    <a:pt x="3398342" y="2370544"/>
                  </a:lnTo>
                  <a:lnTo>
                    <a:pt x="2998533" y="2370544"/>
                  </a:lnTo>
                  <a:lnTo>
                    <a:pt x="2998533" y="1971700"/>
                  </a:lnTo>
                  <a:lnTo>
                    <a:pt x="3398342" y="1971700"/>
                  </a:lnTo>
                  <a:lnTo>
                    <a:pt x="3398342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975013" y="1971700"/>
                  </a:lnTo>
                  <a:lnTo>
                    <a:pt x="2975013" y="2370544"/>
                  </a:lnTo>
                  <a:lnTo>
                    <a:pt x="2575217" y="2370544"/>
                  </a:lnTo>
                  <a:lnTo>
                    <a:pt x="2575217" y="1971700"/>
                  </a:lnTo>
                  <a:lnTo>
                    <a:pt x="2975013" y="1971700"/>
                  </a:lnTo>
                  <a:lnTo>
                    <a:pt x="2975013" y="1947570"/>
                  </a:lnTo>
                  <a:lnTo>
                    <a:pt x="2575217" y="1947570"/>
                  </a:lnTo>
                  <a:lnTo>
                    <a:pt x="2575217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551696" y="1971700"/>
                  </a:lnTo>
                  <a:lnTo>
                    <a:pt x="2551696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2551696" y="1971700"/>
                  </a:lnTo>
                  <a:lnTo>
                    <a:pt x="2551696" y="1947570"/>
                  </a:lnTo>
                  <a:lnTo>
                    <a:pt x="2151888" y="1947570"/>
                  </a:lnTo>
                  <a:lnTo>
                    <a:pt x="2151888" y="1535874"/>
                  </a:lnTo>
                  <a:lnTo>
                    <a:pt x="2128367" y="1535874"/>
                  </a:lnTo>
                  <a:lnTo>
                    <a:pt x="2128367" y="194757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1728571" y="2370544"/>
                  </a:lnTo>
                  <a:lnTo>
                    <a:pt x="1728571" y="1971700"/>
                  </a:lnTo>
                  <a:lnTo>
                    <a:pt x="2128367" y="1971700"/>
                  </a:lnTo>
                  <a:lnTo>
                    <a:pt x="2128367" y="1947570"/>
                  </a:lnTo>
                  <a:lnTo>
                    <a:pt x="1716811" y="1947570"/>
                  </a:lnTo>
                  <a:lnTo>
                    <a:pt x="1716811" y="1959000"/>
                  </a:lnTo>
                  <a:lnTo>
                    <a:pt x="1705051" y="1959000"/>
                  </a:lnTo>
                  <a:lnTo>
                    <a:pt x="1705051" y="4076408"/>
                  </a:lnTo>
                  <a:lnTo>
                    <a:pt x="1728571" y="4076408"/>
                  </a:lnTo>
                  <a:lnTo>
                    <a:pt x="1728571" y="3664864"/>
                  </a:lnTo>
                  <a:lnTo>
                    <a:pt x="3833418" y="3664864"/>
                  </a:lnTo>
                  <a:lnTo>
                    <a:pt x="3833418" y="3642004"/>
                  </a:lnTo>
                  <a:lnTo>
                    <a:pt x="1728571" y="3642004"/>
                  </a:lnTo>
                  <a:lnTo>
                    <a:pt x="1728571" y="3241891"/>
                  </a:lnTo>
                  <a:lnTo>
                    <a:pt x="2128367" y="3241891"/>
                  </a:lnTo>
                  <a:lnTo>
                    <a:pt x="2128367" y="3641369"/>
                  </a:lnTo>
                  <a:lnTo>
                    <a:pt x="2151888" y="3641369"/>
                  </a:lnTo>
                  <a:lnTo>
                    <a:pt x="2151888" y="3241891"/>
                  </a:lnTo>
                  <a:lnTo>
                    <a:pt x="2551696" y="3241891"/>
                  </a:lnTo>
                  <a:lnTo>
                    <a:pt x="2551696" y="3641369"/>
                  </a:lnTo>
                  <a:lnTo>
                    <a:pt x="2575217" y="3641369"/>
                  </a:lnTo>
                  <a:lnTo>
                    <a:pt x="2575217" y="3241891"/>
                  </a:lnTo>
                  <a:lnTo>
                    <a:pt x="2975013" y="3241891"/>
                  </a:lnTo>
                  <a:lnTo>
                    <a:pt x="2975013" y="3641369"/>
                  </a:lnTo>
                  <a:lnTo>
                    <a:pt x="2998533" y="3641369"/>
                  </a:lnTo>
                  <a:lnTo>
                    <a:pt x="2998533" y="3241891"/>
                  </a:lnTo>
                  <a:lnTo>
                    <a:pt x="3398342" y="3241891"/>
                  </a:lnTo>
                  <a:lnTo>
                    <a:pt x="3398342" y="3641369"/>
                  </a:lnTo>
                  <a:lnTo>
                    <a:pt x="3421862" y="3641369"/>
                  </a:lnTo>
                  <a:lnTo>
                    <a:pt x="3421862" y="3241891"/>
                  </a:lnTo>
                  <a:lnTo>
                    <a:pt x="3833418" y="3241891"/>
                  </a:lnTo>
                  <a:lnTo>
                    <a:pt x="3833418" y="3217761"/>
                  </a:lnTo>
                  <a:lnTo>
                    <a:pt x="3421862" y="3217761"/>
                  </a:lnTo>
                  <a:lnTo>
                    <a:pt x="3421862" y="2817990"/>
                  </a:lnTo>
                  <a:lnTo>
                    <a:pt x="3398342" y="2817990"/>
                  </a:lnTo>
                  <a:lnTo>
                    <a:pt x="3398342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575217" y="3217761"/>
                  </a:lnTo>
                  <a:lnTo>
                    <a:pt x="2575217" y="2817990"/>
                  </a:lnTo>
                  <a:lnTo>
                    <a:pt x="2551696" y="2817990"/>
                  </a:lnTo>
                  <a:lnTo>
                    <a:pt x="2551696" y="3217761"/>
                  </a:lnTo>
                  <a:lnTo>
                    <a:pt x="2151888" y="3217761"/>
                  </a:lnTo>
                  <a:lnTo>
                    <a:pt x="2151888" y="2817990"/>
                  </a:lnTo>
                  <a:lnTo>
                    <a:pt x="2128367" y="2817990"/>
                  </a:lnTo>
                  <a:lnTo>
                    <a:pt x="2128367" y="3217761"/>
                  </a:lnTo>
                  <a:lnTo>
                    <a:pt x="1728571" y="3217761"/>
                  </a:lnTo>
                  <a:lnTo>
                    <a:pt x="1728571" y="2817647"/>
                  </a:lnTo>
                  <a:lnTo>
                    <a:pt x="3833418" y="2817647"/>
                  </a:lnTo>
                  <a:lnTo>
                    <a:pt x="3833418" y="2794787"/>
                  </a:lnTo>
                  <a:lnTo>
                    <a:pt x="1728571" y="2794787"/>
                  </a:lnTo>
                  <a:lnTo>
                    <a:pt x="1728571" y="2394674"/>
                  </a:lnTo>
                  <a:lnTo>
                    <a:pt x="2128367" y="2394674"/>
                  </a:lnTo>
                  <a:lnTo>
                    <a:pt x="2128367" y="2794470"/>
                  </a:lnTo>
                  <a:lnTo>
                    <a:pt x="2151888" y="2794470"/>
                  </a:lnTo>
                  <a:lnTo>
                    <a:pt x="2151888" y="2394674"/>
                  </a:lnTo>
                  <a:lnTo>
                    <a:pt x="2551696" y="2394674"/>
                  </a:lnTo>
                  <a:lnTo>
                    <a:pt x="2551696" y="2794470"/>
                  </a:lnTo>
                  <a:lnTo>
                    <a:pt x="2575217" y="2794470"/>
                  </a:lnTo>
                  <a:lnTo>
                    <a:pt x="2575217" y="2394674"/>
                  </a:lnTo>
                  <a:lnTo>
                    <a:pt x="2975013" y="2394674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394674"/>
                  </a:lnTo>
                  <a:lnTo>
                    <a:pt x="3398342" y="2394674"/>
                  </a:lnTo>
                  <a:lnTo>
                    <a:pt x="3398342" y="2794470"/>
                  </a:lnTo>
                  <a:lnTo>
                    <a:pt x="3421862" y="2794470"/>
                  </a:lnTo>
                  <a:lnTo>
                    <a:pt x="3421862" y="2394674"/>
                  </a:lnTo>
                  <a:lnTo>
                    <a:pt x="3833418" y="2394674"/>
                  </a:lnTo>
                  <a:lnTo>
                    <a:pt x="3833418" y="2370544"/>
                  </a:lnTo>
                  <a:lnTo>
                    <a:pt x="3421862" y="2370544"/>
                  </a:lnTo>
                  <a:lnTo>
                    <a:pt x="3421862" y="1971700"/>
                  </a:lnTo>
                  <a:lnTo>
                    <a:pt x="3833418" y="1971700"/>
                  </a:lnTo>
                  <a:lnTo>
                    <a:pt x="3833418" y="1959000"/>
                  </a:lnTo>
                  <a:lnTo>
                    <a:pt x="3833418" y="1947570"/>
                  </a:lnTo>
                  <a:close/>
                </a:path>
                <a:path w="3833495" h="10287635">
                  <a:moveTo>
                    <a:pt x="3833418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0"/>
                  </a:lnTo>
                  <a:lnTo>
                    <a:pt x="2128367" y="0"/>
                  </a:lnTo>
                  <a:lnTo>
                    <a:pt x="2128367" y="241528"/>
                  </a:lnTo>
                  <a:lnTo>
                    <a:pt x="1728571" y="241528"/>
                  </a:lnTo>
                  <a:lnTo>
                    <a:pt x="1728571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71" y="1947392"/>
                  </a:lnTo>
                  <a:lnTo>
                    <a:pt x="1728571" y="1535849"/>
                  </a:lnTo>
                  <a:lnTo>
                    <a:pt x="3833418" y="1535849"/>
                  </a:lnTo>
                  <a:lnTo>
                    <a:pt x="3833418" y="1512989"/>
                  </a:lnTo>
                  <a:lnTo>
                    <a:pt x="1728571" y="1512989"/>
                  </a:lnTo>
                  <a:lnTo>
                    <a:pt x="1728571" y="1112875"/>
                  </a:lnTo>
                  <a:lnTo>
                    <a:pt x="2128367" y="1112875"/>
                  </a:lnTo>
                  <a:lnTo>
                    <a:pt x="2128367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62" y="1512354"/>
                  </a:lnTo>
                  <a:lnTo>
                    <a:pt x="3421862" y="1112875"/>
                  </a:lnTo>
                  <a:lnTo>
                    <a:pt x="3833418" y="1112875"/>
                  </a:lnTo>
                  <a:lnTo>
                    <a:pt x="3833418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975"/>
                  </a:lnTo>
                  <a:lnTo>
                    <a:pt x="2128367" y="688975"/>
                  </a:lnTo>
                  <a:lnTo>
                    <a:pt x="2128367" y="1088745"/>
                  </a:lnTo>
                  <a:lnTo>
                    <a:pt x="1728571" y="1088745"/>
                  </a:lnTo>
                  <a:lnTo>
                    <a:pt x="1728571" y="688632"/>
                  </a:lnTo>
                  <a:lnTo>
                    <a:pt x="3833418" y="688632"/>
                  </a:lnTo>
                  <a:lnTo>
                    <a:pt x="3833418" y="665772"/>
                  </a:lnTo>
                  <a:lnTo>
                    <a:pt x="1728571" y="665772"/>
                  </a:lnTo>
                  <a:lnTo>
                    <a:pt x="1728571" y="265658"/>
                  </a:lnTo>
                  <a:lnTo>
                    <a:pt x="2128367" y="265658"/>
                  </a:lnTo>
                  <a:lnTo>
                    <a:pt x="2128367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33418" y="265658"/>
                  </a:lnTo>
                  <a:lnTo>
                    <a:pt x="383341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98933" y="4100105"/>
              <a:ext cx="2128520" cy="6186805"/>
            </a:xfrm>
            <a:custGeom>
              <a:avLst/>
              <a:gdLst/>
              <a:ahLst/>
              <a:cxnLst/>
              <a:rect l="l" t="t" r="r" b="b"/>
              <a:pathLst>
                <a:path w="2128520" h="6186805">
                  <a:moveTo>
                    <a:pt x="2128367" y="4234497"/>
                  </a:moveTo>
                  <a:lnTo>
                    <a:pt x="1716811" y="4234497"/>
                  </a:lnTo>
                  <a:lnTo>
                    <a:pt x="1716811" y="3822814"/>
                  </a:lnTo>
                  <a:lnTo>
                    <a:pt x="1693291" y="3822814"/>
                  </a:lnTo>
                  <a:lnTo>
                    <a:pt x="1693291" y="4234497"/>
                  </a:lnTo>
                  <a:lnTo>
                    <a:pt x="1293482" y="4234497"/>
                  </a:lnTo>
                  <a:lnTo>
                    <a:pt x="1293482" y="3822814"/>
                  </a:lnTo>
                  <a:lnTo>
                    <a:pt x="1269961" y="3822814"/>
                  </a:lnTo>
                  <a:lnTo>
                    <a:pt x="1269961" y="4234497"/>
                  </a:lnTo>
                  <a:lnTo>
                    <a:pt x="870165" y="4234497"/>
                  </a:lnTo>
                  <a:lnTo>
                    <a:pt x="870165" y="3822814"/>
                  </a:lnTo>
                  <a:lnTo>
                    <a:pt x="846645" y="3822814"/>
                  </a:lnTo>
                  <a:lnTo>
                    <a:pt x="846645" y="4234497"/>
                  </a:lnTo>
                  <a:lnTo>
                    <a:pt x="446836" y="4234497"/>
                  </a:lnTo>
                  <a:lnTo>
                    <a:pt x="446836" y="3822814"/>
                  </a:lnTo>
                  <a:lnTo>
                    <a:pt x="423316" y="3822814"/>
                  </a:lnTo>
                  <a:lnTo>
                    <a:pt x="423316" y="4234497"/>
                  </a:lnTo>
                  <a:lnTo>
                    <a:pt x="423316" y="4258627"/>
                  </a:lnTo>
                  <a:lnTo>
                    <a:pt x="423316" y="4657471"/>
                  </a:lnTo>
                  <a:lnTo>
                    <a:pt x="23520" y="4657471"/>
                  </a:lnTo>
                  <a:lnTo>
                    <a:pt x="23520" y="4258627"/>
                  </a:lnTo>
                  <a:lnTo>
                    <a:pt x="423316" y="4258627"/>
                  </a:lnTo>
                  <a:lnTo>
                    <a:pt x="423316" y="4234497"/>
                  </a:lnTo>
                  <a:lnTo>
                    <a:pt x="11760" y="4234497"/>
                  </a:lnTo>
                  <a:lnTo>
                    <a:pt x="11760" y="4245927"/>
                  </a:lnTo>
                  <a:lnTo>
                    <a:pt x="0" y="4245927"/>
                  </a:lnTo>
                  <a:lnTo>
                    <a:pt x="0" y="6186779"/>
                  </a:lnTo>
                  <a:lnTo>
                    <a:pt x="23520" y="6186779"/>
                  </a:lnTo>
                  <a:lnTo>
                    <a:pt x="23520" y="5951791"/>
                  </a:lnTo>
                  <a:lnTo>
                    <a:pt x="2128367" y="5951791"/>
                  </a:lnTo>
                  <a:lnTo>
                    <a:pt x="2128367" y="5928931"/>
                  </a:lnTo>
                  <a:lnTo>
                    <a:pt x="23520" y="5928931"/>
                  </a:lnTo>
                  <a:lnTo>
                    <a:pt x="23520" y="5528818"/>
                  </a:lnTo>
                  <a:lnTo>
                    <a:pt x="2128367" y="5528818"/>
                  </a:lnTo>
                  <a:lnTo>
                    <a:pt x="2128367" y="5504688"/>
                  </a:lnTo>
                  <a:lnTo>
                    <a:pt x="23520" y="5504688"/>
                  </a:lnTo>
                  <a:lnTo>
                    <a:pt x="23520" y="5104574"/>
                  </a:lnTo>
                  <a:lnTo>
                    <a:pt x="2128367" y="5104574"/>
                  </a:lnTo>
                  <a:lnTo>
                    <a:pt x="2128367" y="5081714"/>
                  </a:lnTo>
                  <a:lnTo>
                    <a:pt x="23520" y="5081714"/>
                  </a:lnTo>
                  <a:lnTo>
                    <a:pt x="23520" y="4681601"/>
                  </a:lnTo>
                  <a:lnTo>
                    <a:pt x="2128367" y="4681601"/>
                  </a:lnTo>
                  <a:lnTo>
                    <a:pt x="2128367" y="4657471"/>
                  </a:lnTo>
                  <a:lnTo>
                    <a:pt x="446836" y="4657471"/>
                  </a:lnTo>
                  <a:lnTo>
                    <a:pt x="446836" y="4258627"/>
                  </a:lnTo>
                  <a:lnTo>
                    <a:pt x="2128367" y="4258627"/>
                  </a:lnTo>
                  <a:lnTo>
                    <a:pt x="2128367" y="4245927"/>
                  </a:lnTo>
                  <a:lnTo>
                    <a:pt x="2128367" y="4234497"/>
                  </a:lnTo>
                  <a:close/>
                </a:path>
                <a:path w="2128520" h="6186805">
                  <a:moveTo>
                    <a:pt x="2128367" y="2105482"/>
                  </a:moveTo>
                  <a:lnTo>
                    <a:pt x="1716811" y="2105482"/>
                  </a:lnTo>
                  <a:lnTo>
                    <a:pt x="1716811" y="1693799"/>
                  </a:lnTo>
                  <a:lnTo>
                    <a:pt x="1693291" y="1693799"/>
                  </a:lnTo>
                  <a:lnTo>
                    <a:pt x="1693291" y="2105482"/>
                  </a:lnTo>
                  <a:lnTo>
                    <a:pt x="1693291" y="2129612"/>
                  </a:lnTo>
                  <a:lnTo>
                    <a:pt x="1693291" y="2528455"/>
                  </a:lnTo>
                  <a:lnTo>
                    <a:pt x="1293482" y="2528455"/>
                  </a:lnTo>
                  <a:lnTo>
                    <a:pt x="1293482" y="2129612"/>
                  </a:lnTo>
                  <a:lnTo>
                    <a:pt x="1693291" y="2129612"/>
                  </a:lnTo>
                  <a:lnTo>
                    <a:pt x="1693291" y="2105482"/>
                  </a:lnTo>
                  <a:lnTo>
                    <a:pt x="1293482" y="2105482"/>
                  </a:lnTo>
                  <a:lnTo>
                    <a:pt x="1293482" y="1693799"/>
                  </a:lnTo>
                  <a:lnTo>
                    <a:pt x="1269961" y="1693799"/>
                  </a:lnTo>
                  <a:lnTo>
                    <a:pt x="1269961" y="2105482"/>
                  </a:lnTo>
                  <a:lnTo>
                    <a:pt x="1269961" y="2129612"/>
                  </a:lnTo>
                  <a:lnTo>
                    <a:pt x="1269961" y="2528455"/>
                  </a:lnTo>
                  <a:lnTo>
                    <a:pt x="870165" y="2528455"/>
                  </a:lnTo>
                  <a:lnTo>
                    <a:pt x="870165" y="2129612"/>
                  </a:lnTo>
                  <a:lnTo>
                    <a:pt x="1269961" y="2129612"/>
                  </a:lnTo>
                  <a:lnTo>
                    <a:pt x="1269961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846645" y="2129612"/>
                  </a:lnTo>
                  <a:lnTo>
                    <a:pt x="846645" y="2528455"/>
                  </a:lnTo>
                  <a:lnTo>
                    <a:pt x="446836" y="2528455"/>
                  </a:lnTo>
                  <a:lnTo>
                    <a:pt x="446836" y="2129612"/>
                  </a:lnTo>
                  <a:lnTo>
                    <a:pt x="846645" y="2129612"/>
                  </a:lnTo>
                  <a:lnTo>
                    <a:pt x="846645" y="2105482"/>
                  </a:lnTo>
                  <a:lnTo>
                    <a:pt x="446836" y="2105482"/>
                  </a:lnTo>
                  <a:lnTo>
                    <a:pt x="446836" y="1693799"/>
                  </a:lnTo>
                  <a:lnTo>
                    <a:pt x="423316" y="1693799"/>
                  </a:lnTo>
                  <a:lnTo>
                    <a:pt x="423316" y="2105482"/>
                  </a:lnTo>
                  <a:lnTo>
                    <a:pt x="423316" y="2129612"/>
                  </a:lnTo>
                  <a:lnTo>
                    <a:pt x="423316" y="2528455"/>
                  </a:lnTo>
                  <a:lnTo>
                    <a:pt x="23520" y="2528455"/>
                  </a:lnTo>
                  <a:lnTo>
                    <a:pt x="23520" y="2129612"/>
                  </a:lnTo>
                  <a:lnTo>
                    <a:pt x="423316" y="2129612"/>
                  </a:lnTo>
                  <a:lnTo>
                    <a:pt x="423316" y="2105482"/>
                  </a:lnTo>
                  <a:lnTo>
                    <a:pt x="11760" y="2105482"/>
                  </a:lnTo>
                  <a:lnTo>
                    <a:pt x="11760" y="2116912"/>
                  </a:lnTo>
                  <a:lnTo>
                    <a:pt x="0" y="2116912"/>
                  </a:lnTo>
                  <a:lnTo>
                    <a:pt x="0" y="4234319"/>
                  </a:lnTo>
                  <a:lnTo>
                    <a:pt x="23520" y="4234319"/>
                  </a:lnTo>
                  <a:lnTo>
                    <a:pt x="23520" y="3822776"/>
                  </a:lnTo>
                  <a:lnTo>
                    <a:pt x="2128367" y="3822776"/>
                  </a:lnTo>
                  <a:lnTo>
                    <a:pt x="2128367" y="3799916"/>
                  </a:lnTo>
                  <a:lnTo>
                    <a:pt x="23520" y="3799916"/>
                  </a:lnTo>
                  <a:lnTo>
                    <a:pt x="23520" y="3399802"/>
                  </a:lnTo>
                  <a:lnTo>
                    <a:pt x="423316" y="3399802"/>
                  </a:lnTo>
                  <a:lnTo>
                    <a:pt x="423316" y="3799281"/>
                  </a:lnTo>
                  <a:lnTo>
                    <a:pt x="446836" y="3799281"/>
                  </a:lnTo>
                  <a:lnTo>
                    <a:pt x="446836" y="3399802"/>
                  </a:lnTo>
                  <a:lnTo>
                    <a:pt x="846645" y="3399802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02"/>
                  </a:lnTo>
                  <a:lnTo>
                    <a:pt x="1269961" y="3399802"/>
                  </a:lnTo>
                  <a:lnTo>
                    <a:pt x="1269961" y="3799281"/>
                  </a:lnTo>
                  <a:lnTo>
                    <a:pt x="1293482" y="3799281"/>
                  </a:lnTo>
                  <a:lnTo>
                    <a:pt x="1293482" y="3399802"/>
                  </a:lnTo>
                  <a:lnTo>
                    <a:pt x="1693291" y="3399802"/>
                  </a:lnTo>
                  <a:lnTo>
                    <a:pt x="1693291" y="3799281"/>
                  </a:lnTo>
                  <a:lnTo>
                    <a:pt x="1716811" y="3799281"/>
                  </a:lnTo>
                  <a:lnTo>
                    <a:pt x="1716811" y="3399802"/>
                  </a:lnTo>
                  <a:lnTo>
                    <a:pt x="2128367" y="3399802"/>
                  </a:lnTo>
                  <a:lnTo>
                    <a:pt x="2128367" y="3375672"/>
                  </a:lnTo>
                  <a:lnTo>
                    <a:pt x="1716811" y="3375672"/>
                  </a:lnTo>
                  <a:lnTo>
                    <a:pt x="1716811" y="2975914"/>
                  </a:lnTo>
                  <a:lnTo>
                    <a:pt x="1693291" y="2975914"/>
                  </a:lnTo>
                  <a:lnTo>
                    <a:pt x="1693291" y="3375672"/>
                  </a:lnTo>
                  <a:lnTo>
                    <a:pt x="1293482" y="3375672"/>
                  </a:lnTo>
                  <a:lnTo>
                    <a:pt x="1293482" y="2975914"/>
                  </a:lnTo>
                  <a:lnTo>
                    <a:pt x="1269961" y="2975914"/>
                  </a:lnTo>
                  <a:lnTo>
                    <a:pt x="1269961" y="3375672"/>
                  </a:lnTo>
                  <a:lnTo>
                    <a:pt x="870165" y="3375672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75672"/>
                  </a:lnTo>
                  <a:lnTo>
                    <a:pt x="446836" y="3375672"/>
                  </a:lnTo>
                  <a:lnTo>
                    <a:pt x="446836" y="2975914"/>
                  </a:lnTo>
                  <a:lnTo>
                    <a:pt x="423316" y="2975914"/>
                  </a:lnTo>
                  <a:lnTo>
                    <a:pt x="423316" y="3375672"/>
                  </a:lnTo>
                  <a:lnTo>
                    <a:pt x="23520" y="3375672"/>
                  </a:lnTo>
                  <a:lnTo>
                    <a:pt x="23520" y="2975559"/>
                  </a:lnTo>
                  <a:lnTo>
                    <a:pt x="2128367" y="2975559"/>
                  </a:lnTo>
                  <a:lnTo>
                    <a:pt x="2128367" y="2952699"/>
                  </a:lnTo>
                  <a:lnTo>
                    <a:pt x="23520" y="2952699"/>
                  </a:lnTo>
                  <a:lnTo>
                    <a:pt x="23520" y="2552585"/>
                  </a:lnTo>
                  <a:lnTo>
                    <a:pt x="423316" y="2552585"/>
                  </a:lnTo>
                  <a:lnTo>
                    <a:pt x="423316" y="2952381"/>
                  </a:lnTo>
                  <a:lnTo>
                    <a:pt x="446836" y="2952381"/>
                  </a:lnTo>
                  <a:lnTo>
                    <a:pt x="446836" y="2552585"/>
                  </a:lnTo>
                  <a:lnTo>
                    <a:pt x="846645" y="2552585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85"/>
                  </a:lnTo>
                  <a:lnTo>
                    <a:pt x="1269961" y="2552585"/>
                  </a:lnTo>
                  <a:lnTo>
                    <a:pt x="1269961" y="2952381"/>
                  </a:lnTo>
                  <a:lnTo>
                    <a:pt x="1293482" y="2952381"/>
                  </a:lnTo>
                  <a:lnTo>
                    <a:pt x="1293482" y="2552585"/>
                  </a:lnTo>
                  <a:lnTo>
                    <a:pt x="1693291" y="2552585"/>
                  </a:lnTo>
                  <a:lnTo>
                    <a:pt x="1693291" y="2952381"/>
                  </a:lnTo>
                  <a:lnTo>
                    <a:pt x="1716811" y="2952381"/>
                  </a:lnTo>
                  <a:lnTo>
                    <a:pt x="1716811" y="2552585"/>
                  </a:lnTo>
                  <a:lnTo>
                    <a:pt x="2128367" y="2552585"/>
                  </a:lnTo>
                  <a:lnTo>
                    <a:pt x="2128367" y="2528455"/>
                  </a:lnTo>
                  <a:lnTo>
                    <a:pt x="1716811" y="2528455"/>
                  </a:lnTo>
                  <a:lnTo>
                    <a:pt x="1716811" y="2129612"/>
                  </a:lnTo>
                  <a:lnTo>
                    <a:pt x="2128367" y="2129612"/>
                  </a:lnTo>
                  <a:lnTo>
                    <a:pt x="2128367" y="2116912"/>
                  </a:lnTo>
                  <a:lnTo>
                    <a:pt x="2128367" y="2105482"/>
                  </a:lnTo>
                  <a:close/>
                </a:path>
                <a:path w="2128520" h="6186805">
                  <a:moveTo>
                    <a:pt x="2128367" y="399440"/>
                  </a:moveTo>
                  <a:lnTo>
                    <a:pt x="1716811" y="399440"/>
                  </a:lnTo>
                  <a:lnTo>
                    <a:pt x="1716811" y="0"/>
                  </a:lnTo>
                  <a:lnTo>
                    <a:pt x="1693291" y="0"/>
                  </a:lnTo>
                  <a:lnTo>
                    <a:pt x="1693291" y="399440"/>
                  </a:lnTo>
                  <a:lnTo>
                    <a:pt x="1293482" y="399440"/>
                  </a:lnTo>
                  <a:lnTo>
                    <a:pt x="1293482" y="0"/>
                  </a:lnTo>
                  <a:lnTo>
                    <a:pt x="1269961" y="0"/>
                  </a:lnTo>
                  <a:lnTo>
                    <a:pt x="1269961" y="399440"/>
                  </a:lnTo>
                  <a:lnTo>
                    <a:pt x="870165" y="399440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399440"/>
                  </a:lnTo>
                  <a:lnTo>
                    <a:pt x="446836" y="399440"/>
                  </a:lnTo>
                  <a:lnTo>
                    <a:pt x="446836" y="0"/>
                  </a:lnTo>
                  <a:lnTo>
                    <a:pt x="423316" y="0"/>
                  </a:lnTo>
                  <a:lnTo>
                    <a:pt x="423316" y="399440"/>
                  </a:lnTo>
                  <a:lnTo>
                    <a:pt x="0" y="399440"/>
                  </a:lnTo>
                  <a:lnTo>
                    <a:pt x="0" y="423583"/>
                  </a:lnTo>
                  <a:lnTo>
                    <a:pt x="0" y="2105317"/>
                  </a:lnTo>
                  <a:lnTo>
                    <a:pt x="23520" y="2105317"/>
                  </a:lnTo>
                  <a:lnTo>
                    <a:pt x="23520" y="1693773"/>
                  </a:lnTo>
                  <a:lnTo>
                    <a:pt x="2128367" y="1693773"/>
                  </a:lnTo>
                  <a:lnTo>
                    <a:pt x="2128367" y="1670900"/>
                  </a:lnTo>
                  <a:lnTo>
                    <a:pt x="23520" y="1670900"/>
                  </a:lnTo>
                  <a:lnTo>
                    <a:pt x="23520" y="1270800"/>
                  </a:lnTo>
                  <a:lnTo>
                    <a:pt x="423316" y="1270800"/>
                  </a:lnTo>
                  <a:lnTo>
                    <a:pt x="423316" y="1670265"/>
                  </a:lnTo>
                  <a:lnTo>
                    <a:pt x="446836" y="1670265"/>
                  </a:lnTo>
                  <a:lnTo>
                    <a:pt x="446836" y="1270800"/>
                  </a:lnTo>
                  <a:lnTo>
                    <a:pt x="846645" y="1270800"/>
                  </a:lnTo>
                  <a:lnTo>
                    <a:pt x="846645" y="1670265"/>
                  </a:lnTo>
                  <a:lnTo>
                    <a:pt x="870165" y="1670265"/>
                  </a:lnTo>
                  <a:lnTo>
                    <a:pt x="870165" y="1270800"/>
                  </a:lnTo>
                  <a:lnTo>
                    <a:pt x="1269961" y="1270800"/>
                  </a:lnTo>
                  <a:lnTo>
                    <a:pt x="1269961" y="1670265"/>
                  </a:lnTo>
                  <a:lnTo>
                    <a:pt x="1293482" y="1670265"/>
                  </a:lnTo>
                  <a:lnTo>
                    <a:pt x="1293482" y="1270800"/>
                  </a:lnTo>
                  <a:lnTo>
                    <a:pt x="1693291" y="1270800"/>
                  </a:lnTo>
                  <a:lnTo>
                    <a:pt x="1693291" y="1670265"/>
                  </a:lnTo>
                  <a:lnTo>
                    <a:pt x="1716811" y="1670265"/>
                  </a:lnTo>
                  <a:lnTo>
                    <a:pt x="1716811" y="1270800"/>
                  </a:lnTo>
                  <a:lnTo>
                    <a:pt x="2128367" y="1270800"/>
                  </a:lnTo>
                  <a:lnTo>
                    <a:pt x="2128367" y="1246657"/>
                  </a:lnTo>
                  <a:lnTo>
                    <a:pt x="1716811" y="1246657"/>
                  </a:lnTo>
                  <a:lnTo>
                    <a:pt x="1716811" y="846899"/>
                  </a:lnTo>
                  <a:lnTo>
                    <a:pt x="1693291" y="846899"/>
                  </a:lnTo>
                  <a:lnTo>
                    <a:pt x="1693291" y="1246657"/>
                  </a:lnTo>
                  <a:lnTo>
                    <a:pt x="1293482" y="1246657"/>
                  </a:lnTo>
                  <a:lnTo>
                    <a:pt x="1293482" y="846899"/>
                  </a:lnTo>
                  <a:lnTo>
                    <a:pt x="1269961" y="846899"/>
                  </a:lnTo>
                  <a:lnTo>
                    <a:pt x="1269961" y="1246657"/>
                  </a:lnTo>
                  <a:lnTo>
                    <a:pt x="870165" y="1246657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46657"/>
                  </a:lnTo>
                  <a:lnTo>
                    <a:pt x="446836" y="1246657"/>
                  </a:lnTo>
                  <a:lnTo>
                    <a:pt x="446836" y="846899"/>
                  </a:lnTo>
                  <a:lnTo>
                    <a:pt x="423316" y="846899"/>
                  </a:lnTo>
                  <a:lnTo>
                    <a:pt x="423316" y="1246657"/>
                  </a:lnTo>
                  <a:lnTo>
                    <a:pt x="23520" y="1246657"/>
                  </a:lnTo>
                  <a:lnTo>
                    <a:pt x="23520" y="846556"/>
                  </a:lnTo>
                  <a:lnTo>
                    <a:pt x="2128367" y="846556"/>
                  </a:lnTo>
                  <a:lnTo>
                    <a:pt x="2128367" y="823683"/>
                  </a:lnTo>
                  <a:lnTo>
                    <a:pt x="23520" y="823683"/>
                  </a:lnTo>
                  <a:lnTo>
                    <a:pt x="23520" y="423583"/>
                  </a:lnTo>
                  <a:lnTo>
                    <a:pt x="423316" y="423583"/>
                  </a:lnTo>
                  <a:lnTo>
                    <a:pt x="423316" y="823366"/>
                  </a:lnTo>
                  <a:lnTo>
                    <a:pt x="446836" y="823366"/>
                  </a:lnTo>
                  <a:lnTo>
                    <a:pt x="446836" y="423583"/>
                  </a:lnTo>
                  <a:lnTo>
                    <a:pt x="846645" y="423583"/>
                  </a:lnTo>
                  <a:lnTo>
                    <a:pt x="846645" y="823366"/>
                  </a:lnTo>
                  <a:lnTo>
                    <a:pt x="870165" y="823366"/>
                  </a:lnTo>
                  <a:lnTo>
                    <a:pt x="870165" y="423583"/>
                  </a:lnTo>
                  <a:lnTo>
                    <a:pt x="1269961" y="423583"/>
                  </a:lnTo>
                  <a:lnTo>
                    <a:pt x="1269961" y="823366"/>
                  </a:lnTo>
                  <a:lnTo>
                    <a:pt x="1293482" y="823366"/>
                  </a:lnTo>
                  <a:lnTo>
                    <a:pt x="1293482" y="423583"/>
                  </a:lnTo>
                  <a:lnTo>
                    <a:pt x="1693291" y="423583"/>
                  </a:lnTo>
                  <a:lnTo>
                    <a:pt x="1693291" y="823366"/>
                  </a:lnTo>
                  <a:lnTo>
                    <a:pt x="1716811" y="823366"/>
                  </a:lnTo>
                  <a:lnTo>
                    <a:pt x="1716811" y="423583"/>
                  </a:lnTo>
                  <a:lnTo>
                    <a:pt x="2128367" y="423583"/>
                  </a:lnTo>
                  <a:lnTo>
                    <a:pt x="2128367" y="39944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22250" y="0"/>
              <a:ext cx="3833495" cy="10287635"/>
            </a:xfrm>
            <a:custGeom>
              <a:avLst/>
              <a:gdLst/>
              <a:ahLst/>
              <a:cxnLst/>
              <a:rect l="l" t="t" r="r" b="b"/>
              <a:pathLst>
                <a:path w="3833495" h="10287635">
                  <a:moveTo>
                    <a:pt x="23520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20" y="10287013"/>
                  </a:lnTo>
                  <a:lnTo>
                    <a:pt x="23520" y="10051923"/>
                  </a:lnTo>
                  <a:close/>
                </a:path>
                <a:path w="3833495" h="10287635">
                  <a:moveTo>
                    <a:pt x="23520" y="9628480"/>
                  </a:moveTo>
                  <a:lnTo>
                    <a:pt x="0" y="9628480"/>
                  </a:lnTo>
                  <a:lnTo>
                    <a:pt x="0" y="10028403"/>
                  </a:lnTo>
                  <a:lnTo>
                    <a:pt x="23520" y="10028403"/>
                  </a:lnTo>
                  <a:lnTo>
                    <a:pt x="23520" y="9628480"/>
                  </a:lnTo>
                  <a:close/>
                </a:path>
                <a:path w="3833495" h="10287635">
                  <a:moveTo>
                    <a:pt x="23520" y="9205023"/>
                  </a:moveTo>
                  <a:lnTo>
                    <a:pt x="0" y="9205023"/>
                  </a:lnTo>
                  <a:lnTo>
                    <a:pt x="0" y="9604946"/>
                  </a:lnTo>
                  <a:lnTo>
                    <a:pt x="23520" y="9604946"/>
                  </a:lnTo>
                  <a:lnTo>
                    <a:pt x="23520" y="9205023"/>
                  </a:lnTo>
                  <a:close/>
                </a:path>
                <a:path w="3833495" h="10287635">
                  <a:moveTo>
                    <a:pt x="23520" y="8781580"/>
                  </a:moveTo>
                  <a:lnTo>
                    <a:pt x="0" y="8781580"/>
                  </a:lnTo>
                  <a:lnTo>
                    <a:pt x="0" y="9181503"/>
                  </a:lnTo>
                  <a:lnTo>
                    <a:pt x="23520" y="9181503"/>
                  </a:lnTo>
                  <a:lnTo>
                    <a:pt x="23520" y="8781580"/>
                  </a:lnTo>
                  <a:close/>
                </a:path>
                <a:path w="3833495" h="10287635">
                  <a:moveTo>
                    <a:pt x="23520" y="8358124"/>
                  </a:moveTo>
                  <a:lnTo>
                    <a:pt x="0" y="8358124"/>
                  </a:lnTo>
                  <a:lnTo>
                    <a:pt x="0" y="8758047"/>
                  </a:lnTo>
                  <a:lnTo>
                    <a:pt x="23520" y="8758047"/>
                  </a:lnTo>
                  <a:lnTo>
                    <a:pt x="23520" y="8358124"/>
                  </a:lnTo>
                  <a:close/>
                </a:path>
                <a:path w="3833495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3833495" h="10287635">
                  <a:moveTo>
                    <a:pt x="446849" y="9628480"/>
                  </a:moveTo>
                  <a:lnTo>
                    <a:pt x="423329" y="9628480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628480"/>
                  </a:lnTo>
                  <a:close/>
                </a:path>
                <a:path w="3833495" h="10287635">
                  <a:moveTo>
                    <a:pt x="446849" y="9205023"/>
                  </a:moveTo>
                  <a:lnTo>
                    <a:pt x="423329" y="9205023"/>
                  </a:lnTo>
                  <a:lnTo>
                    <a:pt x="423329" y="9604946"/>
                  </a:lnTo>
                  <a:lnTo>
                    <a:pt x="446849" y="9604946"/>
                  </a:lnTo>
                  <a:lnTo>
                    <a:pt x="446849" y="9205023"/>
                  </a:lnTo>
                  <a:close/>
                </a:path>
                <a:path w="3833495" h="10287635">
                  <a:moveTo>
                    <a:pt x="446849" y="8781580"/>
                  </a:moveTo>
                  <a:lnTo>
                    <a:pt x="423329" y="8781580"/>
                  </a:lnTo>
                  <a:lnTo>
                    <a:pt x="423329" y="9181503"/>
                  </a:lnTo>
                  <a:lnTo>
                    <a:pt x="446849" y="9181503"/>
                  </a:lnTo>
                  <a:lnTo>
                    <a:pt x="446849" y="8781580"/>
                  </a:lnTo>
                  <a:close/>
                </a:path>
                <a:path w="3833495" h="10287635">
                  <a:moveTo>
                    <a:pt x="446849" y="8358124"/>
                  </a:moveTo>
                  <a:lnTo>
                    <a:pt x="423329" y="8358124"/>
                  </a:lnTo>
                  <a:lnTo>
                    <a:pt x="423329" y="8758047"/>
                  </a:lnTo>
                  <a:lnTo>
                    <a:pt x="446849" y="8758047"/>
                  </a:lnTo>
                  <a:lnTo>
                    <a:pt x="446849" y="8358124"/>
                  </a:lnTo>
                  <a:close/>
                </a:path>
                <a:path w="3833495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3833495" h="10287635">
                  <a:moveTo>
                    <a:pt x="870165" y="9628480"/>
                  </a:moveTo>
                  <a:lnTo>
                    <a:pt x="846645" y="9628480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480"/>
                  </a:lnTo>
                  <a:close/>
                </a:path>
                <a:path w="3833495" h="10287635">
                  <a:moveTo>
                    <a:pt x="870165" y="9205023"/>
                  </a:moveTo>
                  <a:lnTo>
                    <a:pt x="846645" y="9205023"/>
                  </a:lnTo>
                  <a:lnTo>
                    <a:pt x="846645" y="9604946"/>
                  </a:lnTo>
                  <a:lnTo>
                    <a:pt x="870165" y="9604946"/>
                  </a:lnTo>
                  <a:lnTo>
                    <a:pt x="870165" y="9205023"/>
                  </a:lnTo>
                  <a:close/>
                </a:path>
                <a:path w="3833495" h="10287635">
                  <a:moveTo>
                    <a:pt x="870165" y="8781580"/>
                  </a:moveTo>
                  <a:lnTo>
                    <a:pt x="846645" y="8781580"/>
                  </a:lnTo>
                  <a:lnTo>
                    <a:pt x="846645" y="9181503"/>
                  </a:lnTo>
                  <a:lnTo>
                    <a:pt x="870165" y="9181503"/>
                  </a:lnTo>
                  <a:lnTo>
                    <a:pt x="870165" y="8781580"/>
                  </a:lnTo>
                  <a:close/>
                </a:path>
                <a:path w="3833495" h="10287635">
                  <a:moveTo>
                    <a:pt x="870165" y="8358124"/>
                  </a:moveTo>
                  <a:lnTo>
                    <a:pt x="846645" y="8358124"/>
                  </a:lnTo>
                  <a:lnTo>
                    <a:pt x="846645" y="8758047"/>
                  </a:lnTo>
                  <a:lnTo>
                    <a:pt x="870165" y="8758047"/>
                  </a:lnTo>
                  <a:lnTo>
                    <a:pt x="870165" y="8358124"/>
                  </a:lnTo>
                  <a:close/>
                </a:path>
                <a:path w="3833495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3833495" h="10287635">
                  <a:moveTo>
                    <a:pt x="1293495" y="9628480"/>
                  </a:moveTo>
                  <a:lnTo>
                    <a:pt x="1269974" y="9628480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628480"/>
                  </a:lnTo>
                  <a:close/>
                </a:path>
                <a:path w="3833495" h="10287635">
                  <a:moveTo>
                    <a:pt x="1293495" y="9205023"/>
                  </a:moveTo>
                  <a:lnTo>
                    <a:pt x="1269974" y="9205023"/>
                  </a:lnTo>
                  <a:lnTo>
                    <a:pt x="1269974" y="9604946"/>
                  </a:lnTo>
                  <a:lnTo>
                    <a:pt x="1293495" y="9604946"/>
                  </a:lnTo>
                  <a:lnTo>
                    <a:pt x="1293495" y="9205023"/>
                  </a:lnTo>
                  <a:close/>
                </a:path>
                <a:path w="3833495" h="10287635">
                  <a:moveTo>
                    <a:pt x="1293495" y="8781580"/>
                  </a:moveTo>
                  <a:lnTo>
                    <a:pt x="1269974" y="8781580"/>
                  </a:lnTo>
                  <a:lnTo>
                    <a:pt x="1269974" y="9181503"/>
                  </a:lnTo>
                  <a:lnTo>
                    <a:pt x="1293495" y="9181503"/>
                  </a:lnTo>
                  <a:lnTo>
                    <a:pt x="1293495" y="8781580"/>
                  </a:lnTo>
                  <a:close/>
                </a:path>
                <a:path w="3833495" h="10287635">
                  <a:moveTo>
                    <a:pt x="1293495" y="8358124"/>
                  </a:moveTo>
                  <a:lnTo>
                    <a:pt x="1269974" y="8358124"/>
                  </a:lnTo>
                  <a:lnTo>
                    <a:pt x="1269974" y="8758047"/>
                  </a:lnTo>
                  <a:lnTo>
                    <a:pt x="1293495" y="8758047"/>
                  </a:lnTo>
                  <a:lnTo>
                    <a:pt x="1293495" y="8358124"/>
                  </a:lnTo>
                  <a:close/>
                </a:path>
                <a:path w="3833495" h="10287635">
                  <a:moveTo>
                    <a:pt x="3833431" y="1947570"/>
                  </a:moveTo>
                  <a:lnTo>
                    <a:pt x="3421862" y="1947570"/>
                  </a:lnTo>
                  <a:lnTo>
                    <a:pt x="3421862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3398342" y="1971700"/>
                  </a:lnTo>
                  <a:lnTo>
                    <a:pt x="3398342" y="2370544"/>
                  </a:lnTo>
                  <a:lnTo>
                    <a:pt x="2998546" y="2370544"/>
                  </a:lnTo>
                  <a:lnTo>
                    <a:pt x="2998546" y="1971700"/>
                  </a:lnTo>
                  <a:lnTo>
                    <a:pt x="3398342" y="1971700"/>
                  </a:lnTo>
                  <a:lnTo>
                    <a:pt x="3398342" y="1947570"/>
                  </a:lnTo>
                  <a:lnTo>
                    <a:pt x="2998546" y="1947570"/>
                  </a:lnTo>
                  <a:lnTo>
                    <a:pt x="2998546" y="1535874"/>
                  </a:lnTo>
                  <a:lnTo>
                    <a:pt x="2975025" y="1535874"/>
                  </a:lnTo>
                  <a:lnTo>
                    <a:pt x="2975025" y="1947570"/>
                  </a:lnTo>
                  <a:lnTo>
                    <a:pt x="2975025" y="1971700"/>
                  </a:lnTo>
                  <a:lnTo>
                    <a:pt x="2975025" y="2370544"/>
                  </a:lnTo>
                  <a:lnTo>
                    <a:pt x="2575217" y="2370544"/>
                  </a:lnTo>
                  <a:lnTo>
                    <a:pt x="2575217" y="1971700"/>
                  </a:lnTo>
                  <a:lnTo>
                    <a:pt x="2975025" y="1971700"/>
                  </a:lnTo>
                  <a:lnTo>
                    <a:pt x="2975025" y="1947570"/>
                  </a:lnTo>
                  <a:lnTo>
                    <a:pt x="2575217" y="1947570"/>
                  </a:lnTo>
                  <a:lnTo>
                    <a:pt x="2575217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551696" y="1971700"/>
                  </a:lnTo>
                  <a:lnTo>
                    <a:pt x="2551696" y="2370544"/>
                  </a:lnTo>
                  <a:lnTo>
                    <a:pt x="2151900" y="2370544"/>
                  </a:lnTo>
                  <a:lnTo>
                    <a:pt x="2151900" y="1971700"/>
                  </a:lnTo>
                  <a:lnTo>
                    <a:pt x="2551696" y="1971700"/>
                  </a:lnTo>
                  <a:lnTo>
                    <a:pt x="2551696" y="1947570"/>
                  </a:lnTo>
                  <a:lnTo>
                    <a:pt x="2151900" y="1947570"/>
                  </a:lnTo>
                  <a:lnTo>
                    <a:pt x="2151900" y="1535874"/>
                  </a:lnTo>
                  <a:lnTo>
                    <a:pt x="2128380" y="1535874"/>
                  </a:lnTo>
                  <a:lnTo>
                    <a:pt x="2128380" y="1947570"/>
                  </a:lnTo>
                  <a:lnTo>
                    <a:pt x="2128380" y="1971700"/>
                  </a:lnTo>
                  <a:lnTo>
                    <a:pt x="2128380" y="2370544"/>
                  </a:lnTo>
                  <a:lnTo>
                    <a:pt x="1728571" y="2370544"/>
                  </a:lnTo>
                  <a:lnTo>
                    <a:pt x="1728571" y="1971700"/>
                  </a:lnTo>
                  <a:lnTo>
                    <a:pt x="2128380" y="1971700"/>
                  </a:lnTo>
                  <a:lnTo>
                    <a:pt x="2128380" y="1947570"/>
                  </a:lnTo>
                  <a:lnTo>
                    <a:pt x="1716811" y="1947570"/>
                  </a:lnTo>
                  <a:lnTo>
                    <a:pt x="1716811" y="1959000"/>
                  </a:lnTo>
                  <a:lnTo>
                    <a:pt x="1705051" y="1959000"/>
                  </a:lnTo>
                  <a:lnTo>
                    <a:pt x="1705051" y="4076408"/>
                  </a:lnTo>
                  <a:lnTo>
                    <a:pt x="1728571" y="4076408"/>
                  </a:lnTo>
                  <a:lnTo>
                    <a:pt x="1728571" y="3664864"/>
                  </a:lnTo>
                  <a:lnTo>
                    <a:pt x="3833431" y="3664864"/>
                  </a:lnTo>
                  <a:lnTo>
                    <a:pt x="3833431" y="3642004"/>
                  </a:lnTo>
                  <a:lnTo>
                    <a:pt x="1728571" y="3642004"/>
                  </a:lnTo>
                  <a:lnTo>
                    <a:pt x="1728571" y="3241891"/>
                  </a:lnTo>
                  <a:lnTo>
                    <a:pt x="3833431" y="3241891"/>
                  </a:lnTo>
                  <a:lnTo>
                    <a:pt x="3833431" y="3217761"/>
                  </a:lnTo>
                  <a:lnTo>
                    <a:pt x="2998546" y="3217761"/>
                  </a:lnTo>
                  <a:lnTo>
                    <a:pt x="2998546" y="2817990"/>
                  </a:lnTo>
                  <a:lnTo>
                    <a:pt x="2975025" y="2817990"/>
                  </a:lnTo>
                  <a:lnTo>
                    <a:pt x="2975025" y="3217761"/>
                  </a:lnTo>
                  <a:lnTo>
                    <a:pt x="2575217" y="3217761"/>
                  </a:lnTo>
                  <a:lnTo>
                    <a:pt x="2575217" y="2817990"/>
                  </a:lnTo>
                  <a:lnTo>
                    <a:pt x="2551696" y="2817990"/>
                  </a:lnTo>
                  <a:lnTo>
                    <a:pt x="2551696" y="3217761"/>
                  </a:lnTo>
                  <a:lnTo>
                    <a:pt x="2151900" y="3217761"/>
                  </a:lnTo>
                  <a:lnTo>
                    <a:pt x="2151900" y="2817990"/>
                  </a:lnTo>
                  <a:lnTo>
                    <a:pt x="2128380" y="2817990"/>
                  </a:lnTo>
                  <a:lnTo>
                    <a:pt x="2128380" y="3217761"/>
                  </a:lnTo>
                  <a:lnTo>
                    <a:pt x="1728571" y="3217761"/>
                  </a:lnTo>
                  <a:lnTo>
                    <a:pt x="1728571" y="2817647"/>
                  </a:lnTo>
                  <a:lnTo>
                    <a:pt x="3833431" y="2817647"/>
                  </a:lnTo>
                  <a:lnTo>
                    <a:pt x="3833431" y="2794787"/>
                  </a:lnTo>
                  <a:lnTo>
                    <a:pt x="1728571" y="2794787"/>
                  </a:lnTo>
                  <a:lnTo>
                    <a:pt x="1728571" y="2394674"/>
                  </a:lnTo>
                  <a:lnTo>
                    <a:pt x="2128380" y="2394674"/>
                  </a:lnTo>
                  <a:lnTo>
                    <a:pt x="2128380" y="2794470"/>
                  </a:lnTo>
                  <a:lnTo>
                    <a:pt x="2151900" y="2794470"/>
                  </a:lnTo>
                  <a:lnTo>
                    <a:pt x="2151900" y="2394674"/>
                  </a:lnTo>
                  <a:lnTo>
                    <a:pt x="2551696" y="2394674"/>
                  </a:lnTo>
                  <a:lnTo>
                    <a:pt x="2551696" y="2794470"/>
                  </a:lnTo>
                  <a:lnTo>
                    <a:pt x="2575217" y="2794470"/>
                  </a:lnTo>
                  <a:lnTo>
                    <a:pt x="2575217" y="2394674"/>
                  </a:lnTo>
                  <a:lnTo>
                    <a:pt x="2975025" y="2394674"/>
                  </a:lnTo>
                  <a:lnTo>
                    <a:pt x="2975025" y="2794470"/>
                  </a:lnTo>
                  <a:lnTo>
                    <a:pt x="2998546" y="2794470"/>
                  </a:lnTo>
                  <a:lnTo>
                    <a:pt x="2998546" y="2394674"/>
                  </a:lnTo>
                  <a:lnTo>
                    <a:pt x="3398342" y="2394674"/>
                  </a:lnTo>
                  <a:lnTo>
                    <a:pt x="3398342" y="2794470"/>
                  </a:lnTo>
                  <a:lnTo>
                    <a:pt x="3421862" y="2794470"/>
                  </a:lnTo>
                  <a:lnTo>
                    <a:pt x="3421862" y="2394674"/>
                  </a:lnTo>
                  <a:lnTo>
                    <a:pt x="3833431" y="2394674"/>
                  </a:lnTo>
                  <a:lnTo>
                    <a:pt x="3833431" y="2370544"/>
                  </a:lnTo>
                  <a:lnTo>
                    <a:pt x="3421862" y="2370544"/>
                  </a:lnTo>
                  <a:lnTo>
                    <a:pt x="3421862" y="1971700"/>
                  </a:lnTo>
                  <a:lnTo>
                    <a:pt x="3833431" y="1971700"/>
                  </a:lnTo>
                  <a:lnTo>
                    <a:pt x="3833431" y="1959000"/>
                  </a:lnTo>
                  <a:lnTo>
                    <a:pt x="3833431" y="1947570"/>
                  </a:lnTo>
                  <a:close/>
                </a:path>
                <a:path w="3833495" h="10287635">
                  <a:moveTo>
                    <a:pt x="3833431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0"/>
                  </a:lnTo>
                  <a:lnTo>
                    <a:pt x="2128380" y="0"/>
                  </a:lnTo>
                  <a:lnTo>
                    <a:pt x="2128380" y="241528"/>
                  </a:lnTo>
                  <a:lnTo>
                    <a:pt x="1728571" y="241528"/>
                  </a:lnTo>
                  <a:lnTo>
                    <a:pt x="1728571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71" y="1947392"/>
                  </a:lnTo>
                  <a:lnTo>
                    <a:pt x="1728571" y="1535849"/>
                  </a:lnTo>
                  <a:lnTo>
                    <a:pt x="3833431" y="1535849"/>
                  </a:lnTo>
                  <a:lnTo>
                    <a:pt x="3833431" y="1512989"/>
                  </a:lnTo>
                  <a:lnTo>
                    <a:pt x="1728571" y="1512989"/>
                  </a:lnTo>
                  <a:lnTo>
                    <a:pt x="1728571" y="1112875"/>
                  </a:lnTo>
                  <a:lnTo>
                    <a:pt x="2128380" y="1112875"/>
                  </a:lnTo>
                  <a:lnTo>
                    <a:pt x="2128380" y="1512354"/>
                  </a:lnTo>
                  <a:lnTo>
                    <a:pt x="2151900" y="1512354"/>
                  </a:lnTo>
                  <a:lnTo>
                    <a:pt x="2151900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2975025" y="1112875"/>
                  </a:lnTo>
                  <a:lnTo>
                    <a:pt x="2975025" y="1512354"/>
                  </a:lnTo>
                  <a:lnTo>
                    <a:pt x="2998546" y="1512354"/>
                  </a:lnTo>
                  <a:lnTo>
                    <a:pt x="2998546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62" y="1512354"/>
                  </a:lnTo>
                  <a:lnTo>
                    <a:pt x="3421862" y="1112875"/>
                  </a:lnTo>
                  <a:lnTo>
                    <a:pt x="3833431" y="1112875"/>
                  </a:lnTo>
                  <a:lnTo>
                    <a:pt x="383343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46" y="1088745"/>
                  </a:lnTo>
                  <a:lnTo>
                    <a:pt x="2998546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900" y="1088745"/>
                  </a:lnTo>
                  <a:lnTo>
                    <a:pt x="2151900" y="688975"/>
                  </a:lnTo>
                  <a:lnTo>
                    <a:pt x="2128380" y="688975"/>
                  </a:lnTo>
                  <a:lnTo>
                    <a:pt x="2128380" y="1088745"/>
                  </a:lnTo>
                  <a:lnTo>
                    <a:pt x="1728571" y="1088745"/>
                  </a:lnTo>
                  <a:lnTo>
                    <a:pt x="1728571" y="688632"/>
                  </a:lnTo>
                  <a:lnTo>
                    <a:pt x="3833431" y="688632"/>
                  </a:lnTo>
                  <a:lnTo>
                    <a:pt x="3833431" y="665772"/>
                  </a:lnTo>
                  <a:lnTo>
                    <a:pt x="1728571" y="665772"/>
                  </a:lnTo>
                  <a:lnTo>
                    <a:pt x="1728571" y="265658"/>
                  </a:lnTo>
                  <a:lnTo>
                    <a:pt x="2128380" y="265658"/>
                  </a:lnTo>
                  <a:lnTo>
                    <a:pt x="2128380" y="665454"/>
                  </a:lnTo>
                  <a:lnTo>
                    <a:pt x="2151900" y="665454"/>
                  </a:lnTo>
                  <a:lnTo>
                    <a:pt x="2151900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46" y="665454"/>
                  </a:lnTo>
                  <a:lnTo>
                    <a:pt x="2998546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33431" y="265658"/>
                  </a:lnTo>
                  <a:lnTo>
                    <a:pt x="3833431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27301" y="2817989"/>
              <a:ext cx="2128520" cy="5516880"/>
            </a:xfrm>
            <a:custGeom>
              <a:avLst/>
              <a:gdLst/>
              <a:ahLst/>
              <a:cxnLst/>
              <a:rect l="l" t="t" r="r" b="b"/>
              <a:pathLst>
                <a:path w="2128520" h="5516880">
                  <a:moveTo>
                    <a:pt x="446849" y="5104930"/>
                  </a:moveTo>
                  <a:lnTo>
                    <a:pt x="423329" y="5104930"/>
                  </a:lnTo>
                  <a:lnTo>
                    <a:pt x="423329" y="5516613"/>
                  </a:lnTo>
                  <a:lnTo>
                    <a:pt x="446849" y="5516613"/>
                  </a:lnTo>
                  <a:lnTo>
                    <a:pt x="446849" y="5104930"/>
                  </a:lnTo>
                  <a:close/>
                </a:path>
                <a:path w="2128520" h="5516880">
                  <a:moveTo>
                    <a:pt x="446849" y="423456"/>
                  </a:moveTo>
                  <a:lnTo>
                    <a:pt x="423329" y="423456"/>
                  </a:lnTo>
                  <a:lnTo>
                    <a:pt x="423329" y="823379"/>
                  </a:lnTo>
                  <a:lnTo>
                    <a:pt x="446849" y="823379"/>
                  </a:lnTo>
                  <a:lnTo>
                    <a:pt x="446849" y="423456"/>
                  </a:lnTo>
                  <a:close/>
                </a:path>
                <a:path w="2128520" h="5516880">
                  <a:moveTo>
                    <a:pt x="870165" y="5104930"/>
                  </a:moveTo>
                  <a:lnTo>
                    <a:pt x="846645" y="5104930"/>
                  </a:lnTo>
                  <a:lnTo>
                    <a:pt x="846645" y="5516613"/>
                  </a:lnTo>
                  <a:lnTo>
                    <a:pt x="870165" y="5516613"/>
                  </a:lnTo>
                  <a:lnTo>
                    <a:pt x="870165" y="5104930"/>
                  </a:lnTo>
                  <a:close/>
                </a:path>
                <a:path w="2128520" h="5516880">
                  <a:moveTo>
                    <a:pt x="870165" y="423456"/>
                  </a:moveTo>
                  <a:lnTo>
                    <a:pt x="846645" y="423456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456"/>
                  </a:lnTo>
                  <a:close/>
                </a:path>
                <a:path w="2128520" h="5516880">
                  <a:moveTo>
                    <a:pt x="1293495" y="5104930"/>
                  </a:moveTo>
                  <a:lnTo>
                    <a:pt x="1269974" y="5104930"/>
                  </a:lnTo>
                  <a:lnTo>
                    <a:pt x="1269974" y="5516613"/>
                  </a:lnTo>
                  <a:lnTo>
                    <a:pt x="1293495" y="5516613"/>
                  </a:lnTo>
                  <a:lnTo>
                    <a:pt x="1293495" y="5104930"/>
                  </a:lnTo>
                  <a:close/>
                </a:path>
                <a:path w="2128520" h="5516880">
                  <a:moveTo>
                    <a:pt x="1293495" y="423456"/>
                  </a:moveTo>
                  <a:lnTo>
                    <a:pt x="1269974" y="423456"/>
                  </a:lnTo>
                  <a:lnTo>
                    <a:pt x="1269974" y="823379"/>
                  </a:lnTo>
                  <a:lnTo>
                    <a:pt x="1293495" y="823379"/>
                  </a:lnTo>
                  <a:lnTo>
                    <a:pt x="1293495" y="423456"/>
                  </a:lnTo>
                  <a:close/>
                </a:path>
                <a:path w="2128520" h="5516880">
                  <a:moveTo>
                    <a:pt x="1293495" y="0"/>
                  </a:moveTo>
                  <a:lnTo>
                    <a:pt x="1269974" y="0"/>
                  </a:lnTo>
                  <a:lnTo>
                    <a:pt x="1269974" y="399923"/>
                  </a:lnTo>
                  <a:lnTo>
                    <a:pt x="1293495" y="399923"/>
                  </a:lnTo>
                  <a:lnTo>
                    <a:pt x="1293495" y="0"/>
                  </a:lnTo>
                  <a:close/>
                </a:path>
                <a:path w="2128520" h="5516880">
                  <a:moveTo>
                    <a:pt x="1716811" y="423456"/>
                  </a:moveTo>
                  <a:lnTo>
                    <a:pt x="1693291" y="423456"/>
                  </a:lnTo>
                  <a:lnTo>
                    <a:pt x="1693291" y="823379"/>
                  </a:lnTo>
                  <a:lnTo>
                    <a:pt x="1716811" y="823379"/>
                  </a:lnTo>
                  <a:lnTo>
                    <a:pt x="1716811" y="423456"/>
                  </a:lnTo>
                  <a:close/>
                </a:path>
                <a:path w="2128520" h="5516880">
                  <a:moveTo>
                    <a:pt x="1716811" y="0"/>
                  </a:moveTo>
                  <a:lnTo>
                    <a:pt x="1693291" y="0"/>
                  </a:lnTo>
                  <a:lnTo>
                    <a:pt x="1693291" y="399923"/>
                  </a:lnTo>
                  <a:lnTo>
                    <a:pt x="1716811" y="399923"/>
                  </a:lnTo>
                  <a:lnTo>
                    <a:pt x="1716811" y="0"/>
                  </a:lnTo>
                  <a:close/>
                </a:path>
                <a:path w="2128520" h="5516880">
                  <a:moveTo>
                    <a:pt x="2128380" y="3387598"/>
                  </a:moveTo>
                  <a:lnTo>
                    <a:pt x="1716811" y="3387598"/>
                  </a:lnTo>
                  <a:lnTo>
                    <a:pt x="1716811" y="2975914"/>
                  </a:lnTo>
                  <a:lnTo>
                    <a:pt x="1693291" y="2975914"/>
                  </a:lnTo>
                  <a:lnTo>
                    <a:pt x="1693291" y="3387598"/>
                  </a:lnTo>
                  <a:lnTo>
                    <a:pt x="1693291" y="3411728"/>
                  </a:lnTo>
                  <a:lnTo>
                    <a:pt x="1693291" y="3810571"/>
                  </a:lnTo>
                  <a:lnTo>
                    <a:pt x="1293495" y="3810571"/>
                  </a:lnTo>
                  <a:lnTo>
                    <a:pt x="1293495" y="3411728"/>
                  </a:lnTo>
                  <a:lnTo>
                    <a:pt x="1693291" y="3411728"/>
                  </a:lnTo>
                  <a:lnTo>
                    <a:pt x="1693291" y="3387598"/>
                  </a:lnTo>
                  <a:lnTo>
                    <a:pt x="1293495" y="3387598"/>
                  </a:lnTo>
                  <a:lnTo>
                    <a:pt x="1293495" y="2975914"/>
                  </a:lnTo>
                  <a:lnTo>
                    <a:pt x="1269974" y="2975914"/>
                  </a:lnTo>
                  <a:lnTo>
                    <a:pt x="1269974" y="3387598"/>
                  </a:lnTo>
                  <a:lnTo>
                    <a:pt x="1269974" y="3411728"/>
                  </a:lnTo>
                  <a:lnTo>
                    <a:pt x="1269974" y="3810571"/>
                  </a:lnTo>
                  <a:lnTo>
                    <a:pt x="870165" y="3810571"/>
                  </a:lnTo>
                  <a:lnTo>
                    <a:pt x="870165" y="3411728"/>
                  </a:lnTo>
                  <a:lnTo>
                    <a:pt x="1269974" y="3411728"/>
                  </a:lnTo>
                  <a:lnTo>
                    <a:pt x="1269974" y="3387598"/>
                  </a:lnTo>
                  <a:lnTo>
                    <a:pt x="870165" y="3387598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87598"/>
                  </a:lnTo>
                  <a:lnTo>
                    <a:pt x="846645" y="3411728"/>
                  </a:lnTo>
                  <a:lnTo>
                    <a:pt x="846645" y="3810571"/>
                  </a:lnTo>
                  <a:lnTo>
                    <a:pt x="446849" y="3810571"/>
                  </a:lnTo>
                  <a:lnTo>
                    <a:pt x="446849" y="3411728"/>
                  </a:lnTo>
                  <a:lnTo>
                    <a:pt x="846645" y="3411728"/>
                  </a:lnTo>
                  <a:lnTo>
                    <a:pt x="846645" y="3387598"/>
                  </a:lnTo>
                  <a:lnTo>
                    <a:pt x="446849" y="3387598"/>
                  </a:lnTo>
                  <a:lnTo>
                    <a:pt x="446849" y="2975914"/>
                  </a:lnTo>
                  <a:lnTo>
                    <a:pt x="423329" y="2975914"/>
                  </a:lnTo>
                  <a:lnTo>
                    <a:pt x="423329" y="3387598"/>
                  </a:lnTo>
                  <a:lnTo>
                    <a:pt x="423329" y="3411728"/>
                  </a:lnTo>
                  <a:lnTo>
                    <a:pt x="423329" y="3810571"/>
                  </a:lnTo>
                  <a:lnTo>
                    <a:pt x="23520" y="3810571"/>
                  </a:lnTo>
                  <a:lnTo>
                    <a:pt x="23520" y="3411728"/>
                  </a:lnTo>
                  <a:lnTo>
                    <a:pt x="423329" y="3411728"/>
                  </a:lnTo>
                  <a:lnTo>
                    <a:pt x="423329" y="3387598"/>
                  </a:lnTo>
                  <a:lnTo>
                    <a:pt x="11760" y="3387598"/>
                  </a:lnTo>
                  <a:lnTo>
                    <a:pt x="11760" y="3399028"/>
                  </a:lnTo>
                  <a:lnTo>
                    <a:pt x="0" y="3399028"/>
                  </a:lnTo>
                  <a:lnTo>
                    <a:pt x="0" y="5516435"/>
                  </a:lnTo>
                  <a:lnTo>
                    <a:pt x="23520" y="5516435"/>
                  </a:lnTo>
                  <a:lnTo>
                    <a:pt x="23520" y="5104892"/>
                  </a:lnTo>
                  <a:lnTo>
                    <a:pt x="2128380" y="5104892"/>
                  </a:lnTo>
                  <a:lnTo>
                    <a:pt x="2128380" y="5082032"/>
                  </a:lnTo>
                  <a:lnTo>
                    <a:pt x="23520" y="5082032"/>
                  </a:lnTo>
                  <a:lnTo>
                    <a:pt x="23520" y="4681918"/>
                  </a:lnTo>
                  <a:lnTo>
                    <a:pt x="423329" y="4681918"/>
                  </a:lnTo>
                  <a:lnTo>
                    <a:pt x="423329" y="5081397"/>
                  </a:lnTo>
                  <a:lnTo>
                    <a:pt x="446849" y="5081397"/>
                  </a:lnTo>
                  <a:lnTo>
                    <a:pt x="446849" y="4681918"/>
                  </a:lnTo>
                  <a:lnTo>
                    <a:pt x="846645" y="4681918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918"/>
                  </a:lnTo>
                  <a:lnTo>
                    <a:pt x="1269974" y="4681918"/>
                  </a:lnTo>
                  <a:lnTo>
                    <a:pt x="1269974" y="5081397"/>
                  </a:lnTo>
                  <a:lnTo>
                    <a:pt x="1293495" y="5081397"/>
                  </a:lnTo>
                  <a:lnTo>
                    <a:pt x="1293495" y="4681918"/>
                  </a:lnTo>
                  <a:lnTo>
                    <a:pt x="1693291" y="4681918"/>
                  </a:lnTo>
                  <a:lnTo>
                    <a:pt x="1693291" y="5081397"/>
                  </a:lnTo>
                  <a:lnTo>
                    <a:pt x="1716811" y="5081397"/>
                  </a:lnTo>
                  <a:lnTo>
                    <a:pt x="1716811" y="4681918"/>
                  </a:lnTo>
                  <a:lnTo>
                    <a:pt x="2128380" y="4681918"/>
                  </a:lnTo>
                  <a:lnTo>
                    <a:pt x="2128380" y="4657788"/>
                  </a:lnTo>
                  <a:lnTo>
                    <a:pt x="1716811" y="4657788"/>
                  </a:lnTo>
                  <a:lnTo>
                    <a:pt x="1716811" y="4258030"/>
                  </a:lnTo>
                  <a:lnTo>
                    <a:pt x="1693291" y="4258030"/>
                  </a:lnTo>
                  <a:lnTo>
                    <a:pt x="1693291" y="4657788"/>
                  </a:lnTo>
                  <a:lnTo>
                    <a:pt x="1293495" y="4657788"/>
                  </a:lnTo>
                  <a:lnTo>
                    <a:pt x="1293495" y="4258030"/>
                  </a:lnTo>
                  <a:lnTo>
                    <a:pt x="1269974" y="4258030"/>
                  </a:lnTo>
                  <a:lnTo>
                    <a:pt x="1269974" y="4657788"/>
                  </a:lnTo>
                  <a:lnTo>
                    <a:pt x="870165" y="4657788"/>
                  </a:lnTo>
                  <a:lnTo>
                    <a:pt x="870165" y="4258030"/>
                  </a:lnTo>
                  <a:lnTo>
                    <a:pt x="846645" y="4258030"/>
                  </a:lnTo>
                  <a:lnTo>
                    <a:pt x="846645" y="4657788"/>
                  </a:lnTo>
                  <a:lnTo>
                    <a:pt x="446849" y="4657788"/>
                  </a:lnTo>
                  <a:lnTo>
                    <a:pt x="446849" y="4258030"/>
                  </a:lnTo>
                  <a:lnTo>
                    <a:pt x="423329" y="4258030"/>
                  </a:lnTo>
                  <a:lnTo>
                    <a:pt x="423329" y="4657788"/>
                  </a:lnTo>
                  <a:lnTo>
                    <a:pt x="23520" y="4657788"/>
                  </a:lnTo>
                  <a:lnTo>
                    <a:pt x="23520" y="4257675"/>
                  </a:lnTo>
                  <a:lnTo>
                    <a:pt x="2128380" y="4257675"/>
                  </a:lnTo>
                  <a:lnTo>
                    <a:pt x="2128380" y="4234815"/>
                  </a:lnTo>
                  <a:lnTo>
                    <a:pt x="23520" y="4234815"/>
                  </a:lnTo>
                  <a:lnTo>
                    <a:pt x="23520" y="3834701"/>
                  </a:lnTo>
                  <a:lnTo>
                    <a:pt x="423329" y="3834701"/>
                  </a:lnTo>
                  <a:lnTo>
                    <a:pt x="423329" y="4234497"/>
                  </a:lnTo>
                  <a:lnTo>
                    <a:pt x="446849" y="4234497"/>
                  </a:lnTo>
                  <a:lnTo>
                    <a:pt x="446849" y="3834701"/>
                  </a:lnTo>
                  <a:lnTo>
                    <a:pt x="846645" y="3834701"/>
                  </a:lnTo>
                  <a:lnTo>
                    <a:pt x="846645" y="4234497"/>
                  </a:lnTo>
                  <a:lnTo>
                    <a:pt x="870165" y="4234497"/>
                  </a:lnTo>
                  <a:lnTo>
                    <a:pt x="870165" y="3834701"/>
                  </a:lnTo>
                  <a:lnTo>
                    <a:pt x="1269974" y="3834701"/>
                  </a:lnTo>
                  <a:lnTo>
                    <a:pt x="1269974" y="4234497"/>
                  </a:lnTo>
                  <a:lnTo>
                    <a:pt x="1293495" y="4234497"/>
                  </a:lnTo>
                  <a:lnTo>
                    <a:pt x="1293495" y="3834701"/>
                  </a:lnTo>
                  <a:lnTo>
                    <a:pt x="1693291" y="3834701"/>
                  </a:lnTo>
                  <a:lnTo>
                    <a:pt x="1693291" y="4234497"/>
                  </a:lnTo>
                  <a:lnTo>
                    <a:pt x="1716811" y="4234497"/>
                  </a:lnTo>
                  <a:lnTo>
                    <a:pt x="1716811" y="3834701"/>
                  </a:lnTo>
                  <a:lnTo>
                    <a:pt x="2128380" y="3834701"/>
                  </a:lnTo>
                  <a:lnTo>
                    <a:pt x="2128380" y="3810571"/>
                  </a:lnTo>
                  <a:lnTo>
                    <a:pt x="1716811" y="3810571"/>
                  </a:lnTo>
                  <a:lnTo>
                    <a:pt x="1716811" y="3411728"/>
                  </a:lnTo>
                  <a:lnTo>
                    <a:pt x="2128380" y="3411728"/>
                  </a:lnTo>
                  <a:lnTo>
                    <a:pt x="2128380" y="3399028"/>
                  </a:lnTo>
                  <a:lnTo>
                    <a:pt x="2128380" y="3387598"/>
                  </a:lnTo>
                  <a:close/>
                </a:path>
                <a:path w="2128520" h="5516880">
                  <a:moveTo>
                    <a:pt x="2128380" y="1258582"/>
                  </a:moveTo>
                  <a:lnTo>
                    <a:pt x="1716811" y="1258582"/>
                  </a:lnTo>
                  <a:lnTo>
                    <a:pt x="1716811" y="846899"/>
                  </a:lnTo>
                  <a:lnTo>
                    <a:pt x="1693291" y="846899"/>
                  </a:lnTo>
                  <a:lnTo>
                    <a:pt x="1693291" y="1258582"/>
                  </a:lnTo>
                  <a:lnTo>
                    <a:pt x="1693291" y="1282725"/>
                  </a:lnTo>
                  <a:lnTo>
                    <a:pt x="1693291" y="1681556"/>
                  </a:lnTo>
                  <a:lnTo>
                    <a:pt x="1293495" y="1681556"/>
                  </a:lnTo>
                  <a:lnTo>
                    <a:pt x="1293495" y="1282725"/>
                  </a:lnTo>
                  <a:lnTo>
                    <a:pt x="1693291" y="1282725"/>
                  </a:lnTo>
                  <a:lnTo>
                    <a:pt x="1693291" y="1258582"/>
                  </a:lnTo>
                  <a:lnTo>
                    <a:pt x="1293495" y="1258582"/>
                  </a:lnTo>
                  <a:lnTo>
                    <a:pt x="1293495" y="846899"/>
                  </a:lnTo>
                  <a:lnTo>
                    <a:pt x="1269974" y="846899"/>
                  </a:lnTo>
                  <a:lnTo>
                    <a:pt x="1269974" y="1258582"/>
                  </a:lnTo>
                  <a:lnTo>
                    <a:pt x="1269974" y="1282725"/>
                  </a:lnTo>
                  <a:lnTo>
                    <a:pt x="1269974" y="1681556"/>
                  </a:lnTo>
                  <a:lnTo>
                    <a:pt x="870165" y="1681556"/>
                  </a:lnTo>
                  <a:lnTo>
                    <a:pt x="870165" y="1282725"/>
                  </a:lnTo>
                  <a:lnTo>
                    <a:pt x="1269974" y="1282725"/>
                  </a:lnTo>
                  <a:lnTo>
                    <a:pt x="1269974" y="1258582"/>
                  </a:lnTo>
                  <a:lnTo>
                    <a:pt x="870165" y="1258582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58582"/>
                  </a:lnTo>
                  <a:lnTo>
                    <a:pt x="846645" y="1282725"/>
                  </a:lnTo>
                  <a:lnTo>
                    <a:pt x="846645" y="1681556"/>
                  </a:lnTo>
                  <a:lnTo>
                    <a:pt x="446849" y="1681556"/>
                  </a:lnTo>
                  <a:lnTo>
                    <a:pt x="446849" y="1282725"/>
                  </a:lnTo>
                  <a:lnTo>
                    <a:pt x="846645" y="1282725"/>
                  </a:lnTo>
                  <a:lnTo>
                    <a:pt x="846645" y="1258582"/>
                  </a:lnTo>
                  <a:lnTo>
                    <a:pt x="446849" y="1258582"/>
                  </a:lnTo>
                  <a:lnTo>
                    <a:pt x="446849" y="846899"/>
                  </a:lnTo>
                  <a:lnTo>
                    <a:pt x="423329" y="846899"/>
                  </a:lnTo>
                  <a:lnTo>
                    <a:pt x="423329" y="1258582"/>
                  </a:lnTo>
                  <a:lnTo>
                    <a:pt x="423329" y="1282725"/>
                  </a:lnTo>
                  <a:lnTo>
                    <a:pt x="423329" y="1681556"/>
                  </a:lnTo>
                  <a:lnTo>
                    <a:pt x="23520" y="1681556"/>
                  </a:lnTo>
                  <a:lnTo>
                    <a:pt x="23520" y="1282725"/>
                  </a:lnTo>
                  <a:lnTo>
                    <a:pt x="423329" y="1282725"/>
                  </a:lnTo>
                  <a:lnTo>
                    <a:pt x="423329" y="1258582"/>
                  </a:lnTo>
                  <a:lnTo>
                    <a:pt x="11760" y="1258582"/>
                  </a:lnTo>
                  <a:lnTo>
                    <a:pt x="11760" y="1270025"/>
                  </a:lnTo>
                  <a:lnTo>
                    <a:pt x="0" y="1270025"/>
                  </a:lnTo>
                  <a:lnTo>
                    <a:pt x="0" y="3387433"/>
                  </a:lnTo>
                  <a:lnTo>
                    <a:pt x="23520" y="3387433"/>
                  </a:lnTo>
                  <a:lnTo>
                    <a:pt x="23520" y="2975889"/>
                  </a:lnTo>
                  <a:lnTo>
                    <a:pt x="2128380" y="2975889"/>
                  </a:lnTo>
                  <a:lnTo>
                    <a:pt x="2128380" y="2953016"/>
                  </a:lnTo>
                  <a:lnTo>
                    <a:pt x="23520" y="2953016"/>
                  </a:lnTo>
                  <a:lnTo>
                    <a:pt x="23520" y="2552916"/>
                  </a:lnTo>
                  <a:lnTo>
                    <a:pt x="423329" y="2552916"/>
                  </a:lnTo>
                  <a:lnTo>
                    <a:pt x="423329" y="2952381"/>
                  </a:lnTo>
                  <a:lnTo>
                    <a:pt x="446849" y="2952381"/>
                  </a:lnTo>
                  <a:lnTo>
                    <a:pt x="446849" y="2552916"/>
                  </a:lnTo>
                  <a:lnTo>
                    <a:pt x="846645" y="2552916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916"/>
                  </a:lnTo>
                  <a:lnTo>
                    <a:pt x="1269974" y="2552916"/>
                  </a:lnTo>
                  <a:lnTo>
                    <a:pt x="1269974" y="2952381"/>
                  </a:lnTo>
                  <a:lnTo>
                    <a:pt x="1293495" y="2952381"/>
                  </a:lnTo>
                  <a:lnTo>
                    <a:pt x="1293495" y="2552916"/>
                  </a:lnTo>
                  <a:lnTo>
                    <a:pt x="1693291" y="2552916"/>
                  </a:lnTo>
                  <a:lnTo>
                    <a:pt x="1693291" y="2952381"/>
                  </a:lnTo>
                  <a:lnTo>
                    <a:pt x="1716811" y="2952381"/>
                  </a:lnTo>
                  <a:lnTo>
                    <a:pt x="1716811" y="2552916"/>
                  </a:lnTo>
                  <a:lnTo>
                    <a:pt x="2128380" y="2552916"/>
                  </a:lnTo>
                  <a:lnTo>
                    <a:pt x="2128380" y="2528773"/>
                  </a:lnTo>
                  <a:lnTo>
                    <a:pt x="1716811" y="2528773"/>
                  </a:lnTo>
                  <a:lnTo>
                    <a:pt x="1716811" y="2129015"/>
                  </a:lnTo>
                  <a:lnTo>
                    <a:pt x="1693291" y="2129015"/>
                  </a:lnTo>
                  <a:lnTo>
                    <a:pt x="1693291" y="2528773"/>
                  </a:lnTo>
                  <a:lnTo>
                    <a:pt x="1293495" y="2528773"/>
                  </a:lnTo>
                  <a:lnTo>
                    <a:pt x="1293495" y="2129015"/>
                  </a:lnTo>
                  <a:lnTo>
                    <a:pt x="1269974" y="2129015"/>
                  </a:lnTo>
                  <a:lnTo>
                    <a:pt x="1269974" y="2528773"/>
                  </a:lnTo>
                  <a:lnTo>
                    <a:pt x="870165" y="2528773"/>
                  </a:lnTo>
                  <a:lnTo>
                    <a:pt x="870165" y="2129015"/>
                  </a:lnTo>
                  <a:lnTo>
                    <a:pt x="846645" y="2129015"/>
                  </a:lnTo>
                  <a:lnTo>
                    <a:pt x="846645" y="2528773"/>
                  </a:lnTo>
                  <a:lnTo>
                    <a:pt x="446849" y="2528773"/>
                  </a:lnTo>
                  <a:lnTo>
                    <a:pt x="446849" y="2129015"/>
                  </a:lnTo>
                  <a:lnTo>
                    <a:pt x="423329" y="2129015"/>
                  </a:lnTo>
                  <a:lnTo>
                    <a:pt x="423329" y="2528773"/>
                  </a:lnTo>
                  <a:lnTo>
                    <a:pt x="23520" y="2528773"/>
                  </a:lnTo>
                  <a:lnTo>
                    <a:pt x="23520" y="2128672"/>
                  </a:lnTo>
                  <a:lnTo>
                    <a:pt x="2128380" y="2128672"/>
                  </a:lnTo>
                  <a:lnTo>
                    <a:pt x="2128380" y="2105799"/>
                  </a:lnTo>
                  <a:lnTo>
                    <a:pt x="23520" y="2105799"/>
                  </a:lnTo>
                  <a:lnTo>
                    <a:pt x="23520" y="1705698"/>
                  </a:lnTo>
                  <a:lnTo>
                    <a:pt x="423329" y="1705698"/>
                  </a:lnTo>
                  <a:lnTo>
                    <a:pt x="423329" y="2105482"/>
                  </a:lnTo>
                  <a:lnTo>
                    <a:pt x="446849" y="2105482"/>
                  </a:lnTo>
                  <a:lnTo>
                    <a:pt x="446849" y="1705698"/>
                  </a:lnTo>
                  <a:lnTo>
                    <a:pt x="846645" y="1705698"/>
                  </a:lnTo>
                  <a:lnTo>
                    <a:pt x="846645" y="2105482"/>
                  </a:lnTo>
                  <a:lnTo>
                    <a:pt x="870165" y="2105482"/>
                  </a:lnTo>
                  <a:lnTo>
                    <a:pt x="870165" y="1705698"/>
                  </a:lnTo>
                  <a:lnTo>
                    <a:pt x="1269974" y="1705698"/>
                  </a:lnTo>
                  <a:lnTo>
                    <a:pt x="1269974" y="2105482"/>
                  </a:lnTo>
                  <a:lnTo>
                    <a:pt x="1293495" y="2105482"/>
                  </a:lnTo>
                  <a:lnTo>
                    <a:pt x="1293495" y="1705698"/>
                  </a:lnTo>
                  <a:lnTo>
                    <a:pt x="1693291" y="1705698"/>
                  </a:lnTo>
                  <a:lnTo>
                    <a:pt x="1693291" y="2105482"/>
                  </a:lnTo>
                  <a:lnTo>
                    <a:pt x="1716811" y="2105482"/>
                  </a:lnTo>
                  <a:lnTo>
                    <a:pt x="1716811" y="1705698"/>
                  </a:lnTo>
                  <a:lnTo>
                    <a:pt x="2128380" y="1705698"/>
                  </a:lnTo>
                  <a:lnTo>
                    <a:pt x="2128380" y="1681556"/>
                  </a:lnTo>
                  <a:lnTo>
                    <a:pt x="1716811" y="1681556"/>
                  </a:lnTo>
                  <a:lnTo>
                    <a:pt x="1716811" y="1282725"/>
                  </a:lnTo>
                  <a:lnTo>
                    <a:pt x="2128380" y="1282725"/>
                  </a:lnTo>
                  <a:lnTo>
                    <a:pt x="2128380" y="1270025"/>
                  </a:lnTo>
                  <a:lnTo>
                    <a:pt x="2128380" y="1258582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27301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2128380" y="8334603"/>
                  </a:moveTo>
                  <a:lnTo>
                    <a:pt x="1716811" y="8334603"/>
                  </a:lnTo>
                  <a:lnTo>
                    <a:pt x="1716811" y="7922920"/>
                  </a:lnTo>
                  <a:lnTo>
                    <a:pt x="1693291" y="7922920"/>
                  </a:lnTo>
                  <a:lnTo>
                    <a:pt x="1693291" y="8334603"/>
                  </a:lnTo>
                  <a:lnTo>
                    <a:pt x="1693291" y="8358733"/>
                  </a:lnTo>
                  <a:lnTo>
                    <a:pt x="1693291" y="8757577"/>
                  </a:lnTo>
                  <a:lnTo>
                    <a:pt x="1293495" y="8757577"/>
                  </a:lnTo>
                  <a:lnTo>
                    <a:pt x="1293495" y="8358733"/>
                  </a:lnTo>
                  <a:lnTo>
                    <a:pt x="1693291" y="8358733"/>
                  </a:lnTo>
                  <a:lnTo>
                    <a:pt x="1693291" y="8334603"/>
                  </a:lnTo>
                  <a:lnTo>
                    <a:pt x="1293495" y="8334603"/>
                  </a:lnTo>
                  <a:lnTo>
                    <a:pt x="1293495" y="7922920"/>
                  </a:lnTo>
                  <a:lnTo>
                    <a:pt x="1269974" y="7922920"/>
                  </a:lnTo>
                  <a:lnTo>
                    <a:pt x="1269974" y="8334603"/>
                  </a:lnTo>
                  <a:lnTo>
                    <a:pt x="1269974" y="8358733"/>
                  </a:lnTo>
                  <a:lnTo>
                    <a:pt x="1269974" y="8757577"/>
                  </a:lnTo>
                  <a:lnTo>
                    <a:pt x="870165" y="8757577"/>
                  </a:lnTo>
                  <a:lnTo>
                    <a:pt x="870165" y="8358733"/>
                  </a:lnTo>
                  <a:lnTo>
                    <a:pt x="1269974" y="8358733"/>
                  </a:lnTo>
                  <a:lnTo>
                    <a:pt x="1269974" y="8334603"/>
                  </a:lnTo>
                  <a:lnTo>
                    <a:pt x="846645" y="8334603"/>
                  </a:lnTo>
                  <a:lnTo>
                    <a:pt x="846645" y="8358733"/>
                  </a:lnTo>
                  <a:lnTo>
                    <a:pt x="846645" y="8757577"/>
                  </a:lnTo>
                  <a:lnTo>
                    <a:pt x="446849" y="8757577"/>
                  </a:lnTo>
                  <a:lnTo>
                    <a:pt x="446849" y="8358733"/>
                  </a:lnTo>
                  <a:lnTo>
                    <a:pt x="846645" y="8358733"/>
                  </a:lnTo>
                  <a:lnTo>
                    <a:pt x="846645" y="8334603"/>
                  </a:lnTo>
                  <a:lnTo>
                    <a:pt x="423329" y="8334603"/>
                  </a:lnTo>
                  <a:lnTo>
                    <a:pt x="423329" y="8358733"/>
                  </a:lnTo>
                  <a:lnTo>
                    <a:pt x="423329" y="8757577"/>
                  </a:lnTo>
                  <a:lnTo>
                    <a:pt x="23520" y="8757577"/>
                  </a:lnTo>
                  <a:lnTo>
                    <a:pt x="23520" y="8358733"/>
                  </a:lnTo>
                  <a:lnTo>
                    <a:pt x="423329" y="8358733"/>
                  </a:lnTo>
                  <a:lnTo>
                    <a:pt x="423329" y="8334603"/>
                  </a:lnTo>
                  <a:lnTo>
                    <a:pt x="11760" y="8334603"/>
                  </a:lnTo>
                  <a:lnTo>
                    <a:pt x="11760" y="8346033"/>
                  </a:lnTo>
                  <a:lnTo>
                    <a:pt x="0" y="8346033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lnTo>
                    <a:pt x="23520" y="10029038"/>
                  </a:lnTo>
                  <a:lnTo>
                    <a:pt x="23520" y="9628924"/>
                  </a:lnTo>
                  <a:lnTo>
                    <a:pt x="423329" y="9628924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628924"/>
                  </a:lnTo>
                  <a:lnTo>
                    <a:pt x="846645" y="962892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924"/>
                  </a:lnTo>
                  <a:lnTo>
                    <a:pt x="1269974" y="9628924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628924"/>
                  </a:lnTo>
                  <a:lnTo>
                    <a:pt x="1693291" y="962892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28924"/>
                  </a:lnTo>
                  <a:lnTo>
                    <a:pt x="2128380" y="9628924"/>
                  </a:lnTo>
                  <a:lnTo>
                    <a:pt x="2128380" y="9604794"/>
                  </a:lnTo>
                  <a:lnTo>
                    <a:pt x="1716811" y="9604794"/>
                  </a:lnTo>
                  <a:lnTo>
                    <a:pt x="1716811" y="9205023"/>
                  </a:lnTo>
                  <a:lnTo>
                    <a:pt x="1693291" y="9205023"/>
                  </a:lnTo>
                  <a:lnTo>
                    <a:pt x="1693291" y="9604794"/>
                  </a:lnTo>
                  <a:lnTo>
                    <a:pt x="1293495" y="9604794"/>
                  </a:lnTo>
                  <a:lnTo>
                    <a:pt x="1293495" y="9205023"/>
                  </a:lnTo>
                  <a:lnTo>
                    <a:pt x="1269974" y="9205023"/>
                  </a:lnTo>
                  <a:lnTo>
                    <a:pt x="1269974" y="9604794"/>
                  </a:lnTo>
                  <a:lnTo>
                    <a:pt x="870165" y="9604794"/>
                  </a:lnTo>
                  <a:lnTo>
                    <a:pt x="870165" y="9205023"/>
                  </a:lnTo>
                  <a:lnTo>
                    <a:pt x="846645" y="9205023"/>
                  </a:lnTo>
                  <a:lnTo>
                    <a:pt x="846645" y="9604794"/>
                  </a:lnTo>
                  <a:lnTo>
                    <a:pt x="446849" y="9604794"/>
                  </a:lnTo>
                  <a:lnTo>
                    <a:pt x="446849" y="9205023"/>
                  </a:lnTo>
                  <a:lnTo>
                    <a:pt x="423329" y="9205023"/>
                  </a:lnTo>
                  <a:lnTo>
                    <a:pt x="423329" y="9604794"/>
                  </a:lnTo>
                  <a:lnTo>
                    <a:pt x="23520" y="9604794"/>
                  </a:lnTo>
                  <a:lnTo>
                    <a:pt x="23520" y="9204681"/>
                  </a:lnTo>
                  <a:lnTo>
                    <a:pt x="2128380" y="9204681"/>
                  </a:lnTo>
                  <a:lnTo>
                    <a:pt x="2128380" y="9181821"/>
                  </a:lnTo>
                  <a:lnTo>
                    <a:pt x="23520" y="9181821"/>
                  </a:lnTo>
                  <a:lnTo>
                    <a:pt x="23520" y="8781707"/>
                  </a:lnTo>
                  <a:lnTo>
                    <a:pt x="423329" y="8781707"/>
                  </a:lnTo>
                  <a:lnTo>
                    <a:pt x="423329" y="9181503"/>
                  </a:lnTo>
                  <a:lnTo>
                    <a:pt x="446849" y="9181503"/>
                  </a:lnTo>
                  <a:lnTo>
                    <a:pt x="446849" y="8781707"/>
                  </a:lnTo>
                  <a:lnTo>
                    <a:pt x="846645" y="8781707"/>
                  </a:lnTo>
                  <a:lnTo>
                    <a:pt x="846645" y="9181503"/>
                  </a:lnTo>
                  <a:lnTo>
                    <a:pt x="870165" y="9181503"/>
                  </a:lnTo>
                  <a:lnTo>
                    <a:pt x="870165" y="8781707"/>
                  </a:lnTo>
                  <a:lnTo>
                    <a:pt x="1269974" y="8781707"/>
                  </a:lnTo>
                  <a:lnTo>
                    <a:pt x="1269974" y="9181503"/>
                  </a:lnTo>
                  <a:lnTo>
                    <a:pt x="1293495" y="9181503"/>
                  </a:lnTo>
                  <a:lnTo>
                    <a:pt x="1293495" y="8781707"/>
                  </a:lnTo>
                  <a:lnTo>
                    <a:pt x="1693291" y="8781707"/>
                  </a:lnTo>
                  <a:lnTo>
                    <a:pt x="1693291" y="9181503"/>
                  </a:lnTo>
                  <a:lnTo>
                    <a:pt x="1716811" y="9181503"/>
                  </a:lnTo>
                  <a:lnTo>
                    <a:pt x="1716811" y="8781707"/>
                  </a:lnTo>
                  <a:lnTo>
                    <a:pt x="2128380" y="8781707"/>
                  </a:lnTo>
                  <a:lnTo>
                    <a:pt x="2128380" y="8757577"/>
                  </a:lnTo>
                  <a:lnTo>
                    <a:pt x="1716811" y="8757577"/>
                  </a:lnTo>
                  <a:lnTo>
                    <a:pt x="1716811" y="8358733"/>
                  </a:lnTo>
                  <a:lnTo>
                    <a:pt x="2128380" y="8358733"/>
                  </a:lnTo>
                  <a:lnTo>
                    <a:pt x="2128380" y="8346033"/>
                  </a:lnTo>
                  <a:lnTo>
                    <a:pt x="2128380" y="8334603"/>
                  </a:lnTo>
                  <a:close/>
                </a:path>
                <a:path w="4257040" h="10287635">
                  <a:moveTo>
                    <a:pt x="4256748" y="1947570"/>
                  </a:moveTo>
                  <a:lnTo>
                    <a:pt x="3845191" y="1947570"/>
                  </a:lnTo>
                  <a:lnTo>
                    <a:pt x="3845191" y="1535874"/>
                  </a:lnTo>
                  <a:lnTo>
                    <a:pt x="3821671" y="1535874"/>
                  </a:lnTo>
                  <a:lnTo>
                    <a:pt x="3821671" y="1947570"/>
                  </a:lnTo>
                  <a:lnTo>
                    <a:pt x="3421862" y="1947570"/>
                  </a:lnTo>
                  <a:lnTo>
                    <a:pt x="3421862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2998546" y="1947570"/>
                  </a:lnTo>
                  <a:lnTo>
                    <a:pt x="2998546" y="1535874"/>
                  </a:lnTo>
                  <a:lnTo>
                    <a:pt x="2975025" y="1535874"/>
                  </a:lnTo>
                  <a:lnTo>
                    <a:pt x="2975025" y="1947570"/>
                  </a:lnTo>
                  <a:lnTo>
                    <a:pt x="2575217" y="1947570"/>
                  </a:lnTo>
                  <a:lnTo>
                    <a:pt x="2575217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140140" y="1947570"/>
                  </a:lnTo>
                  <a:lnTo>
                    <a:pt x="2140140" y="1959000"/>
                  </a:lnTo>
                  <a:lnTo>
                    <a:pt x="2128380" y="1959000"/>
                  </a:lnTo>
                  <a:lnTo>
                    <a:pt x="2128380" y="1971700"/>
                  </a:lnTo>
                  <a:lnTo>
                    <a:pt x="2128380" y="2370544"/>
                  </a:lnTo>
                  <a:lnTo>
                    <a:pt x="2128380" y="3642004"/>
                  </a:lnTo>
                  <a:lnTo>
                    <a:pt x="2151900" y="3642004"/>
                  </a:lnTo>
                  <a:lnTo>
                    <a:pt x="2151900" y="3241891"/>
                  </a:lnTo>
                  <a:lnTo>
                    <a:pt x="4256748" y="3241891"/>
                  </a:lnTo>
                  <a:lnTo>
                    <a:pt x="4256748" y="3217761"/>
                  </a:lnTo>
                  <a:lnTo>
                    <a:pt x="2151900" y="3217761"/>
                  </a:lnTo>
                  <a:lnTo>
                    <a:pt x="2151900" y="2817647"/>
                  </a:lnTo>
                  <a:lnTo>
                    <a:pt x="4256748" y="2817647"/>
                  </a:lnTo>
                  <a:lnTo>
                    <a:pt x="4256748" y="2794787"/>
                  </a:lnTo>
                  <a:lnTo>
                    <a:pt x="2151900" y="2794787"/>
                  </a:lnTo>
                  <a:lnTo>
                    <a:pt x="2151900" y="2394674"/>
                  </a:lnTo>
                  <a:lnTo>
                    <a:pt x="4256748" y="2394674"/>
                  </a:lnTo>
                  <a:lnTo>
                    <a:pt x="4256748" y="2370544"/>
                  </a:lnTo>
                  <a:lnTo>
                    <a:pt x="2151900" y="2370544"/>
                  </a:lnTo>
                  <a:lnTo>
                    <a:pt x="2151900" y="1971700"/>
                  </a:lnTo>
                  <a:lnTo>
                    <a:pt x="4256748" y="1971700"/>
                  </a:lnTo>
                  <a:lnTo>
                    <a:pt x="4256748" y="1959000"/>
                  </a:lnTo>
                  <a:lnTo>
                    <a:pt x="4256748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91" y="241528"/>
                  </a:lnTo>
                  <a:lnTo>
                    <a:pt x="3845191" y="0"/>
                  </a:lnTo>
                  <a:lnTo>
                    <a:pt x="3821671" y="0"/>
                  </a:lnTo>
                  <a:lnTo>
                    <a:pt x="3821671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900" y="1947392"/>
                  </a:lnTo>
                  <a:lnTo>
                    <a:pt x="2151900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900" y="1512989"/>
                  </a:lnTo>
                  <a:lnTo>
                    <a:pt x="2151900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2975025" y="1112875"/>
                  </a:lnTo>
                  <a:lnTo>
                    <a:pt x="2975025" y="1512354"/>
                  </a:lnTo>
                  <a:lnTo>
                    <a:pt x="2998546" y="1512354"/>
                  </a:lnTo>
                  <a:lnTo>
                    <a:pt x="2998546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62" y="1512354"/>
                  </a:lnTo>
                  <a:lnTo>
                    <a:pt x="3421862" y="1112875"/>
                  </a:lnTo>
                  <a:lnTo>
                    <a:pt x="3821671" y="1112875"/>
                  </a:lnTo>
                  <a:lnTo>
                    <a:pt x="3821671" y="1512354"/>
                  </a:lnTo>
                  <a:lnTo>
                    <a:pt x="3845191" y="1512354"/>
                  </a:lnTo>
                  <a:lnTo>
                    <a:pt x="3845191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3845191" y="1088745"/>
                  </a:lnTo>
                  <a:lnTo>
                    <a:pt x="3845191" y="688975"/>
                  </a:lnTo>
                  <a:lnTo>
                    <a:pt x="3821671" y="688975"/>
                  </a:lnTo>
                  <a:lnTo>
                    <a:pt x="382167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46" y="1088745"/>
                  </a:lnTo>
                  <a:lnTo>
                    <a:pt x="2998546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900" y="1088745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900" y="665772"/>
                  </a:lnTo>
                  <a:lnTo>
                    <a:pt x="2151900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46" y="665454"/>
                  </a:lnTo>
                  <a:lnTo>
                    <a:pt x="2998546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91" y="665454"/>
                  </a:lnTo>
                  <a:lnTo>
                    <a:pt x="3845191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555682" y="1971090"/>
              <a:ext cx="2128520" cy="6363335"/>
            </a:xfrm>
            <a:custGeom>
              <a:avLst/>
              <a:gdLst/>
              <a:ahLst/>
              <a:cxnLst/>
              <a:rect l="l" t="t" r="r" b="b"/>
              <a:pathLst>
                <a:path w="2128520" h="6363334">
                  <a:moveTo>
                    <a:pt x="446836" y="1270355"/>
                  </a:moveTo>
                  <a:lnTo>
                    <a:pt x="423316" y="1270355"/>
                  </a:lnTo>
                  <a:lnTo>
                    <a:pt x="423316" y="1670278"/>
                  </a:lnTo>
                  <a:lnTo>
                    <a:pt x="446836" y="1670278"/>
                  </a:lnTo>
                  <a:lnTo>
                    <a:pt x="446836" y="1270355"/>
                  </a:lnTo>
                  <a:close/>
                </a:path>
                <a:path w="2128520" h="6363334">
                  <a:moveTo>
                    <a:pt x="446836" y="846899"/>
                  </a:moveTo>
                  <a:lnTo>
                    <a:pt x="423316" y="846899"/>
                  </a:lnTo>
                  <a:lnTo>
                    <a:pt x="423316" y="1246822"/>
                  </a:lnTo>
                  <a:lnTo>
                    <a:pt x="446836" y="1246822"/>
                  </a:lnTo>
                  <a:lnTo>
                    <a:pt x="446836" y="846899"/>
                  </a:lnTo>
                  <a:close/>
                </a:path>
                <a:path w="2128520" h="6363334">
                  <a:moveTo>
                    <a:pt x="446836" y="423456"/>
                  </a:moveTo>
                  <a:lnTo>
                    <a:pt x="423316" y="423456"/>
                  </a:lnTo>
                  <a:lnTo>
                    <a:pt x="423316" y="823379"/>
                  </a:lnTo>
                  <a:lnTo>
                    <a:pt x="446836" y="823379"/>
                  </a:lnTo>
                  <a:lnTo>
                    <a:pt x="446836" y="423456"/>
                  </a:lnTo>
                  <a:close/>
                </a:path>
                <a:path w="2128520" h="6363334">
                  <a:moveTo>
                    <a:pt x="446836" y="0"/>
                  </a:moveTo>
                  <a:lnTo>
                    <a:pt x="423316" y="0"/>
                  </a:lnTo>
                  <a:lnTo>
                    <a:pt x="423316" y="399923"/>
                  </a:lnTo>
                  <a:lnTo>
                    <a:pt x="446836" y="399923"/>
                  </a:lnTo>
                  <a:lnTo>
                    <a:pt x="446836" y="0"/>
                  </a:lnTo>
                  <a:close/>
                </a:path>
                <a:path w="2128520" h="6363334">
                  <a:moveTo>
                    <a:pt x="870165" y="1270355"/>
                  </a:moveTo>
                  <a:lnTo>
                    <a:pt x="846645" y="1270355"/>
                  </a:lnTo>
                  <a:lnTo>
                    <a:pt x="846645" y="1670278"/>
                  </a:lnTo>
                  <a:lnTo>
                    <a:pt x="870165" y="1670278"/>
                  </a:lnTo>
                  <a:lnTo>
                    <a:pt x="870165" y="1270355"/>
                  </a:lnTo>
                  <a:close/>
                </a:path>
                <a:path w="2128520" h="6363334">
                  <a:moveTo>
                    <a:pt x="870165" y="846899"/>
                  </a:moveTo>
                  <a:lnTo>
                    <a:pt x="846645" y="846899"/>
                  </a:lnTo>
                  <a:lnTo>
                    <a:pt x="846645" y="1246822"/>
                  </a:lnTo>
                  <a:lnTo>
                    <a:pt x="870165" y="1246822"/>
                  </a:lnTo>
                  <a:lnTo>
                    <a:pt x="870165" y="846899"/>
                  </a:lnTo>
                  <a:close/>
                </a:path>
                <a:path w="2128520" h="6363334">
                  <a:moveTo>
                    <a:pt x="870165" y="423456"/>
                  </a:moveTo>
                  <a:lnTo>
                    <a:pt x="846645" y="423456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456"/>
                  </a:lnTo>
                  <a:close/>
                </a:path>
                <a:path w="2128520" h="6363334">
                  <a:moveTo>
                    <a:pt x="870165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65" y="399923"/>
                  </a:lnTo>
                  <a:lnTo>
                    <a:pt x="870165" y="0"/>
                  </a:lnTo>
                  <a:close/>
                </a:path>
                <a:path w="2128520" h="6363334">
                  <a:moveTo>
                    <a:pt x="1293482" y="1270355"/>
                  </a:moveTo>
                  <a:lnTo>
                    <a:pt x="1269961" y="1270355"/>
                  </a:lnTo>
                  <a:lnTo>
                    <a:pt x="1269961" y="1670278"/>
                  </a:lnTo>
                  <a:lnTo>
                    <a:pt x="1293482" y="1670278"/>
                  </a:lnTo>
                  <a:lnTo>
                    <a:pt x="1293482" y="1270355"/>
                  </a:lnTo>
                  <a:close/>
                </a:path>
                <a:path w="2128520" h="6363334">
                  <a:moveTo>
                    <a:pt x="1293482" y="846899"/>
                  </a:moveTo>
                  <a:lnTo>
                    <a:pt x="1269961" y="846899"/>
                  </a:lnTo>
                  <a:lnTo>
                    <a:pt x="1269961" y="1246822"/>
                  </a:lnTo>
                  <a:lnTo>
                    <a:pt x="1293482" y="1246822"/>
                  </a:lnTo>
                  <a:lnTo>
                    <a:pt x="1293482" y="846899"/>
                  </a:lnTo>
                  <a:close/>
                </a:path>
                <a:path w="2128520" h="6363334">
                  <a:moveTo>
                    <a:pt x="1293482" y="423456"/>
                  </a:moveTo>
                  <a:lnTo>
                    <a:pt x="1269961" y="423456"/>
                  </a:lnTo>
                  <a:lnTo>
                    <a:pt x="1269961" y="823379"/>
                  </a:lnTo>
                  <a:lnTo>
                    <a:pt x="1293482" y="823379"/>
                  </a:lnTo>
                  <a:lnTo>
                    <a:pt x="1293482" y="423456"/>
                  </a:lnTo>
                  <a:close/>
                </a:path>
                <a:path w="2128520" h="6363334">
                  <a:moveTo>
                    <a:pt x="1293482" y="0"/>
                  </a:moveTo>
                  <a:lnTo>
                    <a:pt x="1269961" y="0"/>
                  </a:lnTo>
                  <a:lnTo>
                    <a:pt x="1269961" y="399923"/>
                  </a:lnTo>
                  <a:lnTo>
                    <a:pt x="1293482" y="399923"/>
                  </a:lnTo>
                  <a:lnTo>
                    <a:pt x="1293482" y="0"/>
                  </a:lnTo>
                  <a:close/>
                </a:path>
                <a:path w="2128520" h="6363334">
                  <a:moveTo>
                    <a:pt x="1716811" y="1270355"/>
                  </a:moveTo>
                  <a:lnTo>
                    <a:pt x="1693291" y="1270355"/>
                  </a:lnTo>
                  <a:lnTo>
                    <a:pt x="1693291" y="1670278"/>
                  </a:lnTo>
                  <a:lnTo>
                    <a:pt x="1716811" y="1670278"/>
                  </a:lnTo>
                  <a:lnTo>
                    <a:pt x="1716811" y="1270355"/>
                  </a:lnTo>
                  <a:close/>
                </a:path>
                <a:path w="2128520" h="6363334">
                  <a:moveTo>
                    <a:pt x="1716811" y="846899"/>
                  </a:moveTo>
                  <a:lnTo>
                    <a:pt x="1693291" y="846899"/>
                  </a:lnTo>
                  <a:lnTo>
                    <a:pt x="1693291" y="1246822"/>
                  </a:lnTo>
                  <a:lnTo>
                    <a:pt x="1716811" y="1246822"/>
                  </a:lnTo>
                  <a:lnTo>
                    <a:pt x="1716811" y="846899"/>
                  </a:lnTo>
                  <a:close/>
                </a:path>
                <a:path w="2128520" h="6363334">
                  <a:moveTo>
                    <a:pt x="1716811" y="423456"/>
                  </a:moveTo>
                  <a:lnTo>
                    <a:pt x="1693291" y="423456"/>
                  </a:lnTo>
                  <a:lnTo>
                    <a:pt x="1693291" y="823379"/>
                  </a:lnTo>
                  <a:lnTo>
                    <a:pt x="1716811" y="823379"/>
                  </a:lnTo>
                  <a:lnTo>
                    <a:pt x="1716811" y="423456"/>
                  </a:lnTo>
                  <a:close/>
                </a:path>
                <a:path w="2128520" h="6363334">
                  <a:moveTo>
                    <a:pt x="1716811" y="0"/>
                  </a:moveTo>
                  <a:lnTo>
                    <a:pt x="1693291" y="0"/>
                  </a:lnTo>
                  <a:lnTo>
                    <a:pt x="1693291" y="399923"/>
                  </a:lnTo>
                  <a:lnTo>
                    <a:pt x="1716811" y="399923"/>
                  </a:lnTo>
                  <a:lnTo>
                    <a:pt x="1716811" y="0"/>
                  </a:lnTo>
                  <a:close/>
                </a:path>
                <a:path w="2128520" h="6363334">
                  <a:moveTo>
                    <a:pt x="2128367" y="4234497"/>
                  </a:moveTo>
                  <a:lnTo>
                    <a:pt x="1716811" y="4234497"/>
                  </a:lnTo>
                  <a:lnTo>
                    <a:pt x="1716811" y="3822814"/>
                  </a:lnTo>
                  <a:lnTo>
                    <a:pt x="1693291" y="3822814"/>
                  </a:lnTo>
                  <a:lnTo>
                    <a:pt x="1693291" y="4234497"/>
                  </a:lnTo>
                  <a:lnTo>
                    <a:pt x="1693291" y="4258627"/>
                  </a:lnTo>
                  <a:lnTo>
                    <a:pt x="1693291" y="4657471"/>
                  </a:lnTo>
                  <a:lnTo>
                    <a:pt x="1293482" y="4657471"/>
                  </a:lnTo>
                  <a:lnTo>
                    <a:pt x="1293482" y="4258627"/>
                  </a:lnTo>
                  <a:lnTo>
                    <a:pt x="1693291" y="4258627"/>
                  </a:lnTo>
                  <a:lnTo>
                    <a:pt x="1693291" y="4234497"/>
                  </a:lnTo>
                  <a:lnTo>
                    <a:pt x="1293482" y="4234497"/>
                  </a:lnTo>
                  <a:lnTo>
                    <a:pt x="1293482" y="3822814"/>
                  </a:lnTo>
                  <a:lnTo>
                    <a:pt x="1269961" y="3822814"/>
                  </a:lnTo>
                  <a:lnTo>
                    <a:pt x="1269961" y="4234497"/>
                  </a:lnTo>
                  <a:lnTo>
                    <a:pt x="1269961" y="4258627"/>
                  </a:lnTo>
                  <a:lnTo>
                    <a:pt x="1269961" y="4657471"/>
                  </a:lnTo>
                  <a:lnTo>
                    <a:pt x="870165" y="4657471"/>
                  </a:lnTo>
                  <a:lnTo>
                    <a:pt x="870165" y="4258627"/>
                  </a:lnTo>
                  <a:lnTo>
                    <a:pt x="1269961" y="4258627"/>
                  </a:lnTo>
                  <a:lnTo>
                    <a:pt x="1269961" y="4234497"/>
                  </a:lnTo>
                  <a:lnTo>
                    <a:pt x="870165" y="4234497"/>
                  </a:lnTo>
                  <a:lnTo>
                    <a:pt x="870165" y="3822814"/>
                  </a:lnTo>
                  <a:lnTo>
                    <a:pt x="846645" y="3822814"/>
                  </a:lnTo>
                  <a:lnTo>
                    <a:pt x="846645" y="4234497"/>
                  </a:lnTo>
                  <a:lnTo>
                    <a:pt x="846645" y="4258627"/>
                  </a:lnTo>
                  <a:lnTo>
                    <a:pt x="846645" y="4657471"/>
                  </a:lnTo>
                  <a:lnTo>
                    <a:pt x="446836" y="4657471"/>
                  </a:lnTo>
                  <a:lnTo>
                    <a:pt x="446836" y="4258627"/>
                  </a:lnTo>
                  <a:lnTo>
                    <a:pt x="846645" y="4258627"/>
                  </a:lnTo>
                  <a:lnTo>
                    <a:pt x="846645" y="4234497"/>
                  </a:lnTo>
                  <a:lnTo>
                    <a:pt x="446836" y="4234497"/>
                  </a:lnTo>
                  <a:lnTo>
                    <a:pt x="446836" y="3822814"/>
                  </a:lnTo>
                  <a:lnTo>
                    <a:pt x="423316" y="3822814"/>
                  </a:lnTo>
                  <a:lnTo>
                    <a:pt x="423316" y="4234497"/>
                  </a:lnTo>
                  <a:lnTo>
                    <a:pt x="423316" y="4258627"/>
                  </a:lnTo>
                  <a:lnTo>
                    <a:pt x="423316" y="4657471"/>
                  </a:lnTo>
                  <a:lnTo>
                    <a:pt x="23520" y="4657471"/>
                  </a:lnTo>
                  <a:lnTo>
                    <a:pt x="23520" y="4258627"/>
                  </a:lnTo>
                  <a:lnTo>
                    <a:pt x="423316" y="4258627"/>
                  </a:lnTo>
                  <a:lnTo>
                    <a:pt x="423316" y="4234497"/>
                  </a:lnTo>
                  <a:lnTo>
                    <a:pt x="11760" y="4234497"/>
                  </a:lnTo>
                  <a:lnTo>
                    <a:pt x="11760" y="4245927"/>
                  </a:lnTo>
                  <a:lnTo>
                    <a:pt x="0" y="4245927"/>
                  </a:lnTo>
                  <a:lnTo>
                    <a:pt x="0" y="6363335"/>
                  </a:lnTo>
                  <a:lnTo>
                    <a:pt x="23520" y="6363335"/>
                  </a:lnTo>
                  <a:lnTo>
                    <a:pt x="23520" y="5951791"/>
                  </a:lnTo>
                  <a:lnTo>
                    <a:pt x="2128367" y="5951791"/>
                  </a:lnTo>
                  <a:lnTo>
                    <a:pt x="2128367" y="5928931"/>
                  </a:lnTo>
                  <a:lnTo>
                    <a:pt x="23520" y="5928931"/>
                  </a:lnTo>
                  <a:lnTo>
                    <a:pt x="23520" y="5528818"/>
                  </a:lnTo>
                  <a:lnTo>
                    <a:pt x="2128367" y="5528818"/>
                  </a:lnTo>
                  <a:lnTo>
                    <a:pt x="2128367" y="5504688"/>
                  </a:lnTo>
                  <a:lnTo>
                    <a:pt x="23520" y="5504688"/>
                  </a:lnTo>
                  <a:lnTo>
                    <a:pt x="23520" y="5104574"/>
                  </a:lnTo>
                  <a:lnTo>
                    <a:pt x="2128367" y="5104574"/>
                  </a:lnTo>
                  <a:lnTo>
                    <a:pt x="2128367" y="5081714"/>
                  </a:lnTo>
                  <a:lnTo>
                    <a:pt x="23520" y="5081714"/>
                  </a:lnTo>
                  <a:lnTo>
                    <a:pt x="23520" y="4681601"/>
                  </a:lnTo>
                  <a:lnTo>
                    <a:pt x="423316" y="4681601"/>
                  </a:lnTo>
                  <a:lnTo>
                    <a:pt x="423316" y="5081397"/>
                  </a:lnTo>
                  <a:lnTo>
                    <a:pt x="446836" y="5081397"/>
                  </a:lnTo>
                  <a:lnTo>
                    <a:pt x="446836" y="4681601"/>
                  </a:lnTo>
                  <a:lnTo>
                    <a:pt x="846645" y="468160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601"/>
                  </a:lnTo>
                  <a:lnTo>
                    <a:pt x="2128367" y="4681601"/>
                  </a:lnTo>
                  <a:lnTo>
                    <a:pt x="2128367" y="4657471"/>
                  </a:lnTo>
                  <a:lnTo>
                    <a:pt x="1716811" y="4657471"/>
                  </a:lnTo>
                  <a:lnTo>
                    <a:pt x="1716811" y="4258627"/>
                  </a:lnTo>
                  <a:lnTo>
                    <a:pt x="2128367" y="4258627"/>
                  </a:lnTo>
                  <a:lnTo>
                    <a:pt x="2128367" y="4245927"/>
                  </a:lnTo>
                  <a:lnTo>
                    <a:pt x="2128367" y="4234497"/>
                  </a:lnTo>
                  <a:close/>
                </a:path>
                <a:path w="2128520" h="6363334">
                  <a:moveTo>
                    <a:pt x="2128367" y="2105482"/>
                  </a:moveTo>
                  <a:lnTo>
                    <a:pt x="1716811" y="2105482"/>
                  </a:lnTo>
                  <a:lnTo>
                    <a:pt x="1716811" y="1693799"/>
                  </a:lnTo>
                  <a:lnTo>
                    <a:pt x="1693291" y="1693799"/>
                  </a:lnTo>
                  <a:lnTo>
                    <a:pt x="1693291" y="2105482"/>
                  </a:lnTo>
                  <a:lnTo>
                    <a:pt x="1693291" y="2129625"/>
                  </a:lnTo>
                  <a:lnTo>
                    <a:pt x="1693291" y="2528455"/>
                  </a:lnTo>
                  <a:lnTo>
                    <a:pt x="1293482" y="2528455"/>
                  </a:lnTo>
                  <a:lnTo>
                    <a:pt x="1293482" y="2129625"/>
                  </a:lnTo>
                  <a:lnTo>
                    <a:pt x="1693291" y="2129625"/>
                  </a:lnTo>
                  <a:lnTo>
                    <a:pt x="1693291" y="2105482"/>
                  </a:lnTo>
                  <a:lnTo>
                    <a:pt x="1293482" y="2105482"/>
                  </a:lnTo>
                  <a:lnTo>
                    <a:pt x="1293482" y="1693799"/>
                  </a:lnTo>
                  <a:lnTo>
                    <a:pt x="1269961" y="1693799"/>
                  </a:lnTo>
                  <a:lnTo>
                    <a:pt x="1269961" y="2105482"/>
                  </a:lnTo>
                  <a:lnTo>
                    <a:pt x="1269961" y="2129625"/>
                  </a:lnTo>
                  <a:lnTo>
                    <a:pt x="1269961" y="2528455"/>
                  </a:lnTo>
                  <a:lnTo>
                    <a:pt x="870165" y="2528455"/>
                  </a:lnTo>
                  <a:lnTo>
                    <a:pt x="870165" y="2129625"/>
                  </a:lnTo>
                  <a:lnTo>
                    <a:pt x="1269961" y="2129625"/>
                  </a:lnTo>
                  <a:lnTo>
                    <a:pt x="1269961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846645" y="2129625"/>
                  </a:lnTo>
                  <a:lnTo>
                    <a:pt x="846645" y="2528455"/>
                  </a:lnTo>
                  <a:lnTo>
                    <a:pt x="446836" y="2528455"/>
                  </a:lnTo>
                  <a:lnTo>
                    <a:pt x="446836" y="2129625"/>
                  </a:lnTo>
                  <a:lnTo>
                    <a:pt x="846645" y="2129625"/>
                  </a:lnTo>
                  <a:lnTo>
                    <a:pt x="846645" y="2105482"/>
                  </a:lnTo>
                  <a:lnTo>
                    <a:pt x="446836" y="2105482"/>
                  </a:lnTo>
                  <a:lnTo>
                    <a:pt x="446836" y="1693799"/>
                  </a:lnTo>
                  <a:lnTo>
                    <a:pt x="423316" y="1693799"/>
                  </a:lnTo>
                  <a:lnTo>
                    <a:pt x="423316" y="2105482"/>
                  </a:lnTo>
                  <a:lnTo>
                    <a:pt x="423316" y="2129625"/>
                  </a:lnTo>
                  <a:lnTo>
                    <a:pt x="423316" y="2528455"/>
                  </a:lnTo>
                  <a:lnTo>
                    <a:pt x="23520" y="2528455"/>
                  </a:lnTo>
                  <a:lnTo>
                    <a:pt x="23520" y="2129625"/>
                  </a:lnTo>
                  <a:lnTo>
                    <a:pt x="423316" y="2129625"/>
                  </a:lnTo>
                  <a:lnTo>
                    <a:pt x="423316" y="2105482"/>
                  </a:lnTo>
                  <a:lnTo>
                    <a:pt x="11760" y="2105482"/>
                  </a:lnTo>
                  <a:lnTo>
                    <a:pt x="11760" y="2116925"/>
                  </a:lnTo>
                  <a:lnTo>
                    <a:pt x="0" y="2116925"/>
                  </a:lnTo>
                  <a:lnTo>
                    <a:pt x="0" y="4234332"/>
                  </a:lnTo>
                  <a:lnTo>
                    <a:pt x="23520" y="4234332"/>
                  </a:lnTo>
                  <a:lnTo>
                    <a:pt x="23520" y="3822789"/>
                  </a:lnTo>
                  <a:lnTo>
                    <a:pt x="2128367" y="3822789"/>
                  </a:lnTo>
                  <a:lnTo>
                    <a:pt x="2128367" y="3799916"/>
                  </a:lnTo>
                  <a:lnTo>
                    <a:pt x="23520" y="3799916"/>
                  </a:lnTo>
                  <a:lnTo>
                    <a:pt x="23520" y="3399815"/>
                  </a:lnTo>
                  <a:lnTo>
                    <a:pt x="423316" y="3399815"/>
                  </a:lnTo>
                  <a:lnTo>
                    <a:pt x="423316" y="3799281"/>
                  </a:lnTo>
                  <a:lnTo>
                    <a:pt x="446836" y="3799281"/>
                  </a:lnTo>
                  <a:lnTo>
                    <a:pt x="446836" y="3399815"/>
                  </a:lnTo>
                  <a:lnTo>
                    <a:pt x="846645" y="3399815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15"/>
                  </a:lnTo>
                  <a:lnTo>
                    <a:pt x="1269961" y="3399815"/>
                  </a:lnTo>
                  <a:lnTo>
                    <a:pt x="1269961" y="3799281"/>
                  </a:lnTo>
                  <a:lnTo>
                    <a:pt x="1293482" y="3799281"/>
                  </a:lnTo>
                  <a:lnTo>
                    <a:pt x="1293482" y="3399815"/>
                  </a:lnTo>
                  <a:lnTo>
                    <a:pt x="1693291" y="3399815"/>
                  </a:lnTo>
                  <a:lnTo>
                    <a:pt x="1693291" y="3799281"/>
                  </a:lnTo>
                  <a:lnTo>
                    <a:pt x="1716811" y="3799281"/>
                  </a:lnTo>
                  <a:lnTo>
                    <a:pt x="1716811" y="3399815"/>
                  </a:lnTo>
                  <a:lnTo>
                    <a:pt x="2128367" y="3399815"/>
                  </a:lnTo>
                  <a:lnTo>
                    <a:pt x="2128367" y="3375672"/>
                  </a:lnTo>
                  <a:lnTo>
                    <a:pt x="1716811" y="3375672"/>
                  </a:lnTo>
                  <a:lnTo>
                    <a:pt x="1716811" y="2975914"/>
                  </a:lnTo>
                  <a:lnTo>
                    <a:pt x="1693291" y="2975914"/>
                  </a:lnTo>
                  <a:lnTo>
                    <a:pt x="1693291" y="3375672"/>
                  </a:lnTo>
                  <a:lnTo>
                    <a:pt x="1293482" y="3375672"/>
                  </a:lnTo>
                  <a:lnTo>
                    <a:pt x="1293482" y="2975914"/>
                  </a:lnTo>
                  <a:lnTo>
                    <a:pt x="1269961" y="2975914"/>
                  </a:lnTo>
                  <a:lnTo>
                    <a:pt x="1269961" y="3375672"/>
                  </a:lnTo>
                  <a:lnTo>
                    <a:pt x="870165" y="3375672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75672"/>
                  </a:lnTo>
                  <a:lnTo>
                    <a:pt x="446836" y="3375672"/>
                  </a:lnTo>
                  <a:lnTo>
                    <a:pt x="446836" y="2975914"/>
                  </a:lnTo>
                  <a:lnTo>
                    <a:pt x="423316" y="2975914"/>
                  </a:lnTo>
                  <a:lnTo>
                    <a:pt x="423316" y="3375672"/>
                  </a:lnTo>
                  <a:lnTo>
                    <a:pt x="23520" y="3375672"/>
                  </a:lnTo>
                  <a:lnTo>
                    <a:pt x="23520" y="2975572"/>
                  </a:lnTo>
                  <a:lnTo>
                    <a:pt x="2128367" y="2975572"/>
                  </a:lnTo>
                  <a:lnTo>
                    <a:pt x="2128367" y="2952699"/>
                  </a:lnTo>
                  <a:lnTo>
                    <a:pt x="23520" y="2952699"/>
                  </a:lnTo>
                  <a:lnTo>
                    <a:pt x="23520" y="2552598"/>
                  </a:lnTo>
                  <a:lnTo>
                    <a:pt x="423316" y="2552598"/>
                  </a:lnTo>
                  <a:lnTo>
                    <a:pt x="423316" y="2952381"/>
                  </a:lnTo>
                  <a:lnTo>
                    <a:pt x="446836" y="2952381"/>
                  </a:lnTo>
                  <a:lnTo>
                    <a:pt x="446836" y="2552598"/>
                  </a:lnTo>
                  <a:lnTo>
                    <a:pt x="846645" y="2552598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98"/>
                  </a:lnTo>
                  <a:lnTo>
                    <a:pt x="1269961" y="2552598"/>
                  </a:lnTo>
                  <a:lnTo>
                    <a:pt x="1269961" y="2952381"/>
                  </a:lnTo>
                  <a:lnTo>
                    <a:pt x="1293482" y="2952381"/>
                  </a:lnTo>
                  <a:lnTo>
                    <a:pt x="1293482" y="2552598"/>
                  </a:lnTo>
                  <a:lnTo>
                    <a:pt x="1693291" y="2552598"/>
                  </a:lnTo>
                  <a:lnTo>
                    <a:pt x="1693291" y="2952381"/>
                  </a:lnTo>
                  <a:lnTo>
                    <a:pt x="1716811" y="2952381"/>
                  </a:lnTo>
                  <a:lnTo>
                    <a:pt x="1716811" y="2552598"/>
                  </a:lnTo>
                  <a:lnTo>
                    <a:pt x="2128367" y="2552598"/>
                  </a:lnTo>
                  <a:lnTo>
                    <a:pt x="2128367" y="2528455"/>
                  </a:lnTo>
                  <a:lnTo>
                    <a:pt x="1716811" y="2528455"/>
                  </a:lnTo>
                  <a:lnTo>
                    <a:pt x="1716811" y="2129625"/>
                  </a:lnTo>
                  <a:lnTo>
                    <a:pt x="2128367" y="2129625"/>
                  </a:lnTo>
                  <a:lnTo>
                    <a:pt x="2128367" y="2116925"/>
                  </a:lnTo>
                  <a:lnTo>
                    <a:pt x="2128367" y="2105482"/>
                  </a:lnTo>
                  <a:close/>
                </a:path>
                <a:path w="2128520" h="6363334">
                  <a:moveTo>
                    <a:pt x="2128367" y="1670913"/>
                  </a:moveTo>
                  <a:lnTo>
                    <a:pt x="23520" y="1670913"/>
                  </a:lnTo>
                  <a:lnTo>
                    <a:pt x="23520" y="1270800"/>
                  </a:lnTo>
                  <a:lnTo>
                    <a:pt x="0" y="1270800"/>
                  </a:lnTo>
                  <a:lnTo>
                    <a:pt x="0" y="1670913"/>
                  </a:lnTo>
                  <a:lnTo>
                    <a:pt x="0" y="1693773"/>
                  </a:lnTo>
                  <a:lnTo>
                    <a:pt x="0" y="2105317"/>
                  </a:lnTo>
                  <a:lnTo>
                    <a:pt x="23520" y="2105317"/>
                  </a:lnTo>
                  <a:lnTo>
                    <a:pt x="23520" y="1693773"/>
                  </a:lnTo>
                  <a:lnTo>
                    <a:pt x="2128367" y="1693773"/>
                  </a:lnTo>
                  <a:lnTo>
                    <a:pt x="2128367" y="1670913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55682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7499464"/>
                  </a:moveTo>
                  <a:lnTo>
                    <a:pt x="423316" y="7499464"/>
                  </a:lnTo>
                  <a:lnTo>
                    <a:pt x="423316" y="7899387"/>
                  </a:lnTo>
                  <a:lnTo>
                    <a:pt x="446836" y="7899387"/>
                  </a:lnTo>
                  <a:lnTo>
                    <a:pt x="446836" y="7499464"/>
                  </a:lnTo>
                  <a:close/>
                </a:path>
                <a:path w="4257040" h="10287635">
                  <a:moveTo>
                    <a:pt x="446836" y="7076021"/>
                  </a:moveTo>
                  <a:lnTo>
                    <a:pt x="423316" y="7076021"/>
                  </a:lnTo>
                  <a:lnTo>
                    <a:pt x="423316" y="7475944"/>
                  </a:lnTo>
                  <a:lnTo>
                    <a:pt x="446836" y="7475944"/>
                  </a:lnTo>
                  <a:lnTo>
                    <a:pt x="446836" y="7076021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7499464"/>
                  </a:moveTo>
                  <a:lnTo>
                    <a:pt x="846645" y="7499464"/>
                  </a:lnTo>
                  <a:lnTo>
                    <a:pt x="846645" y="7899387"/>
                  </a:lnTo>
                  <a:lnTo>
                    <a:pt x="870165" y="7899387"/>
                  </a:lnTo>
                  <a:lnTo>
                    <a:pt x="870165" y="7499464"/>
                  </a:lnTo>
                  <a:close/>
                </a:path>
                <a:path w="4257040" h="10287635">
                  <a:moveTo>
                    <a:pt x="870165" y="7076021"/>
                  </a:moveTo>
                  <a:lnTo>
                    <a:pt x="846645" y="7076021"/>
                  </a:lnTo>
                  <a:lnTo>
                    <a:pt x="846645" y="7475944"/>
                  </a:lnTo>
                  <a:lnTo>
                    <a:pt x="870165" y="7475944"/>
                  </a:lnTo>
                  <a:lnTo>
                    <a:pt x="870165" y="7076021"/>
                  </a:lnTo>
                  <a:close/>
                </a:path>
                <a:path w="4257040" h="10287635">
                  <a:moveTo>
                    <a:pt x="870165" y="6652565"/>
                  </a:moveTo>
                  <a:lnTo>
                    <a:pt x="846645" y="6652565"/>
                  </a:lnTo>
                  <a:lnTo>
                    <a:pt x="846645" y="7052488"/>
                  </a:lnTo>
                  <a:lnTo>
                    <a:pt x="870165" y="7052488"/>
                  </a:lnTo>
                  <a:lnTo>
                    <a:pt x="870165" y="6652565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7499464"/>
                  </a:moveTo>
                  <a:lnTo>
                    <a:pt x="1269961" y="7499464"/>
                  </a:lnTo>
                  <a:lnTo>
                    <a:pt x="1269961" y="7899387"/>
                  </a:lnTo>
                  <a:lnTo>
                    <a:pt x="1293482" y="7899387"/>
                  </a:lnTo>
                  <a:lnTo>
                    <a:pt x="1293482" y="7499464"/>
                  </a:lnTo>
                  <a:close/>
                </a:path>
                <a:path w="4257040" h="10287635">
                  <a:moveTo>
                    <a:pt x="1293482" y="7076021"/>
                  </a:moveTo>
                  <a:lnTo>
                    <a:pt x="1269961" y="7076021"/>
                  </a:lnTo>
                  <a:lnTo>
                    <a:pt x="1269961" y="7475944"/>
                  </a:lnTo>
                  <a:lnTo>
                    <a:pt x="1293482" y="7475944"/>
                  </a:lnTo>
                  <a:lnTo>
                    <a:pt x="1293482" y="7076021"/>
                  </a:lnTo>
                  <a:close/>
                </a:path>
                <a:path w="4257040" h="10287635">
                  <a:moveTo>
                    <a:pt x="1293482" y="6652565"/>
                  </a:moveTo>
                  <a:lnTo>
                    <a:pt x="1269961" y="6652565"/>
                  </a:lnTo>
                  <a:lnTo>
                    <a:pt x="1269961" y="7052488"/>
                  </a:lnTo>
                  <a:lnTo>
                    <a:pt x="1293482" y="7052488"/>
                  </a:lnTo>
                  <a:lnTo>
                    <a:pt x="1293482" y="6652565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7499464"/>
                  </a:moveTo>
                  <a:lnTo>
                    <a:pt x="1693291" y="7499464"/>
                  </a:lnTo>
                  <a:lnTo>
                    <a:pt x="1693291" y="7899387"/>
                  </a:lnTo>
                  <a:lnTo>
                    <a:pt x="1716811" y="7899387"/>
                  </a:lnTo>
                  <a:lnTo>
                    <a:pt x="1716811" y="7499464"/>
                  </a:lnTo>
                  <a:close/>
                </a:path>
                <a:path w="4257040" h="10287635">
                  <a:moveTo>
                    <a:pt x="1716811" y="7076021"/>
                  </a:moveTo>
                  <a:lnTo>
                    <a:pt x="1693291" y="7076021"/>
                  </a:lnTo>
                  <a:lnTo>
                    <a:pt x="1693291" y="7475944"/>
                  </a:lnTo>
                  <a:lnTo>
                    <a:pt x="1716811" y="7475944"/>
                  </a:lnTo>
                  <a:lnTo>
                    <a:pt x="1716811" y="7076021"/>
                  </a:lnTo>
                  <a:close/>
                </a:path>
                <a:path w="4257040" h="10287635">
                  <a:moveTo>
                    <a:pt x="1716811" y="6652565"/>
                  </a:moveTo>
                  <a:lnTo>
                    <a:pt x="1693291" y="6652565"/>
                  </a:lnTo>
                  <a:lnTo>
                    <a:pt x="1693291" y="7052488"/>
                  </a:lnTo>
                  <a:lnTo>
                    <a:pt x="1716811" y="7052488"/>
                  </a:lnTo>
                  <a:lnTo>
                    <a:pt x="1716811" y="6652565"/>
                  </a:lnTo>
                  <a:close/>
                </a:path>
                <a:path w="4257040" h="10287635">
                  <a:moveTo>
                    <a:pt x="2128367" y="8334603"/>
                  </a:moveTo>
                  <a:lnTo>
                    <a:pt x="1716811" y="8334603"/>
                  </a:lnTo>
                  <a:lnTo>
                    <a:pt x="1716811" y="7922920"/>
                  </a:lnTo>
                  <a:lnTo>
                    <a:pt x="1693291" y="7922920"/>
                  </a:lnTo>
                  <a:lnTo>
                    <a:pt x="1693291" y="8334603"/>
                  </a:lnTo>
                  <a:lnTo>
                    <a:pt x="1693291" y="8358733"/>
                  </a:lnTo>
                  <a:lnTo>
                    <a:pt x="1693291" y="8757577"/>
                  </a:lnTo>
                  <a:lnTo>
                    <a:pt x="1293482" y="8757577"/>
                  </a:lnTo>
                  <a:lnTo>
                    <a:pt x="1293482" y="8358733"/>
                  </a:lnTo>
                  <a:lnTo>
                    <a:pt x="1693291" y="8358733"/>
                  </a:lnTo>
                  <a:lnTo>
                    <a:pt x="1693291" y="8334603"/>
                  </a:lnTo>
                  <a:lnTo>
                    <a:pt x="1293482" y="8334603"/>
                  </a:lnTo>
                  <a:lnTo>
                    <a:pt x="1293482" y="7922920"/>
                  </a:lnTo>
                  <a:lnTo>
                    <a:pt x="1269961" y="7922920"/>
                  </a:lnTo>
                  <a:lnTo>
                    <a:pt x="1269961" y="8334603"/>
                  </a:lnTo>
                  <a:lnTo>
                    <a:pt x="1269961" y="8358733"/>
                  </a:lnTo>
                  <a:lnTo>
                    <a:pt x="1269961" y="8757577"/>
                  </a:lnTo>
                  <a:lnTo>
                    <a:pt x="870165" y="8757577"/>
                  </a:lnTo>
                  <a:lnTo>
                    <a:pt x="870165" y="8358733"/>
                  </a:lnTo>
                  <a:lnTo>
                    <a:pt x="1269961" y="8358733"/>
                  </a:lnTo>
                  <a:lnTo>
                    <a:pt x="1269961" y="8334603"/>
                  </a:lnTo>
                  <a:lnTo>
                    <a:pt x="870165" y="8334603"/>
                  </a:lnTo>
                  <a:lnTo>
                    <a:pt x="870165" y="7922920"/>
                  </a:lnTo>
                  <a:lnTo>
                    <a:pt x="846645" y="7922920"/>
                  </a:lnTo>
                  <a:lnTo>
                    <a:pt x="846645" y="8334603"/>
                  </a:lnTo>
                  <a:lnTo>
                    <a:pt x="846645" y="8358733"/>
                  </a:lnTo>
                  <a:lnTo>
                    <a:pt x="846645" y="8757577"/>
                  </a:lnTo>
                  <a:lnTo>
                    <a:pt x="446836" y="8757577"/>
                  </a:lnTo>
                  <a:lnTo>
                    <a:pt x="446836" y="8358733"/>
                  </a:lnTo>
                  <a:lnTo>
                    <a:pt x="846645" y="8358733"/>
                  </a:lnTo>
                  <a:lnTo>
                    <a:pt x="846645" y="8334603"/>
                  </a:lnTo>
                  <a:lnTo>
                    <a:pt x="446836" y="8334603"/>
                  </a:lnTo>
                  <a:lnTo>
                    <a:pt x="446836" y="7922920"/>
                  </a:lnTo>
                  <a:lnTo>
                    <a:pt x="423316" y="7922920"/>
                  </a:lnTo>
                  <a:lnTo>
                    <a:pt x="423316" y="8334603"/>
                  </a:lnTo>
                  <a:lnTo>
                    <a:pt x="423316" y="8358733"/>
                  </a:lnTo>
                  <a:lnTo>
                    <a:pt x="423316" y="8757577"/>
                  </a:lnTo>
                  <a:lnTo>
                    <a:pt x="23520" y="8757577"/>
                  </a:lnTo>
                  <a:lnTo>
                    <a:pt x="23520" y="8358733"/>
                  </a:lnTo>
                  <a:lnTo>
                    <a:pt x="423316" y="8358733"/>
                  </a:lnTo>
                  <a:lnTo>
                    <a:pt x="423316" y="8334603"/>
                  </a:lnTo>
                  <a:lnTo>
                    <a:pt x="11760" y="8334603"/>
                  </a:lnTo>
                  <a:lnTo>
                    <a:pt x="11760" y="8346033"/>
                  </a:lnTo>
                  <a:lnTo>
                    <a:pt x="0" y="8346033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lnTo>
                    <a:pt x="23520" y="10029038"/>
                  </a:lnTo>
                  <a:lnTo>
                    <a:pt x="23520" y="9628924"/>
                  </a:lnTo>
                  <a:lnTo>
                    <a:pt x="423316" y="9628924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628924"/>
                  </a:lnTo>
                  <a:lnTo>
                    <a:pt x="846645" y="962892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924"/>
                  </a:lnTo>
                  <a:lnTo>
                    <a:pt x="1269961" y="9628924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628924"/>
                  </a:lnTo>
                  <a:lnTo>
                    <a:pt x="1693291" y="962892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28924"/>
                  </a:lnTo>
                  <a:lnTo>
                    <a:pt x="2128367" y="9628924"/>
                  </a:lnTo>
                  <a:lnTo>
                    <a:pt x="2128367" y="9604794"/>
                  </a:lnTo>
                  <a:lnTo>
                    <a:pt x="1716811" y="9604794"/>
                  </a:lnTo>
                  <a:lnTo>
                    <a:pt x="1716811" y="9205023"/>
                  </a:lnTo>
                  <a:lnTo>
                    <a:pt x="1693291" y="9205023"/>
                  </a:lnTo>
                  <a:lnTo>
                    <a:pt x="1693291" y="9604794"/>
                  </a:lnTo>
                  <a:lnTo>
                    <a:pt x="1293482" y="9604794"/>
                  </a:lnTo>
                  <a:lnTo>
                    <a:pt x="1293482" y="9205023"/>
                  </a:lnTo>
                  <a:lnTo>
                    <a:pt x="1269961" y="9205023"/>
                  </a:lnTo>
                  <a:lnTo>
                    <a:pt x="1269961" y="9604794"/>
                  </a:lnTo>
                  <a:lnTo>
                    <a:pt x="870165" y="9604794"/>
                  </a:lnTo>
                  <a:lnTo>
                    <a:pt x="870165" y="9205023"/>
                  </a:lnTo>
                  <a:lnTo>
                    <a:pt x="846645" y="9205023"/>
                  </a:lnTo>
                  <a:lnTo>
                    <a:pt x="846645" y="9604794"/>
                  </a:lnTo>
                  <a:lnTo>
                    <a:pt x="446836" y="9604794"/>
                  </a:lnTo>
                  <a:lnTo>
                    <a:pt x="446836" y="9205023"/>
                  </a:lnTo>
                  <a:lnTo>
                    <a:pt x="423316" y="9205023"/>
                  </a:lnTo>
                  <a:lnTo>
                    <a:pt x="423316" y="9604794"/>
                  </a:lnTo>
                  <a:lnTo>
                    <a:pt x="23520" y="9604794"/>
                  </a:lnTo>
                  <a:lnTo>
                    <a:pt x="23520" y="9204681"/>
                  </a:lnTo>
                  <a:lnTo>
                    <a:pt x="2128367" y="9204681"/>
                  </a:lnTo>
                  <a:lnTo>
                    <a:pt x="2128367" y="9181821"/>
                  </a:lnTo>
                  <a:lnTo>
                    <a:pt x="23520" y="9181821"/>
                  </a:lnTo>
                  <a:lnTo>
                    <a:pt x="23520" y="8781707"/>
                  </a:lnTo>
                  <a:lnTo>
                    <a:pt x="423316" y="8781707"/>
                  </a:lnTo>
                  <a:lnTo>
                    <a:pt x="423316" y="9181503"/>
                  </a:lnTo>
                  <a:lnTo>
                    <a:pt x="446836" y="9181503"/>
                  </a:lnTo>
                  <a:lnTo>
                    <a:pt x="446836" y="8781707"/>
                  </a:lnTo>
                  <a:lnTo>
                    <a:pt x="846645" y="8781707"/>
                  </a:lnTo>
                  <a:lnTo>
                    <a:pt x="846645" y="9181503"/>
                  </a:lnTo>
                  <a:lnTo>
                    <a:pt x="870165" y="9181503"/>
                  </a:lnTo>
                  <a:lnTo>
                    <a:pt x="870165" y="8781707"/>
                  </a:lnTo>
                  <a:lnTo>
                    <a:pt x="1269961" y="8781707"/>
                  </a:lnTo>
                  <a:lnTo>
                    <a:pt x="1269961" y="9181503"/>
                  </a:lnTo>
                  <a:lnTo>
                    <a:pt x="1293482" y="9181503"/>
                  </a:lnTo>
                  <a:lnTo>
                    <a:pt x="1293482" y="8781707"/>
                  </a:lnTo>
                  <a:lnTo>
                    <a:pt x="1693291" y="8781707"/>
                  </a:lnTo>
                  <a:lnTo>
                    <a:pt x="1693291" y="9181503"/>
                  </a:lnTo>
                  <a:lnTo>
                    <a:pt x="1716811" y="9181503"/>
                  </a:lnTo>
                  <a:lnTo>
                    <a:pt x="1716811" y="8781707"/>
                  </a:lnTo>
                  <a:lnTo>
                    <a:pt x="2128367" y="8781707"/>
                  </a:lnTo>
                  <a:lnTo>
                    <a:pt x="2128367" y="8757577"/>
                  </a:lnTo>
                  <a:lnTo>
                    <a:pt x="1716811" y="8757577"/>
                  </a:lnTo>
                  <a:lnTo>
                    <a:pt x="1716811" y="8358733"/>
                  </a:lnTo>
                  <a:lnTo>
                    <a:pt x="2128367" y="8358733"/>
                  </a:lnTo>
                  <a:lnTo>
                    <a:pt x="2128367" y="8346033"/>
                  </a:lnTo>
                  <a:lnTo>
                    <a:pt x="2128367" y="8334603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62" y="1512354"/>
                  </a:lnTo>
                  <a:lnTo>
                    <a:pt x="3421862" y="1112875"/>
                  </a:lnTo>
                  <a:lnTo>
                    <a:pt x="3821658" y="1112875"/>
                  </a:lnTo>
                  <a:lnTo>
                    <a:pt x="3821658" y="1512354"/>
                  </a:lnTo>
                  <a:lnTo>
                    <a:pt x="3845179" y="1512354"/>
                  </a:lnTo>
                  <a:lnTo>
                    <a:pt x="3845179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58" y="688975"/>
                  </a:lnTo>
                  <a:lnTo>
                    <a:pt x="3821658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684049" y="1112430"/>
              <a:ext cx="2128520" cy="5540375"/>
            </a:xfrm>
            <a:custGeom>
              <a:avLst/>
              <a:gdLst/>
              <a:ahLst/>
              <a:cxnLst/>
              <a:rect l="l" t="t" r="r" b="b"/>
              <a:pathLst>
                <a:path w="2128519" h="5540375">
                  <a:moveTo>
                    <a:pt x="1716811" y="0"/>
                  </a:moveTo>
                  <a:lnTo>
                    <a:pt x="1693291" y="0"/>
                  </a:lnTo>
                  <a:lnTo>
                    <a:pt x="1693291" y="399923"/>
                  </a:lnTo>
                  <a:lnTo>
                    <a:pt x="1716811" y="399923"/>
                  </a:lnTo>
                  <a:lnTo>
                    <a:pt x="1716811" y="0"/>
                  </a:lnTo>
                  <a:close/>
                </a:path>
                <a:path w="2128519" h="5540375">
                  <a:moveTo>
                    <a:pt x="2128380" y="5093157"/>
                  </a:moveTo>
                  <a:lnTo>
                    <a:pt x="1716811" y="5093157"/>
                  </a:lnTo>
                  <a:lnTo>
                    <a:pt x="1716811" y="4681474"/>
                  </a:lnTo>
                  <a:lnTo>
                    <a:pt x="1693291" y="4681474"/>
                  </a:lnTo>
                  <a:lnTo>
                    <a:pt x="1693291" y="5093157"/>
                  </a:lnTo>
                  <a:lnTo>
                    <a:pt x="1293495" y="5093157"/>
                  </a:lnTo>
                  <a:lnTo>
                    <a:pt x="1293495" y="4681474"/>
                  </a:lnTo>
                  <a:lnTo>
                    <a:pt x="1269974" y="4681474"/>
                  </a:lnTo>
                  <a:lnTo>
                    <a:pt x="1269974" y="5093157"/>
                  </a:lnTo>
                  <a:lnTo>
                    <a:pt x="870165" y="5093157"/>
                  </a:lnTo>
                  <a:lnTo>
                    <a:pt x="870165" y="4681474"/>
                  </a:lnTo>
                  <a:lnTo>
                    <a:pt x="846645" y="4681474"/>
                  </a:lnTo>
                  <a:lnTo>
                    <a:pt x="846645" y="5093157"/>
                  </a:lnTo>
                  <a:lnTo>
                    <a:pt x="446849" y="5093157"/>
                  </a:lnTo>
                  <a:lnTo>
                    <a:pt x="446849" y="4681474"/>
                  </a:lnTo>
                  <a:lnTo>
                    <a:pt x="423329" y="4681474"/>
                  </a:lnTo>
                  <a:lnTo>
                    <a:pt x="423329" y="5093157"/>
                  </a:lnTo>
                  <a:lnTo>
                    <a:pt x="11760" y="5093157"/>
                  </a:lnTo>
                  <a:lnTo>
                    <a:pt x="11760" y="5104587"/>
                  </a:lnTo>
                  <a:lnTo>
                    <a:pt x="0" y="5104587"/>
                  </a:lnTo>
                  <a:lnTo>
                    <a:pt x="0" y="5117287"/>
                  </a:lnTo>
                  <a:lnTo>
                    <a:pt x="0" y="5516130"/>
                  </a:lnTo>
                  <a:lnTo>
                    <a:pt x="0" y="5540260"/>
                  </a:lnTo>
                  <a:lnTo>
                    <a:pt x="2128380" y="5540260"/>
                  </a:lnTo>
                  <a:lnTo>
                    <a:pt x="2128380" y="5516130"/>
                  </a:lnTo>
                  <a:lnTo>
                    <a:pt x="23520" y="5516130"/>
                  </a:lnTo>
                  <a:lnTo>
                    <a:pt x="23520" y="5117287"/>
                  </a:lnTo>
                  <a:lnTo>
                    <a:pt x="2128380" y="5117287"/>
                  </a:lnTo>
                  <a:lnTo>
                    <a:pt x="2128380" y="5104587"/>
                  </a:lnTo>
                  <a:lnTo>
                    <a:pt x="2128380" y="5093157"/>
                  </a:lnTo>
                  <a:close/>
                </a:path>
                <a:path w="2128519" h="5540375">
                  <a:moveTo>
                    <a:pt x="2128380" y="2964142"/>
                  </a:moveTo>
                  <a:lnTo>
                    <a:pt x="1716811" y="2964142"/>
                  </a:lnTo>
                  <a:lnTo>
                    <a:pt x="1716811" y="2552458"/>
                  </a:lnTo>
                  <a:lnTo>
                    <a:pt x="1693291" y="2552458"/>
                  </a:lnTo>
                  <a:lnTo>
                    <a:pt x="1693291" y="2964142"/>
                  </a:lnTo>
                  <a:lnTo>
                    <a:pt x="1693291" y="2988284"/>
                  </a:lnTo>
                  <a:lnTo>
                    <a:pt x="1693291" y="3387115"/>
                  </a:lnTo>
                  <a:lnTo>
                    <a:pt x="1293495" y="3387115"/>
                  </a:lnTo>
                  <a:lnTo>
                    <a:pt x="1293495" y="2988284"/>
                  </a:lnTo>
                  <a:lnTo>
                    <a:pt x="1693291" y="2988284"/>
                  </a:lnTo>
                  <a:lnTo>
                    <a:pt x="1693291" y="2964142"/>
                  </a:lnTo>
                  <a:lnTo>
                    <a:pt x="1293495" y="2964142"/>
                  </a:lnTo>
                  <a:lnTo>
                    <a:pt x="1293495" y="2552458"/>
                  </a:lnTo>
                  <a:lnTo>
                    <a:pt x="1269974" y="2552458"/>
                  </a:lnTo>
                  <a:lnTo>
                    <a:pt x="1269974" y="2964142"/>
                  </a:lnTo>
                  <a:lnTo>
                    <a:pt x="1269974" y="2988284"/>
                  </a:lnTo>
                  <a:lnTo>
                    <a:pt x="1269974" y="3387115"/>
                  </a:lnTo>
                  <a:lnTo>
                    <a:pt x="870165" y="3387115"/>
                  </a:lnTo>
                  <a:lnTo>
                    <a:pt x="870165" y="2988284"/>
                  </a:lnTo>
                  <a:lnTo>
                    <a:pt x="1269974" y="2988284"/>
                  </a:lnTo>
                  <a:lnTo>
                    <a:pt x="1269974" y="2964142"/>
                  </a:lnTo>
                  <a:lnTo>
                    <a:pt x="870165" y="2964142"/>
                  </a:lnTo>
                  <a:lnTo>
                    <a:pt x="870165" y="2552458"/>
                  </a:lnTo>
                  <a:lnTo>
                    <a:pt x="846645" y="2552458"/>
                  </a:lnTo>
                  <a:lnTo>
                    <a:pt x="846645" y="2964142"/>
                  </a:lnTo>
                  <a:lnTo>
                    <a:pt x="846645" y="2988284"/>
                  </a:lnTo>
                  <a:lnTo>
                    <a:pt x="846645" y="3387115"/>
                  </a:lnTo>
                  <a:lnTo>
                    <a:pt x="446849" y="3387115"/>
                  </a:lnTo>
                  <a:lnTo>
                    <a:pt x="446849" y="2988284"/>
                  </a:lnTo>
                  <a:lnTo>
                    <a:pt x="846645" y="2988284"/>
                  </a:lnTo>
                  <a:lnTo>
                    <a:pt x="846645" y="2964142"/>
                  </a:lnTo>
                  <a:lnTo>
                    <a:pt x="446849" y="2964142"/>
                  </a:lnTo>
                  <a:lnTo>
                    <a:pt x="446849" y="2552458"/>
                  </a:lnTo>
                  <a:lnTo>
                    <a:pt x="423329" y="2552458"/>
                  </a:lnTo>
                  <a:lnTo>
                    <a:pt x="423329" y="2964142"/>
                  </a:lnTo>
                  <a:lnTo>
                    <a:pt x="423329" y="2988284"/>
                  </a:lnTo>
                  <a:lnTo>
                    <a:pt x="423329" y="3387115"/>
                  </a:lnTo>
                  <a:lnTo>
                    <a:pt x="23520" y="3387115"/>
                  </a:lnTo>
                  <a:lnTo>
                    <a:pt x="23520" y="2988284"/>
                  </a:lnTo>
                  <a:lnTo>
                    <a:pt x="423329" y="2988284"/>
                  </a:lnTo>
                  <a:lnTo>
                    <a:pt x="423329" y="2964142"/>
                  </a:lnTo>
                  <a:lnTo>
                    <a:pt x="11760" y="2964142"/>
                  </a:lnTo>
                  <a:lnTo>
                    <a:pt x="11760" y="2975584"/>
                  </a:lnTo>
                  <a:lnTo>
                    <a:pt x="0" y="2975584"/>
                  </a:lnTo>
                  <a:lnTo>
                    <a:pt x="0" y="5092992"/>
                  </a:lnTo>
                  <a:lnTo>
                    <a:pt x="23520" y="5092992"/>
                  </a:lnTo>
                  <a:lnTo>
                    <a:pt x="23520" y="4681448"/>
                  </a:lnTo>
                  <a:lnTo>
                    <a:pt x="2128380" y="4681448"/>
                  </a:lnTo>
                  <a:lnTo>
                    <a:pt x="2128380" y="4658576"/>
                  </a:lnTo>
                  <a:lnTo>
                    <a:pt x="23520" y="4658576"/>
                  </a:lnTo>
                  <a:lnTo>
                    <a:pt x="23520" y="4258475"/>
                  </a:lnTo>
                  <a:lnTo>
                    <a:pt x="423329" y="4258475"/>
                  </a:lnTo>
                  <a:lnTo>
                    <a:pt x="423329" y="4657941"/>
                  </a:lnTo>
                  <a:lnTo>
                    <a:pt x="446849" y="4657941"/>
                  </a:lnTo>
                  <a:lnTo>
                    <a:pt x="446849" y="4258475"/>
                  </a:lnTo>
                  <a:lnTo>
                    <a:pt x="846645" y="4258475"/>
                  </a:lnTo>
                  <a:lnTo>
                    <a:pt x="846645" y="4657941"/>
                  </a:lnTo>
                  <a:lnTo>
                    <a:pt x="870165" y="4657941"/>
                  </a:lnTo>
                  <a:lnTo>
                    <a:pt x="870165" y="4258475"/>
                  </a:lnTo>
                  <a:lnTo>
                    <a:pt x="1269974" y="4258475"/>
                  </a:lnTo>
                  <a:lnTo>
                    <a:pt x="1269974" y="4657941"/>
                  </a:lnTo>
                  <a:lnTo>
                    <a:pt x="1293495" y="4657941"/>
                  </a:lnTo>
                  <a:lnTo>
                    <a:pt x="1293495" y="4258475"/>
                  </a:lnTo>
                  <a:lnTo>
                    <a:pt x="1693291" y="4258475"/>
                  </a:lnTo>
                  <a:lnTo>
                    <a:pt x="1693291" y="4657941"/>
                  </a:lnTo>
                  <a:lnTo>
                    <a:pt x="1716811" y="4657941"/>
                  </a:lnTo>
                  <a:lnTo>
                    <a:pt x="1716811" y="4258475"/>
                  </a:lnTo>
                  <a:lnTo>
                    <a:pt x="2128380" y="4258475"/>
                  </a:lnTo>
                  <a:lnTo>
                    <a:pt x="2128380" y="4234332"/>
                  </a:lnTo>
                  <a:lnTo>
                    <a:pt x="1716811" y="4234332"/>
                  </a:lnTo>
                  <a:lnTo>
                    <a:pt x="1716811" y="3834574"/>
                  </a:lnTo>
                  <a:lnTo>
                    <a:pt x="1693291" y="3834574"/>
                  </a:lnTo>
                  <a:lnTo>
                    <a:pt x="1693291" y="4234332"/>
                  </a:lnTo>
                  <a:lnTo>
                    <a:pt x="1293495" y="4234332"/>
                  </a:lnTo>
                  <a:lnTo>
                    <a:pt x="1293495" y="3834574"/>
                  </a:lnTo>
                  <a:lnTo>
                    <a:pt x="1269974" y="3834574"/>
                  </a:lnTo>
                  <a:lnTo>
                    <a:pt x="1269974" y="4234332"/>
                  </a:lnTo>
                  <a:lnTo>
                    <a:pt x="870165" y="4234332"/>
                  </a:lnTo>
                  <a:lnTo>
                    <a:pt x="870165" y="3834574"/>
                  </a:lnTo>
                  <a:lnTo>
                    <a:pt x="846645" y="3834574"/>
                  </a:lnTo>
                  <a:lnTo>
                    <a:pt x="846645" y="4234332"/>
                  </a:lnTo>
                  <a:lnTo>
                    <a:pt x="446849" y="4234332"/>
                  </a:lnTo>
                  <a:lnTo>
                    <a:pt x="446849" y="3834574"/>
                  </a:lnTo>
                  <a:lnTo>
                    <a:pt x="423329" y="3834574"/>
                  </a:lnTo>
                  <a:lnTo>
                    <a:pt x="423329" y="4234332"/>
                  </a:lnTo>
                  <a:lnTo>
                    <a:pt x="23520" y="4234332"/>
                  </a:lnTo>
                  <a:lnTo>
                    <a:pt x="23520" y="3834231"/>
                  </a:lnTo>
                  <a:lnTo>
                    <a:pt x="2128380" y="3834231"/>
                  </a:lnTo>
                  <a:lnTo>
                    <a:pt x="2128380" y="3811359"/>
                  </a:lnTo>
                  <a:lnTo>
                    <a:pt x="23520" y="3811359"/>
                  </a:lnTo>
                  <a:lnTo>
                    <a:pt x="23520" y="3411258"/>
                  </a:lnTo>
                  <a:lnTo>
                    <a:pt x="423329" y="3411258"/>
                  </a:lnTo>
                  <a:lnTo>
                    <a:pt x="423329" y="3811041"/>
                  </a:lnTo>
                  <a:lnTo>
                    <a:pt x="446849" y="3811041"/>
                  </a:lnTo>
                  <a:lnTo>
                    <a:pt x="446849" y="3411258"/>
                  </a:lnTo>
                  <a:lnTo>
                    <a:pt x="846645" y="3411258"/>
                  </a:lnTo>
                  <a:lnTo>
                    <a:pt x="846645" y="3811041"/>
                  </a:lnTo>
                  <a:lnTo>
                    <a:pt x="870165" y="3811041"/>
                  </a:lnTo>
                  <a:lnTo>
                    <a:pt x="870165" y="3411258"/>
                  </a:lnTo>
                  <a:lnTo>
                    <a:pt x="1269974" y="3411258"/>
                  </a:lnTo>
                  <a:lnTo>
                    <a:pt x="1269974" y="3811041"/>
                  </a:lnTo>
                  <a:lnTo>
                    <a:pt x="1293495" y="3811041"/>
                  </a:lnTo>
                  <a:lnTo>
                    <a:pt x="1293495" y="3411258"/>
                  </a:lnTo>
                  <a:lnTo>
                    <a:pt x="1693291" y="3411258"/>
                  </a:lnTo>
                  <a:lnTo>
                    <a:pt x="1693291" y="3811041"/>
                  </a:lnTo>
                  <a:lnTo>
                    <a:pt x="1716811" y="3811041"/>
                  </a:lnTo>
                  <a:lnTo>
                    <a:pt x="1716811" y="3411258"/>
                  </a:lnTo>
                  <a:lnTo>
                    <a:pt x="2128380" y="3411258"/>
                  </a:lnTo>
                  <a:lnTo>
                    <a:pt x="2128380" y="3387115"/>
                  </a:lnTo>
                  <a:lnTo>
                    <a:pt x="1716811" y="3387115"/>
                  </a:lnTo>
                  <a:lnTo>
                    <a:pt x="1716811" y="2988284"/>
                  </a:lnTo>
                  <a:lnTo>
                    <a:pt x="2128380" y="2988284"/>
                  </a:lnTo>
                  <a:lnTo>
                    <a:pt x="2128380" y="2975584"/>
                  </a:lnTo>
                  <a:lnTo>
                    <a:pt x="2128380" y="2964142"/>
                  </a:lnTo>
                  <a:close/>
                </a:path>
                <a:path w="2128519" h="5540375">
                  <a:moveTo>
                    <a:pt x="2128380" y="835139"/>
                  </a:moveTo>
                  <a:lnTo>
                    <a:pt x="1716811" y="835139"/>
                  </a:lnTo>
                  <a:lnTo>
                    <a:pt x="1716811" y="423443"/>
                  </a:lnTo>
                  <a:lnTo>
                    <a:pt x="1693291" y="423443"/>
                  </a:lnTo>
                  <a:lnTo>
                    <a:pt x="1693291" y="835139"/>
                  </a:lnTo>
                  <a:lnTo>
                    <a:pt x="1693291" y="859269"/>
                  </a:lnTo>
                  <a:lnTo>
                    <a:pt x="1693291" y="1258112"/>
                  </a:lnTo>
                  <a:lnTo>
                    <a:pt x="1293495" y="1258112"/>
                  </a:lnTo>
                  <a:lnTo>
                    <a:pt x="1293495" y="859269"/>
                  </a:lnTo>
                  <a:lnTo>
                    <a:pt x="1693291" y="859269"/>
                  </a:lnTo>
                  <a:lnTo>
                    <a:pt x="1693291" y="835139"/>
                  </a:lnTo>
                  <a:lnTo>
                    <a:pt x="1293495" y="835139"/>
                  </a:lnTo>
                  <a:lnTo>
                    <a:pt x="1293495" y="423443"/>
                  </a:lnTo>
                  <a:lnTo>
                    <a:pt x="1269974" y="423443"/>
                  </a:lnTo>
                  <a:lnTo>
                    <a:pt x="1269974" y="835139"/>
                  </a:lnTo>
                  <a:lnTo>
                    <a:pt x="1269974" y="859269"/>
                  </a:lnTo>
                  <a:lnTo>
                    <a:pt x="1269974" y="1258112"/>
                  </a:lnTo>
                  <a:lnTo>
                    <a:pt x="870165" y="1258112"/>
                  </a:lnTo>
                  <a:lnTo>
                    <a:pt x="870165" y="859269"/>
                  </a:lnTo>
                  <a:lnTo>
                    <a:pt x="1269974" y="859269"/>
                  </a:lnTo>
                  <a:lnTo>
                    <a:pt x="1269974" y="835139"/>
                  </a:lnTo>
                  <a:lnTo>
                    <a:pt x="870165" y="835139"/>
                  </a:lnTo>
                  <a:lnTo>
                    <a:pt x="870165" y="423443"/>
                  </a:lnTo>
                  <a:lnTo>
                    <a:pt x="846645" y="423443"/>
                  </a:lnTo>
                  <a:lnTo>
                    <a:pt x="846645" y="835139"/>
                  </a:lnTo>
                  <a:lnTo>
                    <a:pt x="846645" y="859269"/>
                  </a:lnTo>
                  <a:lnTo>
                    <a:pt x="846645" y="1258112"/>
                  </a:lnTo>
                  <a:lnTo>
                    <a:pt x="446849" y="1258112"/>
                  </a:lnTo>
                  <a:lnTo>
                    <a:pt x="446849" y="859269"/>
                  </a:lnTo>
                  <a:lnTo>
                    <a:pt x="846645" y="859269"/>
                  </a:lnTo>
                  <a:lnTo>
                    <a:pt x="846645" y="835139"/>
                  </a:lnTo>
                  <a:lnTo>
                    <a:pt x="446849" y="835139"/>
                  </a:lnTo>
                  <a:lnTo>
                    <a:pt x="446849" y="423443"/>
                  </a:lnTo>
                  <a:lnTo>
                    <a:pt x="423329" y="423443"/>
                  </a:lnTo>
                  <a:lnTo>
                    <a:pt x="423329" y="835139"/>
                  </a:lnTo>
                  <a:lnTo>
                    <a:pt x="423329" y="859269"/>
                  </a:lnTo>
                  <a:lnTo>
                    <a:pt x="423329" y="1258112"/>
                  </a:lnTo>
                  <a:lnTo>
                    <a:pt x="23520" y="1258112"/>
                  </a:lnTo>
                  <a:lnTo>
                    <a:pt x="23520" y="859269"/>
                  </a:lnTo>
                  <a:lnTo>
                    <a:pt x="423329" y="859269"/>
                  </a:lnTo>
                  <a:lnTo>
                    <a:pt x="423329" y="835139"/>
                  </a:lnTo>
                  <a:lnTo>
                    <a:pt x="11760" y="835139"/>
                  </a:lnTo>
                  <a:lnTo>
                    <a:pt x="11760" y="846569"/>
                  </a:lnTo>
                  <a:lnTo>
                    <a:pt x="0" y="846569"/>
                  </a:lnTo>
                  <a:lnTo>
                    <a:pt x="0" y="2963976"/>
                  </a:lnTo>
                  <a:lnTo>
                    <a:pt x="23520" y="2963976"/>
                  </a:lnTo>
                  <a:lnTo>
                    <a:pt x="23520" y="2552433"/>
                  </a:lnTo>
                  <a:lnTo>
                    <a:pt x="2128380" y="2552433"/>
                  </a:lnTo>
                  <a:lnTo>
                    <a:pt x="2128380" y="2529573"/>
                  </a:lnTo>
                  <a:lnTo>
                    <a:pt x="23520" y="2529573"/>
                  </a:lnTo>
                  <a:lnTo>
                    <a:pt x="23520" y="2129459"/>
                  </a:lnTo>
                  <a:lnTo>
                    <a:pt x="423329" y="2129459"/>
                  </a:lnTo>
                  <a:lnTo>
                    <a:pt x="423329" y="2528938"/>
                  </a:lnTo>
                  <a:lnTo>
                    <a:pt x="446849" y="2528938"/>
                  </a:lnTo>
                  <a:lnTo>
                    <a:pt x="446849" y="2129459"/>
                  </a:lnTo>
                  <a:lnTo>
                    <a:pt x="846645" y="2129459"/>
                  </a:lnTo>
                  <a:lnTo>
                    <a:pt x="846645" y="2528938"/>
                  </a:lnTo>
                  <a:lnTo>
                    <a:pt x="870165" y="2528938"/>
                  </a:lnTo>
                  <a:lnTo>
                    <a:pt x="870165" y="2129459"/>
                  </a:lnTo>
                  <a:lnTo>
                    <a:pt x="1269974" y="2129459"/>
                  </a:lnTo>
                  <a:lnTo>
                    <a:pt x="1269974" y="2528938"/>
                  </a:lnTo>
                  <a:lnTo>
                    <a:pt x="1293495" y="2528938"/>
                  </a:lnTo>
                  <a:lnTo>
                    <a:pt x="1293495" y="2129459"/>
                  </a:lnTo>
                  <a:lnTo>
                    <a:pt x="1693291" y="2129459"/>
                  </a:lnTo>
                  <a:lnTo>
                    <a:pt x="1693291" y="2528938"/>
                  </a:lnTo>
                  <a:lnTo>
                    <a:pt x="1716811" y="2528938"/>
                  </a:lnTo>
                  <a:lnTo>
                    <a:pt x="1716811" y="2129459"/>
                  </a:lnTo>
                  <a:lnTo>
                    <a:pt x="2128380" y="2129459"/>
                  </a:lnTo>
                  <a:lnTo>
                    <a:pt x="2128380" y="2105329"/>
                  </a:lnTo>
                  <a:lnTo>
                    <a:pt x="1716811" y="2105329"/>
                  </a:lnTo>
                  <a:lnTo>
                    <a:pt x="1716811" y="1705559"/>
                  </a:lnTo>
                  <a:lnTo>
                    <a:pt x="1693291" y="1705559"/>
                  </a:lnTo>
                  <a:lnTo>
                    <a:pt x="1693291" y="2105329"/>
                  </a:lnTo>
                  <a:lnTo>
                    <a:pt x="1293495" y="2105329"/>
                  </a:lnTo>
                  <a:lnTo>
                    <a:pt x="1293495" y="1705559"/>
                  </a:lnTo>
                  <a:lnTo>
                    <a:pt x="1269974" y="1705559"/>
                  </a:lnTo>
                  <a:lnTo>
                    <a:pt x="1269974" y="2105329"/>
                  </a:lnTo>
                  <a:lnTo>
                    <a:pt x="870165" y="2105329"/>
                  </a:lnTo>
                  <a:lnTo>
                    <a:pt x="870165" y="1705559"/>
                  </a:lnTo>
                  <a:lnTo>
                    <a:pt x="846645" y="1705559"/>
                  </a:lnTo>
                  <a:lnTo>
                    <a:pt x="846645" y="2105329"/>
                  </a:lnTo>
                  <a:lnTo>
                    <a:pt x="446849" y="2105329"/>
                  </a:lnTo>
                  <a:lnTo>
                    <a:pt x="446849" y="1705559"/>
                  </a:lnTo>
                  <a:lnTo>
                    <a:pt x="423329" y="1705559"/>
                  </a:lnTo>
                  <a:lnTo>
                    <a:pt x="423329" y="2105329"/>
                  </a:lnTo>
                  <a:lnTo>
                    <a:pt x="23520" y="2105329"/>
                  </a:lnTo>
                  <a:lnTo>
                    <a:pt x="23520" y="1705216"/>
                  </a:lnTo>
                  <a:lnTo>
                    <a:pt x="2128380" y="1705216"/>
                  </a:lnTo>
                  <a:lnTo>
                    <a:pt x="2128380" y="1682356"/>
                  </a:lnTo>
                  <a:lnTo>
                    <a:pt x="23520" y="1682356"/>
                  </a:lnTo>
                  <a:lnTo>
                    <a:pt x="23520" y="1282242"/>
                  </a:lnTo>
                  <a:lnTo>
                    <a:pt x="423329" y="1282242"/>
                  </a:lnTo>
                  <a:lnTo>
                    <a:pt x="423329" y="1682038"/>
                  </a:lnTo>
                  <a:lnTo>
                    <a:pt x="446849" y="1682038"/>
                  </a:lnTo>
                  <a:lnTo>
                    <a:pt x="446849" y="1282242"/>
                  </a:lnTo>
                  <a:lnTo>
                    <a:pt x="846645" y="1282242"/>
                  </a:lnTo>
                  <a:lnTo>
                    <a:pt x="846645" y="1682038"/>
                  </a:lnTo>
                  <a:lnTo>
                    <a:pt x="870165" y="1682038"/>
                  </a:lnTo>
                  <a:lnTo>
                    <a:pt x="870165" y="1282242"/>
                  </a:lnTo>
                  <a:lnTo>
                    <a:pt x="1269974" y="1282242"/>
                  </a:lnTo>
                  <a:lnTo>
                    <a:pt x="1269974" y="1682038"/>
                  </a:lnTo>
                  <a:lnTo>
                    <a:pt x="1293495" y="1682038"/>
                  </a:lnTo>
                  <a:lnTo>
                    <a:pt x="1293495" y="1282242"/>
                  </a:lnTo>
                  <a:lnTo>
                    <a:pt x="1693291" y="1282242"/>
                  </a:lnTo>
                  <a:lnTo>
                    <a:pt x="1693291" y="1682038"/>
                  </a:lnTo>
                  <a:lnTo>
                    <a:pt x="1716811" y="1682038"/>
                  </a:lnTo>
                  <a:lnTo>
                    <a:pt x="1716811" y="1282242"/>
                  </a:lnTo>
                  <a:lnTo>
                    <a:pt x="2128380" y="1282242"/>
                  </a:lnTo>
                  <a:lnTo>
                    <a:pt x="2128380" y="1258112"/>
                  </a:lnTo>
                  <a:lnTo>
                    <a:pt x="1716811" y="1258112"/>
                  </a:lnTo>
                  <a:lnTo>
                    <a:pt x="1716811" y="859269"/>
                  </a:lnTo>
                  <a:lnTo>
                    <a:pt x="2128380" y="859269"/>
                  </a:lnTo>
                  <a:lnTo>
                    <a:pt x="2128380" y="846569"/>
                  </a:lnTo>
                  <a:lnTo>
                    <a:pt x="2128380" y="835139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684049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2128380" y="8334603"/>
                  </a:moveTo>
                  <a:lnTo>
                    <a:pt x="1716811" y="8334603"/>
                  </a:lnTo>
                  <a:lnTo>
                    <a:pt x="1716811" y="7922920"/>
                  </a:lnTo>
                  <a:lnTo>
                    <a:pt x="1693291" y="7922920"/>
                  </a:lnTo>
                  <a:lnTo>
                    <a:pt x="1693291" y="8334603"/>
                  </a:lnTo>
                  <a:lnTo>
                    <a:pt x="1693291" y="8358733"/>
                  </a:lnTo>
                  <a:lnTo>
                    <a:pt x="1693291" y="8757577"/>
                  </a:lnTo>
                  <a:lnTo>
                    <a:pt x="1293495" y="8757577"/>
                  </a:lnTo>
                  <a:lnTo>
                    <a:pt x="1293495" y="8358733"/>
                  </a:lnTo>
                  <a:lnTo>
                    <a:pt x="1693291" y="8358733"/>
                  </a:lnTo>
                  <a:lnTo>
                    <a:pt x="1693291" y="8334603"/>
                  </a:lnTo>
                  <a:lnTo>
                    <a:pt x="1293495" y="8334603"/>
                  </a:lnTo>
                  <a:lnTo>
                    <a:pt x="1293495" y="7922920"/>
                  </a:lnTo>
                  <a:lnTo>
                    <a:pt x="1269974" y="7922920"/>
                  </a:lnTo>
                  <a:lnTo>
                    <a:pt x="1269974" y="8334603"/>
                  </a:lnTo>
                  <a:lnTo>
                    <a:pt x="1269974" y="8358733"/>
                  </a:lnTo>
                  <a:lnTo>
                    <a:pt x="1269974" y="8757577"/>
                  </a:lnTo>
                  <a:lnTo>
                    <a:pt x="870165" y="8757577"/>
                  </a:lnTo>
                  <a:lnTo>
                    <a:pt x="870165" y="8358733"/>
                  </a:lnTo>
                  <a:lnTo>
                    <a:pt x="1269974" y="8358733"/>
                  </a:lnTo>
                  <a:lnTo>
                    <a:pt x="1269974" y="8334603"/>
                  </a:lnTo>
                  <a:lnTo>
                    <a:pt x="870165" y="8334603"/>
                  </a:lnTo>
                  <a:lnTo>
                    <a:pt x="870165" y="7922920"/>
                  </a:lnTo>
                  <a:lnTo>
                    <a:pt x="846645" y="7922920"/>
                  </a:lnTo>
                  <a:lnTo>
                    <a:pt x="846645" y="8334603"/>
                  </a:lnTo>
                  <a:lnTo>
                    <a:pt x="846645" y="8358733"/>
                  </a:lnTo>
                  <a:lnTo>
                    <a:pt x="846645" y="8757577"/>
                  </a:lnTo>
                  <a:lnTo>
                    <a:pt x="446849" y="8757577"/>
                  </a:lnTo>
                  <a:lnTo>
                    <a:pt x="446849" y="8358733"/>
                  </a:lnTo>
                  <a:lnTo>
                    <a:pt x="846645" y="8358733"/>
                  </a:lnTo>
                  <a:lnTo>
                    <a:pt x="846645" y="8334603"/>
                  </a:lnTo>
                  <a:lnTo>
                    <a:pt x="446849" y="8334603"/>
                  </a:lnTo>
                  <a:lnTo>
                    <a:pt x="446849" y="7922920"/>
                  </a:lnTo>
                  <a:lnTo>
                    <a:pt x="423329" y="7922920"/>
                  </a:lnTo>
                  <a:lnTo>
                    <a:pt x="423329" y="8334603"/>
                  </a:lnTo>
                  <a:lnTo>
                    <a:pt x="423329" y="8358733"/>
                  </a:lnTo>
                  <a:lnTo>
                    <a:pt x="423329" y="8757577"/>
                  </a:lnTo>
                  <a:lnTo>
                    <a:pt x="23520" y="8757577"/>
                  </a:lnTo>
                  <a:lnTo>
                    <a:pt x="23520" y="8358733"/>
                  </a:lnTo>
                  <a:lnTo>
                    <a:pt x="423329" y="8358733"/>
                  </a:lnTo>
                  <a:lnTo>
                    <a:pt x="423329" y="8334603"/>
                  </a:lnTo>
                  <a:lnTo>
                    <a:pt x="11760" y="8334603"/>
                  </a:lnTo>
                  <a:lnTo>
                    <a:pt x="11760" y="8346033"/>
                  </a:lnTo>
                  <a:lnTo>
                    <a:pt x="0" y="8346033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lnTo>
                    <a:pt x="23520" y="10029038"/>
                  </a:lnTo>
                  <a:lnTo>
                    <a:pt x="23520" y="9628924"/>
                  </a:lnTo>
                  <a:lnTo>
                    <a:pt x="423329" y="9628924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628924"/>
                  </a:lnTo>
                  <a:lnTo>
                    <a:pt x="846645" y="962892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924"/>
                  </a:lnTo>
                  <a:lnTo>
                    <a:pt x="1269974" y="9628924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628924"/>
                  </a:lnTo>
                  <a:lnTo>
                    <a:pt x="1693291" y="962892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28924"/>
                  </a:lnTo>
                  <a:lnTo>
                    <a:pt x="2128380" y="9628924"/>
                  </a:lnTo>
                  <a:lnTo>
                    <a:pt x="2128380" y="9604794"/>
                  </a:lnTo>
                  <a:lnTo>
                    <a:pt x="1716811" y="9604794"/>
                  </a:lnTo>
                  <a:lnTo>
                    <a:pt x="1716811" y="9205023"/>
                  </a:lnTo>
                  <a:lnTo>
                    <a:pt x="1693291" y="9205023"/>
                  </a:lnTo>
                  <a:lnTo>
                    <a:pt x="1693291" y="9604794"/>
                  </a:lnTo>
                  <a:lnTo>
                    <a:pt x="1293495" y="9604794"/>
                  </a:lnTo>
                  <a:lnTo>
                    <a:pt x="1293495" y="9205023"/>
                  </a:lnTo>
                  <a:lnTo>
                    <a:pt x="1269974" y="9205023"/>
                  </a:lnTo>
                  <a:lnTo>
                    <a:pt x="1269974" y="9604794"/>
                  </a:lnTo>
                  <a:lnTo>
                    <a:pt x="870165" y="9604794"/>
                  </a:lnTo>
                  <a:lnTo>
                    <a:pt x="870165" y="9205023"/>
                  </a:lnTo>
                  <a:lnTo>
                    <a:pt x="846645" y="9205023"/>
                  </a:lnTo>
                  <a:lnTo>
                    <a:pt x="846645" y="9604794"/>
                  </a:lnTo>
                  <a:lnTo>
                    <a:pt x="446849" y="9604794"/>
                  </a:lnTo>
                  <a:lnTo>
                    <a:pt x="446849" y="9205023"/>
                  </a:lnTo>
                  <a:lnTo>
                    <a:pt x="423329" y="9205023"/>
                  </a:lnTo>
                  <a:lnTo>
                    <a:pt x="423329" y="9604794"/>
                  </a:lnTo>
                  <a:lnTo>
                    <a:pt x="23520" y="9604794"/>
                  </a:lnTo>
                  <a:lnTo>
                    <a:pt x="23520" y="9204681"/>
                  </a:lnTo>
                  <a:lnTo>
                    <a:pt x="2128380" y="9204681"/>
                  </a:lnTo>
                  <a:lnTo>
                    <a:pt x="2128380" y="9181821"/>
                  </a:lnTo>
                  <a:lnTo>
                    <a:pt x="23520" y="9181821"/>
                  </a:lnTo>
                  <a:lnTo>
                    <a:pt x="23520" y="8781707"/>
                  </a:lnTo>
                  <a:lnTo>
                    <a:pt x="423329" y="8781707"/>
                  </a:lnTo>
                  <a:lnTo>
                    <a:pt x="423329" y="9181503"/>
                  </a:lnTo>
                  <a:lnTo>
                    <a:pt x="446849" y="9181503"/>
                  </a:lnTo>
                  <a:lnTo>
                    <a:pt x="446849" y="8781707"/>
                  </a:lnTo>
                  <a:lnTo>
                    <a:pt x="846645" y="8781707"/>
                  </a:lnTo>
                  <a:lnTo>
                    <a:pt x="846645" y="9181503"/>
                  </a:lnTo>
                  <a:lnTo>
                    <a:pt x="870165" y="9181503"/>
                  </a:lnTo>
                  <a:lnTo>
                    <a:pt x="870165" y="8781707"/>
                  </a:lnTo>
                  <a:lnTo>
                    <a:pt x="1269974" y="8781707"/>
                  </a:lnTo>
                  <a:lnTo>
                    <a:pt x="1269974" y="9181503"/>
                  </a:lnTo>
                  <a:lnTo>
                    <a:pt x="1293495" y="9181503"/>
                  </a:lnTo>
                  <a:lnTo>
                    <a:pt x="1293495" y="8781707"/>
                  </a:lnTo>
                  <a:lnTo>
                    <a:pt x="1693291" y="8781707"/>
                  </a:lnTo>
                  <a:lnTo>
                    <a:pt x="1693291" y="9181503"/>
                  </a:lnTo>
                  <a:lnTo>
                    <a:pt x="1716811" y="9181503"/>
                  </a:lnTo>
                  <a:lnTo>
                    <a:pt x="1716811" y="8781707"/>
                  </a:lnTo>
                  <a:lnTo>
                    <a:pt x="2128380" y="8781707"/>
                  </a:lnTo>
                  <a:lnTo>
                    <a:pt x="2128380" y="8757577"/>
                  </a:lnTo>
                  <a:lnTo>
                    <a:pt x="1716811" y="8757577"/>
                  </a:lnTo>
                  <a:lnTo>
                    <a:pt x="1716811" y="8358733"/>
                  </a:lnTo>
                  <a:lnTo>
                    <a:pt x="2128380" y="8358733"/>
                  </a:lnTo>
                  <a:lnTo>
                    <a:pt x="2128380" y="8346033"/>
                  </a:lnTo>
                  <a:lnTo>
                    <a:pt x="2128380" y="8334603"/>
                  </a:lnTo>
                  <a:close/>
                </a:path>
                <a:path w="4257040" h="10287635">
                  <a:moveTo>
                    <a:pt x="2128380" y="6628562"/>
                  </a:moveTo>
                  <a:lnTo>
                    <a:pt x="1716811" y="6628562"/>
                  </a:lnTo>
                  <a:lnTo>
                    <a:pt x="1716811" y="6229121"/>
                  </a:lnTo>
                  <a:lnTo>
                    <a:pt x="1693291" y="6229121"/>
                  </a:lnTo>
                  <a:lnTo>
                    <a:pt x="1693291" y="6628562"/>
                  </a:lnTo>
                  <a:lnTo>
                    <a:pt x="1293495" y="6628562"/>
                  </a:lnTo>
                  <a:lnTo>
                    <a:pt x="1293495" y="6229121"/>
                  </a:lnTo>
                  <a:lnTo>
                    <a:pt x="1269974" y="6229121"/>
                  </a:lnTo>
                  <a:lnTo>
                    <a:pt x="1269974" y="6628562"/>
                  </a:lnTo>
                  <a:lnTo>
                    <a:pt x="870165" y="6628562"/>
                  </a:lnTo>
                  <a:lnTo>
                    <a:pt x="870165" y="6229121"/>
                  </a:lnTo>
                  <a:lnTo>
                    <a:pt x="846645" y="6229121"/>
                  </a:lnTo>
                  <a:lnTo>
                    <a:pt x="846645" y="6628562"/>
                  </a:lnTo>
                  <a:lnTo>
                    <a:pt x="446849" y="6628562"/>
                  </a:lnTo>
                  <a:lnTo>
                    <a:pt x="446849" y="6229121"/>
                  </a:lnTo>
                  <a:lnTo>
                    <a:pt x="423329" y="6229121"/>
                  </a:lnTo>
                  <a:lnTo>
                    <a:pt x="423329" y="6628562"/>
                  </a:lnTo>
                  <a:lnTo>
                    <a:pt x="0" y="6628562"/>
                  </a:lnTo>
                  <a:lnTo>
                    <a:pt x="0" y="6652692"/>
                  </a:lnTo>
                  <a:lnTo>
                    <a:pt x="0" y="8334426"/>
                  </a:lnTo>
                  <a:lnTo>
                    <a:pt x="23520" y="8334426"/>
                  </a:lnTo>
                  <a:lnTo>
                    <a:pt x="23520" y="7922882"/>
                  </a:lnTo>
                  <a:lnTo>
                    <a:pt x="2128380" y="7922882"/>
                  </a:lnTo>
                  <a:lnTo>
                    <a:pt x="2128380" y="7900022"/>
                  </a:lnTo>
                  <a:lnTo>
                    <a:pt x="23520" y="7900022"/>
                  </a:lnTo>
                  <a:lnTo>
                    <a:pt x="23520" y="7499909"/>
                  </a:lnTo>
                  <a:lnTo>
                    <a:pt x="423329" y="7499909"/>
                  </a:lnTo>
                  <a:lnTo>
                    <a:pt x="423329" y="7899387"/>
                  </a:lnTo>
                  <a:lnTo>
                    <a:pt x="446849" y="7899387"/>
                  </a:lnTo>
                  <a:lnTo>
                    <a:pt x="446849" y="7499909"/>
                  </a:lnTo>
                  <a:lnTo>
                    <a:pt x="846645" y="7499909"/>
                  </a:lnTo>
                  <a:lnTo>
                    <a:pt x="846645" y="7899387"/>
                  </a:lnTo>
                  <a:lnTo>
                    <a:pt x="870165" y="7899387"/>
                  </a:lnTo>
                  <a:lnTo>
                    <a:pt x="870165" y="7499909"/>
                  </a:lnTo>
                  <a:lnTo>
                    <a:pt x="1269974" y="7499909"/>
                  </a:lnTo>
                  <a:lnTo>
                    <a:pt x="1269974" y="7899387"/>
                  </a:lnTo>
                  <a:lnTo>
                    <a:pt x="1293495" y="7899387"/>
                  </a:lnTo>
                  <a:lnTo>
                    <a:pt x="1293495" y="7499909"/>
                  </a:lnTo>
                  <a:lnTo>
                    <a:pt x="1693291" y="7499909"/>
                  </a:lnTo>
                  <a:lnTo>
                    <a:pt x="1693291" y="7899387"/>
                  </a:lnTo>
                  <a:lnTo>
                    <a:pt x="1716811" y="7899387"/>
                  </a:lnTo>
                  <a:lnTo>
                    <a:pt x="1716811" y="7499909"/>
                  </a:lnTo>
                  <a:lnTo>
                    <a:pt x="2128380" y="7499909"/>
                  </a:lnTo>
                  <a:lnTo>
                    <a:pt x="2128380" y="7475779"/>
                  </a:lnTo>
                  <a:lnTo>
                    <a:pt x="1716811" y="7475779"/>
                  </a:lnTo>
                  <a:lnTo>
                    <a:pt x="1716811" y="7076021"/>
                  </a:lnTo>
                  <a:lnTo>
                    <a:pt x="1693291" y="7076021"/>
                  </a:lnTo>
                  <a:lnTo>
                    <a:pt x="1693291" y="7475779"/>
                  </a:lnTo>
                  <a:lnTo>
                    <a:pt x="1293495" y="7475779"/>
                  </a:lnTo>
                  <a:lnTo>
                    <a:pt x="1293495" y="7076021"/>
                  </a:lnTo>
                  <a:lnTo>
                    <a:pt x="1269974" y="7076021"/>
                  </a:lnTo>
                  <a:lnTo>
                    <a:pt x="1269974" y="7475779"/>
                  </a:lnTo>
                  <a:lnTo>
                    <a:pt x="870165" y="7475779"/>
                  </a:lnTo>
                  <a:lnTo>
                    <a:pt x="870165" y="7076021"/>
                  </a:lnTo>
                  <a:lnTo>
                    <a:pt x="846645" y="7076021"/>
                  </a:lnTo>
                  <a:lnTo>
                    <a:pt x="846645" y="7475779"/>
                  </a:lnTo>
                  <a:lnTo>
                    <a:pt x="446849" y="7475779"/>
                  </a:lnTo>
                  <a:lnTo>
                    <a:pt x="446849" y="7076021"/>
                  </a:lnTo>
                  <a:lnTo>
                    <a:pt x="423329" y="7076021"/>
                  </a:lnTo>
                  <a:lnTo>
                    <a:pt x="423329" y="7475779"/>
                  </a:lnTo>
                  <a:lnTo>
                    <a:pt x="23520" y="7475779"/>
                  </a:lnTo>
                  <a:lnTo>
                    <a:pt x="23520" y="7075665"/>
                  </a:lnTo>
                  <a:lnTo>
                    <a:pt x="2128380" y="7075665"/>
                  </a:lnTo>
                  <a:lnTo>
                    <a:pt x="2128380" y="7052805"/>
                  </a:lnTo>
                  <a:lnTo>
                    <a:pt x="23520" y="7052805"/>
                  </a:lnTo>
                  <a:lnTo>
                    <a:pt x="23520" y="6652692"/>
                  </a:lnTo>
                  <a:lnTo>
                    <a:pt x="423329" y="6652692"/>
                  </a:lnTo>
                  <a:lnTo>
                    <a:pt x="423329" y="7052488"/>
                  </a:lnTo>
                  <a:lnTo>
                    <a:pt x="446849" y="7052488"/>
                  </a:lnTo>
                  <a:lnTo>
                    <a:pt x="446849" y="6652692"/>
                  </a:lnTo>
                  <a:lnTo>
                    <a:pt x="846645" y="6652692"/>
                  </a:lnTo>
                  <a:lnTo>
                    <a:pt x="846645" y="7052488"/>
                  </a:lnTo>
                  <a:lnTo>
                    <a:pt x="870165" y="7052488"/>
                  </a:lnTo>
                  <a:lnTo>
                    <a:pt x="870165" y="6652692"/>
                  </a:lnTo>
                  <a:lnTo>
                    <a:pt x="1269974" y="6652692"/>
                  </a:lnTo>
                  <a:lnTo>
                    <a:pt x="1269974" y="7052488"/>
                  </a:lnTo>
                  <a:lnTo>
                    <a:pt x="1293495" y="7052488"/>
                  </a:lnTo>
                  <a:lnTo>
                    <a:pt x="1293495" y="6652692"/>
                  </a:lnTo>
                  <a:lnTo>
                    <a:pt x="1693291" y="6652692"/>
                  </a:lnTo>
                  <a:lnTo>
                    <a:pt x="1693291" y="7052488"/>
                  </a:lnTo>
                  <a:lnTo>
                    <a:pt x="1716811" y="7052488"/>
                  </a:lnTo>
                  <a:lnTo>
                    <a:pt x="1716811" y="6652692"/>
                  </a:lnTo>
                  <a:lnTo>
                    <a:pt x="2128380" y="6652692"/>
                  </a:lnTo>
                  <a:lnTo>
                    <a:pt x="2128380" y="6628562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812429" y="0"/>
              <a:ext cx="2128520" cy="6205855"/>
            </a:xfrm>
            <a:custGeom>
              <a:avLst/>
              <a:gdLst/>
              <a:ahLst/>
              <a:cxnLst/>
              <a:rect l="l" t="t" r="r" b="b"/>
              <a:pathLst>
                <a:path w="2128519" h="620585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2128519" h="6205855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910"/>
                  </a:lnTo>
                  <a:lnTo>
                    <a:pt x="446836" y="1088910"/>
                  </a:lnTo>
                  <a:lnTo>
                    <a:pt x="446836" y="688975"/>
                  </a:lnTo>
                  <a:close/>
                </a:path>
                <a:path w="2128519" h="6205855">
                  <a:moveTo>
                    <a:pt x="446836" y="265531"/>
                  </a:moveTo>
                  <a:lnTo>
                    <a:pt x="423316" y="265531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531"/>
                  </a:lnTo>
                  <a:close/>
                </a:path>
                <a:path w="2128519" h="6205855">
                  <a:moveTo>
                    <a:pt x="870153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53" y="1512354"/>
                  </a:lnTo>
                  <a:lnTo>
                    <a:pt x="870153" y="1112431"/>
                  </a:lnTo>
                  <a:close/>
                </a:path>
                <a:path w="2128519" h="6205855">
                  <a:moveTo>
                    <a:pt x="870153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53" y="1088910"/>
                  </a:lnTo>
                  <a:lnTo>
                    <a:pt x="870153" y="688975"/>
                  </a:lnTo>
                  <a:close/>
                </a:path>
                <a:path w="2128519" h="6205855">
                  <a:moveTo>
                    <a:pt x="870153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53" y="665454"/>
                  </a:lnTo>
                  <a:lnTo>
                    <a:pt x="870153" y="265531"/>
                  </a:lnTo>
                  <a:close/>
                </a:path>
                <a:path w="2128519" h="620585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2128519" h="6205855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910"/>
                  </a:lnTo>
                  <a:lnTo>
                    <a:pt x="1293482" y="1088910"/>
                  </a:lnTo>
                  <a:lnTo>
                    <a:pt x="1293482" y="688975"/>
                  </a:lnTo>
                  <a:close/>
                </a:path>
                <a:path w="2128519" h="6205855">
                  <a:moveTo>
                    <a:pt x="1293482" y="265531"/>
                  </a:moveTo>
                  <a:lnTo>
                    <a:pt x="1269961" y="265531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31"/>
                  </a:lnTo>
                  <a:close/>
                </a:path>
                <a:path w="2128519" h="6205855">
                  <a:moveTo>
                    <a:pt x="1293482" y="0"/>
                  </a:moveTo>
                  <a:lnTo>
                    <a:pt x="1269961" y="0"/>
                  </a:lnTo>
                  <a:lnTo>
                    <a:pt x="1269961" y="242011"/>
                  </a:lnTo>
                  <a:lnTo>
                    <a:pt x="1293482" y="242011"/>
                  </a:lnTo>
                  <a:lnTo>
                    <a:pt x="1293482" y="0"/>
                  </a:lnTo>
                  <a:close/>
                </a:path>
                <a:path w="2128519" h="6205855">
                  <a:moveTo>
                    <a:pt x="1716798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798" y="1512354"/>
                  </a:lnTo>
                  <a:lnTo>
                    <a:pt x="1716798" y="1112431"/>
                  </a:lnTo>
                  <a:close/>
                </a:path>
                <a:path w="2128519" h="6205855">
                  <a:moveTo>
                    <a:pt x="1716798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798" y="1088910"/>
                  </a:lnTo>
                  <a:lnTo>
                    <a:pt x="1716798" y="688975"/>
                  </a:lnTo>
                  <a:close/>
                </a:path>
                <a:path w="2128519" h="6205855">
                  <a:moveTo>
                    <a:pt x="1716798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798" y="665454"/>
                  </a:lnTo>
                  <a:lnTo>
                    <a:pt x="1716798" y="265531"/>
                  </a:lnTo>
                  <a:close/>
                </a:path>
                <a:path w="2128519" h="6205855">
                  <a:moveTo>
                    <a:pt x="1716798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798" y="242011"/>
                  </a:lnTo>
                  <a:lnTo>
                    <a:pt x="1716798" y="0"/>
                  </a:lnTo>
                  <a:close/>
                </a:path>
                <a:path w="2128519" h="6205855">
                  <a:moveTo>
                    <a:pt x="2128367" y="4076573"/>
                  </a:moveTo>
                  <a:lnTo>
                    <a:pt x="1716798" y="4076573"/>
                  </a:lnTo>
                  <a:lnTo>
                    <a:pt x="1716798" y="3664889"/>
                  </a:lnTo>
                  <a:lnTo>
                    <a:pt x="1693291" y="3664889"/>
                  </a:lnTo>
                  <a:lnTo>
                    <a:pt x="1693291" y="4076573"/>
                  </a:lnTo>
                  <a:lnTo>
                    <a:pt x="1693291" y="4100715"/>
                  </a:lnTo>
                  <a:lnTo>
                    <a:pt x="1693291" y="4499546"/>
                  </a:lnTo>
                  <a:lnTo>
                    <a:pt x="1293482" y="4499546"/>
                  </a:lnTo>
                  <a:lnTo>
                    <a:pt x="1293482" y="4100715"/>
                  </a:lnTo>
                  <a:lnTo>
                    <a:pt x="1693291" y="4100715"/>
                  </a:lnTo>
                  <a:lnTo>
                    <a:pt x="1693291" y="4076573"/>
                  </a:lnTo>
                  <a:lnTo>
                    <a:pt x="1293482" y="4076573"/>
                  </a:lnTo>
                  <a:lnTo>
                    <a:pt x="1293482" y="3664889"/>
                  </a:lnTo>
                  <a:lnTo>
                    <a:pt x="1269961" y="3664889"/>
                  </a:lnTo>
                  <a:lnTo>
                    <a:pt x="1269961" y="4076573"/>
                  </a:lnTo>
                  <a:lnTo>
                    <a:pt x="1269961" y="4100715"/>
                  </a:lnTo>
                  <a:lnTo>
                    <a:pt x="1269961" y="4499546"/>
                  </a:lnTo>
                  <a:lnTo>
                    <a:pt x="870153" y="4499546"/>
                  </a:lnTo>
                  <a:lnTo>
                    <a:pt x="870153" y="4100715"/>
                  </a:lnTo>
                  <a:lnTo>
                    <a:pt x="1269961" y="4100715"/>
                  </a:lnTo>
                  <a:lnTo>
                    <a:pt x="1269961" y="4076573"/>
                  </a:lnTo>
                  <a:lnTo>
                    <a:pt x="870153" y="4076573"/>
                  </a:lnTo>
                  <a:lnTo>
                    <a:pt x="870153" y="3664889"/>
                  </a:lnTo>
                  <a:lnTo>
                    <a:pt x="846645" y="3664889"/>
                  </a:lnTo>
                  <a:lnTo>
                    <a:pt x="846645" y="4076573"/>
                  </a:lnTo>
                  <a:lnTo>
                    <a:pt x="846645" y="4100715"/>
                  </a:lnTo>
                  <a:lnTo>
                    <a:pt x="846645" y="4499546"/>
                  </a:lnTo>
                  <a:lnTo>
                    <a:pt x="446836" y="4499546"/>
                  </a:lnTo>
                  <a:lnTo>
                    <a:pt x="446836" y="4100715"/>
                  </a:lnTo>
                  <a:lnTo>
                    <a:pt x="846645" y="4100715"/>
                  </a:lnTo>
                  <a:lnTo>
                    <a:pt x="846645" y="4076573"/>
                  </a:lnTo>
                  <a:lnTo>
                    <a:pt x="446836" y="4076573"/>
                  </a:lnTo>
                  <a:lnTo>
                    <a:pt x="446836" y="3664889"/>
                  </a:lnTo>
                  <a:lnTo>
                    <a:pt x="423316" y="3664889"/>
                  </a:lnTo>
                  <a:lnTo>
                    <a:pt x="423316" y="4076573"/>
                  </a:lnTo>
                  <a:lnTo>
                    <a:pt x="423316" y="4100715"/>
                  </a:lnTo>
                  <a:lnTo>
                    <a:pt x="423316" y="4499546"/>
                  </a:lnTo>
                  <a:lnTo>
                    <a:pt x="23507" y="4499546"/>
                  </a:lnTo>
                  <a:lnTo>
                    <a:pt x="23507" y="4100715"/>
                  </a:lnTo>
                  <a:lnTo>
                    <a:pt x="423316" y="4100715"/>
                  </a:lnTo>
                  <a:lnTo>
                    <a:pt x="423316" y="4076573"/>
                  </a:lnTo>
                  <a:lnTo>
                    <a:pt x="11760" y="4076573"/>
                  </a:lnTo>
                  <a:lnTo>
                    <a:pt x="11760" y="4088015"/>
                  </a:lnTo>
                  <a:lnTo>
                    <a:pt x="0" y="4088015"/>
                  </a:lnTo>
                  <a:lnTo>
                    <a:pt x="0" y="6205423"/>
                  </a:lnTo>
                  <a:lnTo>
                    <a:pt x="23507" y="6205423"/>
                  </a:lnTo>
                  <a:lnTo>
                    <a:pt x="23507" y="5793879"/>
                  </a:lnTo>
                  <a:lnTo>
                    <a:pt x="2128367" y="5793879"/>
                  </a:lnTo>
                  <a:lnTo>
                    <a:pt x="2128367" y="5771007"/>
                  </a:lnTo>
                  <a:lnTo>
                    <a:pt x="23507" y="5771007"/>
                  </a:lnTo>
                  <a:lnTo>
                    <a:pt x="23507" y="5370906"/>
                  </a:lnTo>
                  <a:lnTo>
                    <a:pt x="2128367" y="5370906"/>
                  </a:lnTo>
                  <a:lnTo>
                    <a:pt x="2128367" y="5346763"/>
                  </a:lnTo>
                  <a:lnTo>
                    <a:pt x="1293482" y="5346763"/>
                  </a:lnTo>
                  <a:lnTo>
                    <a:pt x="1293482" y="4947005"/>
                  </a:lnTo>
                  <a:lnTo>
                    <a:pt x="1269961" y="4947005"/>
                  </a:lnTo>
                  <a:lnTo>
                    <a:pt x="1269961" y="5346763"/>
                  </a:lnTo>
                  <a:lnTo>
                    <a:pt x="870153" y="5346763"/>
                  </a:lnTo>
                  <a:lnTo>
                    <a:pt x="870153" y="4947005"/>
                  </a:lnTo>
                  <a:lnTo>
                    <a:pt x="846645" y="4947005"/>
                  </a:lnTo>
                  <a:lnTo>
                    <a:pt x="846645" y="5346763"/>
                  </a:lnTo>
                  <a:lnTo>
                    <a:pt x="446836" y="5346763"/>
                  </a:lnTo>
                  <a:lnTo>
                    <a:pt x="446836" y="4947005"/>
                  </a:lnTo>
                  <a:lnTo>
                    <a:pt x="423316" y="4947005"/>
                  </a:lnTo>
                  <a:lnTo>
                    <a:pt x="423316" y="5346763"/>
                  </a:lnTo>
                  <a:lnTo>
                    <a:pt x="23507" y="5346763"/>
                  </a:lnTo>
                  <a:lnTo>
                    <a:pt x="23507" y="4946662"/>
                  </a:lnTo>
                  <a:lnTo>
                    <a:pt x="2128367" y="4946662"/>
                  </a:lnTo>
                  <a:lnTo>
                    <a:pt x="2128367" y="4923790"/>
                  </a:lnTo>
                  <a:lnTo>
                    <a:pt x="23507" y="4923790"/>
                  </a:lnTo>
                  <a:lnTo>
                    <a:pt x="23507" y="4523689"/>
                  </a:lnTo>
                  <a:lnTo>
                    <a:pt x="423316" y="4523689"/>
                  </a:lnTo>
                  <a:lnTo>
                    <a:pt x="423316" y="4923472"/>
                  </a:lnTo>
                  <a:lnTo>
                    <a:pt x="446836" y="4923472"/>
                  </a:lnTo>
                  <a:lnTo>
                    <a:pt x="446836" y="4523689"/>
                  </a:lnTo>
                  <a:lnTo>
                    <a:pt x="846645" y="4523689"/>
                  </a:lnTo>
                  <a:lnTo>
                    <a:pt x="846645" y="4923472"/>
                  </a:lnTo>
                  <a:lnTo>
                    <a:pt x="870153" y="4923472"/>
                  </a:lnTo>
                  <a:lnTo>
                    <a:pt x="870153" y="4523689"/>
                  </a:lnTo>
                  <a:lnTo>
                    <a:pt x="1269961" y="4523689"/>
                  </a:lnTo>
                  <a:lnTo>
                    <a:pt x="1269961" y="4923472"/>
                  </a:lnTo>
                  <a:lnTo>
                    <a:pt x="1293482" y="4923472"/>
                  </a:lnTo>
                  <a:lnTo>
                    <a:pt x="1293482" y="4523689"/>
                  </a:lnTo>
                  <a:lnTo>
                    <a:pt x="1693291" y="4523689"/>
                  </a:lnTo>
                  <a:lnTo>
                    <a:pt x="1693291" y="4923472"/>
                  </a:lnTo>
                  <a:lnTo>
                    <a:pt x="1716798" y="4923472"/>
                  </a:lnTo>
                  <a:lnTo>
                    <a:pt x="1716798" y="4523689"/>
                  </a:lnTo>
                  <a:lnTo>
                    <a:pt x="2128367" y="4523689"/>
                  </a:lnTo>
                  <a:lnTo>
                    <a:pt x="2128367" y="4499546"/>
                  </a:lnTo>
                  <a:lnTo>
                    <a:pt x="1716798" y="4499546"/>
                  </a:lnTo>
                  <a:lnTo>
                    <a:pt x="1716798" y="4100715"/>
                  </a:lnTo>
                  <a:lnTo>
                    <a:pt x="2128367" y="4100715"/>
                  </a:lnTo>
                  <a:lnTo>
                    <a:pt x="2128367" y="4088015"/>
                  </a:lnTo>
                  <a:lnTo>
                    <a:pt x="2128367" y="4076573"/>
                  </a:lnTo>
                  <a:close/>
                </a:path>
                <a:path w="2128519" h="6205855">
                  <a:moveTo>
                    <a:pt x="2128367" y="1947570"/>
                  </a:moveTo>
                  <a:lnTo>
                    <a:pt x="1716798" y="1947570"/>
                  </a:lnTo>
                  <a:lnTo>
                    <a:pt x="1716798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53" y="2370544"/>
                  </a:lnTo>
                  <a:lnTo>
                    <a:pt x="870153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53" y="1947570"/>
                  </a:lnTo>
                  <a:lnTo>
                    <a:pt x="870153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07" y="2370544"/>
                  </a:lnTo>
                  <a:lnTo>
                    <a:pt x="23507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4076408"/>
                  </a:lnTo>
                  <a:lnTo>
                    <a:pt x="23507" y="4076408"/>
                  </a:lnTo>
                  <a:lnTo>
                    <a:pt x="23507" y="3664864"/>
                  </a:lnTo>
                  <a:lnTo>
                    <a:pt x="2128367" y="3664864"/>
                  </a:lnTo>
                  <a:lnTo>
                    <a:pt x="2128367" y="3642004"/>
                  </a:lnTo>
                  <a:lnTo>
                    <a:pt x="23507" y="3642004"/>
                  </a:lnTo>
                  <a:lnTo>
                    <a:pt x="23507" y="3241891"/>
                  </a:lnTo>
                  <a:lnTo>
                    <a:pt x="423316" y="3241891"/>
                  </a:lnTo>
                  <a:lnTo>
                    <a:pt x="423316" y="3641369"/>
                  </a:lnTo>
                  <a:lnTo>
                    <a:pt x="446836" y="364136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641369"/>
                  </a:lnTo>
                  <a:lnTo>
                    <a:pt x="870153" y="3641369"/>
                  </a:lnTo>
                  <a:lnTo>
                    <a:pt x="870153" y="3241891"/>
                  </a:lnTo>
                  <a:lnTo>
                    <a:pt x="1269961" y="3241891"/>
                  </a:lnTo>
                  <a:lnTo>
                    <a:pt x="1269961" y="3641369"/>
                  </a:lnTo>
                  <a:lnTo>
                    <a:pt x="1293482" y="364136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641369"/>
                  </a:lnTo>
                  <a:lnTo>
                    <a:pt x="1716798" y="3641369"/>
                  </a:lnTo>
                  <a:lnTo>
                    <a:pt x="1716798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798" y="3217761"/>
                  </a:lnTo>
                  <a:lnTo>
                    <a:pt x="1716798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53" y="3217761"/>
                  </a:lnTo>
                  <a:lnTo>
                    <a:pt x="870153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07" y="3217761"/>
                  </a:lnTo>
                  <a:lnTo>
                    <a:pt x="23507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07" y="2794787"/>
                  </a:lnTo>
                  <a:lnTo>
                    <a:pt x="23507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53" y="2794470"/>
                  </a:lnTo>
                  <a:lnTo>
                    <a:pt x="870153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798" y="2794470"/>
                  </a:lnTo>
                  <a:lnTo>
                    <a:pt x="1716798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798" y="2370544"/>
                  </a:lnTo>
                  <a:lnTo>
                    <a:pt x="1716798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812429" y="4947005"/>
              <a:ext cx="2128520" cy="5340350"/>
            </a:xfrm>
            <a:custGeom>
              <a:avLst/>
              <a:gdLst/>
              <a:ahLst/>
              <a:cxnLst/>
              <a:rect l="l" t="t" r="r" b="b"/>
              <a:pathLst>
                <a:path w="2128519" h="5340350">
                  <a:moveTo>
                    <a:pt x="446836" y="5104917"/>
                  </a:moveTo>
                  <a:lnTo>
                    <a:pt x="423316" y="5104917"/>
                  </a:lnTo>
                  <a:lnTo>
                    <a:pt x="423316" y="5340007"/>
                  </a:lnTo>
                  <a:lnTo>
                    <a:pt x="446836" y="5340007"/>
                  </a:lnTo>
                  <a:lnTo>
                    <a:pt x="446836" y="5104917"/>
                  </a:lnTo>
                  <a:close/>
                </a:path>
                <a:path w="2128519" h="5340350">
                  <a:moveTo>
                    <a:pt x="446836" y="423443"/>
                  </a:moveTo>
                  <a:lnTo>
                    <a:pt x="423316" y="423443"/>
                  </a:lnTo>
                  <a:lnTo>
                    <a:pt x="423316" y="823366"/>
                  </a:lnTo>
                  <a:lnTo>
                    <a:pt x="446836" y="823366"/>
                  </a:lnTo>
                  <a:lnTo>
                    <a:pt x="446836" y="423443"/>
                  </a:lnTo>
                  <a:close/>
                </a:path>
                <a:path w="2128519" h="5340350">
                  <a:moveTo>
                    <a:pt x="870153" y="5104917"/>
                  </a:moveTo>
                  <a:lnTo>
                    <a:pt x="846645" y="5104917"/>
                  </a:lnTo>
                  <a:lnTo>
                    <a:pt x="846645" y="5340007"/>
                  </a:lnTo>
                  <a:lnTo>
                    <a:pt x="870153" y="5340007"/>
                  </a:lnTo>
                  <a:lnTo>
                    <a:pt x="870153" y="5104917"/>
                  </a:lnTo>
                  <a:close/>
                </a:path>
                <a:path w="2128519" h="5340350">
                  <a:moveTo>
                    <a:pt x="870153" y="423443"/>
                  </a:moveTo>
                  <a:lnTo>
                    <a:pt x="846645" y="423443"/>
                  </a:lnTo>
                  <a:lnTo>
                    <a:pt x="846645" y="823366"/>
                  </a:lnTo>
                  <a:lnTo>
                    <a:pt x="870153" y="823366"/>
                  </a:lnTo>
                  <a:lnTo>
                    <a:pt x="870153" y="423443"/>
                  </a:lnTo>
                  <a:close/>
                </a:path>
                <a:path w="2128519" h="5340350">
                  <a:moveTo>
                    <a:pt x="1293482" y="5104917"/>
                  </a:moveTo>
                  <a:lnTo>
                    <a:pt x="1269961" y="5104917"/>
                  </a:lnTo>
                  <a:lnTo>
                    <a:pt x="1269961" y="5340007"/>
                  </a:lnTo>
                  <a:lnTo>
                    <a:pt x="1293482" y="5340007"/>
                  </a:lnTo>
                  <a:lnTo>
                    <a:pt x="1293482" y="5104917"/>
                  </a:lnTo>
                  <a:close/>
                </a:path>
                <a:path w="2128519" h="5340350">
                  <a:moveTo>
                    <a:pt x="1293482" y="423443"/>
                  </a:moveTo>
                  <a:lnTo>
                    <a:pt x="1269961" y="423443"/>
                  </a:lnTo>
                  <a:lnTo>
                    <a:pt x="1269961" y="823366"/>
                  </a:lnTo>
                  <a:lnTo>
                    <a:pt x="1293482" y="823366"/>
                  </a:lnTo>
                  <a:lnTo>
                    <a:pt x="1293482" y="423443"/>
                  </a:lnTo>
                  <a:close/>
                </a:path>
                <a:path w="2128519" h="5340350">
                  <a:moveTo>
                    <a:pt x="1293482" y="0"/>
                  </a:moveTo>
                  <a:lnTo>
                    <a:pt x="1269961" y="0"/>
                  </a:lnTo>
                  <a:lnTo>
                    <a:pt x="1269961" y="399923"/>
                  </a:lnTo>
                  <a:lnTo>
                    <a:pt x="1293482" y="399923"/>
                  </a:lnTo>
                  <a:lnTo>
                    <a:pt x="1293482" y="0"/>
                  </a:lnTo>
                  <a:close/>
                </a:path>
                <a:path w="2128519" h="5340350">
                  <a:moveTo>
                    <a:pt x="1716798" y="423443"/>
                  </a:moveTo>
                  <a:lnTo>
                    <a:pt x="1693291" y="423443"/>
                  </a:lnTo>
                  <a:lnTo>
                    <a:pt x="1693291" y="823366"/>
                  </a:lnTo>
                  <a:lnTo>
                    <a:pt x="1716798" y="823366"/>
                  </a:lnTo>
                  <a:lnTo>
                    <a:pt x="1716798" y="423443"/>
                  </a:lnTo>
                  <a:close/>
                </a:path>
                <a:path w="2128519" h="5340350">
                  <a:moveTo>
                    <a:pt x="1716798" y="0"/>
                  </a:moveTo>
                  <a:lnTo>
                    <a:pt x="1693291" y="0"/>
                  </a:lnTo>
                  <a:lnTo>
                    <a:pt x="1693291" y="399923"/>
                  </a:lnTo>
                  <a:lnTo>
                    <a:pt x="1716798" y="399923"/>
                  </a:lnTo>
                  <a:lnTo>
                    <a:pt x="1716798" y="0"/>
                  </a:lnTo>
                  <a:close/>
                </a:path>
                <a:path w="2128519" h="5340350">
                  <a:moveTo>
                    <a:pt x="2128367" y="3387598"/>
                  </a:moveTo>
                  <a:lnTo>
                    <a:pt x="1716798" y="3387598"/>
                  </a:lnTo>
                  <a:lnTo>
                    <a:pt x="1716798" y="2975914"/>
                  </a:lnTo>
                  <a:lnTo>
                    <a:pt x="1693291" y="2975914"/>
                  </a:lnTo>
                  <a:lnTo>
                    <a:pt x="1693291" y="3387598"/>
                  </a:lnTo>
                  <a:lnTo>
                    <a:pt x="1693291" y="3411728"/>
                  </a:lnTo>
                  <a:lnTo>
                    <a:pt x="1693291" y="3810571"/>
                  </a:lnTo>
                  <a:lnTo>
                    <a:pt x="1293482" y="3810571"/>
                  </a:lnTo>
                  <a:lnTo>
                    <a:pt x="1293482" y="3411728"/>
                  </a:lnTo>
                  <a:lnTo>
                    <a:pt x="1693291" y="3411728"/>
                  </a:lnTo>
                  <a:lnTo>
                    <a:pt x="1693291" y="3387598"/>
                  </a:lnTo>
                  <a:lnTo>
                    <a:pt x="1293482" y="3387598"/>
                  </a:lnTo>
                  <a:lnTo>
                    <a:pt x="1293482" y="2975914"/>
                  </a:lnTo>
                  <a:lnTo>
                    <a:pt x="1269961" y="2975914"/>
                  </a:lnTo>
                  <a:lnTo>
                    <a:pt x="1269961" y="3387598"/>
                  </a:lnTo>
                  <a:lnTo>
                    <a:pt x="1269961" y="3411728"/>
                  </a:lnTo>
                  <a:lnTo>
                    <a:pt x="1269961" y="3810571"/>
                  </a:lnTo>
                  <a:lnTo>
                    <a:pt x="870153" y="3810571"/>
                  </a:lnTo>
                  <a:lnTo>
                    <a:pt x="870153" y="3411728"/>
                  </a:lnTo>
                  <a:lnTo>
                    <a:pt x="1269961" y="3411728"/>
                  </a:lnTo>
                  <a:lnTo>
                    <a:pt x="1269961" y="3387598"/>
                  </a:lnTo>
                  <a:lnTo>
                    <a:pt x="870153" y="3387598"/>
                  </a:lnTo>
                  <a:lnTo>
                    <a:pt x="870153" y="2975914"/>
                  </a:lnTo>
                  <a:lnTo>
                    <a:pt x="846645" y="2975914"/>
                  </a:lnTo>
                  <a:lnTo>
                    <a:pt x="846645" y="3387598"/>
                  </a:lnTo>
                  <a:lnTo>
                    <a:pt x="846645" y="3411728"/>
                  </a:lnTo>
                  <a:lnTo>
                    <a:pt x="846645" y="3810571"/>
                  </a:lnTo>
                  <a:lnTo>
                    <a:pt x="446836" y="3810571"/>
                  </a:lnTo>
                  <a:lnTo>
                    <a:pt x="446836" y="3411728"/>
                  </a:lnTo>
                  <a:lnTo>
                    <a:pt x="846645" y="3411728"/>
                  </a:lnTo>
                  <a:lnTo>
                    <a:pt x="846645" y="3387598"/>
                  </a:lnTo>
                  <a:lnTo>
                    <a:pt x="446836" y="3387598"/>
                  </a:lnTo>
                  <a:lnTo>
                    <a:pt x="446836" y="2975914"/>
                  </a:lnTo>
                  <a:lnTo>
                    <a:pt x="423316" y="2975914"/>
                  </a:lnTo>
                  <a:lnTo>
                    <a:pt x="423316" y="3387598"/>
                  </a:lnTo>
                  <a:lnTo>
                    <a:pt x="423316" y="3411728"/>
                  </a:lnTo>
                  <a:lnTo>
                    <a:pt x="423316" y="3810571"/>
                  </a:lnTo>
                  <a:lnTo>
                    <a:pt x="23507" y="3810571"/>
                  </a:lnTo>
                  <a:lnTo>
                    <a:pt x="23507" y="3411728"/>
                  </a:lnTo>
                  <a:lnTo>
                    <a:pt x="423316" y="3411728"/>
                  </a:lnTo>
                  <a:lnTo>
                    <a:pt x="423316" y="3387598"/>
                  </a:lnTo>
                  <a:lnTo>
                    <a:pt x="11760" y="3387598"/>
                  </a:lnTo>
                  <a:lnTo>
                    <a:pt x="11760" y="3399028"/>
                  </a:lnTo>
                  <a:lnTo>
                    <a:pt x="0" y="3399028"/>
                  </a:lnTo>
                  <a:lnTo>
                    <a:pt x="0" y="5339880"/>
                  </a:lnTo>
                  <a:lnTo>
                    <a:pt x="23507" y="5339880"/>
                  </a:lnTo>
                  <a:lnTo>
                    <a:pt x="23507" y="5104892"/>
                  </a:lnTo>
                  <a:lnTo>
                    <a:pt x="2128367" y="5104892"/>
                  </a:lnTo>
                  <a:lnTo>
                    <a:pt x="2128367" y="5082032"/>
                  </a:lnTo>
                  <a:lnTo>
                    <a:pt x="23507" y="5082032"/>
                  </a:lnTo>
                  <a:lnTo>
                    <a:pt x="23507" y="4681918"/>
                  </a:lnTo>
                  <a:lnTo>
                    <a:pt x="423316" y="4681918"/>
                  </a:lnTo>
                  <a:lnTo>
                    <a:pt x="423316" y="5081397"/>
                  </a:lnTo>
                  <a:lnTo>
                    <a:pt x="446836" y="5081397"/>
                  </a:lnTo>
                  <a:lnTo>
                    <a:pt x="446836" y="4681918"/>
                  </a:lnTo>
                  <a:lnTo>
                    <a:pt x="846645" y="4681918"/>
                  </a:lnTo>
                  <a:lnTo>
                    <a:pt x="846645" y="5081397"/>
                  </a:lnTo>
                  <a:lnTo>
                    <a:pt x="870153" y="5081397"/>
                  </a:lnTo>
                  <a:lnTo>
                    <a:pt x="870153" y="4681918"/>
                  </a:lnTo>
                  <a:lnTo>
                    <a:pt x="1269961" y="4681918"/>
                  </a:lnTo>
                  <a:lnTo>
                    <a:pt x="1269961" y="5081397"/>
                  </a:lnTo>
                  <a:lnTo>
                    <a:pt x="1293482" y="5081397"/>
                  </a:lnTo>
                  <a:lnTo>
                    <a:pt x="1293482" y="4681918"/>
                  </a:lnTo>
                  <a:lnTo>
                    <a:pt x="1693291" y="4681918"/>
                  </a:lnTo>
                  <a:lnTo>
                    <a:pt x="1693291" y="5081397"/>
                  </a:lnTo>
                  <a:lnTo>
                    <a:pt x="1716798" y="5081397"/>
                  </a:lnTo>
                  <a:lnTo>
                    <a:pt x="1716798" y="4681918"/>
                  </a:lnTo>
                  <a:lnTo>
                    <a:pt x="2128367" y="4681918"/>
                  </a:lnTo>
                  <a:lnTo>
                    <a:pt x="2128367" y="4657788"/>
                  </a:lnTo>
                  <a:lnTo>
                    <a:pt x="1716798" y="4657788"/>
                  </a:lnTo>
                  <a:lnTo>
                    <a:pt x="1716798" y="4258018"/>
                  </a:lnTo>
                  <a:lnTo>
                    <a:pt x="1693291" y="4258018"/>
                  </a:lnTo>
                  <a:lnTo>
                    <a:pt x="1693291" y="4657788"/>
                  </a:lnTo>
                  <a:lnTo>
                    <a:pt x="1293482" y="4657788"/>
                  </a:lnTo>
                  <a:lnTo>
                    <a:pt x="1293482" y="4258018"/>
                  </a:lnTo>
                  <a:lnTo>
                    <a:pt x="1269961" y="4258018"/>
                  </a:lnTo>
                  <a:lnTo>
                    <a:pt x="1269961" y="4657788"/>
                  </a:lnTo>
                  <a:lnTo>
                    <a:pt x="870153" y="4657788"/>
                  </a:lnTo>
                  <a:lnTo>
                    <a:pt x="870153" y="4258018"/>
                  </a:lnTo>
                  <a:lnTo>
                    <a:pt x="846645" y="4258018"/>
                  </a:lnTo>
                  <a:lnTo>
                    <a:pt x="846645" y="4657788"/>
                  </a:lnTo>
                  <a:lnTo>
                    <a:pt x="446836" y="4657788"/>
                  </a:lnTo>
                  <a:lnTo>
                    <a:pt x="446836" y="4258018"/>
                  </a:lnTo>
                  <a:lnTo>
                    <a:pt x="423316" y="4258018"/>
                  </a:lnTo>
                  <a:lnTo>
                    <a:pt x="423316" y="4657788"/>
                  </a:lnTo>
                  <a:lnTo>
                    <a:pt x="23507" y="4657788"/>
                  </a:lnTo>
                  <a:lnTo>
                    <a:pt x="23507" y="4257675"/>
                  </a:lnTo>
                  <a:lnTo>
                    <a:pt x="2128367" y="4257675"/>
                  </a:lnTo>
                  <a:lnTo>
                    <a:pt x="2128367" y="4234815"/>
                  </a:lnTo>
                  <a:lnTo>
                    <a:pt x="23507" y="4234815"/>
                  </a:lnTo>
                  <a:lnTo>
                    <a:pt x="23507" y="3834701"/>
                  </a:lnTo>
                  <a:lnTo>
                    <a:pt x="423316" y="3834701"/>
                  </a:lnTo>
                  <a:lnTo>
                    <a:pt x="423316" y="4234497"/>
                  </a:lnTo>
                  <a:lnTo>
                    <a:pt x="446836" y="4234497"/>
                  </a:lnTo>
                  <a:lnTo>
                    <a:pt x="446836" y="3834701"/>
                  </a:lnTo>
                  <a:lnTo>
                    <a:pt x="846645" y="3834701"/>
                  </a:lnTo>
                  <a:lnTo>
                    <a:pt x="846645" y="4234497"/>
                  </a:lnTo>
                  <a:lnTo>
                    <a:pt x="870153" y="4234497"/>
                  </a:lnTo>
                  <a:lnTo>
                    <a:pt x="870153" y="3834701"/>
                  </a:lnTo>
                  <a:lnTo>
                    <a:pt x="1269961" y="3834701"/>
                  </a:lnTo>
                  <a:lnTo>
                    <a:pt x="1269961" y="4234497"/>
                  </a:lnTo>
                  <a:lnTo>
                    <a:pt x="1293482" y="4234497"/>
                  </a:lnTo>
                  <a:lnTo>
                    <a:pt x="1293482" y="3834701"/>
                  </a:lnTo>
                  <a:lnTo>
                    <a:pt x="1693291" y="3834701"/>
                  </a:lnTo>
                  <a:lnTo>
                    <a:pt x="1693291" y="4234497"/>
                  </a:lnTo>
                  <a:lnTo>
                    <a:pt x="1716798" y="4234497"/>
                  </a:lnTo>
                  <a:lnTo>
                    <a:pt x="1716798" y="3834701"/>
                  </a:lnTo>
                  <a:lnTo>
                    <a:pt x="2128367" y="3834701"/>
                  </a:lnTo>
                  <a:lnTo>
                    <a:pt x="2128367" y="3810571"/>
                  </a:lnTo>
                  <a:lnTo>
                    <a:pt x="1716798" y="3810571"/>
                  </a:lnTo>
                  <a:lnTo>
                    <a:pt x="1716798" y="3411728"/>
                  </a:lnTo>
                  <a:lnTo>
                    <a:pt x="2128367" y="3411728"/>
                  </a:lnTo>
                  <a:lnTo>
                    <a:pt x="2128367" y="3399028"/>
                  </a:lnTo>
                  <a:lnTo>
                    <a:pt x="2128367" y="3387598"/>
                  </a:lnTo>
                  <a:close/>
                </a:path>
                <a:path w="2128519" h="5340350">
                  <a:moveTo>
                    <a:pt x="2128367" y="1258582"/>
                  </a:moveTo>
                  <a:lnTo>
                    <a:pt x="1716798" y="1258582"/>
                  </a:lnTo>
                  <a:lnTo>
                    <a:pt x="1716798" y="846899"/>
                  </a:lnTo>
                  <a:lnTo>
                    <a:pt x="1693291" y="846899"/>
                  </a:lnTo>
                  <a:lnTo>
                    <a:pt x="1693291" y="1258582"/>
                  </a:lnTo>
                  <a:lnTo>
                    <a:pt x="1693291" y="1282712"/>
                  </a:lnTo>
                  <a:lnTo>
                    <a:pt x="1693291" y="1681556"/>
                  </a:lnTo>
                  <a:lnTo>
                    <a:pt x="1293482" y="1681556"/>
                  </a:lnTo>
                  <a:lnTo>
                    <a:pt x="1293482" y="1282712"/>
                  </a:lnTo>
                  <a:lnTo>
                    <a:pt x="1693291" y="1282712"/>
                  </a:lnTo>
                  <a:lnTo>
                    <a:pt x="1693291" y="1258582"/>
                  </a:lnTo>
                  <a:lnTo>
                    <a:pt x="1293482" y="1258582"/>
                  </a:lnTo>
                  <a:lnTo>
                    <a:pt x="1293482" y="846899"/>
                  </a:lnTo>
                  <a:lnTo>
                    <a:pt x="1269961" y="846899"/>
                  </a:lnTo>
                  <a:lnTo>
                    <a:pt x="1269961" y="1258582"/>
                  </a:lnTo>
                  <a:lnTo>
                    <a:pt x="1269961" y="1282712"/>
                  </a:lnTo>
                  <a:lnTo>
                    <a:pt x="1269961" y="1681556"/>
                  </a:lnTo>
                  <a:lnTo>
                    <a:pt x="870153" y="1681556"/>
                  </a:lnTo>
                  <a:lnTo>
                    <a:pt x="870153" y="1282712"/>
                  </a:lnTo>
                  <a:lnTo>
                    <a:pt x="1269961" y="1282712"/>
                  </a:lnTo>
                  <a:lnTo>
                    <a:pt x="1269961" y="1258582"/>
                  </a:lnTo>
                  <a:lnTo>
                    <a:pt x="870153" y="1258582"/>
                  </a:lnTo>
                  <a:lnTo>
                    <a:pt x="870153" y="846899"/>
                  </a:lnTo>
                  <a:lnTo>
                    <a:pt x="846645" y="846899"/>
                  </a:lnTo>
                  <a:lnTo>
                    <a:pt x="846645" y="1258582"/>
                  </a:lnTo>
                  <a:lnTo>
                    <a:pt x="846645" y="1282712"/>
                  </a:lnTo>
                  <a:lnTo>
                    <a:pt x="846645" y="1681556"/>
                  </a:lnTo>
                  <a:lnTo>
                    <a:pt x="446836" y="1681556"/>
                  </a:lnTo>
                  <a:lnTo>
                    <a:pt x="446836" y="1282712"/>
                  </a:lnTo>
                  <a:lnTo>
                    <a:pt x="846645" y="1282712"/>
                  </a:lnTo>
                  <a:lnTo>
                    <a:pt x="846645" y="1258582"/>
                  </a:lnTo>
                  <a:lnTo>
                    <a:pt x="446836" y="1258582"/>
                  </a:lnTo>
                  <a:lnTo>
                    <a:pt x="446836" y="846899"/>
                  </a:lnTo>
                  <a:lnTo>
                    <a:pt x="423316" y="846899"/>
                  </a:lnTo>
                  <a:lnTo>
                    <a:pt x="423316" y="1258582"/>
                  </a:lnTo>
                  <a:lnTo>
                    <a:pt x="423316" y="1282712"/>
                  </a:lnTo>
                  <a:lnTo>
                    <a:pt x="423316" y="1681556"/>
                  </a:lnTo>
                  <a:lnTo>
                    <a:pt x="23507" y="1681556"/>
                  </a:lnTo>
                  <a:lnTo>
                    <a:pt x="23507" y="1282712"/>
                  </a:lnTo>
                  <a:lnTo>
                    <a:pt x="423316" y="1282712"/>
                  </a:lnTo>
                  <a:lnTo>
                    <a:pt x="423316" y="1258582"/>
                  </a:lnTo>
                  <a:lnTo>
                    <a:pt x="11760" y="1258582"/>
                  </a:lnTo>
                  <a:lnTo>
                    <a:pt x="11760" y="1270012"/>
                  </a:lnTo>
                  <a:lnTo>
                    <a:pt x="0" y="1270012"/>
                  </a:lnTo>
                  <a:lnTo>
                    <a:pt x="0" y="3387420"/>
                  </a:lnTo>
                  <a:lnTo>
                    <a:pt x="23507" y="3387420"/>
                  </a:lnTo>
                  <a:lnTo>
                    <a:pt x="23507" y="2975876"/>
                  </a:lnTo>
                  <a:lnTo>
                    <a:pt x="2128367" y="2975876"/>
                  </a:lnTo>
                  <a:lnTo>
                    <a:pt x="2128367" y="2953016"/>
                  </a:lnTo>
                  <a:lnTo>
                    <a:pt x="23507" y="2953016"/>
                  </a:lnTo>
                  <a:lnTo>
                    <a:pt x="23507" y="2552903"/>
                  </a:lnTo>
                  <a:lnTo>
                    <a:pt x="423316" y="2552903"/>
                  </a:lnTo>
                  <a:lnTo>
                    <a:pt x="423316" y="2952381"/>
                  </a:lnTo>
                  <a:lnTo>
                    <a:pt x="446836" y="2952381"/>
                  </a:lnTo>
                  <a:lnTo>
                    <a:pt x="446836" y="2552903"/>
                  </a:lnTo>
                  <a:lnTo>
                    <a:pt x="846645" y="2552903"/>
                  </a:lnTo>
                  <a:lnTo>
                    <a:pt x="846645" y="2952381"/>
                  </a:lnTo>
                  <a:lnTo>
                    <a:pt x="870153" y="2952381"/>
                  </a:lnTo>
                  <a:lnTo>
                    <a:pt x="870153" y="2552903"/>
                  </a:lnTo>
                  <a:lnTo>
                    <a:pt x="1269961" y="2552903"/>
                  </a:lnTo>
                  <a:lnTo>
                    <a:pt x="1269961" y="2952381"/>
                  </a:lnTo>
                  <a:lnTo>
                    <a:pt x="1293482" y="2952381"/>
                  </a:lnTo>
                  <a:lnTo>
                    <a:pt x="1293482" y="2552903"/>
                  </a:lnTo>
                  <a:lnTo>
                    <a:pt x="1693291" y="2552903"/>
                  </a:lnTo>
                  <a:lnTo>
                    <a:pt x="1693291" y="2952381"/>
                  </a:lnTo>
                  <a:lnTo>
                    <a:pt x="1716798" y="2952381"/>
                  </a:lnTo>
                  <a:lnTo>
                    <a:pt x="1716798" y="2552903"/>
                  </a:lnTo>
                  <a:lnTo>
                    <a:pt x="2128367" y="2552903"/>
                  </a:lnTo>
                  <a:lnTo>
                    <a:pt x="2128367" y="2528773"/>
                  </a:lnTo>
                  <a:lnTo>
                    <a:pt x="1716798" y="2528773"/>
                  </a:lnTo>
                  <a:lnTo>
                    <a:pt x="1716798" y="2129015"/>
                  </a:lnTo>
                  <a:lnTo>
                    <a:pt x="1693291" y="2129015"/>
                  </a:lnTo>
                  <a:lnTo>
                    <a:pt x="1693291" y="2528773"/>
                  </a:lnTo>
                  <a:lnTo>
                    <a:pt x="1293482" y="2528773"/>
                  </a:lnTo>
                  <a:lnTo>
                    <a:pt x="1293482" y="2129015"/>
                  </a:lnTo>
                  <a:lnTo>
                    <a:pt x="1269961" y="2129015"/>
                  </a:lnTo>
                  <a:lnTo>
                    <a:pt x="1269961" y="2528773"/>
                  </a:lnTo>
                  <a:lnTo>
                    <a:pt x="870153" y="2528773"/>
                  </a:lnTo>
                  <a:lnTo>
                    <a:pt x="870153" y="2129015"/>
                  </a:lnTo>
                  <a:lnTo>
                    <a:pt x="846645" y="2129015"/>
                  </a:lnTo>
                  <a:lnTo>
                    <a:pt x="846645" y="2528773"/>
                  </a:lnTo>
                  <a:lnTo>
                    <a:pt x="446836" y="2528773"/>
                  </a:lnTo>
                  <a:lnTo>
                    <a:pt x="446836" y="2129015"/>
                  </a:lnTo>
                  <a:lnTo>
                    <a:pt x="423316" y="2129015"/>
                  </a:lnTo>
                  <a:lnTo>
                    <a:pt x="423316" y="2528773"/>
                  </a:lnTo>
                  <a:lnTo>
                    <a:pt x="23507" y="2528773"/>
                  </a:lnTo>
                  <a:lnTo>
                    <a:pt x="23507" y="2128659"/>
                  </a:lnTo>
                  <a:lnTo>
                    <a:pt x="2128367" y="2128659"/>
                  </a:lnTo>
                  <a:lnTo>
                    <a:pt x="2128367" y="2105799"/>
                  </a:lnTo>
                  <a:lnTo>
                    <a:pt x="23507" y="2105799"/>
                  </a:lnTo>
                  <a:lnTo>
                    <a:pt x="23507" y="1705686"/>
                  </a:lnTo>
                  <a:lnTo>
                    <a:pt x="423316" y="1705686"/>
                  </a:lnTo>
                  <a:lnTo>
                    <a:pt x="423316" y="2105482"/>
                  </a:lnTo>
                  <a:lnTo>
                    <a:pt x="446836" y="2105482"/>
                  </a:lnTo>
                  <a:lnTo>
                    <a:pt x="446836" y="1705686"/>
                  </a:lnTo>
                  <a:lnTo>
                    <a:pt x="846645" y="1705686"/>
                  </a:lnTo>
                  <a:lnTo>
                    <a:pt x="846645" y="2105482"/>
                  </a:lnTo>
                  <a:lnTo>
                    <a:pt x="870153" y="2105482"/>
                  </a:lnTo>
                  <a:lnTo>
                    <a:pt x="870153" y="1705686"/>
                  </a:lnTo>
                  <a:lnTo>
                    <a:pt x="1269961" y="1705686"/>
                  </a:lnTo>
                  <a:lnTo>
                    <a:pt x="1269961" y="2105482"/>
                  </a:lnTo>
                  <a:lnTo>
                    <a:pt x="1293482" y="2105482"/>
                  </a:lnTo>
                  <a:lnTo>
                    <a:pt x="1293482" y="1705686"/>
                  </a:lnTo>
                  <a:lnTo>
                    <a:pt x="1693291" y="1705686"/>
                  </a:lnTo>
                  <a:lnTo>
                    <a:pt x="1693291" y="2105482"/>
                  </a:lnTo>
                  <a:lnTo>
                    <a:pt x="1716798" y="2105482"/>
                  </a:lnTo>
                  <a:lnTo>
                    <a:pt x="1716798" y="1705686"/>
                  </a:lnTo>
                  <a:lnTo>
                    <a:pt x="2128367" y="1705686"/>
                  </a:lnTo>
                  <a:lnTo>
                    <a:pt x="2128367" y="1681556"/>
                  </a:lnTo>
                  <a:lnTo>
                    <a:pt x="1716798" y="1681556"/>
                  </a:lnTo>
                  <a:lnTo>
                    <a:pt x="1716798" y="1282712"/>
                  </a:lnTo>
                  <a:lnTo>
                    <a:pt x="2128367" y="1282712"/>
                  </a:lnTo>
                  <a:lnTo>
                    <a:pt x="2128367" y="1270012"/>
                  </a:lnTo>
                  <a:lnTo>
                    <a:pt x="2128367" y="1258582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082391" y="0"/>
              <a:ext cx="2205990" cy="10287635"/>
            </a:xfrm>
            <a:custGeom>
              <a:avLst/>
              <a:gdLst/>
              <a:ahLst/>
              <a:cxnLst/>
              <a:rect l="l" t="t" r="r" b="b"/>
              <a:pathLst>
                <a:path w="2205990" h="10287635">
                  <a:moveTo>
                    <a:pt x="23520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20" y="10287013"/>
                  </a:lnTo>
                  <a:lnTo>
                    <a:pt x="23520" y="10051923"/>
                  </a:lnTo>
                  <a:close/>
                </a:path>
                <a:path w="2205990" h="10287635">
                  <a:moveTo>
                    <a:pt x="446836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2205990" h="10287635">
                  <a:moveTo>
                    <a:pt x="2205596" y="4076573"/>
                  </a:moveTo>
                  <a:lnTo>
                    <a:pt x="2151888" y="4076573"/>
                  </a:lnTo>
                  <a:lnTo>
                    <a:pt x="2151888" y="3664889"/>
                  </a:lnTo>
                  <a:lnTo>
                    <a:pt x="2128380" y="3664889"/>
                  </a:lnTo>
                  <a:lnTo>
                    <a:pt x="2128380" y="4076573"/>
                  </a:lnTo>
                  <a:lnTo>
                    <a:pt x="2128380" y="4100715"/>
                  </a:lnTo>
                  <a:lnTo>
                    <a:pt x="2128380" y="4499546"/>
                  </a:lnTo>
                  <a:lnTo>
                    <a:pt x="1728571" y="4499546"/>
                  </a:lnTo>
                  <a:lnTo>
                    <a:pt x="1728571" y="4100715"/>
                  </a:lnTo>
                  <a:lnTo>
                    <a:pt x="2128380" y="4100715"/>
                  </a:lnTo>
                  <a:lnTo>
                    <a:pt x="2128380" y="4076573"/>
                  </a:lnTo>
                  <a:lnTo>
                    <a:pt x="1728571" y="4076573"/>
                  </a:lnTo>
                  <a:lnTo>
                    <a:pt x="1728571" y="3664889"/>
                  </a:lnTo>
                  <a:lnTo>
                    <a:pt x="1705051" y="3664889"/>
                  </a:lnTo>
                  <a:lnTo>
                    <a:pt x="1705051" y="4076573"/>
                  </a:lnTo>
                  <a:lnTo>
                    <a:pt x="1705051" y="4100715"/>
                  </a:lnTo>
                  <a:lnTo>
                    <a:pt x="1705051" y="4499546"/>
                  </a:lnTo>
                  <a:lnTo>
                    <a:pt x="1305242" y="4499546"/>
                  </a:lnTo>
                  <a:lnTo>
                    <a:pt x="1305242" y="4100715"/>
                  </a:lnTo>
                  <a:lnTo>
                    <a:pt x="1705051" y="4100715"/>
                  </a:lnTo>
                  <a:lnTo>
                    <a:pt x="1705051" y="4076573"/>
                  </a:lnTo>
                  <a:lnTo>
                    <a:pt x="1305242" y="4076573"/>
                  </a:lnTo>
                  <a:lnTo>
                    <a:pt x="1305242" y="3664889"/>
                  </a:lnTo>
                  <a:lnTo>
                    <a:pt x="1281734" y="3664889"/>
                  </a:lnTo>
                  <a:lnTo>
                    <a:pt x="1281734" y="4076573"/>
                  </a:lnTo>
                  <a:lnTo>
                    <a:pt x="1281734" y="4100715"/>
                  </a:lnTo>
                  <a:lnTo>
                    <a:pt x="1281734" y="4499546"/>
                  </a:lnTo>
                  <a:lnTo>
                    <a:pt x="881926" y="4499546"/>
                  </a:lnTo>
                  <a:lnTo>
                    <a:pt x="881926" y="4100715"/>
                  </a:lnTo>
                  <a:lnTo>
                    <a:pt x="1281734" y="4100715"/>
                  </a:lnTo>
                  <a:lnTo>
                    <a:pt x="1281734" y="4076573"/>
                  </a:lnTo>
                  <a:lnTo>
                    <a:pt x="870165" y="4076573"/>
                  </a:lnTo>
                  <a:lnTo>
                    <a:pt x="870165" y="4088015"/>
                  </a:lnTo>
                  <a:lnTo>
                    <a:pt x="858405" y="4088015"/>
                  </a:lnTo>
                  <a:lnTo>
                    <a:pt x="858405" y="6205423"/>
                  </a:lnTo>
                  <a:lnTo>
                    <a:pt x="881926" y="6205423"/>
                  </a:lnTo>
                  <a:lnTo>
                    <a:pt x="881926" y="5793879"/>
                  </a:lnTo>
                  <a:lnTo>
                    <a:pt x="2205596" y="5793879"/>
                  </a:lnTo>
                  <a:lnTo>
                    <a:pt x="2205596" y="5771007"/>
                  </a:lnTo>
                  <a:lnTo>
                    <a:pt x="881926" y="5771007"/>
                  </a:lnTo>
                  <a:lnTo>
                    <a:pt x="881926" y="5370906"/>
                  </a:lnTo>
                  <a:lnTo>
                    <a:pt x="2205596" y="5370906"/>
                  </a:lnTo>
                  <a:lnTo>
                    <a:pt x="2205596" y="5346763"/>
                  </a:lnTo>
                  <a:lnTo>
                    <a:pt x="1728571" y="5346763"/>
                  </a:lnTo>
                  <a:lnTo>
                    <a:pt x="1728571" y="4947005"/>
                  </a:lnTo>
                  <a:lnTo>
                    <a:pt x="1705051" y="4947005"/>
                  </a:lnTo>
                  <a:lnTo>
                    <a:pt x="1705051" y="5346763"/>
                  </a:lnTo>
                  <a:lnTo>
                    <a:pt x="1305242" y="5346763"/>
                  </a:lnTo>
                  <a:lnTo>
                    <a:pt x="1305242" y="4947005"/>
                  </a:lnTo>
                  <a:lnTo>
                    <a:pt x="1281734" y="4947005"/>
                  </a:lnTo>
                  <a:lnTo>
                    <a:pt x="1281734" y="5346763"/>
                  </a:lnTo>
                  <a:lnTo>
                    <a:pt x="881926" y="5346763"/>
                  </a:lnTo>
                  <a:lnTo>
                    <a:pt x="881926" y="4946662"/>
                  </a:lnTo>
                  <a:lnTo>
                    <a:pt x="2205596" y="4946662"/>
                  </a:lnTo>
                  <a:lnTo>
                    <a:pt x="2205596" y="4923790"/>
                  </a:lnTo>
                  <a:lnTo>
                    <a:pt x="881926" y="4923790"/>
                  </a:lnTo>
                  <a:lnTo>
                    <a:pt x="881926" y="4523689"/>
                  </a:lnTo>
                  <a:lnTo>
                    <a:pt x="1281734" y="4523689"/>
                  </a:lnTo>
                  <a:lnTo>
                    <a:pt x="1281734" y="4923472"/>
                  </a:lnTo>
                  <a:lnTo>
                    <a:pt x="1305242" y="4923472"/>
                  </a:lnTo>
                  <a:lnTo>
                    <a:pt x="1305242" y="4523689"/>
                  </a:lnTo>
                  <a:lnTo>
                    <a:pt x="1705051" y="4523689"/>
                  </a:lnTo>
                  <a:lnTo>
                    <a:pt x="1705051" y="4923472"/>
                  </a:lnTo>
                  <a:lnTo>
                    <a:pt x="1728571" y="4923472"/>
                  </a:lnTo>
                  <a:lnTo>
                    <a:pt x="1728571" y="4523689"/>
                  </a:lnTo>
                  <a:lnTo>
                    <a:pt x="2128380" y="4523689"/>
                  </a:lnTo>
                  <a:lnTo>
                    <a:pt x="2128380" y="4923472"/>
                  </a:lnTo>
                  <a:lnTo>
                    <a:pt x="2151888" y="4923472"/>
                  </a:lnTo>
                  <a:lnTo>
                    <a:pt x="2151888" y="4523689"/>
                  </a:lnTo>
                  <a:lnTo>
                    <a:pt x="2205596" y="4523689"/>
                  </a:lnTo>
                  <a:lnTo>
                    <a:pt x="2205596" y="4499546"/>
                  </a:lnTo>
                  <a:lnTo>
                    <a:pt x="2151888" y="4499546"/>
                  </a:lnTo>
                  <a:lnTo>
                    <a:pt x="2151888" y="4100715"/>
                  </a:lnTo>
                  <a:lnTo>
                    <a:pt x="2205596" y="4100715"/>
                  </a:lnTo>
                  <a:lnTo>
                    <a:pt x="2205596" y="4088015"/>
                  </a:lnTo>
                  <a:lnTo>
                    <a:pt x="2205596" y="4076573"/>
                  </a:lnTo>
                  <a:close/>
                </a:path>
                <a:path w="2205990" h="10287635">
                  <a:moveTo>
                    <a:pt x="2205596" y="1947570"/>
                  </a:moveTo>
                  <a:lnTo>
                    <a:pt x="2151888" y="1947570"/>
                  </a:lnTo>
                  <a:lnTo>
                    <a:pt x="2151888" y="1535874"/>
                  </a:lnTo>
                  <a:lnTo>
                    <a:pt x="2128380" y="1535874"/>
                  </a:lnTo>
                  <a:lnTo>
                    <a:pt x="2128380" y="1947570"/>
                  </a:lnTo>
                  <a:lnTo>
                    <a:pt x="2128380" y="1971700"/>
                  </a:lnTo>
                  <a:lnTo>
                    <a:pt x="2128380" y="2370544"/>
                  </a:lnTo>
                  <a:lnTo>
                    <a:pt x="1728571" y="2370544"/>
                  </a:lnTo>
                  <a:lnTo>
                    <a:pt x="1728571" y="1971700"/>
                  </a:lnTo>
                  <a:lnTo>
                    <a:pt x="2128380" y="1971700"/>
                  </a:lnTo>
                  <a:lnTo>
                    <a:pt x="2128380" y="1947570"/>
                  </a:lnTo>
                  <a:lnTo>
                    <a:pt x="1728571" y="1947570"/>
                  </a:lnTo>
                  <a:lnTo>
                    <a:pt x="1728571" y="1535874"/>
                  </a:lnTo>
                  <a:lnTo>
                    <a:pt x="1705051" y="1535874"/>
                  </a:lnTo>
                  <a:lnTo>
                    <a:pt x="1705051" y="1947570"/>
                  </a:lnTo>
                  <a:lnTo>
                    <a:pt x="1705051" y="1971700"/>
                  </a:lnTo>
                  <a:lnTo>
                    <a:pt x="1705051" y="2370544"/>
                  </a:lnTo>
                  <a:lnTo>
                    <a:pt x="1305242" y="2370544"/>
                  </a:lnTo>
                  <a:lnTo>
                    <a:pt x="1305242" y="1971700"/>
                  </a:lnTo>
                  <a:lnTo>
                    <a:pt x="1705051" y="1971700"/>
                  </a:lnTo>
                  <a:lnTo>
                    <a:pt x="1705051" y="1947570"/>
                  </a:lnTo>
                  <a:lnTo>
                    <a:pt x="1305242" y="1947570"/>
                  </a:lnTo>
                  <a:lnTo>
                    <a:pt x="1305242" y="1535874"/>
                  </a:lnTo>
                  <a:lnTo>
                    <a:pt x="1281734" y="1535874"/>
                  </a:lnTo>
                  <a:lnTo>
                    <a:pt x="1281734" y="1947570"/>
                  </a:lnTo>
                  <a:lnTo>
                    <a:pt x="1281734" y="1971700"/>
                  </a:lnTo>
                  <a:lnTo>
                    <a:pt x="1281734" y="2370544"/>
                  </a:lnTo>
                  <a:lnTo>
                    <a:pt x="881926" y="2370544"/>
                  </a:lnTo>
                  <a:lnTo>
                    <a:pt x="881926" y="1971700"/>
                  </a:lnTo>
                  <a:lnTo>
                    <a:pt x="1281734" y="1971700"/>
                  </a:lnTo>
                  <a:lnTo>
                    <a:pt x="1281734" y="1947570"/>
                  </a:lnTo>
                  <a:lnTo>
                    <a:pt x="870165" y="1947570"/>
                  </a:lnTo>
                  <a:lnTo>
                    <a:pt x="870165" y="1959000"/>
                  </a:lnTo>
                  <a:lnTo>
                    <a:pt x="858405" y="1959000"/>
                  </a:lnTo>
                  <a:lnTo>
                    <a:pt x="858405" y="4076408"/>
                  </a:lnTo>
                  <a:lnTo>
                    <a:pt x="881926" y="4076408"/>
                  </a:lnTo>
                  <a:lnTo>
                    <a:pt x="881926" y="3664864"/>
                  </a:lnTo>
                  <a:lnTo>
                    <a:pt x="2205596" y="3664864"/>
                  </a:lnTo>
                  <a:lnTo>
                    <a:pt x="2205596" y="3642004"/>
                  </a:lnTo>
                  <a:lnTo>
                    <a:pt x="881926" y="3642004"/>
                  </a:lnTo>
                  <a:lnTo>
                    <a:pt x="881926" y="3241891"/>
                  </a:lnTo>
                  <a:lnTo>
                    <a:pt x="1281734" y="3241891"/>
                  </a:lnTo>
                  <a:lnTo>
                    <a:pt x="1281734" y="3641369"/>
                  </a:lnTo>
                  <a:lnTo>
                    <a:pt x="1305242" y="3641369"/>
                  </a:lnTo>
                  <a:lnTo>
                    <a:pt x="1305242" y="3241891"/>
                  </a:lnTo>
                  <a:lnTo>
                    <a:pt x="1705051" y="3241891"/>
                  </a:lnTo>
                  <a:lnTo>
                    <a:pt x="1705051" y="3641369"/>
                  </a:lnTo>
                  <a:lnTo>
                    <a:pt x="1728571" y="3641369"/>
                  </a:lnTo>
                  <a:lnTo>
                    <a:pt x="1728571" y="3241891"/>
                  </a:lnTo>
                  <a:lnTo>
                    <a:pt x="2128380" y="3241891"/>
                  </a:lnTo>
                  <a:lnTo>
                    <a:pt x="2128380" y="3641369"/>
                  </a:lnTo>
                  <a:lnTo>
                    <a:pt x="2151888" y="3641369"/>
                  </a:lnTo>
                  <a:lnTo>
                    <a:pt x="2151888" y="3241891"/>
                  </a:lnTo>
                  <a:lnTo>
                    <a:pt x="2205596" y="3241891"/>
                  </a:lnTo>
                  <a:lnTo>
                    <a:pt x="2205596" y="3217761"/>
                  </a:lnTo>
                  <a:lnTo>
                    <a:pt x="2151888" y="3217761"/>
                  </a:lnTo>
                  <a:lnTo>
                    <a:pt x="2151888" y="2817990"/>
                  </a:lnTo>
                  <a:lnTo>
                    <a:pt x="2128380" y="2817990"/>
                  </a:lnTo>
                  <a:lnTo>
                    <a:pt x="2128380" y="3217761"/>
                  </a:lnTo>
                  <a:lnTo>
                    <a:pt x="1728571" y="3217761"/>
                  </a:lnTo>
                  <a:lnTo>
                    <a:pt x="1728571" y="2817990"/>
                  </a:lnTo>
                  <a:lnTo>
                    <a:pt x="1705051" y="2817990"/>
                  </a:lnTo>
                  <a:lnTo>
                    <a:pt x="1705051" y="3217761"/>
                  </a:lnTo>
                  <a:lnTo>
                    <a:pt x="1305242" y="3217761"/>
                  </a:lnTo>
                  <a:lnTo>
                    <a:pt x="1305242" y="2817990"/>
                  </a:lnTo>
                  <a:lnTo>
                    <a:pt x="1281734" y="2817990"/>
                  </a:lnTo>
                  <a:lnTo>
                    <a:pt x="1281734" y="3217761"/>
                  </a:lnTo>
                  <a:lnTo>
                    <a:pt x="881926" y="3217761"/>
                  </a:lnTo>
                  <a:lnTo>
                    <a:pt x="881926" y="2817647"/>
                  </a:lnTo>
                  <a:lnTo>
                    <a:pt x="2205596" y="2817647"/>
                  </a:lnTo>
                  <a:lnTo>
                    <a:pt x="2205596" y="2794787"/>
                  </a:lnTo>
                  <a:lnTo>
                    <a:pt x="881926" y="2794787"/>
                  </a:lnTo>
                  <a:lnTo>
                    <a:pt x="881926" y="2394674"/>
                  </a:lnTo>
                  <a:lnTo>
                    <a:pt x="1281734" y="2394674"/>
                  </a:lnTo>
                  <a:lnTo>
                    <a:pt x="1281734" y="2794470"/>
                  </a:lnTo>
                  <a:lnTo>
                    <a:pt x="1305242" y="2794470"/>
                  </a:lnTo>
                  <a:lnTo>
                    <a:pt x="1305242" y="2394674"/>
                  </a:lnTo>
                  <a:lnTo>
                    <a:pt x="1705051" y="2394674"/>
                  </a:lnTo>
                  <a:lnTo>
                    <a:pt x="1705051" y="2794470"/>
                  </a:lnTo>
                  <a:lnTo>
                    <a:pt x="1728571" y="2794470"/>
                  </a:lnTo>
                  <a:lnTo>
                    <a:pt x="1728571" y="2394674"/>
                  </a:lnTo>
                  <a:lnTo>
                    <a:pt x="2128380" y="2394674"/>
                  </a:lnTo>
                  <a:lnTo>
                    <a:pt x="2128380" y="2794470"/>
                  </a:lnTo>
                  <a:lnTo>
                    <a:pt x="2151888" y="2794470"/>
                  </a:lnTo>
                  <a:lnTo>
                    <a:pt x="2151888" y="2394674"/>
                  </a:lnTo>
                  <a:lnTo>
                    <a:pt x="2205596" y="2394674"/>
                  </a:lnTo>
                  <a:lnTo>
                    <a:pt x="2205596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2205596" y="1971700"/>
                  </a:lnTo>
                  <a:lnTo>
                    <a:pt x="2205596" y="1959000"/>
                  </a:lnTo>
                  <a:lnTo>
                    <a:pt x="2205596" y="1947570"/>
                  </a:lnTo>
                  <a:close/>
                </a:path>
                <a:path w="2205990" h="10287635">
                  <a:moveTo>
                    <a:pt x="2205596" y="241528"/>
                  </a:moveTo>
                  <a:lnTo>
                    <a:pt x="2151888" y="241528"/>
                  </a:lnTo>
                  <a:lnTo>
                    <a:pt x="2151888" y="0"/>
                  </a:lnTo>
                  <a:lnTo>
                    <a:pt x="2128380" y="0"/>
                  </a:lnTo>
                  <a:lnTo>
                    <a:pt x="2128380" y="241528"/>
                  </a:lnTo>
                  <a:lnTo>
                    <a:pt x="1728571" y="241528"/>
                  </a:lnTo>
                  <a:lnTo>
                    <a:pt x="1728571" y="0"/>
                  </a:lnTo>
                  <a:lnTo>
                    <a:pt x="1705051" y="0"/>
                  </a:lnTo>
                  <a:lnTo>
                    <a:pt x="1705051" y="241528"/>
                  </a:lnTo>
                  <a:lnTo>
                    <a:pt x="1305242" y="241528"/>
                  </a:lnTo>
                  <a:lnTo>
                    <a:pt x="1305242" y="0"/>
                  </a:lnTo>
                  <a:lnTo>
                    <a:pt x="1281734" y="0"/>
                  </a:lnTo>
                  <a:lnTo>
                    <a:pt x="1281734" y="241528"/>
                  </a:lnTo>
                  <a:lnTo>
                    <a:pt x="881926" y="241528"/>
                  </a:lnTo>
                  <a:lnTo>
                    <a:pt x="881926" y="190"/>
                  </a:lnTo>
                  <a:lnTo>
                    <a:pt x="858405" y="190"/>
                  </a:lnTo>
                  <a:lnTo>
                    <a:pt x="858405" y="1947392"/>
                  </a:lnTo>
                  <a:lnTo>
                    <a:pt x="881926" y="1947392"/>
                  </a:lnTo>
                  <a:lnTo>
                    <a:pt x="881926" y="1535849"/>
                  </a:lnTo>
                  <a:lnTo>
                    <a:pt x="2205596" y="1535849"/>
                  </a:lnTo>
                  <a:lnTo>
                    <a:pt x="2205596" y="1512989"/>
                  </a:lnTo>
                  <a:lnTo>
                    <a:pt x="881926" y="1512989"/>
                  </a:lnTo>
                  <a:lnTo>
                    <a:pt x="881926" y="1112875"/>
                  </a:lnTo>
                  <a:lnTo>
                    <a:pt x="1281734" y="1112875"/>
                  </a:lnTo>
                  <a:lnTo>
                    <a:pt x="1281734" y="1512354"/>
                  </a:lnTo>
                  <a:lnTo>
                    <a:pt x="1305242" y="1512354"/>
                  </a:lnTo>
                  <a:lnTo>
                    <a:pt x="1305242" y="1112875"/>
                  </a:lnTo>
                  <a:lnTo>
                    <a:pt x="1705051" y="1112875"/>
                  </a:lnTo>
                  <a:lnTo>
                    <a:pt x="1705051" y="1512354"/>
                  </a:lnTo>
                  <a:lnTo>
                    <a:pt x="1728571" y="1512354"/>
                  </a:lnTo>
                  <a:lnTo>
                    <a:pt x="1728571" y="1112875"/>
                  </a:lnTo>
                  <a:lnTo>
                    <a:pt x="2128380" y="1112875"/>
                  </a:lnTo>
                  <a:lnTo>
                    <a:pt x="2128380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205596" y="1112875"/>
                  </a:lnTo>
                  <a:lnTo>
                    <a:pt x="2205596" y="1088745"/>
                  </a:lnTo>
                  <a:lnTo>
                    <a:pt x="2151888" y="1088745"/>
                  </a:lnTo>
                  <a:lnTo>
                    <a:pt x="2151888" y="688975"/>
                  </a:lnTo>
                  <a:lnTo>
                    <a:pt x="2128380" y="688975"/>
                  </a:lnTo>
                  <a:lnTo>
                    <a:pt x="2128380" y="1088745"/>
                  </a:lnTo>
                  <a:lnTo>
                    <a:pt x="1728571" y="1088745"/>
                  </a:lnTo>
                  <a:lnTo>
                    <a:pt x="1728571" y="688975"/>
                  </a:lnTo>
                  <a:lnTo>
                    <a:pt x="1705051" y="688975"/>
                  </a:lnTo>
                  <a:lnTo>
                    <a:pt x="1705051" y="1088745"/>
                  </a:lnTo>
                  <a:lnTo>
                    <a:pt x="1305242" y="1088745"/>
                  </a:lnTo>
                  <a:lnTo>
                    <a:pt x="1305242" y="688975"/>
                  </a:lnTo>
                  <a:lnTo>
                    <a:pt x="1281734" y="688975"/>
                  </a:lnTo>
                  <a:lnTo>
                    <a:pt x="1281734" y="1088745"/>
                  </a:lnTo>
                  <a:lnTo>
                    <a:pt x="881926" y="1088745"/>
                  </a:lnTo>
                  <a:lnTo>
                    <a:pt x="881926" y="688632"/>
                  </a:lnTo>
                  <a:lnTo>
                    <a:pt x="2205596" y="688632"/>
                  </a:lnTo>
                  <a:lnTo>
                    <a:pt x="2205596" y="665772"/>
                  </a:lnTo>
                  <a:lnTo>
                    <a:pt x="881926" y="665772"/>
                  </a:lnTo>
                  <a:lnTo>
                    <a:pt x="881926" y="265658"/>
                  </a:lnTo>
                  <a:lnTo>
                    <a:pt x="1281734" y="265658"/>
                  </a:lnTo>
                  <a:lnTo>
                    <a:pt x="1281734" y="665454"/>
                  </a:lnTo>
                  <a:lnTo>
                    <a:pt x="1305242" y="665454"/>
                  </a:lnTo>
                  <a:lnTo>
                    <a:pt x="1305242" y="265658"/>
                  </a:lnTo>
                  <a:lnTo>
                    <a:pt x="1705051" y="265658"/>
                  </a:lnTo>
                  <a:lnTo>
                    <a:pt x="1705051" y="665454"/>
                  </a:lnTo>
                  <a:lnTo>
                    <a:pt x="1728571" y="665454"/>
                  </a:lnTo>
                  <a:lnTo>
                    <a:pt x="1728571" y="265658"/>
                  </a:lnTo>
                  <a:lnTo>
                    <a:pt x="2128380" y="265658"/>
                  </a:lnTo>
                  <a:lnTo>
                    <a:pt x="2128380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205596" y="265658"/>
                  </a:lnTo>
                  <a:lnTo>
                    <a:pt x="2205596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940796" y="4947005"/>
              <a:ext cx="1347470" cy="5340350"/>
            </a:xfrm>
            <a:custGeom>
              <a:avLst/>
              <a:gdLst/>
              <a:ahLst/>
              <a:cxnLst/>
              <a:rect l="l" t="t" r="r" b="b"/>
              <a:pathLst>
                <a:path w="1347469" h="5340350">
                  <a:moveTo>
                    <a:pt x="446836" y="5104917"/>
                  </a:moveTo>
                  <a:lnTo>
                    <a:pt x="423329" y="5104917"/>
                  </a:lnTo>
                  <a:lnTo>
                    <a:pt x="423329" y="5340007"/>
                  </a:lnTo>
                  <a:lnTo>
                    <a:pt x="446836" y="5340007"/>
                  </a:lnTo>
                  <a:lnTo>
                    <a:pt x="446836" y="5104917"/>
                  </a:lnTo>
                  <a:close/>
                </a:path>
                <a:path w="1347469" h="5340350">
                  <a:moveTo>
                    <a:pt x="446836" y="423443"/>
                  </a:moveTo>
                  <a:lnTo>
                    <a:pt x="423329" y="423443"/>
                  </a:lnTo>
                  <a:lnTo>
                    <a:pt x="423329" y="823366"/>
                  </a:lnTo>
                  <a:lnTo>
                    <a:pt x="446836" y="823366"/>
                  </a:lnTo>
                  <a:lnTo>
                    <a:pt x="446836" y="423443"/>
                  </a:lnTo>
                  <a:close/>
                </a:path>
                <a:path w="1347469" h="5340350">
                  <a:moveTo>
                    <a:pt x="870165" y="5104917"/>
                  </a:moveTo>
                  <a:lnTo>
                    <a:pt x="846645" y="5104917"/>
                  </a:lnTo>
                  <a:lnTo>
                    <a:pt x="846645" y="5340007"/>
                  </a:lnTo>
                  <a:lnTo>
                    <a:pt x="870165" y="5340007"/>
                  </a:lnTo>
                  <a:lnTo>
                    <a:pt x="870165" y="5104917"/>
                  </a:lnTo>
                  <a:close/>
                </a:path>
                <a:path w="1347469" h="5340350">
                  <a:moveTo>
                    <a:pt x="870165" y="423443"/>
                  </a:moveTo>
                  <a:lnTo>
                    <a:pt x="846645" y="423443"/>
                  </a:lnTo>
                  <a:lnTo>
                    <a:pt x="846645" y="823366"/>
                  </a:lnTo>
                  <a:lnTo>
                    <a:pt x="870165" y="823366"/>
                  </a:lnTo>
                  <a:lnTo>
                    <a:pt x="870165" y="423443"/>
                  </a:lnTo>
                  <a:close/>
                </a:path>
                <a:path w="1347469" h="5340350">
                  <a:moveTo>
                    <a:pt x="870165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65" y="399923"/>
                  </a:lnTo>
                  <a:lnTo>
                    <a:pt x="870165" y="0"/>
                  </a:lnTo>
                  <a:close/>
                </a:path>
                <a:path w="1347469" h="5340350">
                  <a:moveTo>
                    <a:pt x="1293482" y="5104917"/>
                  </a:moveTo>
                  <a:lnTo>
                    <a:pt x="1269974" y="5104917"/>
                  </a:lnTo>
                  <a:lnTo>
                    <a:pt x="1269974" y="5340007"/>
                  </a:lnTo>
                  <a:lnTo>
                    <a:pt x="1293482" y="5340007"/>
                  </a:lnTo>
                  <a:lnTo>
                    <a:pt x="1293482" y="5104917"/>
                  </a:lnTo>
                  <a:close/>
                </a:path>
                <a:path w="1347469" h="5340350">
                  <a:moveTo>
                    <a:pt x="1293482" y="423443"/>
                  </a:moveTo>
                  <a:lnTo>
                    <a:pt x="1269974" y="423443"/>
                  </a:lnTo>
                  <a:lnTo>
                    <a:pt x="1269974" y="823366"/>
                  </a:lnTo>
                  <a:lnTo>
                    <a:pt x="1293482" y="823366"/>
                  </a:lnTo>
                  <a:lnTo>
                    <a:pt x="1293482" y="423443"/>
                  </a:lnTo>
                  <a:close/>
                </a:path>
                <a:path w="1347469" h="5340350">
                  <a:moveTo>
                    <a:pt x="1293482" y="0"/>
                  </a:moveTo>
                  <a:lnTo>
                    <a:pt x="1269974" y="0"/>
                  </a:lnTo>
                  <a:lnTo>
                    <a:pt x="1269974" y="399923"/>
                  </a:lnTo>
                  <a:lnTo>
                    <a:pt x="1293482" y="399923"/>
                  </a:lnTo>
                  <a:lnTo>
                    <a:pt x="1293482" y="0"/>
                  </a:lnTo>
                  <a:close/>
                </a:path>
                <a:path w="1347469" h="5340350">
                  <a:moveTo>
                    <a:pt x="1347190" y="3387598"/>
                  </a:moveTo>
                  <a:lnTo>
                    <a:pt x="1293482" y="3387598"/>
                  </a:lnTo>
                  <a:lnTo>
                    <a:pt x="1293482" y="2975914"/>
                  </a:lnTo>
                  <a:lnTo>
                    <a:pt x="1269974" y="2975914"/>
                  </a:lnTo>
                  <a:lnTo>
                    <a:pt x="1269974" y="3387598"/>
                  </a:lnTo>
                  <a:lnTo>
                    <a:pt x="1269974" y="3411728"/>
                  </a:lnTo>
                  <a:lnTo>
                    <a:pt x="1269974" y="3810571"/>
                  </a:lnTo>
                  <a:lnTo>
                    <a:pt x="870165" y="3810571"/>
                  </a:lnTo>
                  <a:lnTo>
                    <a:pt x="870165" y="3411728"/>
                  </a:lnTo>
                  <a:lnTo>
                    <a:pt x="1269974" y="3411728"/>
                  </a:lnTo>
                  <a:lnTo>
                    <a:pt x="1269974" y="3387598"/>
                  </a:lnTo>
                  <a:lnTo>
                    <a:pt x="870165" y="3387598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87598"/>
                  </a:lnTo>
                  <a:lnTo>
                    <a:pt x="846645" y="3411728"/>
                  </a:lnTo>
                  <a:lnTo>
                    <a:pt x="846645" y="3810571"/>
                  </a:lnTo>
                  <a:lnTo>
                    <a:pt x="446836" y="3810571"/>
                  </a:lnTo>
                  <a:lnTo>
                    <a:pt x="446836" y="3411728"/>
                  </a:lnTo>
                  <a:lnTo>
                    <a:pt x="846645" y="3411728"/>
                  </a:lnTo>
                  <a:lnTo>
                    <a:pt x="846645" y="3387598"/>
                  </a:lnTo>
                  <a:lnTo>
                    <a:pt x="446836" y="3387598"/>
                  </a:lnTo>
                  <a:lnTo>
                    <a:pt x="446836" y="2975914"/>
                  </a:lnTo>
                  <a:lnTo>
                    <a:pt x="423329" y="2975914"/>
                  </a:lnTo>
                  <a:lnTo>
                    <a:pt x="423329" y="3387598"/>
                  </a:lnTo>
                  <a:lnTo>
                    <a:pt x="423329" y="3411728"/>
                  </a:lnTo>
                  <a:lnTo>
                    <a:pt x="423329" y="3810571"/>
                  </a:lnTo>
                  <a:lnTo>
                    <a:pt x="23520" y="3810571"/>
                  </a:lnTo>
                  <a:lnTo>
                    <a:pt x="23520" y="3411728"/>
                  </a:lnTo>
                  <a:lnTo>
                    <a:pt x="423329" y="3411728"/>
                  </a:lnTo>
                  <a:lnTo>
                    <a:pt x="423329" y="3387598"/>
                  </a:lnTo>
                  <a:lnTo>
                    <a:pt x="11760" y="3387598"/>
                  </a:lnTo>
                  <a:lnTo>
                    <a:pt x="11760" y="3399028"/>
                  </a:lnTo>
                  <a:lnTo>
                    <a:pt x="0" y="3399028"/>
                  </a:lnTo>
                  <a:lnTo>
                    <a:pt x="0" y="5339880"/>
                  </a:lnTo>
                  <a:lnTo>
                    <a:pt x="23520" y="5339880"/>
                  </a:lnTo>
                  <a:lnTo>
                    <a:pt x="23520" y="5104892"/>
                  </a:lnTo>
                  <a:lnTo>
                    <a:pt x="1347190" y="5104892"/>
                  </a:lnTo>
                  <a:lnTo>
                    <a:pt x="1347190" y="5082032"/>
                  </a:lnTo>
                  <a:lnTo>
                    <a:pt x="23520" y="5082032"/>
                  </a:lnTo>
                  <a:lnTo>
                    <a:pt x="23520" y="4681918"/>
                  </a:lnTo>
                  <a:lnTo>
                    <a:pt x="423329" y="4681918"/>
                  </a:lnTo>
                  <a:lnTo>
                    <a:pt x="423329" y="5081397"/>
                  </a:lnTo>
                  <a:lnTo>
                    <a:pt x="446836" y="5081397"/>
                  </a:lnTo>
                  <a:lnTo>
                    <a:pt x="446836" y="4681918"/>
                  </a:lnTo>
                  <a:lnTo>
                    <a:pt x="846645" y="4681918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918"/>
                  </a:lnTo>
                  <a:lnTo>
                    <a:pt x="1269974" y="4681918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918"/>
                  </a:lnTo>
                  <a:lnTo>
                    <a:pt x="1347190" y="4681918"/>
                  </a:lnTo>
                  <a:lnTo>
                    <a:pt x="1347190" y="4657788"/>
                  </a:lnTo>
                  <a:lnTo>
                    <a:pt x="1293482" y="4657788"/>
                  </a:lnTo>
                  <a:lnTo>
                    <a:pt x="1293482" y="4258018"/>
                  </a:lnTo>
                  <a:lnTo>
                    <a:pt x="1269974" y="4258018"/>
                  </a:lnTo>
                  <a:lnTo>
                    <a:pt x="1269974" y="4657788"/>
                  </a:lnTo>
                  <a:lnTo>
                    <a:pt x="870165" y="4657788"/>
                  </a:lnTo>
                  <a:lnTo>
                    <a:pt x="870165" y="4258018"/>
                  </a:lnTo>
                  <a:lnTo>
                    <a:pt x="846645" y="4258018"/>
                  </a:lnTo>
                  <a:lnTo>
                    <a:pt x="846645" y="4657788"/>
                  </a:lnTo>
                  <a:lnTo>
                    <a:pt x="446836" y="4657788"/>
                  </a:lnTo>
                  <a:lnTo>
                    <a:pt x="446836" y="4258018"/>
                  </a:lnTo>
                  <a:lnTo>
                    <a:pt x="423329" y="4258018"/>
                  </a:lnTo>
                  <a:lnTo>
                    <a:pt x="423329" y="4657788"/>
                  </a:lnTo>
                  <a:lnTo>
                    <a:pt x="23520" y="4657788"/>
                  </a:lnTo>
                  <a:lnTo>
                    <a:pt x="23520" y="4257675"/>
                  </a:lnTo>
                  <a:lnTo>
                    <a:pt x="1347190" y="4257675"/>
                  </a:lnTo>
                  <a:lnTo>
                    <a:pt x="1347190" y="4234815"/>
                  </a:lnTo>
                  <a:lnTo>
                    <a:pt x="23520" y="4234815"/>
                  </a:lnTo>
                  <a:lnTo>
                    <a:pt x="23520" y="3834701"/>
                  </a:lnTo>
                  <a:lnTo>
                    <a:pt x="423329" y="3834701"/>
                  </a:lnTo>
                  <a:lnTo>
                    <a:pt x="423329" y="4234497"/>
                  </a:lnTo>
                  <a:lnTo>
                    <a:pt x="446836" y="4234497"/>
                  </a:lnTo>
                  <a:lnTo>
                    <a:pt x="446836" y="3834701"/>
                  </a:lnTo>
                  <a:lnTo>
                    <a:pt x="846645" y="3834701"/>
                  </a:lnTo>
                  <a:lnTo>
                    <a:pt x="846645" y="4234497"/>
                  </a:lnTo>
                  <a:lnTo>
                    <a:pt x="870165" y="4234497"/>
                  </a:lnTo>
                  <a:lnTo>
                    <a:pt x="870165" y="3834701"/>
                  </a:lnTo>
                  <a:lnTo>
                    <a:pt x="1269974" y="3834701"/>
                  </a:lnTo>
                  <a:lnTo>
                    <a:pt x="1269974" y="4234497"/>
                  </a:lnTo>
                  <a:lnTo>
                    <a:pt x="1293482" y="4234497"/>
                  </a:lnTo>
                  <a:lnTo>
                    <a:pt x="1293482" y="3834701"/>
                  </a:lnTo>
                  <a:lnTo>
                    <a:pt x="1347190" y="3834701"/>
                  </a:lnTo>
                  <a:lnTo>
                    <a:pt x="1347190" y="3810571"/>
                  </a:lnTo>
                  <a:lnTo>
                    <a:pt x="1293482" y="3810571"/>
                  </a:lnTo>
                  <a:lnTo>
                    <a:pt x="1293482" y="3411728"/>
                  </a:lnTo>
                  <a:lnTo>
                    <a:pt x="1347190" y="3411728"/>
                  </a:lnTo>
                  <a:lnTo>
                    <a:pt x="1347190" y="3399028"/>
                  </a:lnTo>
                  <a:lnTo>
                    <a:pt x="1347190" y="3387598"/>
                  </a:lnTo>
                  <a:close/>
                </a:path>
                <a:path w="1347469" h="5340350">
                  <a:moveTo>
                    <a:pt x="1347190" y="1258582"/>
                  </a:moveTo>
                  <a:lnTo>
                    <a:pt x="1293482" y="1258582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58582"/>
                  </a:lnTo>
                  <a:lnTo>
                    <a:pt x="1269974" y="1282712"/>
                  </a:lnTo>
                  <a:lnTo>
                    <a:pt x="1269974" y="1681556"/>
                  </a:lnTo>
                  <a:lnTo>
                    <a:pt x="870165" y="1681556"/>
                  </a:lnTo>
                  <a:lnTo>
                    <a:pt x="870165" y="1282712"/>
                  </a:lnTo>
                  <a:lnTo>
                    <a:pt x="1269974" y="1282712"/>
                  </a:lnTo>
                  <a:lnTo>
                    <a:pt x="1269974" y="1258582"/>
                  </a:lnTo>
                  <a:lnTo>
                    <a:pt x="870165" y="1258582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58582"/>
                  </a:lnTo>
                  <a:lnTo>
                    <a:pt x="846645" y="1282712"/>
                  </a:lnTo>
                  <a:lnTo>
                    <a:pt x="846645" y="1681556"/>
                  </a:lnTo>
                  <a:lnTo>
                    <a:pt x="446836" y="1681556"/>
                  </a:lnTo>
                  <a:lnTo>
                    <a:pt x="446836" y="1282712"/>
                  </a:lnTo>
                  <a:lnTo>
                    <a:pt x="846645" y="1282712"/>
                  </a:lnTo>
                  <a:lnTo>
                    <a:pt x="846645" y="1258582"/>
                  </a:lnTo>
                  <a:lnTo>
                    <a:pt x="446836" y="1258582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58582"/>
                  </a:lnTo>
                  <a:lnTo>
                    <a:pt x="423329" y="1282712"/>
                  </a:lnTo>
                  <a:lnTo>
                    <a:pt x="423329" y="1681556"/>
                  </a:lnTo>
                  <a:lnTo>
                    <a:pt x="23520" y="1681556"/>
                  </a:lnTo>
                  <a:lnTo>
                    <a:pt x="23520" y="1282712"/>
                  </a:lnTo>
                  <a:lnTo>
                    <a:pt x="423329" y="1282712"/>
                  </a:lnTo>
                  <a:lnTo>
                    <a:pt x="423329" y="1258582"/>
                  </a:lnTo>
                  <a:lnTo>
                    <a:pt x="11760" y="1258582"/>
                  </a:lnTo>
                  <a:lnTo>
                    <a:pt x="11760" y="1270012"/>
                  </a:lnTo>
                  <a:lnTo>
                    <a:pt x="0" y="1270012"/>
                  </a:lnTo>
                  <a:lnTo>
                    <a:pt x="0" y="3387420"/>
                  </a:lnTo>
                  <a:lnTo>
                    <a:pt x="23520" y="3387420"/>
                  </a:lnTo>
                  <a:lnTo>
                    <a:pt x="23520" y="2975876"/>
                  </a:lnTo>
                  <a:lnTo>
                    <a:pt x="1347190" y="2975876"/>
                  </a:lnTo>
                  <a:lnTo>
                    <a:pt x="1347190" y="2953016"/>
                  </a:lnTo>
                  <a:lnTo>
                    <a:pt x="23520" y="2953016"/>
                  </a:lnTo>
                  <a:lnTo>
                    <a:pt x="23520" y="2552903"/>
                  </a:lnTo>
                  <a:lnTo>
                    <a:pt x="423329" y="2552903"/>
                  </a:lnTo>
                  <a:lnTo>
                    <a:pt x="423329" y="2952381"/>
                  </a:lnTo>
                  <a:lnTo>
                    <a:pt x="446836" y="2952381"/>
                  </a:lnTo>
                  <a:lnTo>
                    <a:pt x="446836" y="2552903"/>
                  </a:lnTo>
                  <a:lnTo>
                    <a:pt x="846645" y="2552903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903"/>
                  </a:lnTo>
                  <a:lnTo>
                    <a:pt x="1269974" y="2552903"/>
                  </a:lnTo>
                  <a:lnTo>
                    <a:pt x="1269974" y="2952381"/>
                  </a:lnTo>
                  <a:lnTo>
                    <a:pt x="1293482" y="2952381"/>
                  </a:lnTo>
                  <a:lnTo>
                    <a:pt x="1293482" y="2552903"/>
                  </a:lnTo>
                  <a:lnTo>
                    <a:pt x="1347190" y="2552903"/>
                  </a:lnTo>
                  <a:lnTo>
                    <a:pt x="1347190" y="2528773"/>
                  </a:lnTo>
                  <a:lnTo>
                    <a:pt x="1293482" y="2528773"/>
                  </a:lnTo>
                  <a:lnTo>
                    <a:pt x="1293482" y="2129015"/>
                  </a:lnTo>
                  <a:lnTo>
                    <a:pt x="1269974" y="2129015"/>
                  </a:lnTo>
                  <a:lnTo>
                    <a:pt x="1269974" y="2528773"/>
                  </a:lnTo>
                  <a:lnTo>
                    <a:pt x="870165" y="2528773"/>
                  </a:lnTo>
                  <a:lnTo>
                    <a:pt x="870165" y="2129015"/>
                  </a:lnTo>
                  <a:lnTo>
                    <a:pt x="846645" y="2129015"/>
                  </a:lnTo>
                  <a:lnTo>
                    <a:pt x="846645" y="2528773"/>
                  </a:lnTo>
                  <a:lnTo>
                    <a:pt x="446836" y="2528773"/>
                  </a:lnTo>
                  <a:lnTo>
                    <a:pt x="446836" y="2129015"/>
                  </a:lnTo>
                  <a:lnTo>
                    <a:pt x="423329" y="2129015"/>
                  </a:lnTo>
                  <a:lnTo>
                    <a:pt x="423329" y="2528773"/>
                  </a:lnTo>
                  <a:lnTo>
                    <a:pt x="23520" y="2528773"/>
                  </a:lnTo>
                  <a:lnTo>
                    <a:pt x="23520" y="2128659"/>
                  </a:lnTo>
                  <a:lnTo>
                    <a:pt x="1347190" y="2128659"/>
                  </a:lnTo>
                  <a:lnTo>
                    <a:pt x="1347190" y="2105799"/>
                  </a:lnTo>
                  <a:lnTo>
                    <a:pt x="23520" y="2105799"/>
                  </a:lnTo>
                  <a:lnTo>
                    <a:pt x="23520" y="1705686"/>
                  </a:lnTo>
                  <a:lnTo>
                    <a:pt x="423329" y="1705686"/>
                  </a:lnTo>
                  <a:lnTo>
                    <a:pt x="423329" y="2105482"/>
                  </a:lnTo>
                  <a:lnTo>
                    <a:pt x="446836" y="2105482"/>
                  </a:lnTo>
                  <a:lnTo>
                    <a:pt x="446836" y="1705686"/>
                  </a:lnTo>
                  <a:lnTo>
                    <a:pt x="846645" y="1705686"/>
                  </a:lnTo>
                  <a:lnTo>
                    <a:pt x="846645" y="2105482"/>
                  </a:lnTo>
                  <a:lnTo>
                    <a:pt x="870165" y="2105482"/>
                  </a:lnTo>
                  <a:lnTo>
                    <a:pt x="870165" y="1705686"/>
                  </a:lnTo>
                  <a:lnTo>
                    <a:pt x="1269974" y="1705686"/>
                  </a:lnTo>
                  <a:lnTo>
                    <a:pt x="1269974" y="2105482"/>
                  </a:lnTo>
                  <a:lnTo>
                    <a:pt x="1293482" y="2105482"/>
                  </a:lnTo>
                  <a:lnTo>
                    <a:pt x="1293482" y="1705686"/>
                  </a:lnTo>
                  <a:lnTo>
                    <a:pt x="1347190" y="1705686"/>
                  </a:lnTo>
                  <a:lnTo>
                    <a:pt x="1347190" y="1681556"/>
                  </a:lnTo>
                  <a:lnTo>
                    <a:pt x="1293482" y="1681556"/>
                  </a:lnTo>
                  <a:lnTo>
                    <a:pt x="1293482" y="1282712"/>
                  </a:lnTo>
                  <a:lnTo>
                    <a:pt x="1347190" y="1282712"/>
                  </a:lnTo>
                  <a:lnTo>
                    <a:pt x="1347190" y="1270012"/>
                  </a:lnTo>
                  <a:lnTo>
                    <a:pt x="1347190" y="1258582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0206" y="3339845"/>
              <a:ext cx="12833062" cy="6286499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604429" y="352652"/>
            <a:ext cx="9930765" cy="16903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900" spc="385"/>
              <a:t>Stream</a:t>
            </a:r>
            <a:r>
              <a:rPr dirty="0" sz="10900" spc="-280"/>
              <a:t> </a:t>
            </a:r>
            <a:r>
              <a:rPr dirty="0" sz="10900" spc="475"/>
              <a:t>Video</a:t>
            </a:r>
            <a:endParaRPr sz="10900"/>
          </a:p>
        </p:txBody>
      </p:sp>
      <p:sp>
        <p:nvSpPr>
          <p:cNvPr id="28" name="object 28"/>
          <p:cNvSpPr txBox="1"/>
          <p:nvPr/>
        </p:nvSpPr>
        <p:spPr>
          <a:xfrm>
            <a:off x="6978396" y="1972810"/>
            <a:ext cx="3347720" cy="10922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071880">
              <a:lnSpc>
                <a:spcPct val="100000"/>
              </a:lnSpc>
              <a:spcBef>
                <a:spcPts val="520"/>
              </a:spcBef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2193290" algn="l"/>
              </a:tabLst>
            </a:pPr>
            <a:r>
              <a:rPr dirty="0" sz="3150" spc="30" b="1">
                <a:latin typeface="Tahoma"/>
                <a:cs typeface="Tahoma"/>
              </a:rPr>
              <a:t>S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10" b="1">
                <a:latin typeface="Tahoma"/>
                <a:cs typeface="Tahoma"/>
              </a:rPr>
              <a:t>R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70" b="1">
                <a:latin typeface="Tahoma"/>
                <a:cs typeface="Tahoma"/>
              </a:rPr>
              <a:t>V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10" b="1">
                <a:latin typeface="Tahoma"/>
                <a:cs typeface="Tahoma"/>
              </a:rPr>
              <a:t>R</a:t>
            </a:r>
            <a:r>
              <a:rPr dirty="0" sz="3150" b="1">
                <a:latin typeface="Tahoma"/>
                <a:cs typeface="Tahoma"/>
              </a:rPr>
              <a:t>	</a:t>
            </a:r>
            <a:r>
              <a:rPr dirty="0" sz="3150" spc="30" b="1">
                <a:latin typeface="Tahoma"/>
                <a:cs typeface="Tahoma"/>
              </a:rPr>
              <a:t>S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42795" cy="10028555"/>
            </a:xfrm>
            <a:custGeom>
              <a:avLst/>
              <a:gdLst/>
              <a:ahLst/>
              <a:cxnLst/>
              <a:rect l="l" t="t" r="r" b="b"/>
              <a:pathLst>
                <a:path w="2042795" h="10028555">
                  <a:moveTo>
                    <a:pt x="2042185" y="242011"/>
                  </a:moveTo>
                  <a:lnTo>
                    <a:pt x="1630616" y="242011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70"/>
                  </a:lnTo>
                  <a:lnTo>
                    <a:pt x="1207300" y="2794470"/>
                  </a:lnTo>
                  <a:lnTo>
                    <a:pt x="1207300" y="2394547"/>
                  </a:lnTo>
                  <a:lnTo>
                    <a:pt x="1607108" y="2394547"/>
                  </a:lnTo>
                  <a:lnTo>
                    <a:pt x="1607108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607108" y="1971090"/>
                  </a:lnTo>
                  <a:lnTo>
                    <a:pt x="1607108" y="1947570"/>
                  </a:lnTo>
                  <a:lnTo>
                    <a:pt x="1207300" y="1947570"/>
                  </a:lnTo>
                  <a:lnTo>
                    <a:pt x="1207300" y="1535874"/>
                  </a:lnTo>
                  <a:lnTo>
                    <a:pt x="1607108" y="1535874"/>
                  </a:lnTo>
                  <a:lnTo>
                    <a:pt x="1607108" y="1512354"/>
                  </a:lnTo>
                  <a:lnTo>
                    <a:pt x="1207300" y="1512354"/>
                  </a:lnTo>
                  <a:lnTo>
                    <a:pt x="1207300" y="1112431"/>
                  </a:lnTo>
                  <a:lnTo>
                    <a:pt x="1607108" y="1112431"/>
                  </a:lnTo>
                  <a:lnTo>
                    <a:pt x="1607108" y="1088910"/>
                  </a:lnTo>
                  <a:lnTo>
                    <a:pt x="1207300" y="1088910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31"/>
                  </a:lnTo>
                  <a:lnTo>
                    <a:pt x="1607108" y="265531"/>
                  </a:lnTo>
                  <a:lnTo>
                    <a:pt x="1607108" y="242011"/>
                  </a:lnTo>
                  <a:lnTo>
                    <a:pt x="1183779" y="242011"/>
                  </a:lnTo>
                  <a:lnTo>
                    <a:pt x="1183779" y="265531"/>
                  </a:lnTo>
                  <a:lnTo>
                    <a:pt x="1183779" y="665454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70"/>
                  </a:lnTo>
                  <a:lnTo>
                    <a:pt x="783971" y="2794470"/>
                  </a:lnTo>
                  <a:lnTo>
                    <a:pt x="783971" y="2394547"/>
                  </a:lnTo>
                  <a:lnTo>
                    <a:pt x="1183779" y="2394547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70"/>
                  </a:lnTo>
                  <a:lnTo>
                    <a:pt x="783971" y="1947570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31"/>
                  </a:lnTo>
                  <a:lnTo>
                    <a:pt x="1183779" y="1112431"/>
                  </a:lnTo>
                  <a:lnTo>
                    <a:pt x="1183779" y="1088910"/>
                  </a:lnTo>
                  <a:lnTo>
                    <a:pt x="783971" y="1088910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31"/>
                  </a:lnTo>
                  <a:lnTo>
                    <a:pt x="1183779" y="265531"/>
                  </a:lnTo>
                  <a:lnTo>
                    <a:pt x="1183779" y="242011"/>
                  </a:lnTo>
                  <a:lnTo>
                    <a:pt x="760463" y="242011"/>
                  </a:lnTo>
                  <a:lnTo>
                    <a:pt x="760463" y="265531"/>
                  </a:lnTo>
                  <a:lnTo>
                    <a:pt x="760463" y="665454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70"/>
                  </a:lnTo>
                  <a:lnTo>
                    <a:pt x="360654" y="2794470"/>
                  </a:lnTo>
                  <a:lnTo>
                    <a:pt x="360654" y="2394547"/>
                  </a:lnTo>
                  <a:lnTo>
                    <a:pt x="760463" y="2394547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70"/>
                  </a:lnTo>
                  <a:lnTo>
                    <a:pt x="360654" y="1947570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31"/>
                  </a:lnTo>
                  <a:lnTo>
                    <a:pt x="760463" y="1112431"/>
                  </a:lnTo>
                  <a:lnTo>
                    <a:pt x="760463" y="1088910"/>
                  </a:lnTo>
                  <a:lnTo>
                    <a:pt x="360654" y="1088910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31"/>
                  </a:lnTo>
                  <a:lnTo>
                    <a:pt x="760463" y="265531"/>
                  </a:lnTo>
                  <a:lnTo>
                    <a:pt x="760463" y="242011"/>
                  </a:lnTo>
                  <a:lnTo>
                    <a:pt x="0" y="242011"/>
                  </a:lnTo>
                  <a:lnTo>
                    <a:pt x="0" y="265531"/>
                  </a:lnTo>
                  <a:lnTo>
                    <a:pt x="337134" y="265531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910"/>
                  </a:lnTo>
                  <a:lnTo>
                    <a:pt x="0" y="1088910"/>
                  </a:lnTo>
                  <a:lnTo>
                    <a:pt x="0" y="1112431"/>
                  </a:lnTo>
                  <a:lnTo>
                    <a:pt x="337134" y="1112431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70"/>
                  </a:lnTo>
                  <a:lnTo>
                    <a:pt x="0" y="1947570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47"/>
                  </a:lnTo>
                  <a:lnTo>
                    <a:pt x="337134" y="2394547"/>
                  </a:lnTo>
                  <a:lnTo>
                    <a:pt x="337134" y="2794470"/>
                  </a:lnTo>
                  <a:lnTo>
                    <a:pt x="0" y="2794470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46"/>
                  </a:lnTo>
                  <a:lnTo>
                    <a:pt x="337134" y="3241446"/>
                  </a:lnTo>
                  <a:lnTo>
                    <a:pt x="337134" y="3641369"/>
                  </a:lnTo>
                  <a:lnTo>
                    <a:pt x="0" y="3641369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106"/>
                  </a:lnTo>
                  <a:lnTo>
                    <a:pt x="337134" y="4100106"/>
                  </a:lnTo>
                  <a:lnTo>
                    <a:pt x="337134" y="4500029"/>
                  </a:lnTo>
                  <a:lnTo>
                    <a:pt x="0" y="4500029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7005"/>
                  </a:lnTo>
                  <a:lnTo>
                    <a:pt x="337134" y="4947005"/>
                  </a:lnTo>
                  <a:lnTo>
                    <a:pt x="337134" y="5346928"/>
                  </a:lnTo>
                  <a:lnTo>
                    <a:pt x="0" y="5346928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905"/>
                  </a:lnTo>
                  <a:lnTo>
                    <a:pt x="337134" y="5793905"/>
                  </a:lnTo>
                  <a:lnTo>
                    <a:pt x="337134" y="6205588"/>
                  </a:lnTo>
                  <a:lnTo>
                    <a:pt x="0" y="6205588"/>
                  </a:lnTo>
                  <a:lnTo>
                    <a:pt x="0" y="6229121"/>
                  </a:lnTo>
                  <a:lnTo>
                    <a:pt x="337134" y="6229121"/>
                  </a:lnTo>
                  <a:lnTo>
                    <a:pt x="337134" y="6629044"/>
                  </a:lnTo>
                  <a:lnTo>
                    <a:pt x="0" y="6629044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21"/>
                  </a:lnTo>
                  <a:lnTo>
                    <a:pt x="337134" y="7076021"/>
                  </a:lnTo>
                  <a:lnTo>
                    <a:pt x="337134" y="7475944"/>
                  </a:lnTo>
                  <a:lnTo>
                    <a:pt x="0" y="7475944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20"/>
                  </a:lnTo>
                  <a:lnTo>
                    <a:pt x="337134" y="7922920"/>
                  </a:lnTo>
                  <a:lnTo>
                    <a:pt x="337134" y="8334603"/>
                  </a:lnTo>
                  <a:lnTo>
                    <a:pt x="0" y="8334603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80"/>
                  </a:lnTo>
                  <a:lnTo>
                    <a:pt x="337134" y="8781580"/>
                  </a:lnTo>
                  <a:lnTo>
                    <a:pt x="337134" y="9181503"/>
                  </a:lnTo>
                  <a:lnTo>
                    <a:pt x="0" y="9181503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631863" y="9628480"/>
                  </a:lnTo>
                  <a:lnTo>
                    <a:pt x="6318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631863" y="9205023"/>
                  </a:lnTo>
                  <a:lnTo>
                    <a:pt x="631863" y="9181503"/>
                  </a:lnTo>
                  <a:lnTo>
                    <a:pt x="360654" y="9181503"/>
                  </a:lnTo>
                  <a:lnTo>
                    <a:pt x="360654" y="8781580"/>
                  </a:lnTo>
                  <a:lnTo>
                    <a:pt x="631863" y="8781580"/>
                  </a:lnTo>
                  <a:lnTo>
                    <a:pt x="6318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631863" y="8358124"/>
                  </a:lnTo>
                  <a:lnTo>
                    <a:pt x="631863" y="8334603"/>
                  </a:lnTo>
                  <a:lnTo>
                    <a:pt x="360654" y="8334603"/>
                  </a:lnTo>
                  <a:lnTo>
                    <a:pt x="360654" y="7922920"/>
                  </a:lnTo>
                  <a:lnTo>
                    <a:pt x="631863" y="7922920"/>
                  </a:lnTo>
                  <a:lnTo>
                    <a:pt x="6318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631863" y="7499464"/>
                  </a:lnTo>
                  <a:lnTo>
                    <a:pt x="631863" y="7475944"/>
                  </a:lnTo>
                  <a:lnTo>
                    <a:pt x="360654" y="7475944"/>
                  </a:lnTo>
                  <a:lnTo>
                    <a:pt x="360654" y="7076021"/>
                  </a:lnTo>
                  <a:lnTo>
                    <a:pt x="631863" y="7076021"/>
                  </a:lnTo>
                  <a:lnTo>
                    <a:pt x="6318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631863" y="6652565"/>
                  </a:lnTo>
                  <a:lnTo>
                    <a:pt x="631863" y="6629044"/>
                  </a:lnTo>
                  <a:lnTo>
                    <a:pt x="360654" y="6629044"/>
                  </a:lnTo>
                  <a:lnTo>
                    <a:pt x="360654" y="6229121"/>
                  </a:lnTo>
                  <a:lnTo>
                    <a:pt x="631863" y="6229121"/>
                  </a:lnTo>
                  <a:lnTo>
                    <a:pt x="631863" y="6205588"/>
                  </a:lnTo>
                  <a:lnTo>
                    <a:pt x="360654" y="6205588"/>
                  </a:lnTo>
                  <a:lnTo>
                    <a:pt x="360654" y="5793905"/>
                  </a:lnTo>
                  <a:lnTo>
                    <a:pt x="631863" y="5793905"/>
                  </a:lnTo>
                  <a:lnTo>
                    <a:pt x="6318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631863" y="5370449"/>
                  </a:lnTo>
                  <a:lnTo>
                    <a:pt x="631863" y="5346928"/>
                  </a:lnTo>
                  <a:lnTo>
                    <a:pt x="360654" y="5346928"/>
                  </a:lnTo>
                  <a:lnTo>
                    <a:pt x="360654" y="4947005"/>
                  </a:lnTo>
                  <a:lnTo>
                    <a:pt x="631863" y="4947005"/>
                  </a:lnTo>
                  <a:lnTo>
                    <a:pt x="6318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631863" y="4523549"/>
                  </a:lnTo>
                  <a:lnTo>
                    <a:pt x="631863" y="4500029"/>
                  </a:lnTo>
                  <a:lnTo>
                    <a:pt x="360654" y="4500029"/>
                  </a:lnTo>
                  <a:lnTo>
                    <a:pt x="360654" y="4100106"/>
                  </a:lnTo>
                  <a:lnTo>
                    <a:pt x="631863" y="4100106"/>
                  </a:lnTo>
                  <a:lnTo>
                    <a:pt x="6318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631863" y="3664889"/>
                  </a:lnTo>
                  <a:lnTo>
                    <a:pt x="631863" y="3641369"/>
                  </a:lnTo>
                  <a:lnTo>
                    <a:pt x="360654" y="3641369"/>
                  </a:lnTo>
                  <a:lnTo>
                    <a:pt x="360654" y="3241446"/>
                  </a:lnTo>
                  <a:lnTo>
                    <a:pt x="760463" y="3241446"/>
                  </a:lnTo>
                  <a:lnTo>
                    <a:pt x="760463" y="3354959"/>
                  </a:lnTo>
                  <a:lnTo>
                    <a:pt x="783971" y="3354959"/>
                  </a:lnTo>
                  <a:lnTo>
                    <a:pt x="783971" y="3241446"/>
                  </a:lnTo>
                  <a:lnTo>
                    <a:pt x="1183779" y="3241446"/>
                  </a:lnTo>
                  <a:lnTo>
                    <a:pt x="1183779" y="3354959"/>
                  </a:lnTo>
                  <a:lnTo>
                    <a:pt x="1207300" y="3354959"/>
                  </a:lnTo>
                  <a:lnTo>
                    <a:pt x="1207300" y="3241446"/>
                  </a:lnTo>
                  <a:lnTo>
                    <a:pt x="1607108" y="3241446"/>
                  </a:lnTo>
                  <a:lnTo>
                    <a:pt x="1607108" y="3354959"/>
                  </a:lnTo>
                  <a:lnTo>
                    <a:pt x="1630616" y="3354959"/>
                  </a:lnTo>
                  <a:lnTo>
                    <a:pt x="1630616" y="3241446"/>
                  </a:lnTo>
                  <a:lnTo>
                    <a:pt x="2042185" y="3241446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70"/>
                  </a:lnTo>
                  <a:lnTo>
                    <a:pt x="1630616" y="2794470"/>
                  </a:lnTo>
                  <a:lnTo>
                    <a:pt x="1630616" y="2394547"/>
                  </a:lnTo>
                  <a:lnTo>
                    <a:pt x="2042185" y="2394547"/>
                  </a:lnTo>
                  <a:lnTo>
                    <a:pt x="2042185" y="2371013"/>
                  </a:lnTo>
                  <a:lnTo>
                    <a:pt x="1630616" y="2371013"/>
                  </a:lnTo>
                  <a:lnTo>
                    <a:pt x="1630616" y="1971090"/>
                  </a:lnTo>
                  <a:lnTo>
                    <a:pt x="2042185" y="1971090"/>
                  </a:lnTo>
                  <a:lnTo>
                    <a:pt x="2042185" y="1947570"/>
                  </a:lnTo>
                  <a:lnTo>
                    <a:pt x="1630616" y="1947570"/>
                  </a:lnTo>
                  <a:lnTo>
                    <a:pt x="1630616" y="1535874"/>
                  </a:lnTo>
                  <a:lnTo>
                    <a:pt x="2042185" y="1535874"/>
                  </a:lnTo>
                  <a:lnTo>
                    <a:pt x="2042185" y="1512354"/>
                  </a:lnTo>
                  <a:lnTo>
                    <a:pt x="1630616" y="1512354"/>
                  </a:lnTo>
                  <a:lnTo>
                    <a:pt x="1630616" y="1112431"/>
                  </a:lnTo>
                  <a:lnTo>
                    <a:pt x="2042185" y="1112431"/>
                  </a:lnTo>
                  <a:lnTo>
                    <a:pt x="2042185" y="1088910"/>
                  </a:lnTo>
                  <a:lnTo>
                    <a:pt x="1630616" y="1088910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31"/>
                  </a:lnTo>
                  <a:lnTo>
                    <a:pt x="2042185" y="265531"/>
                  </a:lnTo>
                  <a:lnTo>
                    <a:pt x="2042185" y="24201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170679" cy="10287635"/>
            </a:xfrm>
            <a:custGeom>
              <a:avLst/>
              <a:gdLst/>
              <a:ahLst/>
              <a:cxnLst/>
              <a:rect l="l" t="t" r="r" b="b"/>
              <a:pathLst>
                <a:path w="4170679" h="10287635">
                  <a:moveTo>
                    <a:pt x="2489022" y="10051923"/>
                  </a:moveTo>
                  <a:lnTo>
                    <a:pt x="2465514" y="10051923"/>
                  </a:lnTo>
                  <a:lnTo>
                    <a:pt x="2465514" y="10287013"/>
                  </a:lnTo>
                  <a:lnTo>
                    <a:pt x="2489022" y="10287013"/>
                  </a:lnTo>
                  <a:lnTo>
                    <a:pt x="2489022" y="10051923"/>
                  </a:lnTo>
                  <a:close/>
                </a:path>
                <a:path w="4170679" h="10287635">
                  <a:moveTo>
                    <a:pt x="2489022" y="9783889"/>
                  </a:moveTo>
                  <a:lnTo>
                    <a:pt x="2465514" y="9783889"/>
                  </a:lnTo>
                  <a:lnTo>
                    <a:pt x="2465514" y="10028403"/>
                  </a:lnTo>
                  <a:lnTo>
                    <a:pt x="2489022" y="10028403"/>
                  </a:lnTo>
                  <a:lnTo>
                    <a:pt x="2489022" y="9783889"/>
                  </a:lnTo>
                  <a:close/>
                </a:path>
                <a:path w="4170679" h="10287635">
                  <a:moveTo>
                    <a:pt x="2912351" y="9783889"/>
                  </a:moveTo>
                  <a:lnTo>
                    <a:pt x="2888831" y="9783889"/>
                  </a:lnTo>
                  <a:lnTo>
                    <a:pt x="2888831" y="10028403"/>
                  </a:lnTo>
                  <a:lnTo>
                    <a:pt x="2912351" y="10028403"/>
                  </a:lnTo>
                  <a:lnTo>
                    <a:pt x="2912351" y="9783889"/>
                  </a:lnTo>
                  <a:close/>
                </a:path>
                <a:path w="4170679" h="10287635">
                  <a:moveTo>
                    <a:pt x="3335667" y="9783889"/>
                  </a:moveTo>
                  <a:lnTo>
                    <a:pt x="3312160" y="9783889"/>
                  </a:lnTo>
                  <a:lnTo>
                    <a:pt x="3312160" y="10028403"/>
                  </a:lnTo>
                  <a:lnTo>
                    <a:pt x="3335667" y="10028403"/>
                  </a:lnTo>
                  <a:lnTo>
                    <a:pt x="3335667" y="9783889"/>
                  </a:lnTo>
                  <a:close/>
                </a:path>
                <a:path w="4170679" h="10287635">
                  <a:moveTo>
                    <a:pt x="3758996" y="9783889"/>
                  </a:moveTo>
                  <a:lnTo>
                    <a:pt x="3735476" y="9783889"/>
                  </a:lnTo>
                  <a:lnTo>
                    <a:pt x="3735476" y="10028403"/>
                  </a:lnTo>
                  <a:lnTo>
                    <a:pt x="3758996" y="10028403"/>
                  </a:lnTo>
                  <a:lnTo>
                    <a:pt x="3758996" y="9783889"/>
                  </a:lnTo>
                  <a:close/>
                </a:path>
                <a:path w="4170679" h="10287635">
                  <a:moveTo>
                    <a:pt x="4170553" y="10029038"/>
                  </a:moveTo>
                  <a:lnTo>
                    <a:pt x="2065705" y="10029038"/>
                  </a:lnTo>
                  <a:lnTo>
                    <a:pt x="2065705" y="9783889"/>
                  </a:lnTo>
                  <a:lnTo>
                    <a:pt x="2042185" y="9783889"/>
                  </a:lnTo>
                  <a:lnTo>
                    <a:pt x="2042185" y="10028403"/>
                  </a:lnTo>
                  <a:lnTo>
                    <a:pt x="1630616" y="10028403"/>
                  </a:lnTo>
                  <a:lnTo>
                    <a:pt x="1630616" y="9783889"/>
                  </a:lnTo>
                  <a:lnTo>
                    <a:pt x="1607108" y="9783889"/>
                  </a:lnTo>
                  <a:lnTo>
                    <a:pt x="1607108" y="10028403"/>
                  </a:lnTo>
                  <a:lnTo>
                    <a:pt x="1207300" y="10028403"/>
                  </a:lnTo>
                  <a:lnTo>
                    <a:pt x="1207300" y="9783889"/>
                  </a:lnTo>
                  <a:lnTo>
                    <a:pt x="1183779" y="9783889"/>
                  </a:lnTo>
                  <a:lnTo>
                    <a:pt x="1183779" y="10028403"/>
                  </a:lnTo>
                  <a:lnTo>
                    <a:pt x="783971" y="10028403"/>
                  </a:lnTo>
                  <a:lnTo>
                    <a:pt x="783971" y="9783889"/>
                  </a:lnTo>
                  <a:lnTo>
                    <a:pt x="760463" y="9783889"/>
                  </a:lnTo>
                  <a:lnTo>
                    <a:pt x="760463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0" y="10028403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13"/>
                  </a:lnTo>
                  <a:lnTo>
                    <a:pt x="360654" y="10287013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13"/>
                  </a:lnTo>
                  <a:lnTo>
                    <a:pt x="783971" y="10287013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13"/>
                  </a:lnTo>
                  <a:lnTo>
                    <a:pt x="1207300" y="10287013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13"/>
                  </a:lnTo>
                  <a:lnTo>
                    <a:pt x="1630616" y="10287013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286886"/>
                  </a:lnTo>
                  <a:lnTo>
                    <a:pt x="2065705" y="10286886"/>
                  </a:lnTo>
                  <a:lnTo>
                    <a:pt x="2065705" y="10051898"/>
                  </a:lnTo>
                  <a:lnTo>
                    <a:pt x="4170553" y="10051898"/>
                  </a:lnTo>
                  <a:lnTo>
                    <a:pt x="4170553" y="10029038"/>
                  </a:lnTo>
                  <a:close/>
                </a:path>
                <a:path w="4170679" h="10287635">
                  <a:moveTo>
                    <a:pt x="4170553" y="1947570"/>
                  </a:moveTo>
                  <a:lnTo>
                    <a:pt x="3758996" y="1947570"/>
                  </a:lnTo>
                  <a:lnTo>
                    <a:pt x="3758996" y="1535874"/>
                  </a:lnTo>
                  <a:lnTo>
                    <a:pt x="3735476" y="1535874"/>
                  </a:lnTo>
                  <a:lnTo>
                    <a:pt x="3735476" y="1947570"/>
                  </a:lnTo>
                  <a:lnTo>
                    <a:pt x="3735476" y="1971700"/>
                  </a:lnTo>
                  <a:lnTo>
                    <a:pt x="3735476" y="2370544"/>
                  </a:lnTo>
                  <a:lnTo>
                    <a:pt x="3335667" y="2370544"/>
                  </a:lnTo>
                  <a:lnTo>
                    <a:pt x="3335667" y="1971700"/>
                  </a:lnTo>
                  <a:lnTo>
                    <a:pt x="3735476" y="1971700"/>
                  </a:lnTo>
                  <a:lnTo>
                    <a:pt x="3735476" y="1947570"/>
                  </a:lnTo>
                  <a:lnTo>
                    <a:pt x="3335667" y="1947570"/>
                  </a:lnTo>
                  <a:lnTo>
                    <a:pt x="3335667" y="1535874"/>
                  </a:lnTo>
                  <a:lnTo>
                    <a:pt x="3312160" y="1535874"/>
                  </a:lnTo>
                  <a:lnTo>
                    <a:pt x="3312160" y="1947570"/>
                  </a:lnTo>
                  <a:lnTo>
                    <a:pt x="3312160" y="1971700"/>
                  </a:lnTo>
                  <a:lnTo>
                    <a:pt x="3312160" y="2370544"/>
                  </a:lnTo>
                  <a:lnTo>
                    <a:pt x="2912351" y="2370544"/>
                  </a:lnTo>
                  <a:lnTo>
                    <a:pt x="2912351" y="1971700"/>
                  </a:lnTo>
                  <a:lnTo>
                    <a:pt x="3312160" y="1971700"/>
                  </a:lnTo>
                  <a:lnTo>
                    <a:pt x="3312160" y="1947570"/>
                  </a:lnTo>
                  <a:lnTo>
                    <a:pt x="2912351" y="1947570"/>
                  </a:lnTo>
                  <a:lnTo>
                    <a:pt x="2912351" y="1535874"/>
                  </a:lnTo>
                  <a:lnTo>
                    <a:pt x="2888831" y="1535874"/>
                  </a:lnTo>
                  <a:lnTo>
                    <a:pt x="2888831" y="1947570"/>
                  </a:lnTo>
                  <a:lnTo>
                    <a:pt x="2888831" y="1971700"/>
                  </a:lnTo>
                  <a:lnTo>
                    <a:pt x="2888831" y="2370544"/>
                  </a:lnTo>
                  <a:lnTo>
                    <a:pt x="2489022" y="2370544"/>
                  </a:lnTo>
                  <a:lnTo>
                    <a:pt x="2489022" y="1971700"/>
                  </a:lnTo>
                  <a:lnTo>
                    <a:pt x="2888831" y="1971700"/>
                  </a:lnTo>
                  <a:lnTo>
                    <a:pt x="2888831" y="1947570"/>
                  </a:lnTo>
                  <a:lnTo>
                    <a:pt x="2489022" y="1947570"/>
                  </a:lnTo>
                  <a:lnTo>
                    <a:pt x="2489022" y="1535874"/>
                  </a:lnTo>
                  <a:lnTo>
                    <a:pt x="2465514" y="1535874"/>
                  </a:lnTo>
                  <a:lnTo>
                    <a:pt x="2465514" y="1947570"/>
                  </a:lnTo>
                  <a:lnTo>
                    <a:pt x="2465514" y="1971700"/>
                  </a:lnTo>
                  <a:lnTo>
                    <a:pt x="2465514" y="2370544"/>
                  </a:lnTo>
                  <a:lnTo>
                    <a:pt x="2065705" y="2370544"/>
                  </a:lnTo>
                  <a:lnTo>
                    <a:pt x="2065705" y="1971700"/>
                  </a:lnTo>
                  <a:lnTo>
                    <a:pt x="2465514" y="1971700"/>
                  </a:lnTo>
                  <a:lnTo>
                    <a:pt x="2465514" y="1947570"/>
                  </a:lnTo>
                  <a:lnTo>
                    <a:pt x="2053945" y="1947570"/>
                  </a:lnTo>
                  <a:lnTo>
                    <a:pt x="2053945" y="1959000"/>
                  </a:lnTo>
                  <a:lnTo>
                    <a:pt x="2042185" y="1959000"/>
                  </a:lnTo>
                  <a:lnTo>
                    <a:pt x="2042185" y="3354959"/>
                  </a:lnTo>
                  <a:lnTo>
                    <a:pt x="2065705" y="3354959"/>
                  </a:lnTo>
                  <a:lnTo>
                    <a:pt x="2065705" y="3241891"/>
                  </a:lnTo>
                  <a:lnTo>
                    <a:pt x="2465514" y="3241891"/>
                  </a:lnTo>
                  <a:lnTo>
                    <a:pt x="2465514" y="3354959"/>
                  </a:lnTo>
                  <a:lnTo>
                    <a:pt x="2489022" y="3354959"/>
                  </a:lnTo>
                  <a:lnTo>
                    <a:pt x="2489022" y="3241891"/>
                  </a:lnTo>
                  <a:lnTo>
                    <a:pt x="2888831" y="3241891"/>
                  </a:lnTo>
                  <a:lnTo>
                    <a:pt x="2888831" y="3354959"/>
                  </a:lnTo>
                  <a:lnTo>
                    <a:pt x="2912351" y="3354959"/>
                  </a:lnTo>
                  <a:lnTo>
                    <a:pt x="2912351" y="3241891"/>
                  </a:lnTo>
                  <a:lnTo>
                    <a:pt x="3312160" y="3241891"/>
                  </a:lnTo>
                  <a:lnTo>
                    <a:pt x="3312160" y="3354959"/>
                  </a:lnTo>
                  <a:lnTo>
                    <a:pt x="3335667" y="3354959"/>
                  </a:lnTo>
                  <a:lnTo>
                    <a:pt x="3335667" y="3241891"/>
                  </a:lnTo>
                  <a:lnTo>
                    <a:pt x="3735476" y="3241891"/>
                  </a:lnTo>
                  <a:lnTo>
                    <a:pt x="3735476" y="3354959"/>
                  </a:lnTo>
                  <a:lnTo>
                    <a:pt x="3758996" y="3354959"/>
                  </a:lnTo>
                  <a:lnTo>
                    <a:pt x="3758996" y="3241891"/>
                  </a:lnTo>
                  <a:lnTo>
                    <a:pt x="4170553" y="3241891"/>
                  </a:lnTo>
                  <a:lnTo>
                    <a:pt x="4170553" y="3217761"/>
                  </a:lnTo>
                  <a:lnTo>
                    <a:pt x="3758996" y="3217761"/>
                  </a:lnTo>
                  <a:lnTo>
                    <a:pt x="3758996" y="2817990"/>
                  </a:lnTo>
                  <a:lnTo>
                    <a:pt x="3735476" y="2817990"/>
                  </a:lnTo>
                  <a:lnTo>
                    <a:pt x="3735476" y="3217761"/>
                  </a:lnTo>
                  <a:lnTo>
                    <a:pt x="3335667" y="3217761"/>
                  </a:lnTo>
                  <a:lnTo>
                    <a:pt x="3335667" y="2817990"/>
                  </a:lnTo>
                  <a:lnTo>
                    <a:pt x="3312160" y="2817990"/>
                  </a:lnTo>
                  <a:lnTo>
                    <a:pt x="3312160" y="3217761"/>
                  </a:lnTo>
                  <a:lnTo>
                    <a:pt x="2912351" y="3217761"/>
                  </a:lnTo>
                  <a:lnTo>
                    <a:pt x="2912351" y="2817990"/>
                  </a:lnTo>
                  <a:lnTo>
                    <a:pt x="2888831" y="2817990"/>
                  </a:lnTo>
                  <a:lnTo>
                    <a:pt x="2888831" y="3217761"/>
                  </a:lnTo>
                  <a:lnTo>
                    <a:pt x="2489022" y="3217761"/>
                  </a:lnTo>
                  <a:lnTo>
                    <a:pt x="2489022" y="2817990"/>
                  </a:lnTo>
                  <a:lnTo>
                    <a:pt x="2465514" y="2817990"/>
                  </a:lnTo>
                  <a:lnTo>
                    <a:pt x="2465514" y="3217761"/>
                  </a:lnTo>
                  <a:lnTo>
                    <a:pt x="2065705" y="3217761"/>
                  </a:lnTo>
                  <a:lnTo>
                    <a:pt x="2065705" y="2817647"/>
                  </a:lnTo>
                  <a:lnTo>
                    <a:pt x="4170553" y="2817647"/>
                  </a:lnTo>
                  <a:lnTo>
                    <a:pt x="4170553" y="2794787"/>
                  </a:lnTo>
                  <a:lnTo>
                    <a:pt x="2065705" y="2794787"/>
                  </a:lnTo>
                  <a:lnTo>
                    <a:pt x="2065705" y="2394674"/>
                  </a:lnTo>
                  <a:lnTo>
                    <a:pt x="2465514" y="2394674"/>
                  </a:lnTo>
                  <a:lnTo>
                    <a:pt x="2465514" y="2794470"/>
                  </a:lnTo>
                  <a:lnTo>
                    <a:pt x="2489022" y="2794470"/>
                  </a:lnTo>
                  <a:lnTo>
                    <a:pt x="2489022" y="2394674"/>
                  </a:lnTo>
                  <a:lnTo>
                    <a:pt x="2888831" y="2394674"/>
                  </a:lnTo>
                  <a:lnTo>
                    <a:pt x="2888831" y="2794470"/>
                  </a:lnTo>
                  <a:lnTo>
                    <a:pt x="2912351" y="2794470"/>
                  </a:lnTo>
                  <a:lnTo>
                    <a:pt x="2912351" y="2394674"/>
                  </a:lnTo>
                  <a:lnTo>
                    <a:pt x="3312160" y="2394674"/>
                  </a:lnTo>
                  <a:lnTo>
                    <a:pt x="3312160" y="2794470"/>
                  </a:lnTo>
                  <a:lnTo>
                    <a:pt x="3335667" y="2794470"/>
                  </a:lnTo>
                  <a:lnTo>
                    <a:pt x="3335667" y="2394674"/>
                  </a:lnTo>
                  <a:lnTo>
                    <a:pt x="3735476" y="2394674"/>
                  </a:lnTo>
                  <a:lnTo>
                    <a:pt x="3735476" y="2794470"/>
                  </a:lnTo>
                  <a:lnTo>
                    <a:pt x="3758996" y="2794470"/>
                  </a:lnTo>
                  <a:lnTo>
                    <a:pt x="3758996" y="2394674"/>
                  </a:lnTo>
                  <a:lnTo>
                    <a:pt x="4170553" y="2394674"/>
                  </a:lnTo>
                  <a:lnTo>
                    <a:pt x="4170553" y="2370544"/>
                  </a:lnTo>
                  <a:lnTo>
                    <a:pt x="3758996" y="2370544"/>
                  </a:lnTo>
                  <a:lnTo>
                    <a:pt x="3758996" y="1971700"/>
                  </a:lnTo>
                  <a:lnTo>
                    <a:pt x="4170553" y="1971700"/>
                  </a:lnTo>
                  <a:lnTo>
                    <a:pt x="4170553" y="1959000"/>
                  </a:lnTo>
                  <a:lnTo>
                    <a:pt x="4170553" y="1947570"/>
                  </a:lnTo>
                  <a:close/>
                </a:path>
                <a:path w="4170679" h="10287635">
                  <a:moveTo>
                    <a:pt x="4170553" y="241528"/>
                  </a:moveTo>
                  <a:lnTo>
                    <a:pt x="3758996" y="241528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28"/>
                  </a:lnTo>
                  <a:lnTo>
                    <a:pt x="3335667" y="241528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28"/>
                  </a:lnTo>
                  <a:lnTo>
                    <a:pt x="2912351" y="241528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28"/>
                  </a:lnTo>
                  <a:lnTo>
                    <a:pt x="2489022" y="241528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28"/>
                  </a:lnTo>
                  <a:lnTo>
                    <a:pt x="2065705" y="241528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947392"/>
                  </a:lnTo>
                  <a:lnTo>
                    <a:pt x="2065705" y="1947392"/>
                  </a:lnTo>
                  <a:lnTo>
                    <a:pt x="2065705" y="1535849"/>
                  </a:lnTo>
                  <a:lnTo>
                    <a:pt x="4170553" y="1535849"/>
                  </a:lnTo>
                  <a:lnTo>
                    <a:pt x="4170553" y="1512989"/>
                  </a:lnTo>
                  <a:lnTo>
                    <a:pt x="2065705" y="1512989"/>
                  </a:lnTo>
                  <a:lnTo>
                    <a:pt x="2065705" y="1112875"/>
                  </a:lnTo>
                  <a:lnTo>
                    <a:pt x="2465514" y="1112875"/>
                  </a:lnTo>
                  <a:lnTo>
                    <a:pt x="2465514" y="1512354"/>
                  </a:lnTo>
                  <a:lnTo>
                    <a:pt x="2489022" y="1512354"/>
                  </a:lnTo>
                  <a:lnTo>
                    <a:pt x="2489022" y="1112875"/>
                  </a:lnTo>
                  <a:lnTo>
                    <a:pt x="2888831" y="1112875"/>
                  </a:lnTo>
                  <a:lnTo>
                    <a:pt x="2888831" y="1512354"/>
                  </a:lnTo>
                  <a:lnTo>
                    <a:pt x="2912351" y="1512354"/>
                  </a:lnTo>
                  <a:lnTo>
                    <a:pt x="2912351" y="1112875"/>
                  </a:lnTo>
                  <a:lnTo>
                    <a:pt x="3312160" y="1112875"/>
                  </a:lnTo>
                  <a:lnTo>
                    <a:pt x="3312160" y="1512354"/>
                  </a:lnTo>
                  <a:lnTo>
                    <a:pt x="3335667" y="1512354"/>
                  </a:lnTo>
                  <a:lnTo>
                    <a:pt x="3335667" y="1112875"/>
                  </a:lnTo>
                  <a:lnTo>
                    <a:pt x="3735476" y="1112875"/>
                  </a:lnTo>
                  <a:lnTo>
                    <a:pt x="3735476" y="1512354"/>
                  </a:lnTo>
                  <a:lnTo>
                    <a:pt x="3758996" y="1512354"/>
                  </a:lnTo>
                  <a:lnTo>
                    <a:pt x="3758996" y="1112875"/>
                  </a:lnTo>
                  <a:lnTo>
                    <a:pt x="4170553" y="1112875"/>
                  </a:lnTo>
                  <a:lnTo>
                    <a:pt x="4170553" y="1088745"/>
                  </a:lnTo>
                  <a:lnTo>
                    <a:pt x="3758996" y="1088745"/>
                  </a:lnTo>
                  <a:lnTo>
                    <a:pt x="3758996" y="688975"/>
                  </a:lnTo>
                  <a:lnTo>
                    <a:pt x="3735476" y="688975"/>
                  </a:lnTo>
                  <a:lnTo>
                    <a:pt x="3735476" y="1088745"/>
                  </a:lnTo>
                  <a:lnTo>
                    <a:pt x="3335667" y="1088745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45"/>
                  </a:lnTo>
                  <a:lnTo>
                    <a:pt x="2912351" y="1088745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45"/>
                  </a:lnTo>
                  <a:lnTo>
                    <a:pt x="2489022" y="1088745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45"/>
                  </a:lnTo>
                  <a:lnTo>
                    <a:pt x="2065705" y="1088745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72"/>
                  </a:lnTo>
                  <a:lnTo>
                    <a:pt x="2065705" y="665772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5514" y="0"/>
              <a:ext cx="5962015" cy="10287635"/>
            </a:xfrm>
            <a:custGeom>
              <a:avLst/>
              <a:gdLst/>
              <a:ahLst/>
              <a:cxnLst/>
              <a:rect l="l" t="t" r="r" b="b"/>
              <a:pathLst>
                <a:path w="5962015" h="10287635">
                  <a:moveTo>
                    <a:pt x="23507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07" y="10287013"/>
                  </a:lnTo>
                  <a:lnTo>
                    <a:pt x="23507" y="10051923"/>
                  </a:lnTo>
                  <a:close/>
                </a:path>
                <a:path w="5962015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5962015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5962015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5962015" h="10287635">
                  <a:moveTo>
                    <a:pt x="2151888" y="10051923"/>
                  </a:moveTo>
                  <a:lnTo>
                    <a:pt x="2128367" y="10051923"/>
                  </a:lnTo>
                  <a:lnTo>
                    <a:pt x="2128367" y="10287013"/>
                  </a:lnTo>
                  <a:lnTo>
                    <a:pt x="2151888" y="10287013"/>
                  </a:lnTo>
                  <a:lnTo>
                    <a:pt x="2151888" y="10051923"/>
                  </a:lnTo>
                  <a:close/>
                </a:path>
                <a:path w="5962015" h="10287635">
                  <a:moveTo>
                    <a:pt x="2151888" y="9783889"/>
                  </a:moveTo>
                  <a:lnTo>
                    <a:pt x="2128367" y="9783889"/>
                  </a:lnTo>
                  <a:lnTo>
                    <a:pt x="2128367" y="10028403"/>
                  </a:lnTo>
                  <a:lnTo>
                    <a:pt x="2151888" y="10028403"/>
                  </a:lnTo>
                  <a:lnTo>
                    <a:pt x="2151888" y="9783889"/>
                  </a:lnTo>
                  <a:close/>
                </a:path>
                <a:path w="5962015" h="10287635">
                  <a:moveTo>
                    <a:pt x="2575204" y="10051923"/>
                  </a:moveTo>
                  <a:lnTo>
                    <a:pt x="2551684" y="10051923"/>
                  </a:lnTo>
                  <a:lnTo>
                    <a:pt x="2551684" y="10287013"/>
                  </a:lnTo>
                  <a:lnTo>
                    <a:pt x="2575204" y="10287013"/>
                  </a:lnTo>
                  <a:lnTo>
                    <a:pt x="2575204" y="10051923"/>
                  </a:lnTo>
                  <a:close/>
                </a:path>
                <a:path w="5962015" h="10287635">
                  <a:moveTo>
                    <a:pt x="2575204" y="9783889"/>
                  </a:moveTo>
                  <a:lnTo>
                    <a:pt x="2551684" y="9783889"/>
                  </a:lnTo>
                  <a:lnTo>
                    <a:pt x="2551684" y="10028403"/>
                  </a:lnTo>
                  <a:lnTo>
                    <a:pt x="2575204" y="10028403"/>
                  </a:lnTo>
                  <a:lnTo>
                    <a:pt x="2575204" y="9783889"/>
                  </a:lnTo>
                  <a:close/>
                </a:path>
                <a:path w="5962015" h="10287635">
                  <a:moveTo>
                    <a:pt x="2998533" y="10051923"/>
                  </a:moveTo>
                  <a:lnTo>
                    <a:pt x="2975013" y="10051923"/>
                  </a:lnTo>
                  <a:lnTo>
                    <a:pt x="2975013" y="10287013"/>
                  </a:lnTo>
                  <a:lnTo>
                    <a:pt x="2998533" y="10287013"/>
                  </a:lnTo>
                  <a:lnTo>
                    <a:pt x="2998533" y="10051923"/>
                  </a:lnTo>
                  <a:close/>
                </a:path>
                <a:path w="5962015" h="10287635">
                  <a:moveTo>
                    <a:pt x="2998533" y="9783889"/>
                  </a:moveTo>
                  <a:lnTo>
                    <a:pt x="2975013" y="9783889"/>
                  </a:lnTo>
                  <a:lnTo>
                    <a:pt x="2975013" y="10028403"/>
                  </a:lnTo>
                  <a:lnTo>
                    <a:pt x="2998533" y="10028403"/>
                  </a:lnTo>
                  <a:lnTo>
                    <a:pt x="2998533" y="9783889"/>
                  </a:lnTo>
                  <a:close/>
                </a:path>
                <a:path w="5962015" h="10287635">
                  <a:moveTo>
                    <a:pt x="3421850" y="10051923"/>
                  </a:moveTo>
                  <a:lnTo>
                    <a:pt x="3398329" y="10051923"/>
                  </a:lnTo>
                  <a:lnTo>
                    <a:pt x="3398329" y="10287013"/>
                  </a:lnTo>
                  <a:lnTo>
                    <a:pt x="3421850" y="10287013"/>
                  </a:lnTo>
                  <a:lnTo>
                    <a:pt x="3421850" y="10051923"/>
                  </a:lnTo>
                  <a:close/>
                </a:path>
                <a:path w="5962015" h="10287635">
                  <a:moveTo>
                    <a:pt x="3421850" y="9783889"/>
                  </a:moveTo>
                  <a:lnTo>
                    <a:pt x="3398329" y="9783889"/>
                  </a:lnTo>
                  <a:lnTo>
                    <a:pt x="3398329" y="10028403"/>
                  </a:lnTo>
                  <a:lnTo>
                    <a:pt x="3421850" y="10028403"/>
                  </a:lnTo>
                  <a:lnTo>
                    <a:pt x="3421850" y="9783889"/>
                  </a:lnTo>
                  <a:close/>
                </a:path>
                <a:path w="5962015" h="10287635">
                  <a:moveTo>
                    <a:pt x="3833418" y="10029038"/>
                  </a:moveTo>
                  <a:lnTo>
                    <a:pt x="1728558" y="10029038"/>
                  </a:lnTo>
                  <a:lnTo>
                    <a:pt x="1728558" y="9783889"/>
                  </a:lnTo>
                  <a:lnTo>
                    <a:pt x="1705051" y="9783889"/>
                  </a:lnTo>
                  <a:lnTo>
                    <a:pt x="1705051" y="10029038"/>
                  </a:lnTo>
                  <a:lnTo>
                    <a:pt x="1705051" y="10051898"/>
                  </a:lnTo>
                  <a:lnTo>
                    <a:pt x="1705051" y="10286886"/>
                  </a:lnTo>
                  <a:lnTo>
                    <a:pt x="1728558" y="10286886"/>
                  </a:lnTo>
                  <a:lnTo>
                    <a:pt x="1728558" y="10051898"/>
                  </a:lnTo>
                  <a:lnTo>
                    <a:pt x="3833418" y="10051898"/>
                  </a:lnTo>
                  <a:lnTo>
                    <a:pt x="3833418" y="10029038"/>
                  </a:lnTo>
                  <a:close/>
                </a:path>
                <a:path w="5962015" h="10287635">
                  <a:moveTo>
                    <a:pt x="383341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29" y="1535874"/>
                  </a:lnTo>
                  <a:lnTo>
                    <a:pt x="3398329" y="1947570"/>
                  </a:lnTo>
                  <a:lnTo>
                    <a:pt x="3398329" y="1971700"/>
                  </a:lnTo>
                  <a:lnTo>
                    <a:pt x="3398329" y="2370544"/>
                  </a:lnTo>
                  <a:lnTo>
                    <a:pt x="2998533" y="2370544"/>
                  </a:lnTo>
                  <a:lnTo>
                    <a:pt x="2998533" y="1971700"/>
                  </a:lnTo>
                  <a:lnTo>
                    <a:pt x="3398329" y="1971700"/>
                  </a:lnTo>
                  <a:lnTo>
                    <a:pt x="3398329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975013" y="1971700"/>
                  </a:lnTo>
                  <a:lnTo>
                    <a:pt x="2975013" y="2370544"/>
                  </a:lnTo>
                  <a:lnTo>
                    <a:pt x="2575204" y="2370544"/>
                  </a:lnTo>
                  <a:lnTo>
                    <a:pt x="2575204" y="1971700"/>
                  </a:lnTo>
                  <a:lnTo>
                    <a:pt x="2975013" y="1971700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84" y="1535874"/>
                  </a:lnTo>
                  <a:lnTo>
                    <a:pt x="2551684" y="1947570"/>
                  </a:lnTo>
                  <a:lnTo>
                    <a:pt x="2551684" y="1971700"/>
                  </a:lnTo>
                  <a:lnTo>
                    <a:pt x="2551684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2551684" y="1971700"/>
                  </a:lnTo>
                  <a:lnTo>
                    <a:pt x="2551684" y="1947570"/>
                  </a:lnTo>
                  <a:lnTo>
                    <a:pt x="2151888" y="1947570"/>
                  </a:lnTo>
                  <a:lnTo>
                    <a:pt x="2151888" y="1535874"/>
                  </a:lnTo>
                  <a:lnTo>
                    <a:pt x="2128367" y="1535874"/>
                  </a:lnTo>
                  <a:lnTo>
                    <a:pt x="2128367" y="194757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1728558" y="2370544"/>
                  </a:lnTo>
                  <a:lnTo>
                    <a:pt x="1728558" y="1971700"/>
                  </a:lnTo>
                  <a:lnTo>
                    <a:pt x="2128367" y="19717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959000"/>
                  </a:lnTo>
                  <a:lnTo>
                    <a:pt x="1705038" y="1959000"/>
                  </a:lnTo>
                  <a:lnTo>
                    <a:pt x="1705038" y="3354959"/>
                  </a:lnTo>
                  <a:lnTo>
                    <a:pt x="1728558" y="3354959"/>
                  </a:lnTo>
                  <a:lnTo>
                    <a:pt x="1728558" y="3241891"/>
                  </a:lnTo>
                  <a:lnTo>
                    <a:pt x="2128367" y="3241891"/>
                  </a:lnTo>
                  <a:lnTo>
                    <a:pt x="2128367" y="3354959"/>
                  </a:lnTo>
                  <a:lnTo>
                    <a:pt x="2151888" y="3354959"/>
                  </a:lnTo>
                  <a:lnTo>
                    <a:pt x="2151888" y="3241891"/>
                  </a:lnTo>
                  <a:lnTo>
                    <a:pt x="2551684" y="3241891"/>
                  </a:lnTo>
                  <a:lnTo>
                    <a:pt x="2551684" y="3354959"/>
                  </a:lnTo>
                  <a:lnTo>
                    <a:pt x="2575204" y="3354959"/>
                  </a:lnTo>
                  <a:lnTo>
                    <a:pt x="2575204" y="3241891"/>
                  </a:lnTo>
                  <a:lnTo>
                    <a:pt x="2975013" y="3241891"/>
                  </a:lnTo>
                  <a:lnTo>
                    <a:pt x="2975013" y="3354959"/>
                  </a:lnTo>
                  <a:lnTo>
                    <a:pt x="2998533" y="3354959"/>
                  </a:lnTo>
                  <a:lnTo>
                    <a:pt x="2998533" y="3241891"/>
                  </a:lnTo>
                  <a:lnTo>
                    <a:pt x="3398329" y="3241891"/>
                  </a:lnTo>
                  <a:lnTo>
                    <a:pt x="3398329" y="3354959"/>
                  </a:lnTo>
                  <a:lnTo>
                    <a:pt x="3421850" y="3354959"/>
                  </a:lnTo>
                  <a:lnTo>
                    <a:pt x="3421850" y="3241891"/>
                  </a:lnTo>
                  <a:lnTo>
                    <a:pt x="3833418" y="3241891"/>
                  </a:lnTo>
                  <a:lnTo>
                    <a:pt x="3833418" y="3217761"/>
                  </a:lnTo>
                  <a:lnTo>
                    <a:pt x="3421850" y="3217761"/>
                  </a:lnTo>
                  <a:lnTo>
                    <a:pt x="3421850" y="2817990"/>
                  </a:lnTo>
                  <a:lnTo>
                    <a:pt x="3398329" y="2817990"/>
                  </a:lnTo>
                  <a:lnTo>
                    <a:pt x="3398329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575204" y="3217761"/>
                  </a:lnTo>
                  <a:lnTo>
                    <a:pt x="2575204" y="2817990"/>
                  </a:lnTo>
                  <a:lnTo>
                    <a:pt x="2551684" y="2817990"/>
                  </a:lnTo>
                  <a:lnTo>
                    <a:pt x="2551684" y="3217761"/>
                  </a:lnTo>
                  <a:lnTo>
                    <a:pt x="2151888" y="3217761"/>
                  </a:lnTo>
                  <a:lnTo>
                    <a:pt x="2151888" y="2817990"/>
                  </a:lnTo>
                  <a:lnTo>
                    <a:pt x="2128367" y="2817990"/>
                  </a:lnTo>
                  <a:lnTo>
                    <a:pt x="2128367" y="3217761"/>
                  </a:lnTo>
                  <a:lnTo>
                    <a:pt x="1728558" y="3217761"/>
                  </a:lnTo>
                  <a:lnTo>
                    <a:pt x="1728558" y="2817647"/>
                  </a:lnTo>
                  <a:lnTo>
                    <a:pt x="3833418" y="2817647"/>
                  </a:lnTo>
                  <a:lnTo>
                    <a:pt x="3833418" y="2794787"/>
                  </a:lnTo>
                  <a:lnTo>
                    <a:pt x="1728558" y="2794787"/>
                  </a:lnTo>
                  <a:lnTo>
                    <a:pt x="1728558" y="2394674"/>
                  </a:lnTo>
                  <a:lnTo>
                    <a:pt x="2128367" y="2394674"/>
                  </a:lnTo>
                  <a:lnTo>
                    <a:pt x="2128367" y="2794470"/>
                  </a:lnTo>
                  <a:lnTo>
                    <a:pt x="2151888" y="2794470"/>
                  </a:lnTo>
                  <a:lnTo>
                    <a:pt x="2151888" y="2394674"/>
                  </a:lnTo>
                  <a:lnTo>
                    <a:pt x="2551684" y="2394674"/>
                  </a:lnTo>
                  <a:lnTo>
                    <a:pt x="2551684" y="2794470"/>
                  </a:lnTo>
                  <a:lnTo>
                    <a:pt x="2575204" y="2794470"/>
                  </a:lnTo>
                  <a:lnTo>
                    <a:pt x="2575204" y="2394674"/>
                  </a:lnTo>
                  <a:lnTo>
                    <a:pt x="2975013" y="2394674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394674"/>
                  </a:lnTo>
                  <a:lnTo>
                    <a:pt x="3398329" y="2394674"/>
                  </a:lnTo>
                  <a:lnTo>
                    <a:pt x="3398329" y="2794470"/>
                  </a:lnTo>
                  <a:lnTo>
                    <a:pt x="3421850" y="2794470"/>
                  </a:lnTo>
                  <a:lnTo>
                    <a:pt x="3421850" y="2394674"/>
                  </a:lnTo>
                  <a:lnTo>
                    <a:pt x="3833418" y="2394674"/>
                  </a:lnTo>
                  <a:lnTo>
                    <a:pt x="3833418" y="2370544"/>
                  </a:lnTo>
                  <a:lnTo>
                    <a:pt x="3421850" y="2370544"/>
                  </a:lnTo>
                  <a:lnTo>
                    <a:pt x="3421850" y="1971700"/>
                  </a:lnTo>
                  <a:lnTo>
                    <a:pt x="3833418" y="1971700"/>
                  </a:lnTo>
                  <a:lnTo>
                    <a:pt x="3833418" y="1959000"/>
                  </a:lnTo>
                  <a:lnTo>
                    <a:pt x="3833418" y="1947570"/>
                  </a:lnTo>
                  <a:close/>
                </a:path>
                <a:path w="5962015" h="10287635">
                  <a:moveTo>
                    <a:pt x="5961786" y="241528"/>
                  </a:moveTo>
                  <a:lnTo>
                    <a:pt x="3856939" y="241528"/>
                  </a:lnTo>
                  <a:lnTo>
                    <a:pt x="3856939" y="190"/>
                  </a:lnTo>
                  <a:lnTo>
                    <a:pt x="3833418" y="190"/>
                  </a:lnTo>
                  <a:lnTo>
                    <a:pt x="3833418" y="241528"/>
                  </a:lnTo>
                  <a:lnTo>
                    <a:pt x="3421850" y="241528"/>
                  </a:lnTo>
                  <a:lnTo>
                    <a:pt x="3421850" y="0"/>
                  </a:lnTo>
                  <a:lnTo>
                    <a:pt x="3398329" y="0"/>
                  </a:lnTo>
                  <a:lnTo>
                    <a:pt x="3398329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84" y="0"/>
                  </a:lnTo>
                  <a:lnTo>
                    <a:pt x="2551684" y="241528"/>
                  </a:lnTo>
                  <a:lnTo>
                    <a:pt x="2151888" y="241528"/>
                  </a:lnTo>
                  <a:lnTo>
                    <a:pt x="2151888" y="0"/>
                  </a:lnTo>
                  <a:lnTo>
                    <a:pt x="2128367" y="0"/>
                  </a:lnTo>
                  <a:lnTo>
                    <a:pt x="2128367" y="241528"/>
                  </a:lnTo>
                  <a:lnTo>
                    <a:pt x="1728558" y="241528"/>
                  </a:lnTo>
                  <a:lnTo>
                    <a:pt x="1728558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58" y="1947392"/>
                  </a:lnTo>
                  <a:lnTo>
                    <a:pt x="1728558" y="1535849"/>
                  </a:lnTo>
                  <a:lnTo>
                    <a:pt x="3833418" y="1535849"/>
                  </a:lnTo>
                  <a:lnTo>
                    <a:pt x="3833418" y="1512989"/>
                  </a:lnTo>
                  <a:lnTo>
                    <a:pt x="1728558" y="1512989"/>
                  </a:lnTo>
                  <a:lnTo>
                    <a:pt x="1728558" y="1112875"/>
                  </a:lnTo>
                  <a:lnTo>
                    <a:pt x="2128367" y="1112875"/>
                  </a:lnTo>
                  <a:lnTo>
                    <a:pt x="2128367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551684" y="1112875"/>
                  </a:lnTo>
                  <a:lnTo>
                    <a:pt x="2551684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29" y="1112875"/>
                  </a:lnTo>
                  <a:lnTo>
                    <a:pt x="3398329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833418" y="1112875"/>
                  </a:lnTo>
                  <a:lnTo>
                    <a:pt x="383341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29" y="688975"/>
                  </a:lnTo>
                  <a:lnTo>
                    <a:pt x="3398329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84" y="688975"/>
                  </a:lnTo>
                  <a:lnTo>
                    <a:pt x="2551684" y="1088745"/>
                  </a:lnTo>
                  <a:lnTo>
                    <a:pt x="2151888" y="1088745"/>
                  </a:lnTo>
                  <a:lnTo>
                    <a:pt x="2151888" y="688975"/>
                  </a:lnTo>
                  <a:lnTo>
                    <a:pt x="2128367" y="688975"/>
                  </a:lnTo>
                  <a:lnTo>
                    <a:pt x="2128367" y="1088745"/>
                  </a:lnTo>
                  <a:lnTo>
                    <a:pt x="1728558" y="1088745"/>
                  </a:lnTo>
                  <a:lnTo>
                    <a:pt x="1728558" y="688632"/>
                  </a:lnTo>
                  <a:lnTo>
                    <a:pt x="3833418" y="688632"/>
                  </a:lnTo>
                  <a:lnTo>
                    <a:pt x="3833418" y="665772"/>
                  </a:lnTo>
                  <a:lnTo>
                    <a:pt x="1728558" y="665772"/>
                  </a:lnTo>
                  <a:lnTo>
                    <a:pt x="1728558" y="265658"/>
                  </a:lnTo>
                  <a:lnTo>
                    <a:pt x="2128367" y="265658"/>
                  </a:lnTo>
                  <a:lnTo>
                    <a:pt x="2128367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551684" y="265658"/>
                  </a:lnTo>
                  <a:lnTo>
                    <a:pt x="2551684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29" y="265658"/>
                  </a:lnTo>
                  <a:lnTo>
                    <a:pt x="3398329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833418" y="265658"/>
                  </a:lnTo>
                  <a:lnTo>
                    <a:pt x="5961786" y="265658"/>
                  </a:lnTo>
                  <a:lnTo>
                    <a:pt x="5961786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8933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8745"/>
                  </a:lnTo>
                  <a:lnTo>
                    <a:pt x="1716811" y="1088745"/>
                  </a:lnTo>
                  <a:lnTo>
                    <a:pt x="1716811" y="688975"/>
                  </a:lnTo>
                  <a:lnTo>
                    <a:pt x="1693291" y="688975"/>
                  </a:lnTo>
                  <a:lnTo>
                    <a:pt x="1693291" y="1088745"/>
                  </a:lnTo>
                  <a:lnTo>
                    <a:pt x="1293482" y="1088745"/>
                  </a:lnTo>
                  <a:lnTo>
                    <a:pt x="1293482" y="688975"/>
                  </a:lnTo>
                  <a:lnTo>
                    <a:pt x="1269961" y="688975"/>
                  </a:lnTo>
                  <a:lnTo>
                    <a:pt x="1269961" y="1088745"/>
                  </a:lnTo>
                  <a:lnTo>
                    <a:pt x="870165" y="1088745"/>
                  </a:lnTo>
                  <a:lnTo>
                    <a:pt x="870165" y="688975"/>
                  </a:lnTo>
                  <a:lnTo>
                    <a:pt x="846645" y="688975"/>
                  </a:lnTo>
                  <a:lnTo>
                    <a:pt x="846645" y="1088745"/>
                  </a:lnTo>
                  <a:lnTo>
                    <a:pt x="446836" y="1088745"/>
                  </a:lnTo>
                  <a:lnTo>
                    <a:pt x="446836" y="688975"/>
                  </a:lnTo>
                  <a:lnTo>
                    <a:pt x="423316" y="688975"/>
                  </a:lnTo>
                  <a:lnTo>
                    <a:pt x="423316" y="1088745"/>
                  </a:lnTo>
                  <a:lnTo>
                    <a:pt x="23520" y="1088745"/>
                  </a:lnTo>
                  <a:lnTo>
                    <a:pt x="23520" y="688632"/>
                  </a:lnTo>
                  <a:lnTo>
                    <a:pt x="2128367" y="688632"/>
                  </a:lnTo>
                  <a:lnTo>
                    <a:pt x="2128367" y="665772"/>
                  </a:lnTo>
                  <a:lnTo>
                    <a:pt x="23520" y="665772"/>
                  </a:lnTo>
                  <a:lnTo>
                    <a:pt x="23520" y="265658"/>
                  </a:lnTo>
                  <a:lnTo>
                    <a:pt x="423316" y="265658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658"/>
                  </a:lnTo>
                  <a:lnTo>
                    <a:pt x="846645" y="26565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658"/>
                  </a:lnTo>
                  <a:lnTo>
                    <a:pt x="1269961" y="265658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658"/>
                  </a:lnTo>
                  <a:lnTo>
                    <a:pt x="1693291" y="26565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658"/>
                  </a:lnTo>
                  <a:lnTo>
                    <a:pt x="2128367" y="265658"/>
                  </a:lnTo>
                  <a:lnTo>
                    <a:pt x="2128367" y="241528"/>
                  </a:lnTo>
                  <a:lnTo>
                    <a:pt x="1716811" y="241528"/>
                  </a:lnTo>
                  <a:lnTo>
                    <a:pt x="1716811" y="0"/>
                  </a:lnTo>
                  <a:lnTo>
                    <a:pt x="1693291" y="0"/>
                  </a:lnTo>
                  <a:lnTo>
                    <a:pt x="1693291" y="241528"/>
                  </a:lnTo>
                  <a:lnTo>
                    <a:pt x="1293482" y="241528"/>
                  </a:lnTo>
                  <a:lnTo>
                    <a:pt x="1293482" y="0"/>
                  </a:lnTo>
                  <a:lnTo>
                    <a:pt x="1269961" y="0"/>
                  </a:lnTo>
                  <a:lnTo>
                    <a:pt x="1269961" y="241528"/>
                  </a:lnTo>
                  <a:lnTo>
                    <a:pt x="870165" y="241528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241528"/>
                  </a:lnTo>
                  <a:lnTo>
                    <a:pt x="446836" y="241528"/>
                  </a:lnTo>
                  <a:lnTo>
                    <a:pt x="446836" y="0"/>
                  </a:lnTo>
                  <a:lnTo>
                    <a:pt x="423316" y="0"/>
                  </a:lnTo>
                  <a:lnTo>
                    <a:pt x="423316" y="241528"/>
                  </a:lnTo>
                  <a:lnTo>
                    <a:pt x="0" y="241528"/>
                  </a:lnTo>
                  <a:lnTo>
                    <a:pt x="0" y="265658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67" y="1535849"/>
                  </a:lnTo>
                  <a:lnTo>
                    <a:pt x="2128367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423316" y="1112875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875"/>
                  </a:lnTo>
                  <a:lnTo>
                    <a:pt x="846645" y="1112875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875"/>
                  </a:lnTo>
                  <a:lnTo>
                    <a:pt x="1269961" y="1112875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875"/>
                  </a:lnTo>
                  <a:lnTo>
                    <a:pt x="1693291" y="1112875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875"/>
                  </a:lnTo>
                  <a:lnTo>
                    <a:pt x="2128367" y="1112875"/>
                  </a:lnTo>
                  <a:lnTo>
                    <a:pt x="2128367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27301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89"/>
                  </a:moveTo>
                  <a:lnTo>
                    <a:pt x="423329" y="9783889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89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446849" y="265531"/>
                  </a:moveTo>
                  <a:lnTo>
                    <a:pt x="423329" y="265531"/>
                  </a:lnTo>
                  <a:lnTo>
                    <a:pt x="423329" y="665454"/>
                  </a:lnTo>
                  <a:lnTo>
                    <a:pt x="446849" y="665454"/>
                  </a:lnTo>
                  <a:lnTo>
                    <a:pt x="446849" y="265531"/>
                  </a:lnTo>
                  <a:close/>
                </a:path>
                <a:path w="4257040" h="10287635">
                  <a:moveTo>
                    <a:pt x="446849" y="0"/>
                  </a:moveTo>
                  <a:lnTo>
                    <a:pt x="423329" y="0"/>
                  </a:lnTo>
                  <a:lnTo>
                    <a:pt x="423329" y="242011"/>
                  </a:lnTo>
                  <a:lnTo>
                    <a:pt x="446849" y="242011"/>
                  </a:lnTo>
                  <a:lnTo>
                    <a:pt x="446849" y="0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870165" y="0"/>
                  </a:moveTo>
                  <a:lnTo>
                    <a:pt x="846645" y="0"/>
                  </a:lnTo>
                  <a:lnTo>
                    <a:pt x="846645" y="242011"/>
                  </a:lnTo>
                  <a:lnTo>
                    <a:pt x="870165" y="242011"/>
                  </a:lnTo>
                  <a:lnTo>
                    <a:pt x="870165" y="0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89"/>
                  </a:moveTo>
                  <a:lnTo>
                    <a:pt x="1269974" y="9783889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89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293495" y="265531"/>
                  </a:moveTo>
                  <a:lnTo>
                    <a:pt x="1269974" y="265531"/>
                  </a:lnTo>
                  <a:lnTo>
                    <a:pt x="1269974" y="665454"/>
                  </a:lnTo>
                  <a:lnTo>
                    <a:pt x="1293495" y="665454"/>
                  </a:lnTo>
                  <a:lnTo>
                    <a:pt x="1293495" y="265531"/>
                  </a:lnTo>
                  <a:close/>
                </a:path>
                <a:path w="4257040" h="10287635">
                  <a:moveTo>
                    <a:pt x="1293495" y="0"/>
                  </a:moveTo>
                  <a:lnTo>
                    <a:pt x="1269974" y="0"/>
                  </a:lnTo>
                  <a:lnTo>
                    <a:pt x="1269974" y="242011"/>
                  </a:lnTo>
                  <a:lnTo>
                    <a:pt x="1293495" y="242011"/>
                  </a:lnTo>
                  <a:lnTo>
                    <a:pt x="1293495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59"/>
                  </a:lnTo>
                  <a:lnTo>
                    <a:pt x="446849" y="335495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59"/>
                  </a:lnTo>
                  <a:lnTo>
                    <a:pt x="1293495" y="335495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0" y="1112875"/>
                  </a:lnTo>
                  <a:lnTo>
                    <a:pt x="0" y="1512989"/>
                  </a:lnTo>
                  <a:lnTo>
                    <a:pt x="0" y="1535849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80" y="1535849"/>
                  </a:lnTo>
                  <a:lnTo>
                    <a:pt x="2128380" y="1947392"/>
                  </a:lnTo>
                  <a:lnTo>
                    <a:pt x="2151900" y="1947392"/>
                  </a:lnTo>
                  <a:lnTo>
                    <a:pt x="2151900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900" y="1512989"/>
                  </a:lnTo>
                  <a:lnTo>
                    <a:pt x="2151900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900" y="1088745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900" y="665772"/>
                  </a:lnTo>
                  <a:lnTo>
                    <a:pt x="2151900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55682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425704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4257040" h="10287635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910"/>
                  </a:lnTo>
                  <a:lnTo>
                    <a:pt x="446836" y="1088910"/>
                  </a:lnTo>
                  <a:lnTo>
                    <a:pt x="446836" y="688975"/>
                  </a:lnTo>
                  <a:close/>
                </a:path>
                <a:path w="4257040" h="10287635">
                  <a:moveTo>
                    <a:pt x="446836" y="265531"/>
                  </a:moveTo>
                  <a:lnTo>
                    <a:pt x="423316" y="265531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531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425704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4257040" h="10287635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910"/>
                  </a:lnTo>
                  <a:lnTo>
                    <a:pt x="1293482" y="1088910"/>
                  </a:lnTo>
                  <a:lnTo>
                    <a:pt x="1293482" y="688975"/>
                  </a:lnTo>
                  <a:close/>
                </a:path>
                <a:path w="4257040" h="10287635">
                  <a:moveTo>
                    <a:pt x="1293482" y="265531"/>
                  </a:moveTo>
                  <a:lnTo>
                    <a:pt x="1269961" y="265531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31"/>
                  </a:lnTo>
                  <a:close/>
                </a:path>
                <a:path w="4257040" h="10287635">
                  <a:moveTo>
                    <a:pt x="1293482" y="0"/>
                  </a:moveTo>
                  <a:lnTo>
                    <a:pt x="1269961" y="0"/>
                  </a:lnTo>
                  <a:lnTo>
                    <a:pt x="1269961" y="242011"/>
                  </a:lnTo>
                  <a:lnTo>
                    <a:pt x="1293482" y="242011"/>
                  </a:lnTo>
                  <a:lnTo>
                    <a:pt x="1293482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684049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89"/>
                  </a:moveTo>
                  <a:lnTo>
                    <a:pt x="423329" y="9783889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89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89"/>
                  </a:moveTo>
                  <a:lnTo>
                    <a:pt x="1269974" y="9783889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89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59"/>
                  </a:lnTo>
                  <a:lnTo>
                    <a:pt x="446849" y="335495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59"/>
                  </a:lnTo>
                  <a:lnTo>
                    <a:pt x="1293495" y="335495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71" y="0"/>
                  </a:lnTo>
                  <a:lnTo>
                    <a:pt x="3821671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71" y="688975"/>
                  </a:lnTo>
                  <a:lnTo>
                    <a:pt x="382167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812429" y="0"/>
              <a:ext cx="3475990" cy="10287635"/>
            </a:xfrm>
            <a:custGeom>
              <a:avLst/>
              <a:gdLst/>
              <a:ahLst/>
              <a:cxnLst/>
              <a:rect l="l" t="t" r="r" b="b"/>
              <a:pathLst>
                <a:path w="347599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347599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347599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3475990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3475990" h="10287635">
                  <a:moveTo>
                    <a:pt x="870153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53" y="10028403"/>
                  </a:lnTo>
                  <a:lnTo>
                    <a:pt x="870153" y="9783889"/>
                  </a:lnTo>
                  <a:close/>
                </a:path>
                <a:path w="3475990" h="10287635">
                  <a:moveTo>
                    <a:pt x="870153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53" y="1512354"/>
                  </a:lnTo>
                  <a:lnTo>
                    <a:pt x="870153" y="1112431"/>
                  </a:lnTo>
                  <a:close/>
                </a:path>
                <a:path w="347599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347599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347599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3475990" h="10287635">
                  <a:moveTo>
                    <a:pt x="1716798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798" y="10287013"/>
                  </a:lnTo>
                  <a:lnTo>
                    <a:pt x="1716798" y="10051923"/>
                  </a:lnTo>
                  <a:close/>
                </a:path>
                <a:path w="3475990" h="10287635">
                  <a:moveTo>
                    <a:pt x="1716798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798" y="10028403"/>
                  </a:lnTo>
                  <a:lnTo>
                    <a:pt x="1716798" y="9783889"/>
                  </a:lnTo>
                  <a:close/>
                </a:path>
                <a:path w="3475990" h="10287635">
                  <a:moveTo>
                    <a:pt x="1716798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798" y="1512354"/>
                  </a:lnTo>
                  <a:lnTo>
                    <a:pt x="1716798" y="1112431"/>
                  </a:lnTo>
                  <a:close/>
                </a:path>
                <a:path w="3475990" h="10287635">
                  <a:moveTo>
                    <a:pt x="2128367" y="10029038"/>
                  </a:moveTo>
                  <a:lnTo>
                    <a:pt x="23507" y="10029038"/>
                  </a:lnTo>
                  <a:lnTo>
                    <a:pt x="23507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07" y="10286886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3475990" h="10287635">
                  <a:moveTo>
                    <a:pt x="347555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140127" y="1947570"/>
                  </a:lnTo>
                  <a:lnTo>
                    <a:pt x="2140127" y="1959000"/>
                  </a:lnTo>
                  <a:lnTo>
                    <a:pt x="2128367" y="19590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53" y="2370544"/>
                  </a:lnTo>
                  <a:lnTo>
                    <a:pt x="870153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53" y="1947570"/>
                  </a:lnTo>
                  <a:lnTo>
                    <a:pt x="870153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07" y="2370544"/>
                  </a:lnTo>
                  <a:lnTo>
                    <a:pt x="23507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07" y="3354959"/>
                  </a:lnTo>
                  <a:lnTo>
                    <a:pt x="23507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53" y="3354959"/>
                  </a:lnTo>
                  <a:lnTo>
                    <a:pt x="870153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798" y="3354959"/>
                  </a:lnTo>
                  <a:lnTo>
                    <a:pt x="1716798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798" y="3217761"/>
                  </a:lnTo>
                  <a:lnTo>
                    <a:pt x="1716798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53" y="3217761"/>
                  </a:lnTo>
                  <a:lnTo>
                    <a:pt x="870153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07" y="3217761"/>
                  </a:lnTo>
                  <a:lnTo>
                    <a:pt x="23507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07" y="2794787"/>
                  </a:lnTo>
                  <a:lnTo>
                    <a:pt x="23507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53" y="2794470"/>
                  </a:lnTo>
                  <a:lnTo>
                    <a:pt x="870153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798" y="2794470"/>
                  </a:lnTo>
                  <a:lnTo>
                    <a:pt x="1716798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798" y="2370544"/>
                  </a:lnTo>
                  <a:lnTo>
                    <a:pt x="1716798" y="197170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3475558" y="1971700"/>
                  </a:lnTo>
                  <a:lnTo>
                    <a:pt x="3475558" y="1959000"/>
                  </a:lnTo>
                  <a:lnTo>
                    <a:pt x="3475558" y="1947570"/>
                  </a:lnTo>
                  <a:close/>
                </a:path>
                <a:path w="3475990" h="10287635">
                  <a:moveTo>
                    <a:pt x="3475558" y="241528"/>
                  </a:moveTo>
                  <a:lnTo>
                    <a:pt x="3421850" y="241528"/>
                  </a:lnTo>
                  <a:lnTo>
                    <a:pt x="3421850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3475558" y="1535849"/>
                  </a:lnTo>
                  <a:lnTo>
                    <a:pt x="347555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475558" y="1112875"/>
                  </a:lnTo>
                  <a:lnTo>
                    <a:pt x="347555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3475558" y="688632"/>
                  </a:lnTo>
                  <a:lnTo>
                    <a:pt x="347555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475558" y="265658"/>
                  </a:lnTo>
                  <a:lnTo>
                    <a:pt x="347555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940796" y="1971090"/>
              <a:ext cx="1347470" cy="8315959"/>
            </a:xfrm>
            <a:custGeom>
              <a:avLst/>
              <a:gdLst/>
              <a:ahLst/>
              <a:cxnLst/>
              <a:rect l="l" t="t" r="r" b="b"/>
              <a:pathLst>
                <a:path w="1347469" h="8315959">
                  <a:moveTo>
                    <a:pt x="446836" y="7812799"/>
                  </a:moveTo>
                  <a:lnTo>
                    <a:pt x="423329" y="7812799"/>
                  </a:lnTo>
                  <a:lnTo>
                    <a:pt x="423329" y="8057312"/>
                  </a:lnTo>
                  <a:lnTo>
                    <a:pt x="446836" y="8057312"/>
                  </a:lnTo>
                  <a:lnTo>
                    <a:pt x="446836" y="7812799"/>
                  </a:lnTo>
                  <a:close/>
                </a:path>
                <a:path w="1347469" h="8315959">
                  <a:moveTo>
                    <a:pt x="1347190" y="8057947"/>
                  </a:moveTo>
                  <a:lnTo>
                    <a:pt x="23520" y="8057947"/>
                  </a:lnTo>
                  <a:lnTo>
                    <a:pt x="23520" y="7812799"/>
                  </a:lnTo>
                  <a:lnTo>
                    <a:pt x="0" y="7812799"/>
                  </a:lnTo>
                  <a:lnTo>
                    <a:pt x="0" y="8057947"/>
                  </a:lnTo>
                  <a:lnTo>
                    <a:pt x="0" y="8080807"/>
                  </a:lnTo>
                  <a:lnTo>
                    <a:pt x="0" y="8315795"/>
                  </a:lnTo>
                  <a:lnTo>
                    <a:pt x="23520" y="8315795"/>
                  </a:lnTo>
                  <a:lnTo>
                    <a:pt x="23520" y="8080807"/>
                  </a:lnTo>
                  <a:lnTo>
                    <a:pt x="1347190" y="8080807"/>
                  </a:lnTo>
                  <a:lnTo>
                    <a:pt x="1347190" y="8057947"/>
                  </a:lnTo>
                  <a:close/>
                </a:path>
                <a:path w="1347469" h="8315959">
                  <a:moveTo>
                    <a:pt x="1347190" y="7633703"/>
                  </a:moveTo>
                  <a:lnTo>
                    <a:pt x="1293482" y="7633703"/>
                  </a:lnTo>
                  <a:lnTo>
                    <a:pt x="1293482" y="7233933"/>
                  </a:lnTo>
                  <a:lnTo>
                    <a:pt x="1269974" y="7233933"/>
                  </a:lnTo>
                  <a:lnTo>
                    <a:pt x="1269974" y="7633703"/>
                  </a:lnTo>
                  <a:lnTo>
                    <a:pt x="870165" y="7633703"/>
                  </a:lnTo>
                  <a:lnTo>
                    <a:pt x="870165" y="7233933"/>
                  </a:lnTo>
                  <a:lnTo>
                    <a:pt x="846645" y="7233933"/>
                  </a:lnTo>
                  <a:lnTo>
                    <a:pt x="846645" y="7633703"/>
                  </a:lnTo>
                  <a:lnTo>
                    <a:pt x="797382" y="7633703"/>
                  </a:lnTo>
                  <a:lnTo>
                    <a:pt x="797382" y="7657833"/>
                  </a:lnTo>
                  <a:lnTo>
                    <a:pt x="846645" y="7657833"/>
                  </a:lnTo>
                  <a:lnTo>
                    <a:pt x="846645" y="8057312"/>
                  </a:lnTo>
                  <a:lnTo>
                    <a:pt x="870165" y="8057312"/>
                  </a:lnTo>
                  <a:lnTo>
                    <a:pt x="870165" y="7657833"/>
                  </a:lnTo>
                  <a:lnTo>
                    <a:pt x="1269974" y="7657833"/>
                  </a:lnTo>
                  <a:lnTo>
                    <a:pt x="1269974" y="8057312"/>
                  </a:lnTo>
                  <a:lnTo>
                    <a:pt x="1293482" y="8057312"/>
                  </a:lnTo>
                  <a:lnTo>
                    <a:pt x="1293482" y="7657833"/>
                  </a:lnTo>
                  <a:lnTo>
                    <a:pt x="1347190" y="7657833"/>
                  </a:lnTo>
                  <a:lnTo>
                    <a:pt x="1347190" y="7633703"/>
                  </a:lnTo>
                  <a:close/>
                </a:path>
                <a:path w="1347469" h="8315959">
                  <a:moveTo>
                    <a:pt x="1347190" y="7210730"/>
                  </a:moveTo>
                  <a:lnTo>
                    <a:pt x="797382" y="7210730"/>
                  </a:lnTo>
                  <a:lnTo>
                    <a:pt x="797382" y="7233590"/>
                  </a:lnTo>
                  <a:lnTo>
                    <a:pt x="1347190" y="7233590"/>
                  </a:lnTo>
                  <a:lnTo>
                    <a:pt x="1347190" y="7210730"/>
                  </a:lnTo>
                  <a:close/>
                </a:path>
                <a:path w="1347469" h="8315959">
                  <a:moveTo>
                    <a:pt x="1347190" y="6363513"/>
                  </a:moveTo>
                  <a:lnTo>
                    <a:pt x="1293482" y="6363513"/>
                  </a:lnTo>
                  <a:lnTo>
                    <a:pt x="1293482" y="5951829"/>
                  </a:lnTo>
                  <a:lnTo>
                    <a:pt x="1269974" y="5951829"/>
                  </a:lnTo>
                  <a:lnTo>
                    <a:pt x="1269974" y="6363513"/>
                  </a:lnTo>
                  <a:lnTo>
                    <a:pt x="1269974" y="6387643"/>
                  </a:lnTo>
                  <a:lnTo>
                    <a:pt x="1269974" y="6786486"/>
                  </a:lnTo>
                  <a:lnTo>
                    <a:pt x="870165" y="6786486"/>
                  </a:lnTo>
                  <a:lnTo>
                    <a:pt x="870165" y="6387643"/>
                  </a:lnTo>
                  <a:lnTo>
                    <a:pt x="1269974" y="6387643"/>
                  </a:lnTo>
                  <a:lnTo>
                    <a:pt x="1269974" y="6363513"/>
                  </a:lnTo>
                  <a:lnTo>
                    <a:pt x="870165" y="6363513"/>
                  </a:lnTo>
                  <a:lnTo>
                    <a:pt x="870165" y="5951829"/>
                  </a:lnTo>
                  <a:lnTo>
                    <a:pt x="846645" y="5951829"/>
                  </a:lnTo>
                  <a:lnTo>
                    <a:pt x="846645" y="6363513"/>
                  </a:lnTo>
                  <a:lnTo>
                    <a:pt x="797382" y="6363513"/>
                  </a:lnTo>
                  <a:lnTo>
                    <a:pt x="797382" y="6374943"/>
                  </a:lnTo>
                  <a:lnTo>
                    <a:pt x="797382" y="6387643"/>
                  </a:lnTo>
                  <a:lnTo>
                    <a:pt x="846645" y="6387643"/>
                  </a:lnTo>
                  <a:lnTo>
                    <a:pt x="846645" y="6786486"/>
                  </a:lnTo>
                  <a:lnTo>
                    <a:pt x="797382" y="6786486"/>
                  </a:lnTo>
                  <a:lnTo>
                    <a:pt x="797382" y="6810616"/>
                  </a:lnTo>
                  <a:lnTo>
                    <a:pt x="846645" y="6810616"/>
                  </a:lnTo>
                  <a:lnTo>
                    <a:pt x="846645" y="7210412"/>
                  </a:lnTo>
                  <a:lnTo>
                    <a:pt x="870165" y="7210412"/>
                  </a:lnTo>
                  <a:lnTo>
                    <a:pt x="870165" y="6810616"/>
                  </a:lnTo>
                  <a:lnTo>
                    <a:pt x="1269974" y="6810616"/>
                  </a:lnTo>
                  <a:lnTo>
                    <a:pt x="1269974" y="7210412"/>
                  </a:lnTo>
                  <a:lnTo>
                    <a:pt x="1293482" y="7210412"/>
                  </a:lnTo>
                  <a:lnTo>
                    <a:pt x="1293482" y="6810616"/>
                  </a:lnTo>
                  <a:lnTo>
                    <a:pt x="1347190" y="6810616"/>
                  </a:lnTo>
                  <a:lnTo>
                    <a:pt x="1347190" y="6786486"/>
                  </a:lnTo>
                  <a:lnTo>
                    <a:pt x="1293482" y="6786486"/>
                  </a:lnTo>
                  <a:lnTo>
                    <a:pt x="1293482" y="6387643"/>
                  </a:lnTo>
                  <a:lnTo>
                    <a:pt x="1347190" y="6387643"/>
                  </a:lnTo>
                  <a:lnTo>
                    <a:pt x="1347190" y="6374943"/>
                  </a:lnTo>
                  <a:lnTo>
                    <a:pt x="1347190" y="6363513"/>
                  </a:lnTo>
                  <a:close/>
                </a:path>
                <a:path w="1347469" h="8315959">
                  <a:moveTo>
                    <a:pt x="1347190" y="5928931"/>
                  </a:moveTo>
                  <a:lnTo>
                    <a:pt x="797382" y="5928931"/>
                  </a:lnTo>
                  <a:lnTo>
                    <a:pt x="797382" y="5951791"/>
                  </a:lnTo>
                  <a:lnTo>
                    <a:pt x="1347190" y="5951791"/>
                  </a:lnTo>
                  <a:lnTo>
                    <a:pt x="1347190" y="5928931"/>
                  </a:lnTo>
                  <a:close/>
                </a:path>
                <a:path w="1347469" h="8315959">
                  <a:moveTo>
                    <a:pt x="1347190" y="5504688"/>
                  </a:moveTo>
                  <a:lnTo>
                    <a:pt x="1293482" y="5504688"/>
                  </a:lnTo>
                  <a:lnTo>
                    <a:pt x="1293482" y="5104930"/>
                  </a:lnTo>
                  <a:lnTo>
                    <a:pt x="1269974" y="5104930"/>
                  </a:lnTo>
                  <a:lnTo>
                    <a:pt x="1269974" y="5504688"/>
                  </a:lnTo>
                  <a:lnTo>
                    <a:pt x="870165" y="5504688"/>
                  </a:lnTo>
                  <a:lnTo>
                    <a:pt x="870165" y="5104930"/>
                  </a:lnTo>
                  <a:lnTo>
                    <a:pt x="846645" y="5104930"/>
                  </a:lnTo>
                  <a:lnTo>
                    <a:pt x="846645" y="5504688"/>
                  </a:lnTo>
                  <a:lnTo>
                    <a:pt x="797382" y="5504688"/>
                  </a:lnTo>
                  <a:lnTo>
                    <a:pt x="797382" y="5528818"/>
                  </a:lnTo>
                  <a:lnTo>
                    <a:pt x="846645" y="5528818"/>
                  </a:lnTo>
                  <a:lnTo>
                    <a:pt x="846645" y="5928296"/>
                  </a:lnTo>
                  <a:lnTo>
                    <a:pt x="870165" y="5928296"/>
                  </a:lnTo>
                  <a:lnTo>
                    <a:pt x="870165" y="5528818"/>
                  </a:lnTo>
                  <a:lnTo>
                    <a:pt x="1269974" y="5528818"/>
                  </a:lnTo>
                  <a:lnTo>
                    <a:pt x="1269974" y="5928296"/>
                  </a:lnTo>
                  <a:lnTo>
                    <a:pt x="1293482" y="5928296"/>
                  </a:lnTo>
                  <a:lnTo>
                    <a:pt x="1293482" y="5528818"/>
                  </a:lnTo>
                  <a:lnTo>
                    <a:pt x="1347190" y="5528818"/>
                  </a:lnTo>
                  <a:lnTo>
                    <a:pt x="1347190" y="5504688"/>
                  </a:lnTo>
                  <a:close/>
                </a:path>
                <a:path w="1347469" h="8315959">
                  <a:moveTo>
                    <a:pt x="1347190" y="5081714"/>
                  </a:moveTo>
                  <a:lnTo>
                    <a:pt x="797382" y="5081714"/>
                  </a:lnTo>
                  <a:lnTo>
                    <a:pt x="797382" y="5104574"/>
                  </a:lnTo>
                  <a:lnTo>
                    <a:pt x="1347190" y="5104574"/>
                  </a:lnTo>
                  <a:lnTo>
                    <a:pt x="1347190" y="5081714"/>
                  </a:lnTo>
                  <a:close/>
                </a:path>
                <a:path w="1347469" h="8315959">
                  <a:moveTo>
                    <a:pt x="1347190" y="4234497"/>
                  </a:moveTo>
                  <a:lnTo>
                    <a:pt x="1293482" y="4234497"/>
                  </a:lnTo>
                  <a:lnTo>
                    <a:pt x="1293482" y="3822814"/>
                  </a:lnTo>
                  <a:lnTo>
                    <a:pt x="1269974" y="3822814"/>
                  </a:lnTo>
                  <a:lnTo>
                    <a:pt x="1269974" y="4234497"/>
                  </a:lnTo>
                  <a:lnTo>
                    <a:pt x="1269974" y="4258627"/>
                  </a:lnTo>
                  <a:lnTo>
                    <a:pt x="1269974" y="4657471"/>
                  </a:lnTo>
                  <a:lnTo>
                    <a:pt x="870165" y="4657471"/>
                  </a:lnTo>
                  <a:lnTo>
                    <a:pt x="870165" y="4258627"/>
                  </a:lnTo>
                  <a:lnTo>
                    <a:pt x="1269974" y="4258627"/>
                  </a:lnTo>
                  <a:lnTo>
                    <a:pt x="1269974" y="4234497"/>
                  </a:lnTo>
                  <a:lnTo>
                    <a:pt x="870165" y="4234497"/>
                  </a:lnTo>
                  <a:lnTo>
                    <a:pt x="870165" y="3822814"/>
                  </a:lnTo>
                  <a:lnTo>
                    <a:pt x="846645" y="3822814"/>
                  </a:lnTo>
                  <a:lnTo>
                    <a:pt x="846645" y="4234497"/>
                  </a:lnTo>
                  <a:lnTo>
                    <a:pt x="797382" y="4234497"/>
                  </a:lnTo>
                  <a:lnTo>
                    <a:pt x="797382" y="4245927"/>
                  </a:lnTo>
                  <a:lnTo>
                    <a:pt x="797382" y="4258627"/>
                  </a:lnTo>
                  <a:lnTo>
                    <a:pt x="846645" y="4258627"/>
                  </a:lnTo>
                  <a:lnTo>
                    <a:pt x="846645" y="4657471"/>
                  </a:lnTo>
                  <a:lnTo>
                    <a:pt x="797382" y="4657471"/>
                  </a:lnTo>
                  <a:lnTo>
                    <a:pt x="797382" y="4681601"/>
                  </a:lnTo>
                  <a:lnTo>
                    <a:pt x="846645" y="468160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601"/>
                  </a:lnTo>
                  <a:lnTo>
                    <a:pt x="1269974" y="4681601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601"/>
                  </a:lnTo>
                  <a:lnTo>
                    <a:pt x="1347190" y="4681601"/>
                  </a:lnTo>
                  <a:lnTo>
                    <a:pt x="1347190" y="4657471"/>
                  </a:lnTo>
                  <a:lnTo>
                    <a:pt x="1293482" y="4657471"/>
                  </a:lnTo>
                  <a:lnTo>
                    <a:pt x="1293482" y="4258627"/>
                  </a:lnTo>
                  <a:lnTo>
                    <a:pt x="1347190" y="4258627"/>
                  </a:lnTo>
                  <a:lnTo>
                    <a:pt x="1347190" y="4245927"/>
                  </a:lnTo>
                  <a:lnTo>
                    <a:pt x="1347190" y="4234497"/>
                  </a:lnTo>
                  <a:close/>
                </a:path>
                <a:path w="1347469" h="8315959">
                  <a:moveTo>
                    <a:pt x="1347190" y="3799916"/>
                  </a:moveTo>
                  <a:lnTo>
                    <a:pt x="797382" y="3799916"/>
                  </a:lnTo>
                  <a:lnTo>
                    <a:pt x="797382" y="3822789"/>
                  </a:lnTo>
                  <a:lnTo>
                    <a:pt x="1347190" y="3822789"/>
                  </a:lnTo>
                  <a:lnTo>
                    <a:pt x="1347190" y="3799916"/>
                  </a:lnTo>
                  <a:close/>
                </a:path>
                <a:path w="1347469" h="8315959">
                  <a:moveTo>
                    <a:pt x="1347190" y="3375672"/>
                  </a:moveTo>
                  <a:lnTo>
                    <a:pt x="1293482" y="3375672"/>
                  </a:lnTo>
                  <a:lnTo>
                    <a:pt x="1293482" y="2975914"/>
                  </a:lnTo>
                  <a:lnTo>
                    <a:pt x="1269974" y="2975914"/>
                  </a:lnTo>
                  <a:lnTo>
                    <a:pt x="1269974" y="3375672"/>
                  </a:lnTo>
                  <a:lnTo>
                    <a:pt x="870165" y="3375672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75672"/>
                  </a:lnTo>
                  <a:lnTo>
                    <a:pt x="797382" y="3375672"/>
                  </a:lnTo>
                  <a:lnTo>
                    <a:pt x="797382" y="3399815"/>
                  </a:lnTo>
                  <a:lnTo>
                    <a:pt x="846645" y="3399815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15"/>
                  </a:lnTo>
                  <a:lnTo>
                    <a:pt x="1269974" y="3399815"/>
                  </a:lnTo>
                  <a:lnTo>
                    <a:pt x="1269974" y="3799281"/>
                  </a:lnTo>
                  <a:lnTo>
                    <a:pt x="1293482" y="3799281"/>
                  </a:lnTo>
                  <a:lnTo>
                    <a:pt x="1293482" y="3399815"/>
                  </a:lnTo>
                  <a:lnTo>
                    <a:pt x="1347190" y="3399815"/>
                  </a:lnTo>
                  <a:lnTo>
                    <a:pt x="1347190" y="3375672"/>
                  </a:lnTo>
                  <a:close/>
                </a:path>
                <a:path w="1347469" h="8315959">
                  <a:moveTo>
                    <a:pt x="1347190" y="2952699"/>
                  </a:moveTo>
                  <a:lnTo>
                    <a:pt x="797382" y="2952699"/>
                  </a:lnTo>
                  <a:lnTo>
                    <a:pt x="797382" y="2975572"/>
                  </a:lnTo>
                  <a:lnTo>
                    <a:pt x="1347190" y="2975572"/>
                  </a:lnTo>
                  <a:lnTo>
                    <a:pt x="1347190" y="2952699"/>
                  </a:lnTo>
                  <a:close/>
                </a:path>
                <a:path w="1347469" h="8315959">
                  <a:moveTo>
                    <a:pt x="1347190" y="2105482"/>
                  </a:moveTo>
                  <a:lnTo>
                    <a:pt x="1293482" y="2105482"/>
                  </a:lnTo>
                  <a:lnTo>
                    <a:pt x="1293482" y="1693799"/>
                  </a:lnTo>
                  <a:lnTo>
                    <a:pt x="1269974" y="1693799"/>
                  </a:lnTo>
                  <a:lnTo>
                    <a:pt x="1269974" y="2105482"/>
                  </a:lnTo>
                  <a:lnTo>
                    <a:pt x="1269974" y="2129625"/>
                  </a:lnTo>
                  <a:lnTo>
                    <a:pt x="1269974" y="2528455"/>
                  </a:lnTo>
                  <a:lnTo>
                    <a:pt x="870165" y="2528455"/>
                  </a:lnTo>
                  <a:lnTo>
                    <a:pt x="870165" y="2129625"/>
                  </a:lnTo>
                  <a:lnTo>
                    <a:pt x="1269974" y="2129625"/>
                  </a:lnTo>
                  <a:lnTo>
                    <a:pt x="1269974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797382" y="2105482"/>
                  </a:lnTo>
                  <a:lnTo>
                    <a:pt x="797382" y="2116925"/>
                  </a:lnTo>
                  <a:lnTo>
                    <a:pt x="797382" y="2129625"/>
                  </a:lnTo>
                  <a:lnTo>
                    <a:pt x="846645" y="2129625"/>
                  </a:lnTo>
                  <a:lnTo>
                    <a:pt x="846645" y="2528455"/>
                  </a:lnTo>
                  <a:lnTo>
                    <a:pt x="797382" y="2528455"/>
                  </a:lnTo>
                  <a:lnTo>
                    <a:pt x="797382" y="2552598"/>
                  </a:lnTo>
                  <a:lnTo>
                    <a:pt x="846645" y="2552598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98"/>
                  </a:lnTo>
                  <a:lnTo>
                    <a:pt x="1269974" y="2552598"/>
                  </a:lnTo>
                  <a:lnTo>
                    <a:pt x="1269974" y="2952381"/>
                  </a:lnTo>
                  <a:lnTo>
                    <a:pt x="1293482" y="2952381"/>
                  </a:lnTo>
                  <a:lnTo>
                    <a:pt x="1293482" y="2552598"/>
                  </a:lnTo>
                  <a:lnTo>
                    <a:pt x="1347190" y="2552598"/>
                  </a:lnTo>
                  <a:lnTo>
                    <a:pt x="1347190" y="2528455"/>
                  </a:lnTo>
                  <a:lnTo>
                    <a:pt x="1293482" y="2528455"/>
                  </a:lnTo>
                  <a:lnTo>
                    <a:pt x="1293482" y="2129625"/>
                  </a:lnTo>
                  <a:lnTo>
                    <a:pt x="1347190" y="2129625"/>
                  </a:lnTo>
                  <a:lnTo>
                    <a:pt x="1347190" y="2116925"/>
                  </a:lnTo>
                  <a:lnTo>
                    <a:pt x="1347190" y="2105482"/>
                  </a:lnTo>
                  <a:close/>
                </a:path>
                <a:path w="1347469" h="8315959">
                  <a:moveTo>
                    <a:pt x="1347190" y="1670913"/>
                  </a:moveTo>
                  <a:lnTo>
                    <a:pt x="797382" y="1670913"/>
                  </a:lnTo>
                  <a:lnTo>
                    <a:pt x="797382" y="1693773"/>
                  </a:lnTo>
                  <a:lnTo>
                    <a:pt x="1347190" y="1693773"/>
                  </a:lnTo>
                  <a:lnTo>
                    <a:pt x="1347190" y="1670913"/>
                  </a:lnTo>
                  <a:close/>
                </a:path>
                <a:path w="1347469" h="8315959">
                  <a:moveTo>
                    <a:pt x="1347190" y="399453"/>
                  </a:moveTo>
                  <a:lnTo>
                    <a:pt x="1293482" y="399453"/>
                  </a:lnTo>
                  <a:lnTo>
                    <a:pt x="1293482" y="0"/>
                  </a:lnTo>
                  <a:lnTo>
                    <a:pt x="1269974" y="0"/>
                  </a:lnTo>
                  <a:lnTo>
                    <a:pt x="1269974" y="399453"/>
                  </a:lnTo>
                  <a:lnTo>
                    <a:pt x="870165" y="399453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399453"/>
                  </a:lnTo>
                  <a:lnTo>
                    <a:pt x="446836" y="399453"/>
                  </a:lnTo>
                  <a:lnTo>
                    <a:pt x="446836" y="0"/>
                  </a:lnTo>
                  <a:lnTo>
                    <a:pt x="423329" y="0"/>
                  </a:lnTo>
                  <a:lnTo>
                    <a:pt x="423329" y="399453"/>
                  </a:lnTo>
                  <a:lnTo>
                    <a:pt x="23520" y="399453"/>
                  </a:lnTo>
                  <a:lnTo>
                    <a:pt x="23520" y="609"/>
                  </a:lnTo>
                  <a:lnTo>
                    <a:pt x="0" y="609"/>
                  </a:lnTo>
                  <a:lnTo>
                    <a:pt x="0" y="1383868"/>
                  </a:lnTo>
                  <a:lnTo>
                    <a:pt x="23520" y="1383868"/>
                  </a:lnTo>
                  <a:lnTo>
                    <a:pt x="23520" y="1270800"/>
                  </a:lnTo>
                  <a:lnTo>
                    <a:pt x="423329" y="1270800"/>
                  </a:lnTo>
                  <a:lnTo>
                    <a:pt x="423329" y="1383868"/>
                  </a:lnTo>
                  <a:lnTo>
                    <a:pt x="446836" y="1383868"/>
                  </a:lnTo>
                  <a:lnTo>
                    <a:pt x="446836" y="1270800"/>
                  </a:lnTo>
                  <a:lnTo>
                    <a:pt x="846645" y="1270800"/>
                  </a:lnTo>
                  <a:lnTo>
                    <a:pt x="846645" y="1670278"/>
                  </a:lnTo>
                  <a:lnTo>
                    <a:pt x="870165" y="1670278"/>
                  </a:lnTo>
                  <a:lnTo>
                    <a:pt x="870165" y="1270800"/>
                  </a:lnTo>
                  <a:lnTo>
                    <a:pt x="1269974" y="1270800"/>
                  </a:lnTo>
                  <a:lnTo>
                    <a:pt x="1269974" y="1670278"/>
                  </a:lnTo>
                  <a:lnTo>
                    <a:pt x="1293482" y="1670278"/>
                  </a:lnTo>
                  <a:lnTo>
                    <a:pt x="1293482" y="1270800"/>
                  </a:lnTo>
                  <a:lnTo>
                    <a:pt x="1347190" y="1270800"/>
                  </a:lnTo>
                  <a:lnTo>
                    <a:pt x="1347190" y="1246670"/>
                  </a:lnTo>
                  <a:lnTo>
                    <a:pt x="1293482" y="1246670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46670"/>
                  </a:lnTo>
                  <a:lnTo>
                    <a:pt x="870165" y="1246670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46670"/>
                  </a:lnTo>
                  <a:lnTo>
                    <a:pt x="446836" y="1246670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46670"/>
                  </a:lnTo>
                  <a:lnTo>
                    <a:pt x="23520" y="1246670"/>
                  </a:lnTo>
                  <a:lnTo>
                    <a:pt x="23520" y="846556"/>
                  </a:lnTo>
                  <a:lnTo>
                    <a:pt x="1347190" y="846556"/>
                  </a:lnTo>
                  <a:lnTo>
                    <a:pt x="1347190" y="823696"/>
                  </a:lnTo>
                  <a:lnTo>
                    <a:pt x="23520" y="823696"/>
                  </a:lnTo>
                  <a:lnTo>
                    <a:pt x="23520" y="423583"/>
                  </a:lnTo>
                  <a:lnTo>
                    <a:pt x="423329" y="423583"/>
                  </a:lnTo>
                  <a:lnTo>
                    <a:pt x="423329" y="823379"/>
                  </a:lnTo>
                  <a:lnTo>
                    <a:pt x="446836" y="823379"/>
                  </a:lnTo>
                  <a:lnTo>
                    <a:pt x="446836" y="423583"/>
                  </a:lnTo>
                  <a:lnTo>
                    <a:pt x="846645" y="423583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583"/>
                  </a:lnTo>
                  <a:lnTo>
                    <a:pt x="1269974" y="423583"/>
                  </a:lnTo>
                  <a:lnTo>
                    <a:pt x="1269974" y="823379"/>
                  </a:lnTo>
                  <a:lnTo>
                    <a:pt x="1293482" y="823379"/>
                  </a:lnTo>
                  <a:lnTo>
                    <a:pt x="1293482" y="423583"/>
                  </a:lnTo>
                  <a:lnTo>
                    <a:pt x="1347190" y="423583"/>
                  </a:lnTo>
                  <a:lnTo>
                    <a:pt x="1347190" y="399453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64126" y="9628479"/>
              <a:ext cx="870585" cy="659130"/>
            </a:xfrm>
            <a:custGeom>
              <a:avLst/>
              <a:gdLst/>
              <a:ahLst/>
              <a:cxnLst/>
              <a:rect l="l" t="t" r="r" b="b"/>
              <a:pathLst>
                <a:path w="870584" h="659129">
                  <a:moveTo>
                    <a:pt x="23507" y="423443"/>
                  </a:moveTo>
                  <a:lnTo>
                    <a:pt x="0" y="423443"/>
                  </a:lnTo>
                  <a:lnTo>
                    <a:pt x="0" y="658533"/>
                  </a:lnTo>
                  <a:lnTo>
                    <a:pt x="23507" y="658533"/>
                  </a:lnTo>
                  <a:lnTo>
                    <a:pt x="23507" y="423443"/>
                  </a:lnTo>
                  <a:close/>
                </a:path>
                <a:path w="870584" h="659129">
                  <a:moveTo>
                    <a:pt x="446836" y="423443"/>
                  </a:moveTo>
                  <a:lnTo>
                    <a:pt x="423316" y="423443"/>
                  </a:lnTo>
                  <a:lnTo>
                    <a:pt x="423316" y="658533"/>
                  </a:lnTo>
                  <a:lnTo>
                    <a:pt x="446836" y="658533"/>
                  </a:lnTo>
                  <a:lnTo>
                    <a:pt x="446836" y="423443"/>
                  </a:lnTo>
                  <a:close/>
                </a:path>
                <a:path w="870584" h="659129">
                  <a:moveTo>
                    <a:pt x="870153" y="423443"/>
                  </a:moveTo>
                  <a:lnTo>
                    <a:pt x="846645" y="423443"/>
                  </a:lnTo>
                  <a:lnTo>
                    <a:pt x="846645" y="658533"/>
                  </a:lnTo>
                  <a:lnTo>
                    <a:pt x="870153" y="658533"/>
                  </a:lnTo>
                  <a:lnTo>
                    <a:pt x="870153" y="423443"/>
                  </a:lnTo>
                  <a:close/>
                </a:path>
                <a:path w="870584" h="659129">
                  <a:moveTo>
                    <a:pt x="870153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53" y="399923"/>
                  </a:lnTo>
                  <a:lnTo>
                    <a:pt x="870153" y="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88251" y="362203"/>
            <a:ext cx="10191750" cy="1734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200" spc="385"/>
              <a:t>Stream</a:t>
            </a:r>
            <a:r>
              <a:rPr dirty="0" sz="11200" spc="-300"/>
              <a:t> </a:t>
            </a:r>
            <a:r>
              <a:rPr dirty="0" sz="11200" spc="484"/>
              <a:t>Video</a:t>
            </a:r>
            <a:endParaRPr sz="11200"/>
          </a:p>
        </p:txBody>
      </p:sp>
      <p:grpSp>
        <p:nvGrpSpPr>
          <p:cNvPr id="18" name="object 18"/>
          <p:cNvGrpSpPr/>
          <p:nvPr/>
        </p:nvGrpSpPr>
        <p:grpSpPr>
          <a:xfrm>
            <a:off x="617374" y="3340441"/>
            <a:ext cx="17135475" cy="6457950"/>
            <a:chOff x="617374" y="3340441"/>
            <a:chExt cx="17135475" cy="6457950"/>
          </a:xfrm>
        </p:grpSpPr>
        <p:sp>
          <p:nvSpPr>
            <p:cNvPr id="19" name="object 19"/>
            <p:cNvSpPr/>
            <p:nvPr/>
          </p:nvSpPr>
          <p:spPr>
            <a:xfrm>
              <a:off x="631875" y="3354954"/>
              <a:ext cx="17106900" cy="6429375"/>
            </a:xfrm>
            <a:custGeom>
              <a:avLst/>
              <a:gdLst/>
              <a:ahLst/>
              <a:cxnLst/>
              <a:rect l="l" t="t" r="r" b="b"/>
              <a:pathLst>
                <a:path w="17106900" h="6429375">
                  <a:moveTo>
                    <a:pt x="17106307" y="6428923"/>
                  </a:moveTo>
                  <a:lnTo>
                    <a:pt x="0" y="6428923"/>
                  </a:lnTo>
                  <a:lnTo>
                    <a:pt x="0" y="0"/>
                  </a:lnTo>
                  <a:lnTo>
                    <a:pt x="17106307" y="0"/>
                  </a:lnTo>
                  <a:lnTo>
                    <a:pt x="17106307" y="6428923"/>
                  </a:lnTo>
                  <a:close/>
                </a:path>
              </a:pathLst>
            </a:custGeom>
            <a:solidFill>
              <a:srgbClr val="E4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7372" y="3340442"/>
              <a:ext cx="17135475" cy="6457950"/>
            </a:xfrm>
            <a:custGeom>
              <a:avLst/>
              <a:gdLst/>
              <a:ahLst/>
              <a:cxnLst/>
              <a:rect l="l" t="t" r="r" b="b"/>
              <a:pathLst>
                <a:path w="17135475" h="6457950">
                  <a:moveTo>
                    <a:pt x="17135310" y="0"/>
                  </a:moveTo>
                  <a:lnTo>
                    <a:pt x="17106303" y="0"/>
                  </a:lnTo>
                  <a:lnTo>
                    <a:pt x="17106303" y="29032"/>
                  </a:lnTo>
                  <a:lnTo>
                    <a:pt x="17106303" y="6428930"/>
                  </a:lnTo>
                  <a:lnTo>
                    <a:pt x="28994" y="6428930"/>
                  </a:lnTo>
                  <a:lnTo>
                    <a:pt x="28994" y="29032"/>
                  </a:lnTo>
                  <a:lnTo>
                    <a:pt x="17106303" y="29032"/>
                  </a:lnTo>
                  <a:lnTo>
                    <a:pt x="17106303" y="0"/>
                  </a:lnTo>
                  <a:lnTo>
                    <a:pt x="28994" y="0"/>
                  </a:lnTo>
                  <a:lnTo>
                    <a:pt x="0" y="0"/>
                  </a:lnTo>
                  <a:lnTo>
                    <a:pt x="0" y="6457950"/>
                  </a:lnTo>
                  <a:lnTo>
                    <a:pt x="28994" y="6457950"/>
                  </a:lnTo>
                  <a:lnTo>
                    <a:pt x="17106303" y="6457950"/>
                  </a:lnTo>
                  <a:lnTo>
                    <a:pt x="17135310" y="6457950"/>
                  </a:lnTo>
                  <a:lnTo>
                    <a:pt x="17135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427946" y="1972810"/>
            <a:ext cx="14323060" cy="753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2600" marR="4431665" indent="-845819">
              <a:lnSpc>
                <a:spcPct val="111100"/>
              </a:lnSpc>
              <a:spcBef>
                <a:spcPts val="100"/>
              </a:spcBef>
              <a:tabLst>
                <a:tab pos="6285230" algn="l"/>
                <a:tab pos="7743190" algn="l"/>
              </a:tabLst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b="1">
                <a:latin typeface="Tahoma"/>
                <a:cs typeface="Tahoma"/>
              </a:rPr>
              <a:t>	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55" b="1">
                <a:latin typeface="Tahoma"/>
                <a:cs typeface="Tahoma"/>
              </a:rPr>
              <a:t>X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70" b="1">
                <a:latin typeface="Tahoma"/>
                <a:cs typeface="Tahoma"/>
              </a:rPr>
              <a:t>P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40" b="1">
                <a:latin typeface="Tahoma"/>
                <a:cs typeface="Tahoma"/>
              </a:rPr>
              <a:t>L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265" b="1">
                <a:latin typeface="Tahoma"/>
                <a:cs typeface="Tahoma"/>
              </a:rPr>
              <a:t>A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N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265" b="1">
                <a:latin typeface="Tahoma"/>
                <a:cs typeface="Tahoma"/>
              </a:rPr>
              <a:t>A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T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25" b="1">
                <a:latin typeface="Tahoma"/>
                <a:cs typeface="Tahoma"/>
              </a:rPr>
              <a:t>N  </a:t>
            </a:r>
            <a:r>
              <a:rPr dirty="0" sz="3150" spc="30" b="1">
                <a:latin typeface="Tahoma"/>
                <a:cs typeface="Tahoma"/>
              </a:rPr>
              <a:t>S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10" b="1">
                <a:latin typeface="Tahoma"/>
                <a:cs typeface="Tahoma"/>
              </a:rPr>
              <a:t>R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70" b="1">
                <a:latin typeface="Tahoma"/>
                <a:cs typeface="Tahoma"/>
              </a:rPr>
              <a:t>V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10" b="1">
                <a:latin typeface="Tahoma"/>
                <a:cs typeface="Tahoma"/>
              </a:rPr>
              <a:t>R</a:t>
            </a:r>
            <a:r>
              <a:rPr dirty="0" sz="3150" b="1">
                <a:latin typeface="Tahoma"/>
                <a:cs typeface="Tahoma"/>
              </a:rPr>
              <a:t>	</a:t>
            </a:r>
            <a:r>
              <a:rPr dirty="0" sz="3150" spc="30" b="1">
                <a:latin typeface="Tahoma"/>
                <a:cs typeface="Tahoma"/>
              </a:rPr>
              <a:t>S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35" b="1">
                <a:latin typeface="Tahoma"/>
                <a:cs typeface="Tahoma"/>
              </a:rPr>
              <a:t>Server</a:t>
            </a:r>
            <a:r>
              <a:rPr dirty="0" sz="3200" spc="5" b="1">
                <a:latin typeface="Tahoma"/>
                <a:cs typeface="Tahoma"/>
              </a:rPr>
              <a:t> </a:t>
            </a:r>
            <a:r>
              <a:rPr dirty="0" sz="3200" spc="65" b="1">
                <a:latin typeface="Tahoma"/>
                <a:cs typeface="Tahoma"/>
              </a:rPr>
              <a:t>Side</a:t>
            </a:r>
            <a:r>
              <a:rPr dirty="0" sz="3200" spc="75" b="1">
                <a:latin typeface="Tahoma"/>
                <a:cs typeface="Tahoma"/>
              </a:rPr>
              <a:t> </a:t>
            </a:r>
            <a:r>
              <a:rPr dirty="0" sz="2750" spc="120">
                <a:latin typeface="Microsoft Sans Serif"/>
                <a:cs typeface="Microsoft Sans Serif"/>
              </a:rPr>
              <a:t>(</a:t>
            </a:r>
            <a:r>
              <a:rPr dirty="0" sz="3050" spc="120">
                <a:latin typeface="Lucida Sans Unicode"/>
                <a:cs typeface="Lucida Sans Unicode"/>
              </a:rPr>
              <a:t>i</a:t>
            </a:r>
            <a:r>
              <a:rPr dirty="0" sz="2750" spc="120">
                <a:latin typeface="Microsoft Sans Serif"/>
                <a:cs typeface="Microsoft Sans Serif"/>
              </a:rPr>
              <a:t>)</a:t>
            </a:r>
            <a:r>
              <a:rPr dirty="0" sz="2750" spc="285">
                <a:latin typeface="Microsoft Sans Serif"/>
                <a:cs typeface="Microsoft Sans Serif"/>
              </a:rPr>
              <a:t> </a:t>
            </a:r>
            <a:r>
              <a:rPr dirty="0" sz="3050" spc="120">
                <a:latin typeface="Lucida Sans Unicode"/>
                <a:cs typeface="Lucida Sans Unicode"/>
              </a:rPr>
              <a:t>Listening</a:t>
            </a:r>
            <a:r>
              <a:rPr dirty="0" sz="3050" spc="50">
                <a:latin typeface="Lucida Sans Unicode"/>
                <a:cs typeface="Lucida Sans Unicode"/>
              </a:rPr>
              <a:t> </a:t>
            </a:r>
            <a:r>
              <a:rPr dirty="0" sz="3050" spc="-25">
                <a:latin typeface="Lucida Sans Unicode"/>
                <a:cs typeface="Lucida Sans Unicode"/>
              </a:rPr>
              <a:t>for</a:t>
            </a:r>
            <a:r>
              <a:rPr dirty="0" sz="3050" spc="50">
                <a:latin typeface="Lucida Sans Unicode"/>
                <a:cs typeface="Lucida Sans Unicode"/>
              </a:rPr>
              <a:t> </a:t>
            </a:r>
            <a:r>
              <a:rPr dirty="0" sz="3050" spc="125">
                <a:latin typeface="Lucida Sans Unicode"/>
                <a:cs typeface="Lucida Sans Unicode"/>
              </a:rPr>
              <a:t>any</a:t>
            </a:r>
            <a:r>
              <a:rPr dirty="0" sz="3050" spc="55">
                <a:latin typeface="Lucida Sans Unicode"/>
                <a:cs typeface="Lucida Sans Unicode"/>
              </a:rPr>
              <a:t> </a:t>
            </a:r>
            <a:r>
              <a:rPr dirty="0" sz="3050" spc="100">
                <a:latin typeface="Lucida Sans Unicode"/>
                <a:cs typeface="Lucida Sans Unicode"/>
              </a:rPr>
              <a:t>client</a:t>
            </a:r>
            <a:r>
              <a:rPr dirty="0" sz="3050" spc="50">
                <a:latin typeface="Lucida Sans Unicode"/>
                <a:cs typeface="Lucida Sans Unicode"/>
              </a:rPr>
              <a:t> </a:t>
            </a:r>
            <a:r>
              <a:rPr dirty="0" sz="3050" spc="70">
                <a:latin typeface="Lucida Sans Unicode"/>
                <a:cs typeface="Lucida Sans Unicode"/>
              </a:rPr>
              <a:t>request,</a:t>
            </a:r>
            <a:r>
              <a:rPr dirty="0" sz="3050" spc="50">
                <a:latin typeface="Lucida Sans Unicode"/>
                <a:cs typeface="Lucida Sans Unicode"/>
              </a:rPr>
              <a:t> </a:t>
            </a:r>
            <a:r>
              <a:rPr dirty="0" sz="3050" spc="100">
                <a:latin typeface="Lucida Sans Unicode"/>
                <a:cs typeface="Lucida Sans Unicode"/>
              </a:rPr>
              <a:t>client</a:t>
            </a:r>
            <a:r>
              <a:rPr dirty="0" sz="3050" spc="50">
                <a:latin typeface="Lucida Sans Unicode"/>
                <a:cs typeface="Lucida Sans Unicode"/>
              </a:rPr>
              <a:t> </a:t>
            </a:r>
            <a:r>
              <a:rPr dirty="0" sz="3050" spc="95">
                <a:latin typeface="Lucida Sans Unicode"/>
                <a:cs typeface="Lucida Sans Unicode"/>
              </a:rPr>
              <a:t>request</a:t>
            </a:r>
            <a:r>
              <a:rPr dirty="0" sz="3050" spc="50">
                <a:latin typeface="Lucida Sans Unicode"/>
                <a:cs typeface="Lucida Sans Unicode"/>
              </a:rPr>
              <a:t> </a:t>
            </a:r>
            <a:r>
              <a:rPr dirty="0" sz="2750" spc="110">
                <a:latin typeface="Microsoft Sans Serif"/>
                <a:cs typeface="Microsoft Sans Serif"/>
              </a:rPr>
              <a:t>+</a:t>
            </a:r>
            <a:r>
              <a:rPr dirty="0" sz="3050" spc="110">
                <a:latin typeface="Lucida Sans Unicode"/>
                <a:cs typeface="Lucida Sans Unicode"/>
              </a:rPr>
              <a:t>address.</a:t>
            </a:r>
            <a:endParaRPr sz="3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650" spc="105">
                <a:latin typeface="Microsoft Sans Serif"/>
                <a:cs typeface="Microsoft Sans Serif"/>
              </a:rPr>
              <a:t>(</a:t>
            </a:r>
            <a:r>
              <a:rPr dirty="0" sz="2950" spc="105">
                <a:latin typeface="Lucida Sans Unicode"/>
                <a:cs typeface="Lucida Sans Unicode"/>
              </a:rPr>
              <a:t>ii</a:t>
            </a:r>
            <a:r>
              <a:rPr dirty="0" sz="2650" spc="105">
                <a:latin typeface="Microsoft Sans Serif"/>
                <a:cs typeface="Microsoft Sans Serif"/>
              </a:rPr>
              <a:t>)</a:t>
            </a:r>
            <a:r>
              <a:rPr dirty="0" sz="2650" spc="260">
                <a:latin typeface="Microsoft Sans Serif"/>
                <a:cs typeface="Microsoft Sans Serif"/>
              </a:rPr>
              <a:t> </a:t>
            </a:r>
            <a:r>
              <a:rPr dirty="0" sz="2950" spc="-35">
                <a:latin typeface="Lucida Sans Unicode"/>
                <a:cs typeface="Lucida Sans Unicode"/>
              </a:rPr>
              <a:t>If</a:t>
            </a:r>
            <a:r>
              <a:rPr dirty="0" sz="2950" spc="35">
                <a:latin typeface="Lucida Sans Unicode"/>
                <a:cs typeface="Lucida Sans Unicode"/>
              </a:rPr>
              <a:t> </a:t>
            </a:r>
            <a:r>
              <a:rPr dirty="0" sz="2950" spc="100">
                <a:latin typeface="Lucida Sans Unicode"/>
                <a:cs typeface="Lucida Sans Unicode"/>
              </a:rPr>
              <a:t>Client</a:t>
            </a:r>
            <a:r>
              <a:rPr dirty="0" sz="2950" spc="30">
                <a:latin typeface="Lucida Sans Unicode"/>
                <a:cs typeface="Lucida Sans Unicode"/>
              </a:rPr>
              <a:t> </a:t>
            </a:r>
            <a:r>
              <a:rPr dirty="0" sz="2950" spc="95">
                <a:latin typeface="Lucida Sans Unicode"/>
                <a:cs typeface="Lucida Sans Unicode"/>
              </a:rPr>
              <a:t>request</a:t>
            </a:r>
            <a:r>
              <a:rPr dirty="0" sz="2950" spc="35">
                <a:latin typeface="Lucida Sans Unicode"/>
                <a:cs typeface="Lucida Sans Unicode"/>
              </a:rPr>
              <a:t> </a:t>
            </a:r>
            <a:r>
              <a:rPr dirty="0" sz="2650" spc="770">
                <a:latin typeface="Microsoft Sans Serif"/>
                <a:cs typeface="Microsoft Sans Serif"/>
              </a:rPr>
              <a:t>–</a:t>
            </a:r>
            <a:endParaRPr sz="2650">
              <a:latin typeface="Microsoft Sans Serif"/>
              <a:cs typeface="Microsoft Sans Serif"/>
            </a:endParaRPr>
          </a:p>
          <a:p>
            <a:pPr marL="633095" indent="-621030">
              <a:lnSpc>
                <a:spcPct val="100000"/>
              </a:lnSpc>
              <a:spcBef>
                <a:spcPts val="735"/>
              </a:spcBef>
              <a:buSzPct val="89830"/>
              <a:buFont typeface="Microsoft Sans Serif"/>
              <a:buAutoNum type="alphaLcParenBoth"/>
              <a:tabLst>
                <a:tab pos="633730" algn="l"/>
              </a:tabLst>
            </a:pPr>
            <a:r>
              <a:rPr dirty="0" sz="2950" spc="80">
                <a:latin typeface="Lucida Sans Unicode"/>
                <a:cs typeface="Lucida Sans Unicode"/>
              </a:rPr>
              <a:t>Start</a:t>
            </a:r>
            <a:r>
              <a:rPr dirty="0" sz="2950" spc="20">
                <a:latin typeface="Lucida Sans Unicode"/>
                <a:cs typeface="Lucida Sans Unicode"/>
              </a:rPr>
              <a:t> </a:t>
            </a:r>
            <a:r>
              <a:rPr dirty="0" sz="2950" spc="120">
                <a:latin typeface="Lucida Sans Unicode"/>
                <a:cs typeface="Lucida Sans Unicode"/>
              </a:rPr>
              <a:t>Video</a:t>
            </a:r>
            <a:r>
              <a:rPr dirty="0" sz="2950" spc="25">
                <a:latin typeface="Lucida Sans Unicode"/>
                <a:cs typeface="Lucida Sans Unicode"/>
              </a:rPr>
              <a:t> </a:t>
            </a:r>
            <a:r>
              <a:rPr dirty="0" sz="2950" spc="114">
                <a:latin typeface="Lucida Sans Unicode"/>
                <a:cs typeface="Lucida Sans Unicode"/>
              </a:rPr>
              <a:t>Capture</a:t>
            </a:r>
            <a:endParaRPr sz="2950">
              <a:latin typeface="Lucida Sans Unicode"/>
              <a:cs typeface="Lucida Sans Unicode"/>
            </a:endParaRPr>
          </a:p>
          <a:p>
            <a:pPr marL="664845" indent="-652780">
              <a:lnSpc>
                <a:spcPct val="100000"/>
              </a:lnSpc>
              <a:spcBef>
                <a:spcPts val="735"/>
              </a:spcBef>
              <a:buSzPct val="89830"/>
              <a:buFont typeface="Microsoft Sans Serif"/>
              <a:buAutoNum type="alphaLcParenBoth"/>
              <a:tabLst>
                <a:tab pos="665480" algn="l"/>
              </a:tabLst>
            </a:pPr>
            <a:r>
              <a:rPr dirty="0" sz="2950" spc="180">
                <a:latin typeface="Lucida Sans Unicode"/>
                <a:cs typeface="Lucida Sans Unicode"/>
              </a:rPr>
              <a:t>While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75">
                <a:latin typeface="Lucida Sans Unicode"/>
                <a:cs typeface="Lucida Sans Unicode"/>
              </a:rPr>
              <a:t>Loop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650" spc="160">
                <a:latin typeface="Microsoft Sans Serif"/>
                <a:cs typeface="Microsoft Sans Serif"/>
              </a:rPr>
              <a:t>(</a:t>
            </a:r>
            <a:r>
              <a:rPr dirty="0" sz="2950" spc="160">
                <a:latin typeface="Lucida Sans Unicode"/>
                <a:cs typeface="Lucida Sans Unicode"/>
              </a:rPr>
              <a:t>Checking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-75">
                <a:latin typeface="Lucida Sans Unicode"/>
                <a:cs typeface="Lucida Sans Unicode"/>
              </a:rPr>
              <a:t>if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40">
                <a:latin typeface="Lucida Sans Unicode"/>
                <a:cs typeface="Lucida Sans Unicode"/>
              </a:rPr>
              <a:t>vdo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95">
                <a:latin typeface="Lucida Sans Unicode"/>
                <a:cs typeface="Lucida Sans Unicode"/>
              </a:rPr>
              <a:t>looking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-15">
                <a:latin typeface="Lucida Sans Unicode"/>
                <a:cs typeface="Lucida Sans Unicode"/>
              </a:rPr>
              <a:t>or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5">
                <a:latin typeface="Lucida Sans Unicode"/>
                <a:cs typeface="Lucida Sans Unicode"/>
              </a:rPr>
              <a:t>not</a:t>
            </a:r>
            <a:r>
              <a:rPr dirty="0" sz="2650" spc="105">
                <a:latin typeface="Microsoft Sans Serif"/>
                <a:cs typeface="Microsoft Sans Serif"/>
              </a:rPr>
              <a:t>)</a:t>
            </a:r>
            <a:endParaRPr sz="2650">
              <a:latin typeface="Microsoft Sans Serif"/>
              <a:cs typeface="Microsoft Sans Serif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114">
                <a:latin typeface="Lucida Sans Unicode"/>
                <a:cs typeface="Lucida Sans Unicode"/>
              </a:rPr>
              <a:t>Divide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40">
                <a:latin typeface="Lucida Sans Unicode"/>
                <a:cs typeface="Lucida Sans Unicode"/>
              </a:rPr>
              <a:t>vdo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20">
                <a:latin typeface="Lucida Sans Unicode"/>
                <a:cs typeface="Lucida Sans Unicode"/>
              </a:rPr>
              <a:t>in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50">
                <a:latin typeface="Lucida Sans Unicode"/>
                <a:cs typeface="Lucida Sans Unicode"/>
              </a:rPr>
              <a:t>img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120">
                <a:latin typeface="Lucida Sans Unicode"/>
                <a:cs typeface="Lucida Sans Unicode"/>
              </a:rPr>
              <a:t>and</a:t>
            </a:r>
            <a:r>
              <a:rPr dirty="0" sz="2950" spc="40">
                <a:latin typeface="Lucida Sans Unicode"/>
                <a:cs typeface="Lucida Sans Unicode"/>
              </a:rPr>
              <a:t> frame </a:t>
            </a:r>
            <a:r>
              <a:rPr dirty="0" sz="2650" spc="85">
                <a:latin typeface="Microsoft Sans Serif"/>
                <a:cs typeface="Microsoft Sans Serif"/>
              </a:rPr>
              <a:t>(</a:t>
            </a:r>
            <a:r>
              <a:rPr dirty="0" sz="2950" spc="85">
                <a:latin typeface="Lucida Sans Unicode"/>
                <a:cs typeface="Lucida Sans Unicode"/>
              </a:rPr>
              <a:t>important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-25">
                <a:latin typeface="Lucida Sans Unicode"/>
                <a:cs typeface="Lucida Sans Unicode"/>
              </a:rPr>
              <a:t>is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50">
                <a:latin typeface="Lucida Sans Unicode"/>
                <a:cs typeface="Lucida Sans Unicode"/>
              </a:rPr>
              <a:t>frame</a:t>
            </a:r>
            <a:r>
              <a:rPr dirty="0" sz="2650" spc="50">
                <a:latin typeface="Microsoft Sans Serif"/>
                <a:cs typeface="Microsoft Sans Serif"/>
              </a:rPr>
              <a:t>)</a:t>
            </a:r>
            <a:r>
              <a:rPr dirty="0" sz="2950" spc="50"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90">
                <a:latin typeface="Lucida Sans Unicode"/>
                <a:cs typeface="Lucida Sans Unicode"/>
              </a:rPr>
              <a:t>Dump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75">
                <a:latin typeface="Lucida Sans Unicode"/>
                <a:cs typeface="Lucida Sans Unicode"/>
              </a:rPr>
              <a:t>the</a:t>
            </a:r>
            <a:r>
              <a:rPr dirty="0" sz="2950" spc="40">
                <a:latin typeface="Lucida Sans Unicode"/>
                <a:cs typeface="Lucida Sans Unicode"/>
              </a:rPr>
              <a:t> frame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650" spc="130">
                <a:latin typeface="Microsoft Sans Serif"/>
                <a:cs typeface="Microsoft Sans Serif"/>
              </a:rPr>
              <a:t>(</a:t>
            </a:r>
            <a:r>
              <a:rPr dirty="0" sz="2950" spc="130">
                <a:latin typeface="Lucida Sans Unicode"/>
                <a:cs typeface="Lucida Sans Unicode"/>
              </a:rPr>
              <a:t>Using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0">
                <a:latin typeface="Lucida Sans Unicode"/>
                <a:cs typeface="Lucida Sans Unicode"/>
              </a:rPr>
              <a:t>pickle</a:t>
            </a:r>
            <a:r>
              <a:rPr dirty="0" sz="2650" spc="100">
                <a:latin typeface="Microsoft Sans Serif"/>
                <a:cs typeface="Microsoft Sans Serif"/>
              </a:rPr>
              <a:t>)</a:t>
            </a:r>
            <a:r>
              <a:rPr dirty="0" sz="2950" spc="100"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110">
                <a:latin typeface="Lucida Sans Unicode"/>
                <a:cs typeface="Lucida Sans Unicode"/>
              </a:rPr>
              <a:t>Creating</a:t>
            </a:r>
            <a:r>
              <a:rPr dirty="0" sz="2950" spc="25">
                <a:latin typeface="Lucida Sans Unicode"/>
                <a:cs typeface="Lucida Sans Unicode"/>
              </a:rPr>
              <a:t> </a:t>
            </a:r>
            <a:r>
              <a:rPr dirty="0" sz="2950" spc="-10">
                <a:latin typeface="Lucida Sans Unicode"/>
                <a:cs typeface="Lucida Sans Unicode"/>
              </a:rPr>
              <a:t>its</a:t>
            </a:r>
            <a:r>
              <a:rPr dirty="0" sz="2950" spc="30">
                <a:latin typeface="Lucida Sans Unicode"/>
                <a:cs typeface="Lucida Sans Unicode"/>
              </a:rPr>
              <a:t> </a:t>
            </a:r>
            <a:r>
              <a:rPr dirty="0" sz="2950" spc="90">
                <a:latin typeface="Lucida Sans Unicode"/>
                <a:cs typeface="Lucida Sans Unicode"/>
              </a:rPr>
              <a:t>message.</a:t>
            </a:r>
            <a:endParaRPr sz="295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195">
                <a:latin typeface="Lucida Sans Unicode"/>
                <a:cs typeface="Lucida Sans Unicode"/>
              </a:rPr>
              <a:t>Send</a:t>
            </a:r>
            <a:r>
              <a:rPr dirty="0" sz="2950" spc="35">
                <a:latin typeface="Lucida Sans Unicode"/>
                <a:cs typeface="Lucida Sans Unicode"/>
              </a:rPr>
              <a:t> </a:t>
            </a:r>
            <a:r>
              <a:rPr dirty="0" sz="2950" spc="-50">
                <a:latin typeface="Lucida Sans Unicode"/>
                <a:cs typeface="Lucida Sans Unicode"/>
              </a:rPr>
              <a:t>it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">
                <a:latin typeface="Lucida Sans Unicode"/>
                <a:cs typeface="Lucida Sans Unicode"/>
              </a:rPr>
              <a:t>to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0">
                <a:latin typeface="Lucida Sans Unicode"/>
                <a:cs typeface="Lucida Sans Unicode"/>
              </a:rPr>
              <a:t>client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0">
                <a:latin typeface="Lucida Sans Unicode"/>
                <a:cs typeface="Lucida Sans Unicode"/>
              </a:rPr>
              <a:t>socket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-254"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110">
                <a:latin typeface="Lucida Sans Unicode"/>
                <a:cs typeface="Lucida Sans Unicode"/>
              </a:rPr>
              <a:t>cv.imshow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650" spc="770">
                <a:latin typeface="Microsoft Sans Serif"/>
                <a:cs typeface="Microsoft Sans Serif"/>
              </a:rPr>
              <a:t>–</a:t>
            </a:r>
            <a:r>
              <a:rPr dirty="0" sz="2650" spc="275">
                <a:latin typeface="Microsoft Sans Serif"/>
                <a:cs typeface="Microsoft Sans Serif"/>
              </a:rPr>
              <a:t> </a:t>
            </a:r>
            <a:r>
              <a:rPr dirty="0" sz="2950" spc="-50">
                <a:latin typeface="Lucida Sans Unicode"/>
                <a:cs typeface="Lucida Sans Unicode"/>
              </a:rPr>
              <a:t>it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80">
                <a:latin typeface="Lucida Sans Unicode"/>
                <a:cs typeface="Lucida Sans Unicode"/>
              </a:rPr>
              <a:t>will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135">
                <a:latin typeface="Lucida Sans Unicode"/>
                <a:cs typeface="Lucida Sans Unicode"/>
              </a:rPr>
              <a:t>show</a:t>
            </a:r>
            <a:r>
              <a:rPr dirty="0" sz="2950" spc="50">
                <a:latin typeface="Lucida Sans Unicode"/>
                <a:cs typeface="Lucida Sans Unicode"/>
              </a:rPr>
              <a:t> </a:t>
            </a:r>
            <a:r>
              <a:rPr dirty="0" sz="2950" spc="155">
                <a:latin typeface="Lucida Sans Unicode"/>
                <a:cs typeface="Lucida Sans Unicode"/>
              </a:rPr>
              <a:t>which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40">
                <a:latin typeface="Lucida Sans Unicode"/>
                <a:cs typeface="Lucida Sans Unicode"/>
              </a:rPr>
              <a:t>frame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-25">
                <a:latin typeface="Lucida Sans Unicode"/>
                <a:cs typeface="Lucida Sans Unicode"/>
              </a:rPr>
              <a:t>is</a:t>
            </a:r>
            <a:r>
              <a:rPr dirty="0" sz="2950" spc="45">
                <a:latin typeface="Lucida Sans Unicode"/>
                <a:cs typeface="Lucida Sans Unicode"/>
              </a:rPr>
              <a:t> </a:t>
            </a:r>
            <a:r>
              <a:rPr dirty="0" sz="2950" spc="55">
                <a:latin typeface="Lucida Sans Unicode"/>
                <a:cs typeface="Lucida Sans Unicode"/>
              </a:rPr>
              <a:t>transmitted.</a:t>
            </a:r>
            <a:endParaRPr sz="295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155">
                <a:latin typeface="Lucida Sans Unicode"/>
                <a:cs typeface="Lucida Sans Unicode"/>
              </a:rPr>
              <a:t>Waitkey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650" spc="100">
                <a:latin typeface="Microsoft Sans Serif"/>
                <a:cs typeface="Microsoft Sans Serif"/>
              </a:rPr>
              <a:t>(</a:t>
            </a:r>
            <a:r>
              <a:rPr dirty="0" sz="2950" spc="100">
                <a:latin typeface="Lucida Sans Unicode"/>
                <a:cs typeface="Lucida Sans Unicode"/>
              </a:rPr>
              <a:t>press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20">
                <a:latin typeface="Lucida Sans Unicode"/>
                <a:cs typeface="Lucida Sans Unicode"/>
              </a:rPr>
              <a:t>any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45">
                <a:latin typeface="Lucida Sans Unicode"/>
                <a:cs typeface="Lucida Sans Unicode"/>
              </a:rPr>
              <a:t>key, </a:t>
            </a:r>
            <a:r>
              <a:rPr dirty="0" sz="2950" spc="90">
                <a:latin typeface="Lucida Sans Unicode"/>
                <a:cs typeface="Lucida Sans Unicode"/>
              </a:rPr>
              <a:t>waits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5">
                <a:latin typeface="Lucida Sans Unicode"/>
                <a:cs typeface="Lucida Sans Unicode"/>
              </a:rPr>
              <a:t>10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10">
                <a:latin typeface="Lucida Sans Unicode"/>
                <a:cs typeface="Lucida Sans Unicode"/>
              </a:rPr>
              <a:t>sec</a:t>
            </a:r>
            <a:r>
              <a:rPr dirty="0" sz="2650" spc="110">
                <a:latin typeface="Microsoft Sans Serif"/>
                <a:cs typeface="Microsoft Sans Serif"/>
              </a:rPr>
              <a:t>)</a:t>
            </a:r>
            <a:r>
              <a:rPr dirty="0" sz="2950" spc="110"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71805" algn="l"/>
              </a:tabLst>
            </a:pPr>
            <a:r>
              <a:rPr dirty="0" sz="2950" spc="-35">
                <a:latin typeface="Lucida Sans Unicode"/>
                <a:cs typeface="Lucida Sans Unicode"/>
              </a:rPr>
              <a:t>If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0">
                <a:latin typeface="Lucida Sans Unicode"/>
                <a:cs typeface="Lucida Sans Unicode"/>
              </a:rPr>
              <a:t>key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05">
                <a:latin typeface="Lucida Sans Unicode"/>
                <a:cs typeface="Lucida Sans Unicode"/>
              </a:rPr>
              <a:t>pressed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650" spc="250">
                <a:latin typeface="Microsoft Sans Serif"/>
                <a:cs typeface="Microsoft Sans Serif"/>
              </a:rPr>
              <a:t>=</a:t>
            </a:r>
            <a:r>
              <a:rPr dirty="0" sz="2650" spc="275">
                <a:latin typeface="Microsoft Sans Serif"/>
                <a:cs typeface="Microsoft Sans Serif"/>
              </a:rPr>
              <a:t> </a:t>
            </a:r>
            <a:r>
              <a:rPr dirty="0" sz="2950" spc="-30">
                <a:latin typeface="Lucida Sans Unicode"/>
                <a:cs typeface="Lucida Sans Unicode"/>
              </a:rPr>
              <a:t>13,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125">
                <a:latin typeface="Lucida Sans Unicode"/>
                <a:cs typeface="Lucida Sans Unicode"/>
              </a:rPr>
              <a:t>close</a:t>
            </a:r>
            <a:r>
              <a:rPr dirty="0" sz="2950" spc="40">
                <a:latin typeface="Lucida Sans Unicode"/>
                <a:cs typeface="Lucida Sans Unicode"/>
              </a:rPr>
              <a:t> </a:t>
            </a:r>
            <a:r>
              <a:rPr dirty="0" sz="2950" spc="70">
                <a:latin typeface="Lucida Sans Unicode"/>
                <a:cs typeface="Lucida Sans Unicode"/>
              </a:rPr>
              <a:t>client.</a:t>
            </a:r>
            <a:endParaRPr sz="2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3097" y="3223533"/>
            <a:ext cx="11191874" cy="6800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85"/>
              <a:t>Stream</a:t>
            </a:r>
            <a:r>
              <a:rPr dirty="0" spc="-300"/>
              <a:t> </a:t>
            </a:r>
            <a:r>
              <a:rPr dirty="0" spc="484"/>
              <a:t>Video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4064" y="1972810"/>
            <a:ext cx="3136265" cy="10922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966469">
              <a:lnSpc>
                <a:spcPct val="100000"/>
              </a:lnSpc>
              <a:spcBef>
                <a:spcPts val="520"/>
              </a:spcBef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981835" algn="l"/>
              </a:tabLst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40" b="1">
                <a:latin typeface="Tahoma"/>
                <a:cs typeface="Tahoma"/>
              </a:rPr>
              <a:t>L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45" b="1">
                <a:latin typeface="Tahoma"/>
                <a:cs typeface="Tahoma"/>
              </a:rPr>
              <a:t>N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" b="1">
                <a:latin typeface="Tahoma"/>
                <a:cs typeface="Tahoma"/>
              </a:rPr>
              <a:t>T</a:t>
            </a:r>
            <a:r>
              <a:rPr dirty="0" sz="3150" b="1">
                <a:latin typeface="Tahoma"/>
                <a:cs typeface="Tahoma"/>
              </a:rPr>
              <a:t>	</a:t>
            </a:r>
            <a:r>
              <a:rPr dirty="0" sz="3150" spc="30" b="1">
                <a:latin typeface="Tahoma"/>
                <a:cs typeface="Tahoma"/>
              </a:rPr>
              <a:t>S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-525" b="1">
                <a:latin typeface="Tahoma"/>
                <a:cs typeface="Tahoma"/>
              </a:rPr>
              <a:t>I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42795" cy="10028555"/>
            </a:xfrm>
            <a:custGeom>
              <a:avLst/>
              <a:gdLst/>
              <a:ahLst/>
              <a:cxnLst/>
              <a:rect l="l" t="t" r="r" b="b"/>
              <a:pathLst>
                <a:path w="2042795" h="10028555">
                  <a:moveTo>
                    <a:pt x="2042185" y="242011"/>
                  </a:moveTo>
                  <a:lnTo>
                    <a:pt x="1630616" y="242011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70"/>
                  </a:lnTo>
                  <a:lnTo>
                    <a:pt x="1207300" y="2794470"/>
                  </a:lnTo>
                  <a:lnTo>
                    <a:pt x="1207300" y="2394547"/>
                  </a:lnTo>
                  <a:lnTo>
                    <a:pt x="1607108" y="2394547"/>
                  </a:lnTo>
                  <a:lnTo>
                    <a:pt x="1607108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607108" y="1971090"/>
                  </a:lnTo>
                  <a:lnTo>
                    <a:pt x="1607108" y="1947570"/>
                  </a:lnTo>
                  <a:lnTo>
                    <a:pt x="1207300" y="1947570"/>
                  </a:lnTo>
                  <a:lnTo>
                    <a:pt x="1207300" y="1535874"/>
                  </a:lnTo>
                  <a:lnTo>
                    <a:pt x="1607108" y="1535874"/>
                  </a:lnTo>
                  <a:lnTo>
                    <a:pt x="1607108" y="1512354"/>
                  </a:lnTo>
                  <a:lnTo>
                    <a:pt x="1207300" y="1512354"/>
                  </a:lnTo>
                  <a:lnTo>
                    <a:pt x="1207300" y="1112431"/>
                  </a:lnTo>
                  <a:lnTo>
                    <a:pt x="1607108" y="1112431"/>
                  </a:lnTo>
                  <a:lnTo>
                    <a:pt x="1607108" y="1088910"/>
                  </a:lnTo>
                  <a:lnTo>
                    <a:pt x="1207300" y="1088910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31"/>
                  </a:lnTo>
                  <a:lnTo>
                    <a:pt x="1607108" y="265531"/>
                  </a:lnTo>
                  <a:lnTo>
                    <a:pt x="1607108" y="242011"/>
                  </a:lnTo>
                  <a:lnTo>
                    <a:pt x="1183779" y="242011"/>
                  </a:lnTo>
                  <a:lnTo>
                    <a:pt x="1183779" y="265531"/>
                  </a:lnTo>
                  <a:lnTo>
                    <a:pt x="1183779" y="665454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70"/>
                  </a:lnTo>
                  <a:lnTo>
                    <a:pt x="783971" y="2794470"/>
                  </a:lnTo>
                  <a:lnTo>
                    <a:pt x="783971" y="2394547"/>
                  </a:lnTo>
                  <a:lnTo>
                    <a:pt x="1183779" y="2394547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70"/>
                  </a:lnTo>
                  <a:lnTo>
                    <a:pt x="783971" y="1947570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31"/>
                  </a:lnTo>
                  <a:lnTo>
                    <a:pt x="1183779" y="1112431"/>
                  </a:lnTo>
                  <a:lnTo>
                    <a:pt x="1183779" y="1088910"/>
                  </a:lnTo>
                  <a:lnTo>
                    <a:pt x="783971" y="1088910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31"/>
                  </a:lnTo>
                  <a:lnTo>
                    <a:pt x="1183779" y="265531"/>
                  </a:lnTo>
                  <a:lnTo>
                    <a:pt x="1183779" y="242011"/>
                  </a:lnTo>
                  <a:lnTo>
                    <a:pt x="760463" y="242011"/>
                  </a:lnTo>
                  <a:lnTo>
                    <a:pt x="760463" y="265531"/>
                  </a:lnTo>
                  <a:lnTo>
                    <a:pt x="760463" y="665454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70"/>
                  </a:lnTo>
                  <a:lnTo>
                    <a:pt x="360654" y="2794470"/>
                  </a:lnTo>
                  <a:lnTo>
                    <a:pt x="360654" y="2394547"/>
                  </a:lnTo>
                  <a:lnTo>
                    <a:pt x="760463" y="2394547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70"/>
                  </a:lnTo>
                  <a:lnTo>
                    <a:pt x="360654" y="1947570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31"/>
                  </a:lnTo>
                  <a:lnTo>
                    <a:pt x="760463" y="1112431"/>
                  </a:lnTo>
                  <a:lnTo>
                    <a:pt x="760463" y="1088910"/>
                  </a:lnTo>
                  <a:lnTo>
                    <a:pt x="360654" y="1088910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31"/>
                  </a:lnTo>
                  <a:lnTo>
                    <a:pt x="760463" y="265531"/>
                  </a:lnTo>
                  <a:lnTo>
                    <a:pt x="760463" y="242011"/>
                  </a:lnTo>
                  <a:lnTo>
                    <a:pt x="0" y="242011"/>
                  </a:lnTo>
                  <a:lnTo>
                    <a:pt x="0" y="265531"/>
                  </a:lnTo>
                  <a:lnTo>
                    <a:pt x="337134" y="265531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910"/>
                  </a:lnTo>
                  <a:lnTo>
                    <a:pt x="0" y="1088910"/>
                  </a:lnTo>
                  <a:lnTo>
                    <a:pt x="0" y="1112431"/>
                  </a:lnTo>
                  <a:lnTo>
                    <a:pt x="337134" y="1112431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70"/>
                  </a:lnTo>
                  <a:lnTo>
                    <a:pt x="0" y="1947570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47"/>
                  </a:lnTo>
                  <a:lnTo>
                    <a:pt x="337134" y="2394547"/>
                  </a:lnTo>
                  <a:lnTo>
                    <a:pt x="337134" y="2794470"/>
                  </a:lnTo>
                  <a:lnTo>
                    <a:pt x="0" y="2794470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46"/>
                  </a:lnTo>
                  <a:lnTo>
                    <a:pt x="337134" y="3241446"/>
                  </a:lnTo>
                  <a:lnTo>
                    <a:pt x="337134" y="3641369"/>
                  </a:lnTo>
                  <a:lnTo>
                    <a:pt x="0" y="3641369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106"/>
                  </a:lnTo>
                  <a:lnTo>
                    <a:pt x="337134" y="4100106"/>
                  </a:lnTo>
                  <a:lnTo>
                    <a:pt x="337134" y="4500029"/>
                  </a:lnTo>
                  <a:lnTo>
                    <a:pt x="0" y="4500029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7005"/>
                  </a:lnTo>
                  <a:lnTo>
                    <a:pt x="337134" y="4947005"/>
                  </a:lnTo>
                  <a:lnTo>
                    <a:pt x="337134" y="5346928"/>
                  </a:lnTo>
                  <a:lnTo>
                    <a:pt x="0" y="5346928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905"/>
                  </a:lnTo>
                  <a:lnTo>
                    <a:pt x="337134" y="5793905"/>
                  </a:lnTo>
                  <a:lnTo>
                    <a:pt x="337134" y="6205588"/>
                  </a:lnTo>
                  <a:lnTo>
                    <a:pt x="0" y="6205588"/>
                  </a:lnTo>
                  <a:lnTo>
                    <a:pt x="0" y="6229121"/>
                  </a:lnTo>
                  <a:lnTo>
                    <a:pt x="337134" y="6229121"/>
                  </a:lnTo>
                  <a:lnTo>
                    <a:pt x="337134" y="6629044"/>
                  </a:lnTo>
                  <a:lnTo>
                    <a:pt x="0" y="6629044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21"/>
                  </a:lnTo>
                  <a:lnTo>
                    <a:pt x="337134" y="7076021"/>
                  </a:lnTo>
                  <a:lnTo>
                    <a:pt x="337134" y="7475944"/>
                  </a:lnTo>
                  <a:lnTo>
                    <a:pt x="0" y="7475944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20"/>
                  </a:lnTo>
                  <a:lnTo>
                    <a:pt x="337134" y="7922920"/>
                  </a:lnTo>
                  <a:lnTo>
                    <a:pt x="337134" y="8334603"/>
                  </a:lnTo>
                  <a:lnTo>
                    <a:pt x="0" y="8334603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80"/>
                  </a:lnTo>
                  <a:lnTo>
                    <a:pt x="337134" y="8781580"/>
                  </a:lnTo>
                  <a:lnTo>
                    <a:pt x="337134" y="9181503"/>
                  </a:lnTo>
                  <a:lnTo>
                    <a:pt x="0" y="9181503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631863" y="9628480"/>
                  </a:lnTo>
                  <a:lnTo>
                    <a:pt x="6318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631863" y="9205023"/>
                  </a:lnTo>
                  <a:lnTo>
                    <a:pt x="631863" y="9181503"/>
                  </a:lnTo>
                  <a:lnTo>
                    <a:pt x="360654" y="9181503"/>
                  </a:lnTo>
                  <a:lnTo>
                    <a:pt x="360654" y="8781580"/>
                  </a:lnTo>
                  <a:lnTo>
                    <a:pt x="631863" y="8781580"/>
                  </a:lnTo>
                  <a:lnTo>
                    <a:pt x="6318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631863" y="8358124"/>
                  </a:lnTo>
                  <a:lnTo>
                    <a:pt x="631863" y="8334603"/>
                  </a:lnTo>
                  <a:lnTo>
                    <a:pt x="360654" y="8334603"/>
                  </a:lnTo>
                  <a:lnTo>
                    <a:pt x="360654" y="7922920"/>
                  </a:lnTo>
                  <a:lnTo>
                    <a:pt x="631863" y="7922920"/>
                  </a:lnTo>
                  <a:lnTo>
                    <a:pt x="6318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631863" y="7499464"/>
                  </a:lnTo>
                  <a:lnTo>
                    <a:pt x="631863" y="7475944"/>
                  </a:lnTo>
                  <a:lnTo>
                    <a:pt x="360654" y="7475944"/>
                  </a:lnTo>
                  <a:lnTo>
                    <a:pt x="360654" y="7076021"/>
                  </a:lnTo>
                  <a:lnTo>
                    <a:pt x="631863" y="7076021"/>
                  </a:lnTo>
                  <a:lnTo>
                    <a:pt x="6318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631863" y="6652565"/>
                  </a:lnTo>
                  <a:lnTo>
                    <a:pt x="631863" y="6629044"/>
                  </a:lnTo>
                  <a:lnTo>
                    <a:pt x="360654" y="6629044"/>
                  </a:lnTo>
                  <a:lnTo>
                    <a:pt x="360654" y="6229121"/>
                  </a:lnTo>
                  <a:lnTo>
                    <a:pt x="631863" y="6229121"/>
                  </a:lnTo>
                  <a:lnTo>
                    <a:pt x="631863" y="6205588"/>
                  </a:lnTo>
                  <a:lnTo>
                    <a:pt x="360654" y="6205588"/>
                  </a:lnTo>
                  <a:lnTo>
                    <a:pt x="360654" y="5793905"/>
                  </a:lnTo>
                  <a:lnTo>
                    <a:pt x="631863" y="5793905"/>
                  </a:lnTo>
                  <a:lnTo>
                    <a:pt x="6318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631863" y="5370449"/>
                  </a:lnTo>
                  <a:lnTo>
                    <a:pt x="631863" y="5346928"/>
                  </a:lnTo>
                  <a:lnTo>
                    <a:pt x="360654" y="5346928"/>
                  </a:lnTo>
                  <a:lnTo>
                    <a:pt x="360654" y="4947005"/>
                  </a:lnTo>
                  <a:lnTo>
                    <a:pt x="631863" y="4947005"/>
                  </a:lnTo>
                  <a:lnTo>
                    <a:pt x="6318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631863" y="4523549"/>
                  </a:lnTo>
                  <a:lnTo>
                    <a:pt x="631863" y="4500029"/>
                  </a:lnTo>
                  <a:lnTo>
                    <a:pt x="360654" y="4500029"/>
                  </a:lnTo>
                  <a:lnTo>
                    <a:pt x="360654" y="4100106"/>
                  </a:lnTo>
                  <a:lnTo>
                    <a:pt x="631863" y="4100106"/>
                  </a:lnTo>
                  <a:lnTo>
                    <a:pt x="6318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631863" y="3664889"/>
                  </a:lnTo>
                  <a:lnTo>
                    <a:pt x="631863" y="3641369"/>
                  </a:lnTo>
                  <a:lnTo>
                    <a:pt x="360654" y="3641369"/>
                  </a:lnTo>
                  <a:lnTo>
                    <a:pt x="360654" y="3241446"/>
                  </a:lnTo>
                  <a:lnTo>
                    <a:pt x="760463" y="3241446"/>
                  </a:lnTo>
                  <a:lnTo>
                    <a:pt x="760463" y="3354959"/>
                  </a:lnTo>
                  <a:lnTo>
                    <a:pt x="783971" y="3354959"/>
                  </a:lnTo>
                  <a:lnTo>
                    <a:pt x="783971" y="3241446"/>
                  </a:lnTo>
                  <a:lnTo>
                    <a:pt x="1183779" y="3241446"/>
                  </a:lnTo>
                  <a:lnTo>
                    <a:pt x="1183779" y="3354959"/>
                  </a:lnTo>
                  <a:lnTo>
                    <a:pt x="1207300" y="3354959"/>
                  </a:lnTo>
                  <a:lnTo>
                    <a:pt x="1207300" y="3241446"/>
                  </a:lnTo>
                  <a:lnTo>
                    <a:pt x="1607108" y="3241446"/>
                  </a:lnTo>
                  <a:lnTo>
                    <a:pt x="1607108" y="3354959"/>
                  </a:lnTo>
                  <a:lnTo>
                    <a:pt x="1630616" y="3354959"/>
                  </a:lnTo>
                  <a:lnTo>
                    <a:pt x="1630616" y="3241446"/>
                  </a:lnTo>
                  <a:lnTo>
                    <a:pt x="2042185" y="3241446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70"/>
                  </a:lnTo>
                  <a:lnTo>
                    <a:pt x="1630616" y="2794470"/>
                  </a:lnTo>
                  <a:lnTo>
                    <a:pt x="1630616" y="2394547"/>
                  </a:lnTo>
                  <a:lnTo>
                    <a:pt x="2042185" y="2394547"/>
                  </a:lnTo>
                  <a:lnTo>
                    <a:pt x="2042185" y="2371013"/>
                  </a:lnTo>
                  <a:lnTo>
                    <a:pt x="1630616" y="2371013"/>
                  </a:lnTo>
                  <a:lnTo>
                    <a:pt x="1630616" y="1971090"/>
                  </a:lnTo>
                  <a:lnTo>
                    <a:pt x="2042185" y="1971090"/>
                  </a:lnTo>
                  <a:lnTo>
                    <a:pt x="2042185" y="1947570"/>
                  </a:lnTo>
                  <a:lnTo>
                    <a:pt x="1630616" y="1947570"/>
                  </a:lnTo>
                  <a:lnTo>
                    <a:pt x="1630616" y="1535874"/>
                  </a:lnTo>
                  <a:lnTo>
                    <a:pt x="2042185" y="1535874"/>
                  </a:lnTo>
                  <a:lnTo>
                    <a:pt x="2042185" y="1512354"/>
                  </a:lnTo>
                  <a:lnTo>
                    <a:pt x="1630616" y="1512354"/>
                  </a:lnTo>
                  <a:lnTo>
                    <a:pt x="1630616" y="1112431"/>
                  </a:lnTo>
                  <a:lnTo>
                    <a:pt x="2042185" y="1112431"/>
                  </a:lnTo>
                  <a:lnTo>
                    <a:pt x="2042185" y="1088910"/>
                  </a:lnTo>
                  <a:lnTo>
                    <a:pt x="1630616" y="1088910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31"/>
                  </a:lnTo>
                  <a:lnTo>
                    <a:pt x="2042185" y="265531"/>
                  </a:lnTo>
                  <a:lnTo>
                    <a:pt x="2042185" y="24201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170679" cy="10287635"/>
            </a:xfrm>
            <a:custGeom>
              <a:avLst/>
              <a:gdLst/>
              <a:ahLst/>
              <a:cxnLst/>
              <a:rect l="l" t="t" r="r" b="b"/>
              <a:pathLst>
                <a:path w="4170679" h="10287635">
                  <a:moveTo>
                    <a:pt x="2489022" y="10051923"/>
                  </a:moveTo>
                  <a:lnTo>
                    <a:pt x="2465514" y="10051923"/>
                  </a:lnTo>
                  <a:lnTo>
                    <a:pt x="2465514" y="10287013"/>
                  </a:lnTo>
                  <a:lnTo>
                    <a:pt x="2489022" y="10287013"/>
                  </a:lnTo>
                  <a:lnTo>
                    <a:pt x="2489022" y="10051923"/>
                  </a:lnTo>
                  <a:close/>
                </a:path>
                <a:path w="4170679" h="10287635">
                  <a:moveTo>
                    <a:pt x="2489022" y="9783889"/>
                  </a:moveTo>
                  <a:lnTo>
                    <a:pt x="2465514" y="9783889"/>
                  </a:lnTo>
                  <a:lnTo>
                    <a:pt x="2465514" y="10028403"/>
                  </a:lnTo>
                  <a:lnTo>
                    <a:pt x="2489022" y="10028403"/>
                  </a:lnTo>
                  <a:lnTo>
                    <a:pt x="2489022" y="9783889"/>
                  </a:lnTo>
                  <a:close/>
                </a:path>
                <a:path w="4170679" h="10287635">
                  <a:moveTo>
                    <a:pt x="2912351" y="9783889"/>
                  </a:moveTo>
                  <a:lnTo>
                    <a:pt x="2888831" y="9783889"/>
                  </a:lnTo>
                  <a:lnTo>
                    <a:pt x="2888831" y="10028403"/>
                  </a:lnTo>
                  <a:lnTo>
                    <a:pt x="2912351" y="10028403"/>
                  </a:lnTo>
                  <a:lnTo>
                    <a:pt x="2912351" y="9783889"/>
                  </a:lnTo>
                  <a:close/>
                </a:path>
                <a:path w="4170679" h="10287635">
                  <a:moveTo>
                    <a:pt x="3335667" y="9783889"/>
                  </a:moveTo>
                  <a:lnTo>
                    <a:pt x="3312160" y="9783889"/>
                  </a:lnTo>
                  <a:lnTo>
                    <a:pt x="3312160" y="10028403"/>
                  </a:lnTo>
                  <a:lnTo>
                    <a:pt x="3335667" y="10028403"/>
                  </a:lnTo>
                  <a:lnTo>
                    <a:pt x="3335667" y="9783889"/>
                  </a:lnTo>
                  <a:close/>
                </a:path>
                <a:path w="4170679" h="10287635">
                  <a:moveTo>
                    <a:pt x="3758996" y="9783889"/>
                  </a:moveTo>
                  <a:lnTo>
                    <a:pt x="3735476" y="9783889"/>
                  </a:lnTo>
                  <a:lnTo>
                    <a:pt x="3735476" y="10028403"/>
                  </a:lnTo>
                  <a:lnTo>
                    <a:pt x="3758996" y="10028403"/>
                  </a:lnTo>
                  <a:lnTo>
                    <a:pt x="3758996" y="9783889"/>
                  </a:lnTo>
                  <a:close/>
                </a:path>
                <a:path w="4170679" h="10287635">
                  <a:moveTo>
                    <a:pt x="4170553" y="10029038"/>
                  </a:moveTo>
                  <a:lnTo>
                    <a:pt x="2065705" y="10029038"/>
                  </a:lnTo>
                  <a:lnTo>
                    <a:pt x="2065705" y="9783889"/>
                  </a:lnTo>
                  <a:lnTo>
                    <a:pt x="2042185" y="9783889"/>
                  </a:lnTo>
                  <a:lnTo>
                    <a:pt x="2042185" y="10028403"/>
                  </a:lnTo>
                  <a:lnTo>
                    <a:pt x="1630616" y="10028403"/>
                  </a:lnTo>
                  <a:lnTo>
                    <a:pt x="1630616" y="9783889"/>
                  </a:lnTo>
                  <a:lnTo>
                    <a:pt x="1607108" y="9783889"/>
                  </a:lnTo>
                  <a:lnTo>
                    <a:pt x="1607108" y="10028403"/>
                  </a:lnTo>
                  <a:lnTo>
                    <a:pt x="1207300" y="10028403"/>
                  </a:lnTo>
                  <a:lnTo>
                    <a:pt x="1207300" y="9783889"/>
                  </a:lnTo>
                  <a:lnTo>
                    <a:pt x="1183779" y="9783889"/>
                  </a:lnTo>
                  <a:lnTo>
                    <a:pt x="1183779" y="10028403"/>
                  </a:lnTo>
                  <a:lnTo>
                    <a:pt x="783971" y="10028403"/>
                  </a:lnTo>
                  <a:lnTo>
                    <a:pt x="783971" y="9783889"/>
                  </a:lnTo>
                  <a:lnTo>
                    <a:pt x="760463" y="9783889"/>
                  </a:lnTo>
                  <a:lnTo>
                    <a:pt x="760463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0" y="10028403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13"/>
                  </a:lnTo>
                  <a:lnTo>
                    <a:pt x="360654" y="10287013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13"/>
                  </a:lnTo>
                  <a:lnTo>
                    <a:pt x="783971" y="10287013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13"/>
                  </a:lnTo>
                  <a:lnTo>
                    <a:pt x="1207300" y="10287013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13"/>
                  </a:lnTo>
                  <a:lnTo>
                    <a:pt x="1630616" y="10287013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286886"/>
                  </a:lnTo>
                  <a:lnTo>
                    <a:pt x="2065705" y="10286886"/>
                  </a:lnTo>
                  <a:lnTo>
                    <a:pt x="2065705" y="10051898"/>
                  </a:lnTo>
                  <a:lnTo>
                    <a:pt x="4170553" y="10051898"/>
                  </a:lnTo>
                  <a:lnTo>
                    <a:pt x="4170553" y="10029038"/>
                  </a:lnTo>
                  <a:close/>
                </a:path>
                <a:path w="4170679" h="10287635">
                  <a:moveTo>
                    <a:pt x="4170553" y="1947570"/>
                  </a:moveTo>
                  <a:lnTo>
                    <a:pt x="3758996" y="1947570"/>
                  </a:lnTo>
                  <a:lnTo>
                    <a:pt x="3758996" y="1535874"/>
                  </a:lnTo>
                  <a:lnTo>
                    <a:pt x="3735476" y="1535874"/>
                  </a:lnTo>
                  <a:lnTo>
                    <a:pt x="3735476" y="1947570"/>
                  </a:lnTo>
                  <a:lnTo>
                    <a:pt x="3735476" y="1971700"/>
                  </a:lnTo>
                  <a:lnTo>
                    <a:pt x="3735476" y="2370544"/>
                  </a:lnTo>
                  <a:lnTo>
                    <a:pt x="3335667" y="2370544"/>
                  </a:lnTo>
                  <a:lnTo>
                    <a:pt x="3335667" y="1971700"/>
                  </a:lnTo>
                  <a:lnTo>
                    <a:pt x="3735476" y="1971700"/>
                  </a:lnTo>
                  <a:lnTo>
                    <a:pt x="3735476" y="1947570"/>
                  </a:lnTo>
                  <a:lnTo>
                    <a:pt x="3335667" y="1947570"/>
                  </a:lnTo>
                  <a:lnTo>
                    <a:pt x="3335667" y="1535874"/>
                  </a:lnTo>
                  <a:lnTo>
                    <a:pt x="3312160" y="1535874"/>
                  </a:lnTo>
                  <a:lnTo>
                    <a:pt x="3312160" y="1947570"/>
                  </a:lnTo>
                  <a:lnTo>
                    <a:pt x="3312160" y="1971700"/>
                  </a:lnTo>
                  <a:lnTo>
                    <a:pt x="3312160" y="2370544"/>
                  </a:lnTo>
                  <a:lnTo>
                    <a:pt x="2912351" y="2370544"/>
                  </a:lnTo>
                  <a:lnTo>
                    <a:pt x="2912351" y="1971700"/>
                  </a:lnTo>
                  <a:lnTo>
                    <a:pt x="3312160" y="1971700"/>
                  </a:lnTo>
                  <a:lnTo>
                    <a:pt x="3312160" y="1947570"/>
                  </a:lnTo>
                  <a:lnTo>
                    <a:pt x="2912351" y="1947570"/>
                  </a:lnTo>
                  <a:lnTo>
                    <a:pt x="2912351" y="1535874"/>
                  </a:lnTo>
                  <a:lnTo>
                    <a:pt x="2888831" y="1535874"/>
                  </a:lnTo>
                  <a:lnTo>
                    <a:pt x="2888831" y="1947570"/>
                  </a:lnTo>
                  <a:lnTo>
                    <a:pt x="2888831" y="1971700"/>
                  </a:lnTo>
                  <a:lnTo>
                    <a:pt x="2888831" y="2370544"/>
                  </a:lnTo>
                  <a:lnTo>
                    <a:pt x="2489022" y="2370544"/>
                  </a:lnTo>
                  <a:lnTo>
                    <a:pt x="2489022" y="1971700"/>
                  </a:lnTo>
                  <a:lnTo>
                    <a:pt x="2888831" y="1971700"/>
                  </a:lnTo>
                  <a:lnTo>
                    <a:pt x="2888831" y="1947570"/>
                  </a:lnTo>
                  <a:lnTo>
                    <a:pt x="2489022" y="1947570"/>
                  </a:lnTo>
                  <a:lnTo>
                    <a:pt x="2489022" y="1535874"/>
                  </a:lnTo>
                  <a:lnTo>
                    <a:pt x="2465514" y="1535874"/>
                  </a:lnTo>
                  <a:lnTo>
                    <a:pt x="2465514" y="1947570"/>
                  </a:lnTo>
                  <a:lnTo>
                    <a:pt x="2465514" y="1971700"/>
                  </a:lnTo>
                  <a:lnTo>
                    <a:pt x="2465514" y="2370544"/>
                  </a:lnTo>
                  <a:lnTo>
                    <a:pt x="2065705" y="2370544"/>
                  </a:lnTo>
                  <a:lnTo>
                    <a:pt x="2065705" y="1971700"/>
                  </a:lnTo>
                  <a:lnTo>
                    <a:pt x="2465514" y="1971700"/>
                  </a:lnTo>
                  <a:lnTo>
                    <a:pt x="2465514" y="1947570"/>
                  </a:lnTo>
                  <a:lnTo>
                    <a:pt x="2053945" y="1947570"/>
                  </a:lnTo>
                  <a:lnTo>
                    <a:pt x="2053945" y="1959000"/>
                  </a:lnTo>
                  <a:lnTo>
                    <a:pt x="2042185" y="1959000"/>
                  </a:lnTo>
                  <a:lnTo>
                    <a:pt x="2042185" y="3354959"/>
                  </a:lnTo>
                  <a:lnTo>
                    <a:pt x="2065705" y="3354959"/>
                  </a:lnTo>
                  <a:lnTo>
                    <a:pt x="2065705" y="3241891"/>
                  </a:lnTo>
                  <a:lnTo>
                    <a:pt x="2465514" y="3241891"/>
                  </a:lnTo>
                  <a:lnTo>
                    <a:pt x="2465514" y="3354959"/>
                  </a:lnTo>
                  <a:lnTo>
                    <a:pt x="2489022" y="3354959"/>
                  </a:lnTo>
                  <a:lnTo>
                    <a:pt x="2489022" y="3241891"/>
                  </a:lnTo>
                  <a:lnTo>
                    <a:pt x="2888831" y="3241891"/>
                  </a:lnTo>
                  <a:lnTo>
                    <a:pt x="2888831" y="3354959"/>
                  </a:lnTo>
                  <a:lnTo>
                    <a:pt x="2912351" y="3354959"/>
                  </a:lnTo>
                  <a:lnTo>
                    <a:pt x="2912351" y="3241891"/>
                  </a:lnTo>
                  <a:lnTo>
                    <a:pt x="3312160" y="3241891"/>
                  </a:lnTo>
                  <a:lnTo>
                    <a:pt x="3312160" y="3354959"/>
                  </a:lnTo>
                  <a:lnTo>
                    <a:pt x="3335667" y="3354959"/>
                  </a:lnTo>
                  <a:lnTo>
                    <a:pt x="3335667" y="3241891"/>
                  </a:lnTo>
                  <a:lnTo>
                    <a:pt x="3735476" y="3241891"/>
                  </a:lnTo>
                  <a:lnTo>
                    <a:pt x="3735476" y="3354959"/>
                  </a:lnTo>
                  <a:lnTo>
                    <a:pt x="3758996" y="3354959"/>
                  </a:lnTo>
                  <a:lnTo>
                    <a:pt x="3758996" y="3241891"/>
                  </a:lnTo>
                  <a:lnTo>
                    <a:pt x="4170553" y="3241891"/>
                  </a:lnTo>
                  <a:lnTo>
                    <a:pt x="4170553" y="3217761"/>
                  </a:lnTo>
                  <a:lnTo>
                    <a:pt x="3758996" y="3217761"/>
                  </a:lnTo>
                  <a:lnTo>
                    <a:pt x="3758996" y="2817990"/>
                  </a:lnTo>
                  <a:lnTo>
                    <a:pt x="3735476" y="2817990"/>
                  </a:lnTo>
                  <a:lnTo>
                    <a:pt x="3735476" y="3217761"/>
                  </a:lnTo>
                  <a:lnTo>
                    <a:pt x="3335667" y="3217761"/>
                  </a:lnTo>
                  <a:lnTo>
                    <a:pt x="3335667" y="2817990"/>
                  </a:lnTo>
                  <a:lnTo>
                    <a:pt x="3312160" y="2817990"/>
                  </a:lnTo>
                  <a:lnTo>
                    <a:pt x="3312160" y="3217761"/>
                  </a:lnTo>
                  <a:lnTo>
                    <a:pt x="2912351" y="3217761"/>
                  </a:lnTo>
                  <a:lnTo>
                    <a:pt x="2912351" y="2817990"/>
                  </a:lnTo>
                  <a:lnTo>
                    <a:pt x="2888831" y="2817990"/>
                  </a:lnTo>
                  <a:lnTo>
                    <a:pt x="2888831" y="3217761"/>
                  </a:lnTo>
                  <a:lnTo>
                    <a:pt x="2489022" y="3217761"/>
                  </a:lnTo>
                  <a:lnTo>
                    <a:pt x="2489022" y="2817990"/>
                  </a:lnTo>
                  <a:lnTo>
                    <a:pt x="2465514" y="2817990"/>
                  </a:lnTo>
                  <a:lnTo>
                    <a:pt x="2465514" y="3217761"/>
                  </a:lnTo>
                  <a:lnTo>
                    <a:pt x="2065705" y="3217761"/>
                  </a:lnTo>
                  <a:lnTo>
                    <a:pt x="2065705" y="2817647"/>
                  </a:lnTo>
                  <a:lnTo>
                    <a:pt x="4170553" y="2817647"/>
                  </a:lnTo>
                  <a:lnTo>
                    <a:pt x="4170553" y="2794787"/>
                  </a:lnTo>
                  <a:lnTo>
                    <a:pt x="2065705" y="2794787"/>
                  </a:lnTo>
                  <a:lnTo>
                    <a:pt x="2065705" y="2394674"/>
                  </a:lnTo>
                  <a:lnTo>
                    <a:pt x="2465514" y="2394674"/>
                  </a:lnTo>
                  <a:lnTo>
                    <a:pt x="2465514" y="2794470"/>
                  </a:lnTo>
                  <a:lnTo>
                    <a:pt x="2489022" y="2794470"/>
                  </a:lnTo>
                  <a:lnTo>
                    <a:pt x="2489022" y="2394674"/>
                  </a:lnTo>
                  <a:lnTo>
                    <a:pt x="2888831" y="2394674"/>
                  </a:lnTo>
                  <a:lnTo>
                    <a:pt x="2888831" y="2794470"/>
                  </a:lnTo>
                  <a:lnTo>
                    <a:pt x="2912351" y="2794470"/>
                  </a:lnTo>
                  <a:lnTo>
                    <a:pt x="2912351" y="2394674"/>
                  </a:lnTo>
                  <a:lnTo>
                    <a:pt x="3312160" y="2394674"/>
                  </a:lnTo>
                  <a:lnTo>
                    <a:pt x="3312160" y="2794470"/>
                  </a:lnTo>
                  <a:lnTo>
                    <a:pt x="3335667" y="2794470"/>
                  </a:lnTo>
                  <a:lnTo>
                    <a:pt x="3335667" y="2394674"/>
                  </a:lnTo>
                  <a:lnTo>
                    <a:pt x="3735476" y="2394674"/>
                  </a:lnTo>
                  <a:lnTo>
                    <a:pt x="3735476" y="2794470"/>
                  </a:lnTo>
                  <a:lnTo>
                    <a:pt x="3758996" y="2794470"/>
                  </a:lnTo>
                  <a:lnTo>
                    <a:pt x="3758996" y="2394674"/>
                  </a:lnTo>
                  <a:lnTo>
                    <a:pt x="4170553" y="2394674"/>
                  </a:lnTo>
                  <a:lnTo>
                    <a:pt x="4170553" y="2370544"/>
                  </a:lnTo>
                  <a:lnTo>
                    <a:pt x="3758996" y="2370544"/>
                  </a:lnTo>
                  <a:lnTo>
                    <a:pt x="3758996" y="1971700"/>
                  </a:lnTo>
                  <a:lnTo>
                    <a:pt x="4170553" y="1971700"/>
                  </a:lnTo>
                  <a:lnTo>
                    <a:pt x="4170553" y="1959000"/>
                  </a:lnTo>
                  <a:lnTo>
                    <a:pt x="4170553" y="1947570"/>
                  </a:lnTo>
                  <a:close/>
                </a:path>
                <a:path w="4170679" h="10287635">
                  <a:moveTo>
                    <a:pt x="4170553" y="241528"/>
                  </a:moveTo>
                  <a:lnTo>
                    <a:pt x="3758996" y="241528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28"/>
                  </a:lnTo>
                  <a:lnTo>
                    <a:pt x="3335667" y="241528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28"/>
                  </a:lnTo>
                  <a:lnTo>
                    <a:pt x="2912351" y="241528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28"/>
                  </a:lnTo>
                  <a:lnTo>
                    <a:pt x="2489022" y="241528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28"/>
                  </a:lnTo>
                  <a:lnTo>
                    <a:pt x="2065705" y="241528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947392"/>
                  </a:lnTo>
                  <a:lnTo>
                    <a:pt x="2065705" y="1947392"/>
                  </a:lnTo>
                  <a:lnTo>
                    <a:pt x="2065705" y="1535849"/>
                  </a:lnTo>
                  <a:lnTo>
                    <a:pt x="4170553" y="1535849"/>
                  </a:lnTo>
                  <a:lnTo>
                    <a:pt x="4170553" y="1512989"/>
                  </a:lnTo>
                  <a:lnTo>
                    <a:pt x="2065705" y="1512989"/>
                  </a:lnTo>
                  <a:lnTo>
                    <a:pt x="2065705" y="1112875"/>
                  </a:lnTo>
                  <a:lnTo>
                    <a:pt x="2465514" y="1112875"/>
                  </a:lnTo>
                  <a:lnTo>
                    <a:pt x="2465514" y="1512354"/>
                  </a:lnTo>
                  <a:lnTo>
                    <a:pt x="2489022" y="1512354"/>
                  </a:lnTo>
                  <a:lnTo>
                    <a:pt x="2489022" y="1112875"/>
                  </a:lnTo>
                  <a:lnTo>
                    <a:pt x="2888831" y="1112875"/>
                  </a:lnTo>
                  <a:lnTo>
                    <a:pt x="2888831" y="1512354"/>
                  </a:lnTo>
                  <a:lnTo>
                    <a:pt x="2912351" y="1512354"/>
                  </a:lnTo>
                  <a:lnTo>
                    <a:pt x="2912351" y="1112875"/>
                  </a:lnTo>
                  <a:lnTo>
                    <a:pt x="3312160" y="1112875"/>
                  </a:lnTo>
                  <a:lnTo>
                    <a:pt x="3312160" y="1512354"/>
                  </a:lnTo>
                  <a:lnTo>
                    <a:pt x="3335667" y="1512354"/>
                  </a:lnTo>
                  <a:lnTo>
                    <a:pt x="3335667" y="1112875"/>
                  </a:lnTo>
                  <a:lnTo>
                    <a:pt x="3735476" y="1112875"/>
                  </a:lnTo>
                  <a:lnTo>
                    <a:pt x="3735476" y="1512354"/>
                  </a:lnTo>
                  <a:lnTo>
                    <a:pt x="3758996" y="1512354"/>
                  </a:lnTo>
                  <a:lnTo>
                    <a:pt x="3758996" y="1112875"/>
                  </a:lnTo>
                  <a:lnTo>
                    <a:pt x="4170553" y="1112875"/>
                  </a:lnTo>
                  <a:lnTo>
                    <a:pt x="4170553" y="1088745"/>
                  </a:lnTo>
                  <a:lnTo>
                    <a:pt x="3758996" y="1088745"/>
                  </a:lnTo>
                  <a:lnTo>
                    <a:pt x="3758996" y="688975"/>
                  </a:lnTo>
                  <a:lnTo>
                    <a:pt x="3735476" y="688975"/>
                  </a:lnTo>
                  <a:lnTo>
                    <a:pt x="3735476" y="1088745"/>
                  </a:lnTo>
                  <a:lnTo>
                    <a:pt x="3335667" y="1088745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45"/>
                  </a:lnTo>
                  <a:lnTo>
                    <a:pt x="2912351" y="1088745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45"/>
                  </a:lnTo>
                  <a:lnTo>
                    <a:pt x="2489022" y="1088745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45"/>
                  </a:lnTo>
                  <a:lnTo>
                    <a:pt x="2065705" y="1088745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72"/>
                  </a:lnTo>
                  <a:lnTo>
                    <a:pt x="2065705" y="665772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5514" y="0"/>
              <a:ext cx="5962015" cy="10287635"/>
            </a:xfrm>
            <a:custGeom>
              <a:avLst/>
              <a:gdLst/>
              <a:ahLst/>
              <a:cxnLst/>
              <a:rect l="l" t="t" r="r" b="b"/>
              <a:pathLst>
                <a:path w="5962015" h="10287635">
                  <a:moveTo>
                    <a:pt x="23507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07" y="10287013"/>
                  </a:lnTo>
                  <a:lnTo>
                    <a:pt x="23507" y="10051923"/>
                  </a:lnTo>
                  <a:close/>
                </a:path>
                <a:path w="5962015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5962015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5962015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5962015" h="10287635">
                  <a:moveTo>
                    <a:pt x="2151888" y="10051923"/>
                  </a:moveTo>
                  <a:lnTo>
                    <a:pt x="2128367" y="10051923"/>
                  </a:lnTo>
                  <a:lnTo>
                    <a:pt x="2128367" y="10287013"/>
                  </a:lnTo>
                  <a:lnTo>
                    <a:pt x="2151888" y="10287013"/>
                  </a:lnTo>
                  <a:lnTo>
                    <a:pt x="2151888" y="10051923"/>
                  </a:lnTo>
                  <a:close/>
                </a:path>
                <a:path w="5962015" h="10287635">
                  <a:moveTo>
                    <a:pt x="2151888" y="9783889"/>
                  </a:moveTo>
                  <a:lnTo>
                    <a:pt x="2128367" y="9783889"/>
                  </a:lnTo>
                  <a:lnTo>
                    <a:pt x="2128367" y="10028403"/>
                  </a:lnTo>
                  <a:lnTo>
                    <a:pt x="2151888" y="10028403"/>
                  </a:lnTo>
                  <a:lnTo>
                    <a:pt x="2151888" y="9783889"/>
                  </a:lnTo>
                  <a:close/>
                </a:path>
                <a:path w="5962015" h="10287635">
                  <a:moveTo>
                    <a:pt x="2575204" y="10051923"/>
                  </a:moveTo>
                  <a:lnTo>
                    <a:pt x="2551684" y="10051923"/>
                  </a:lnTo>
                  <a:lnTo>
                    <a:pt x="2551684" y="10287013"/>
                  </a:lnTo>
                  <a:lnTo>
                    <a:pt x="2575204" y="10287013"/>
                  </a:lnTo>
                  <a:lnTo>
                    <a:pt x="2575204" y="10051923"/>
                  </a:lnTo>
                  <a:close/>
                </a:path>
                <a:path w="5962015" h="10287635">
                  <a:moveTo>
                    <a:pt x="2575204" y="9783889"/>
                  </a:moveTo>
                  <a:lnTo>
                    <a:pt x="2551684" y="9783889"/>
                  </a:lnTo>
                  <a:lnTo>
                    <a:pt x="2551684" y="10028403"/>
                  </a:lnTo>
                  <a:lnTo>
                    <a:pt x="2575204" y="10028403"/>
                  </a:lnTo>
                  <a:lnTo>
                    <a:pt x="2575204" y="9783889"/>
                  </a:lnTo>
                  <a:close/>
                </a:path>
                <a:path w="5962015" h="10287635">
                  <a:moveTo>
                    <a:pt x="2998533" y="10051923"/>
                  </a:moveTo>
                  <a:lnTo>
                    <a:pt x="2975013" y="10051923"/>
                  </a:lnTo>
                  <a:lnTo>
                    <a:pt x="2975013" y="10287013"/>
                  </a:lnTo>
                  <a:lnTo>
                    <a:pt x="2998533" y="10287013"/>
                  </a:lnTo>
                  <a:lnTo>
                    <a:pt x="2998533" y="10051923"/>
                  </a:lnTo>
                  <a:close/>
                </a:path>
                <a:path w="5962015" h="10287635">
                  <a:moveTo>
                    <a:pt x="2998533" y="9783889"/>
                  </a:moveTo>
                  <a:lnTo>
                    <a:pt x="2975013" y="9783889"/>
                  </a:lnTo>
                  <a:lnTo>
                    <a:pt x="2975013" y="10028403"/>
                  </a:lnTo>
                  <a:lnTo>
                    <a:pt x="2998533" y="10028403"/>
                  </a:lnTo>
                  <a:lnTo>
                    <a:pt x="2998533" y="9783889"/>
                  </a:lnTo>
                  <a:close/>
                </a:path>
                <a:path w="5962015" h="10287635">
                  <a:moveTo>
                    <a:pt x="3421850" y="10051923"/>
                  </a:moveTo>
                  <a:lnTo>
                    <a:pt x="3398329" y="10051923"/>
                  </a:lnTo>
                  <a:lnTo>
                    <a:pt x="3398329" y="10287013"/>
                  </a:lnTo>
                  <a:lnTo>
                    <a:pt x="3421850" y="10287013"/>
                  </a:lnTo>
                  <a:lnTo>
                    <a:pt x="3421850" y="10051923"/>
                  </a:lnTo>
                  <a:close/>
                </a:path>
                <a:path w="5962015" h="10287635">
                  <a:moveTo>
                    <a:pt x="3421850" y="9783889"/>
                  </a:moveTo>
                  <a:lnTo>
                    <a:pt x="3398329" y="9783889"/>
                  </a:lnTo>
                  <a:lnTo>
                    <a:pt x="3398329" y="10028403"/>
                  </a:lnTo>
                  <a:lnTo>
                    <a:pt x="3421850" y="10028403"/>
                  </a:lnTo>
                  <a:lnTo>
                    <a:pt x="3421850" y="9783889"/>
                  </a:lnTo>
                  <a:close/>
                </a:path>
                <a:path w="5962015" h="10287635">
                  <a:moveTo>
                    <a:pt x="3833418" y="10029038"/>
                  </a:moveTo>
                  <a:lnTo>
                    <a:pt x="1728558" y="10029038"/>
                  </a:lnTo>
                  <a:lnTo>
                    <a:pt x="1728558" y="9783889"/>
                  </a:lnTo>
                  <a:lnTo>
                    <a:pt x="1705051" y="9783889"/>
                  </a:lnTo>
                  <a:lnTo>
                    <a:pt x="1705051" y="10029038"/>
                  </a:lnTo>
                  <a:lnTo>
                    <a:pt x="1705051" y="10051898"/>
                  </a:lnTo>
                  <a:lnTo>
                    <a:pt x="1705051" y="10286886"/>
                  </a:lnTo>
                  <a:lnTo>
                    <a:pt x="1728558" y="10286886"/>
                  </a:lnTo>
                  <a:lnTo>
                    <a:pt x="1728558" y="10051898"/>
                  </a:lnTo>
                  <a:lnTo>
                    <a:pt x="3833418" y="10051898"/>
                  </a:lnTo>
                  <a:lnTo>
                    <a:pt x="3833418" y="10029038"/>
                  </a:lnTo>
                  <a:close/>
                </a:path>
                <a:path w="5962015" h="10287635">
                  <a:moveTo>
                    <a:pt x="383341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29" y="1535874"/>
                  </a:lnTo>
                  <a:lnTo>
                    <a:pt x="3398329" y="1947570"/>
                  </a:lnTo>
                  <a:lnTo>
                    <a:pt x="3398329" y="1971700"/>
                  </a:lnTo>
                  <a:lnTo>
                    <a:pt x="3398329" y="2370544"/>
                  </a:lnTo>
                  <a:lnTo>
                    <a:pt x="2998533" y="2370544"/>
                  </a:lnTo>
                  <a:lnTo>
                    <a:pt x="2998533" y="1971700"/>
                  </a:lnTo>
                  <a:lnTo>
                    <a:pt x="3398329" y="1971700"/>
                  </a:lnTo>
                  <a:lnTo>
                    <a:pt x="3398329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975013" y="1971700"/>
                  </a:lnTo>
                  <a:lnTo>
                    <a:pt x="2975013" y="2370544"/>
                  </a:lnTo>
                  <a:lnTo>
                    <a:pt x="2575204" y="2370544"/>
                  </a:lnTo>
                  <a:lnTo>
                    <a:pt x="2575204" y="1971700"/>
                  </a:lnTo>
                  <a:lnTo>
                    <a:pt x="2975013" y="1971700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84" y="1535874"/>
                  </a:lnTo>
                  <a:lnTo>
                    <a:pt x="2551684" y="1947570"/>
                  </a:lnTo>
                  <a:lnTo>
                    <a:pt x="2551684" y="1971700"/>
                  </a:lnTo>
                  <a:lnTo>
                    <a:pt x="2551684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2551684" y="1971700"/>
                  </a:lnTo>
                  <a:lnTo>
                    <a:pt x="2551684" y="1947570"/>
                  </a:lnTo>
                  <a:lnTo>
                    <a:pt x="2151888" y="1947570"/>
                  </a:lnTo>
                  <a:lnTo>
                    <a:pt x="2151888" y="1535874"/>
                  </a:lnTo>
                  <a:lnTo>
                    <a:pt x="2128367" y="1535874"/>
                  </a:lnTo>
                  <a:lnTo>
                    <a:pt x="2128367" y="194757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1728558" y="2370544"/>
                  </a:lnTo>
                  <a:lnTo>
                    <a:pt x="1728558" y="1971700"/>
                  </a:lnTo>
                  <a:lnTo>
                    <a:pt x="2128367" y="19717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959000"/>
                  </a:lnTo>
                  <a:lnTo>
                    <a:pt x="1705038" y="1959000"/>
                  </a:lnTo>
                  <a:lnTo>
                    <a:pt x="1705038" y="3354959"/>
                  </a:lnTo>
                  <a:lnTo>
                    <a:pt x="1728558" y="3354959"/>
                  </a:lnTo>
                  <a:lnTo>
                    <a:pt x="1728558" y="3241891"/>
                  </a:lnTo>
                  <a:lnTo>
                    <a:pt x="2128367" y="3241891"/>
                  </a:lnTo>
                  <a:lnTo>
                    <a:pt x="2128367" y="3354959"/>
                  </a:lnTo>
                  <a:lnTo>
                    <a:pt x="2151888" y="3354959"/>
                  </a:lnTo>
                  <a:lnTo>
                    <a:pt x="2151888" y="3241891"/>
                  </a:lnTo>
                  <a:lnTo>
                    <a:pt x="2551684" y="3241891"/>
                  </a:lnTo>
                  <a:lnTo>
                    <a:pt x="2551684" y="3354959"/>
                  </a:lnTo>
                  <a:lnTo>
                    <a:pt x="2575204" y="3354959"/>
                  </a:lnTo>
                  <a:lnTo>
                    <a:pt x="2575204" y="3241891"/>
                  </a:lnTo>
                  <a:lnTo>
                    <a:pt x="2975013" y="3241891"/>
                  </a:lnTo>
                  <a:lnTo>
                    <a:pt x="2975013" y="3354959"/>
                  </a:lnTo>
                  <a:lnTo>
                    <a:pt x="2998533" y="3354959"/>
                  </a:lnTo>
                  <a:lnTo>
                    <a:pt x="2998533" y="3241891"/>
                  </a:lnTo>
                  <a:lnTo>
                    <a:pt x="3398329" y="3241891"/>
                  </a:lnTo>
                  <a:lnTo>
                    <a:pt x="3398329" y="3354959"/>
                  </a:lnTo>
                  <a:lnTo>
                    <a:pt x="3421850" y="3354959"/>
                  </a:lnTo>
                  <a:lnTo>
                    <a:pt x="3421850" y="3241891"/>
                  </a:lnTo>
                  <a:lnTo>
                    <a:pt x="3833418" y="3241891"/>
                  </a:lnTo>
                  <a:lnTo>
                    <a:pt x="3833418" y="3217761"/>
                  </a:lnTo>
                  <a:lnTo>
                    <a:pt x="3421850" y="3217761"/>
                  </a:lnTo>
                  <a:lnTo>
                    <a:pt x="3421850" y="2817990"/>
                  </a:lnTo>
                  <a:lnTo>
                    <a:pt x="3398329" y="2817990"/>
                  </a:lnTo>
                  <a:lnTo>
                    <a:pt x="3398329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575204" y="3217761"/>
                  </a:lnTo>
                  <a:lnTo>
                    <a:pt x="2575204" y="2817990"/>
                  </a:lnTo>
                  <a:lnTo>
                    <a:pt x="2551684" y="2817990"/>
                  </a:lnTo>
                  <a:lnTo>
                    <a:pt x="2551684" y="3217761"/>
                  </a:lnTo>
                  <a:lnTo>
                    <a:pt x="2151888" y="3217761"/>
                  </a:lnTo>
                  <a:lnTo>
                    <a:pt x="2151888" y="2817990"/>
                  </a:lnTo>
                  <a:lnTo>
                    <a:pt x="2128367" y="2817990"/>
                  </a:lnTo>
                  <a:lnTo>
                    <a:pt x="2128367" y="3217761"/>
                  </a:lnTo>
                  <a:lnTo>
                    <a:pt x="1728558" y="3217761"/>
                  </a:lnTo>
                  <a:lnTo>
                    <a:pt x="1728558" y="2817647"/>
                  </a:lnTo>
                  <a:lnTo>
                    <a:pt x="3833418" y="2817647"/>
                  </a:lnTo>
                  <a:lnTo>
                    <a:pt x="3833418" y="2794787"/>
                  </a:lnTo>
                  <a:lnTo>
                    <a:pt x="1728558" y="2794787"/>
                  </a:lnTo>
                  <a:lnTo>
                    <a:pt x="1728558" y="2394674"/>
                  </a:lnTo>
                  <a:lnTo>
                    <a:pt x="2128367" y="2394674"/>
                  </a:lnTo>
                  <a:lnTo>
                    <a:pt x="2128367" y="2794470"/>
                  </a:lnTo>
                  <a:lnTo>
                    <a:pt x="2151888" y="2794470"/>
                  </a:lnTo>
                  <a:lnTo>
                    <a:pt x="2151888" y="2394674"/>
                  </a:lnTo>
                  <a:lnTo>
                    <a:pt x="2551684" y="2394674"/>
                  </a:lnTo>
                  <a:lnTo>
                    <a:pt x="2551684" y="2794470"/>
                  </a:lnTo>
                  <a:lnTo>
                    <a:pt x="2575204" y="2794470"/>
                  </a:lnTo>
                  <a:lnTo>
                    <a:pt x="2575204" y="2394674"/>
                  </a:lnTo>
                  <a:lnTo>
                    <a:pt x="2975013" y="2394674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394674"/>
                  </a:lnTo>
                  <a:lnTo>
                    <a:pt x="3398329" y="2394674"/>
                  </a:lnTo>
                  <a:lnTo>
                    <a:pt x="3398329" y="2794470"/>
                  </a:lnTo>
                  <a:lnTo>
                    <a:pt x="3421850" y="2794470"/>
                  </a:lnTo>
                  <a:lnTo>
                    <a:pt x="3421850" y="2394674"/>
                  </a:lnTo>
                  <a:lnTo>
                    <a:pt x="3833418" y="2394674"/>
                  </a:lnTo>
                  <a:lnTo>
                    <a:pt x="3833418" y="2370544"/>
                  </a:lnTo>
                  <a:lnTo>
                    <a:pt x="3421850" y="2370544"/>
                  </a:lnTo>
                  <a:lnTo>
                    <a:pt x="3421850" y="1971700"/>
                  </a:lnTo>
                  <a:lnTo>
                    <a:pt x="3833418" y="1971700"/>
                  </a:lnTo>
                  <a:lnTo>
                    <a:pt x="3833418" y="1959000"/>
                  </a:lnTo>
                  <a:lnTo>
                    <a:pt x="3833418" y="1947570"/>
                  </a:lnTo>
                  <a:close/>
                </a:path>
                <a:path w="5962015" h="10287635">
                  <a:moveTo>
                    <a:pt x="5961786" y="241528"/>
                  </a:moveTo>
                  <a:lnTo>
                    <a:pt x="3856939" y="241528"/>
                  </a:lnTo>
                  <a:lnTo>
                    <a:pt x="3856939" y="190"/>
                  </a:lnTo>
                  <a:lnTo>
                    <a:pt x="3833418" y="190"/>
                  </a:lnTo>
                  <a:lnTo>
                    <a:pt x="3833418" y="241528"/>
                  </a:lnTo>
                  <a:lnTo>
                    <a:pt x="3421850" y="241528"/>
                  </a:lnTo>
                  <a:lnTo>
                    <a:pt x="3421850" y="0"/>
                  </a:lnTo>
                  <a:lnTo>
                    <a:pt x="3398329" y="0"/>
                  </a:lnTo>
                  <a:lnTo>
                    <a:pt x="3398329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84" y="0"/>
                  </a:lnTo>
                  <a:lnTo>
                    <a:pt x="2551684" y="241528"/>
                  </a:lnTo>
                  <a:lnTo>
                    <a:pt x="2151888" y="241528"/>
                  </a:lnTo>
                  <a:lnTo>
                    <a:pt x="2151888" y="0"/>
                  </a:lnTo>
                  <a:lnTo>
                    <a:pt x="2128367" y="0"/>
                  </a:lnTo>
                  <a:lnTo>
                    <a:pt x="2128367" y="241528"/>
                  </a:lnTo>
                  <a:lnTo>
                    <a:pt x="1728558" y="241528"/>
                  </a:lnTo>
                  <a:lnTo>
                    <a:pt x="1728558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58" y="1947392"/>
                  </a:lnTo>
                  <a:lnTo>
                    <a:pt x="1728558" y="1535849"/>
                  </a:lnTo>
                  <a:lnTo>
                    <a:pt x="3833418" y="1535849"/>
                  </a:lnTo>
                  <a:lnTo>
                    <a:pt x="3833418" y="1512989"/>
                  </a:lnTo>
                  <a:lnTo>
                    <a:pt x="1728558" y="1512989"/>
                  </a:lnTo>
                  <a:lnTo>
                    <a:pt x="1728558" y="1112875"/>
                  </a:lnTo>
                  <a:lnTo>
                    <a:pt x="2128367" y="1112875"/>
                  </a:lnTo>
                  <a:lnTo>
                    <a:pt x="2128367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551684" y="1112875"/>
                  </a:lnTo>
                  <a:lnTo>
                    <a:pt x="2551684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29" y="1112875"/>
                  </a:lnTo>
                  <a:lnTo>
                    <a:pt x="3398329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833418" y="1112875"/>
                  </a:lnTo>
                  <a:lnTo>
                    <a:pt x="383341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29" y="688975"/>
                  </a:lnTo>
                  <a:lnTo>
                    <a:pt x="3398329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84" y="688975"/>
                  </a:lnTo>
                  <a:lnTo>
                    <a:pt x="2551684" y="1088745"/>
                  </a:lnTo>
                  <a:lnTo>
                    <a:pt x="2151888" y="1088745"/>
                  </a:lnTo>
                  <a:lnTo>
                    <a:pt x="2151888" y="688975"/>
                  </a:lnTo>
                  <a:lnTo>
                    <a:pt x="2128367" y="688975"/>
                  </a:lnTo>
                  <a:lnTo>
                    <a:pt x="2128367" y="1088745"/>
                  </a:lnTo>
                  <a:lnTo>
                    <a:pt x="1728558" y="1088745"/>
                  </a:lnTo>
                  <a:lnTo>
                    <a:pt x="1728558" y="688632"/>
                  </a:lnTo>
                  <a:lnTo>
                    <a:pt x="3833418" y="688632"/>
                  </a:lnTo>
                  <a:lnTo>
                    <a:pt x="3833418" y="665772"/>
                  </a:lnTo>
                  <a:lnTo>
                    <a:pt x="1728558" y="665772"/>
                  </a:lnTo>
                  <a:lnTo>
                    <a:pt x="1728558" y="265658"/>
                  </a:lnTo>
                  <a:lnTo>
                    <a:pt x="2128367" y="265658"/>
                  </a:lnTo>
                  <a:lnTo>
                    <a:pt x="2128367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551684" y="265658"/>
                  </a:lnTo>
                  <a:lnTo>
                    <a:pt x="2551684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29" y="265658"/>
                  </a:lnTo>
                  <a:lnTo>
                    <a:pt x="3398329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833418" y="265658"/>
                  </a:lnTo>
                  <a:lnTo>
                    <a:pt x="5961786" y="265658"/>
                  </a:lnTo>
                  <a:lnTo>
                    <a:pt x="5961786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8933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8745"/>
                  </a:lnTo>
                  <a:lnTo>
                    <a:pt x="1716811" y="1088745"/>
                  </a:lnTo>
                  <a:lnTo>
                    <a:pt x="1716811" y="688975"/>
                  </a:lnTo>
                  <a:lnTo>
                    <a:pt x="1693291" y="688975"/>
                  </a:lnTo>
                  <a:lnTo>
                    <a:pt x="1693291" y="1088745"/>
                  </a:lnTo>
                  <a:lnTo>
                    <a:pt x="1293482" y="1088745"/>
                  </a:lnTo>
                  <a:lnTo>
                    <a:pt x="1293482" y="688975"/>
                  </a:lnTo>
                  <a:lnTo>
                    <a:pt x="1269961" y="688975"/>
                  </a:lnTo>
                  <a:lnTo>
                    <a:pt x="1269961" y="1088745"/>
                  </a:lnTo>
                  <a:lnTo>
                    <a:pt x="870165" y="1088745"/>
                  </a:lnTo>
                  <a:lnTo>
                    <a:pt x="870165" y="688975"/>
                  </a:lnTo>
                  <a:lnTo>
                    <a:pt x="846645" y="688975"/>
                  </a:lnTo>
                  <a:lnTo>
                    <a:pt x="846645" y="1088745"/>
                  </a:lnTo>
                  <a:lnTo>
                    <a:pt x="446836" y="1088745"/>
                  </a:lnTo>
                  <a:lnTo>
                    <a:pt x="446836" y="688975"/>
                  </a:lnTo>
                  <a:lnTo>
                    <a:pt x="423316" y="688975"/>
                  </a:lnTo>
                  <a:lnTo>
                    <a:pt x="423316" y="1088745"/>
                  </a:lnTo>
                  <a:lnTo>
                    <a:pt x="23520" y="1088745"/>
                  </a:lnTo>
                  <a:lnTo>
                    <a:pt x="23520" y="688632"/>
                  </a:lnTo>
                  <a:lnTo>
                    <a:pt x="2128367" y="688632"/>
                  </a:lnTo>
                  <a:lnTo>
                    <a:pt x="2128367" y="665772"/>
                  </a:lnTo>
                  <a:lnTo>
                    <a:pt x="23520" y="665772"/>
                  </a:lnTo>
                  <a:lnTo>
                    <a:pt x="23520" y="265658"/>
                  </a:lnTo>
                  <a:lnTo>
                    <a:pt x="423316" y="265658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658"/>
                  </a:lnTo>
                  <a:lnTo>
                    <a:pt x="846645" y="26565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658"/>
                  </a:lnTo>
                  <a:lnTo>
                    <a:pt x="1269961" y="265658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658"/>
                  </a:lnTo>
                  <a:lnTo>
                    <a:pt x="1693291" y="26565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658"/>
                  </a:lnTo>
                  <a:lnTo>
                    <a:pt x="2128367" y="265658"/>
                  </a:lnTo>
                  <a:lnTo>
                    <a:pt x="2128367" y="241528"/>
                  </a:lnTo>
                  <a:lnTo>
                    <a:pt x="1716811" y="241528"/>
                  </a:lnTo>
                  <a:lnTo>
                    <a:pt x="1716811" y="0"/>
                  </a:lnTo>
                  <a:lnTo>
                    <a:pt x="1693291" y="0"/>
                  </a:lnTo>
                  <a:lnTo>
                    <a:pt x="1693291" y="241528"/>
                  </a:lnTo>
                  <a:lnTo>
                    <a:pt x="1293482" y="241528"/>
                  </a:lnTo>
                  <a:lnTo>
                    <a:pt x="1293482" y="0"/>
                  </a:lnTo>
                  <a:lnTo>
                    <a:pt x="1269961" y="0"/>
                  </a:lnTo>
                  <a:lnTo>
                    <a:pt x="1269961" y="241528"/>
                  </a:lnTo>
                  <a:lnTo>
                    <a:pt x="870165" y="241528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241528"/>
                  </a:lnTo>
                  <a:lnTo>
                    <a:pt x="446836" y="241528"/>
                  </a:lnTo>
                  <a:lnTo>
                    <a:pt x="446836" y="0"/>
                  </a:lnTo>
                  <a:lnTo>
                    <a:pt x="423316" y="0"/>
                  </a:lnTo>
                  <a:lnTo>
                    <a:pt x="423316" y="241528"/>
                  </a:lnTo>
                  <a:lnTo>
                    <a:pt x="0" y="241528"/>
                  </a:lnTo>
                  <a:lnTo>
                    <a:pt x="0" y="265658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67" y="1535849"/>
                  </a:lnTo>
                  <a:lnTo>
                    <a:pt x="2128367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423316" y="1112875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875"/>
                  </a:lnTo>
                  <a:lnTo>
                    <a:pt x="846645" y="1112875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875"/>
                  </a:lnTo>
                  <a:lnTo>
                    <a:pt x="1269961" y="1112875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875"/>
                  </a:lnTo>
                  <a:lnTo>
                    <a:pt x="1693291" y="1112875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875"/>
                  </a:lnTo>
                  <a:lnTo>
                    <a:pt x="2128367" y="1112875"/>
                  </a:lnTo>
                  <a:lnTo>
                    <a:pt x="2128367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27301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89"/>
                  </a:moveTo>
                  <a:lnTo>
                    <a:pt x="423329" y="9783889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89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446849" y="265531"/>
                  </a:moveTo>
                  <a:lnTo>
                    <a:pt x="423329" y="265531"/>
                  </a:lnTo>
                  <a:lnTo>
                    <a:pt x="423329" y="665454"/>
                  </a:lnTo>
                  <a:lnTo>
                    <a:pt x="446849" y="665454"/>
                  </a:lnTo>
                  <a:lnTo>
                    <a:pt x="446849" y="265531"/>
                  </a:lnTo>
                  <a:close/>
                </a:path>
                <a:path w="4257040" h="10287635">
                  <a:moveTo>
                    <a:pt x="446849" y="0"/>
                  </a:moveTo>
                  <a:lnTo>
                    <a:pt x="423329" y="0"/>
                  </a:lnTo>
                  <a:lnTo>
                    <a:pt x="423329" y="242011"/>
                  </a:lnTo>
                  <a:lnTo>
                    <a:pt x="446849" y="242011"/>
                  </a:lnTo>
                  <a:lnTo>
                    <a:pt x="446849" y="0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870165" y="0"/>
                  </a:moveTo>
                  <a:lnTo>
                    <a:pt x="846645" y="0"/>
                  </a:lnTo>
                  <a:lnTo>
                    <a:pt x="846645" y="242011"/>
                  </a:lnTo>
                  <a:lnTo>
                    <a:pt x="870165" y="242011"/>
                  </a:lnTo>
                  <a:lnTo>
                    <a:pt x="870165" y="0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89"/>
                  </a:moveTo>
                  <a:lnTo>
                    <a:pt x="1269974" y="9783889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89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293495" y="265531"/>
                  </a:moveTo>
                  <a:lnTo>
                    <a:pt x="1269974" y="265531"/>
                  </a:lnTo>
                  <a:lnTo>
                    <a:pt x="1269974" y="665454"/>
                  </a:lnTo>
                  <a:lnTo>
                    <a:pt x="1293495" y="665454"/>
                  </a:lnTo>
                  <a:lnTo>
                    <a:pt x="1293495" y="265531"/>
                  </a:lnTo>
                  <a:close/>
                </a:path>
                <a:path w="4257040" h="10287635">
                  <a:moveTo>
                    <a:pt x="1293495" y="0"/>
                  </a:moveTo>
                  <a:lnTo>
                    <a:pt x="1269974" y="0"/>
                  </a:lnTo>
                  <a:lnTo>
                    <a:pt x="1269974" y="242011"/>
                  </a:lnTo>
                  <a:lnTo>
                    <a:pt x="1293495" y="242011"/>
                  </a:lnTo>
                  <a:lnTo>
                    <a:pt x="1293495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59"/>
                  </a:lnTo>
                  <a:lnTo>
                    <a:pt x="446849" y="335495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59"/>
                  </a:lnTo>
                  <a:lnTo>
                    <a:pt x="1293495" y="335495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0" y="1112875"/>
                  </a:lnTo>
                  <a:lnTo>
                    <a:pt x="0" y="1512989"/>
                  </a:lnTo>
                  <a:lnTo>
                    <a:pt x="0" y="1535849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80" y="1535849"/>
                  </a:lnTo>
                  <a:lnTo>
                    <a:pt x="2128380" y="1947392"/>
                  </a:lnTo>
                  <a:lnTo>
                    <a:pt x="2151900" y="1947392"/>
                  </a:lnTo>
                  <a:lnTo>
                    <a:pt x="2151900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900" y="1512989"/>
                  </a:lnTo>
                  <a:lnTo>
                    <a:pt x="2151900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900" y="1088745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900" y="665772"/>
                  </a:lnTo>
                  <a:lnTo>
                    <a:pt x="2151900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55682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425704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4257040" h="10287635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910"/>
                  </a:lnTo>
                  <a:lnTo>
                    <a:pt x="446836" y="1088910"/>
                  </a:lnTo>
                  <a:lnTo>
                    <a:pt x="446836" y="688975"/>
                  </a:lnTo>
                  <a:close/>
                </a:path>
                <a:path w="4257040" h="10287635">
                  <a:moveTo>
                    <a:pt x="446836" y="265531"/>
                  </a:moveTo>
                  <a:lnTo>
                    <a:pt x="423316" y="265531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531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425704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4257040" h="10287635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910"/>
                  </a:lnTo>
                  <a:lnTo>
                    <a:pt x="1293482" y="1088910"/>
                  </a:lnTo>
                  <a:lnTo>
                    <a:pt x="1293482" y="688975"/>
                  </a:lnTo>
                  <a:close/>
                </a:path>
                <a:path w="4257040" h="10287635">
                  <a:moveTo>
                    <a:pt x="1293482" y="265531"/>
                  </a:moveTo>
                  <a:lnTo>
                    <a:pt x="1269961" y="265531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31"/>
                  </a:lnTo>
                  <a:close/>
                </a:path>
                <a:path w="4257040" h="10287635">
                  <a:moveTo>
                    <a:pt x="1293482" y="0"/>
                  </a:moveTo>
                  <a:lnTo>
                    <a:pt x="1269961" y="0"/>
                  </a:lnTo>
                  <a:lnTo>
                    <a:pt x="1269961" y="242011"/>
                  </a:lnTo>
                  <a:lnTo>
                    <a:pt x="1293482" y="242011"/>
                  </a:lnTo>
                  <a:lnTo>
                    <a:pt x="1293482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684049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89"/>
                  </a:moveTo>
                  <a:lnTo>
                    <a:pt x="423329" y="9783889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89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89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89"/>
                  </a:moveTo>
                  <a:lnTo>
                    <a:pt x="1269974" y="9783889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89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89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20" y="3354959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59"/>
                  </a:lnTo>
                  <a:lnTo>
                    <a:pt x="446849" y="3354959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65" y="3354959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59"/>
                  </a:lnTo>
                  <a:lnTo>
                    <a:pt x="1293495" y="3354959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811" y="3354959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71" y="0"/>
                  </a:lnTo>
                  <a:lnTo>
                    <a:pt x="3821671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71" y="688975"/>
                  </a:lnTo>
                  <a:lnTo>
                    <a:pt x="382167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812429" y="0"/>
              <a:ext cx="3475990" cy="10287635"/>
            </a:xfrm>
            <a:custGeom>
              <a:avLst/>
              <a:gdLst/>
              <a:ahLst/>
              <a:cxnLst/>
              <a:rect l="l" t="t" r="r" b="b"/>
              <a:pathLst>
                <a:path w="347599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3475990" h="10287635">
                  <a:moveTo>
                    <a:pt x="446836" y="9783889"/>
                  </a:moveTo>
                  <a:lnTo>
                    <a:pt x="423316" y="9783889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89"/>
                  </a:lnTo>
                  <a:close/>
                </a:path>
                <a:path w="347599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3475990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3475990" h="10287635">
                  <a:moveTo>
                    <a:pt x="870153" y="9783889"/>
                  </a:moveTo>
                  <a:lnTo>
                    <a:pt x="846645" y="9783889"/>
                  </a:lnTo>
                  <a:lnTo>
                    <a:pt x="846645" y="10028403"/>
                  </a:lnTo>
                  <a:lnTo>
                    <a:pt x="870153" y="10028403"/>
                  </a:lnTo>
                  <a:lnTo>
                    <a:pt x="870153" y="9783889"/>
                  </a:lnTo>
                  <a:close/>
                </a:path>
                <a:path w="3475990" h="10287635">
                  <a:moveTo>
                    <a:pt x="870153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53" y="1512354"/>
                  </a:lnTo>
                  <a:lnTo>
                    <a:pt x="870153" y="1112431"/>
                  </a:lnTo>
                  <a:close/>
                </a:path>
                <a:path w="347599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3475990" h="10287635">
                  <a:moveTo>
                    <a:pt x="1293482" y="9783889"/>
                  </a:moveTo>
                  <a:lnTo>
                    <a:pt x="1269961" y="9783889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89"/>
                  </a:lnTo>
                  <a:close/>
                </a:path>
                <a:path w="347599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3475990" h="10287635">
                  <a:moveTo>
                    <a:pt x="1716798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798" y="10287013"/>
                  </a:lnTo>
                  <a:lnTo>
                    <a:pt x="1716798" y="10051923"/>
                  </a:lnTo>
                  <a:close/>
                </a:path>
                <a:path w="3475990" h="10287635">
                  <a:moveTo>
                    <a:pt x="1716798" y="9783889"/>
                  </a:moveTo>
                  <a:lnTo>
                    <a:pt x="1693291" y="9783889"/>
                  </a:lnTo>
                  <a:lnTo>
                    <a:pt x="1693291" y="10028403"/>
                  </a:lnTo>
                  <a:lnTo>
                    <a:pt x="1716798" y="10028403"/>
                  </a:lnTo>
                  <a:lnTo>
                    <a:pt x="1716798" y="9783889"/>
                  </a:lnTo>
                  <a:close/>
                </a:path>
                <a:path w="3475990" h="10287635">
                  <a:moveTo>
                    <a:pt x="1716798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798" y="1512354"/>
                  </a:lnTo>
                  <a:lnTo>
                    <a:pt x="1716798" y="1112431"/>
                  </a:lnTo>
                  <a:close/>
                </a:path>
                <a:path w="3475990" h="10287635">
                  <a:moveTo>
                    <a:pt x="2128367" y="10029038"/>
                  </a:moveTo>
                  <a:lnTo>
                    <a:pt x="23507" y="10029038"/>
                  </a:lnTo>
                  <a:lnTo>
                    <a:pt x="23507" y="9783889"/>
                  </a:lnTo>
                  <a:lnTo>
                    <a:pt x="0" y="9783889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07" y="10286886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3475990" h="10287635">
                  <a:moveTo>
                    <a:pt x="347555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140127" y="1947570"/>
                  </a:lnTo>
                  <a:lnTo>
                    <a:pt x="2140127" y="1959000"/>
                  </a:lnTo>
                  <a:lnTo>
                    <a:pt x="2128367" y="19590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53" y="2370544"/>
                  </a:lnTo>
                  <a:lnTo>
                    <a:pt x="870153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53" y="1947570"/>
                  </a:lnTo>
                  <a:lnTo>
                    <a:pt x="870153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07" y="2370544"/>
                  </a:lnTo>
                  <a:lnTo>
                    <a:pt x="23507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59"/>
                  </a:lnTo>
                  <a:lnTo>
                    <a:pt x="23507" y="3354959"/>
                  </a:lnTo>
                  <a:lnTo>
                    <a:pt x="23507" y="3241891"/>
                  </a:lnTo>
                  <a:lnTo>
                    <a:pt x="423316" y="3241891"/>
                  </a:lnTo>
                  <a:lnTo>
                    <a:pt x="423316" y="3354959"/>
                  </a:lnTo>
                  <a:lnTo>
                    <a:pt x="446836" y="3354959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59"/>
                  </a:lnTo>
                  <a:lnTo>
                    <a:pt x="870153" y="3354959"/>
                  </a:lnTo>
                  <a:lnTo>
                    <a:pt x="870153" y="3241891"/>
                  </a:lnTo>
                  <a:lnTo>
                    <a:pt x="1269961" y="3241891"/>
                  </a:lnTo>
                  <a:lnTo>
                    <a:pt x="1269961" y="3354959"/>
                  </a:lnTo>
                  <a:lnTo>
                    <a:pt x="1293482" y="3354959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59"/>
                  </a:lnTo>
                  <a:lnTo>
                    <a:pt x="1716798" y="3354959"/>
                  </a:lnTo>
                  <a:lnTo>
                    <a:pt x="1716798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798" y="3217761"/>
                  </a:lnTo>
                  <a:lnTo>
                    <a:pt x="1716798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53" y="3217761"/>
                  </a:lnTo>
                  <a:lnTo>
                    <a:pt x="870153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07" y="3217761"/>
                  </a:lnTo>
                  <a:lnTo>
                    <a:pt x="23507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07" y="2794787"/>
                  </a:lnTo>
                  <a:lnTo>
                    <a:pt x="23507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53" y="2794470"/>
                  </a:lnTo>
                  <a:lnTo>
                    <a:pt x="870153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798" y="2794470"/>
                  </a:lnTo>
                  <a:lnTo>
                    <a:pt x="1716798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798" y="2370544"/>
                  </a:lnTo>
                  <a:lnTo>
                    <a:pt x="1716798" y="197170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3475558" y="1971700"/>
                  </a:lnTo>
                  <a:lnTo>
                    <a:pt x="3475558" y="1959000"/>
                  </a:lnTo>
                  <a:lnTo>
                    <a:pt x="3475558" y="1947570"/>
                  </a:lnTo>
                  <a:close/>
                </a:path>
                <a:path w="3475990" h="10287635">
                  <a:moveTo>
                    <a:pt x="3475558" y="241528"/>
                  </a:moveTo>
                  <a:lnTo>
                    <a:pt x="3421850" y="241528"/>
                  </a:lnTo>
                  <a:lnTo>
                    <a:pt x="3421850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3475558" y="1535849"/>
                  </a:lnTo>
                  <a:lnTo>
                    <a:pt x="347555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475558" y="1112875"/>
                  </a:lnTo>
                  <a:lnTo>
                    <a:pt x="347555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3475558" y="688632"/>
                  </a:lnTo>
                  <a:lnTo>
                    <a:pt x="347555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475558" y="265658"/>
                  </a:lnTo>
                  <a:lnTo>
                    <a:pt x="347555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940796" y="1971090"/>
              <a:ext cx="1347470" cy="8315959"/>
            </a:xfrm>
            <a:custGeom>
              <a:avLst/>
              <a:gdLst/>
              <a:ahLst/>
              <a:cxnLst/>
              <a:rect l="l" t="t" r="r" b="b"/>
              <a:pathLst>
                <a:path w="1347469" h="8315959">
                  <a:moveTo>
                    <a:pt x="446836" y="7812799"/>
                  </a:moveTo>
                  <a:lnTo>
                    <a:pt x="423329" y="7812799"/>
                  </a:lnTo>
                  <a:lnTo>
                    <a:pt x="423329" y="8057312"/>
                  </a:lnTo>
                  <a:lnTo>
                    <a:pt x="446836" y="8057312"/>
                  </a:lnTo>
                  <a:lnTo>
                    <a:pt x="446836" y="7812799"/>
                  </a:lnTo>
                  <a:close/>
                </a:path>
                <a:path w="1347469" h="8315959">
                  <a:moveTo>
                    <a:pt x="1347190" y="8057947"/>
                  </a:moveTo>
                  <a:lnTo>
                    <a:pt x="23520" y="8057947"/>
                  </a:lnTo>
                  <a:lnTo>
                    <a:pt x="23520" y="7812799"/>
                  </a:lnTo>
                  <a:lnTo>
                    <a:pt x="0" y="7812799"/>
                  </a:lnTo>
                  <a:lnTo>
                    <a:pt x="0" y="8057947"/>
                  </a:lnTo>
                  <a:lnTo>
                    <a:pt x="0" y="8080807"/>
                  </a:lnTo>
                  <a:lnTo>
                    <a:pt x="0" y="8315795"/>
                  </a:lnTo>
                  <a:lnTo>
                    <a:pt x="23520" y="8315795"/>
                  </a:lnTo>
                  <a:lnTo>
                    <a:pt x="23520" y="8080807"/>
                  </a:lnTo>
                  <a:lnTo>
                    <a:pt x="1347190" y="8080807"/>
                  </a:lnTo>
                  <a:lnTo>
                    <a:pt x="1347190" y="8057947"/>
                  </a:lnTo>
                  <a:close/>
                </a:path>
                <a:path w="1347469" h="8315959">
                  <a:moveTo>
                    <a:pt x="1347190" y="7633703"/>
                  </a:moveTo>
                  <a:lnTo>
                    <a:pt x="1293482" y="7633703"/>
                  </a:lnTo>
                  <a:lnTo>
                    <a:pt x="1293482" y="7233933"/>
                  </a:lnTo>
                  <a:lnTo>
                    <a:pt x="1269974" y="7233933"/>
                  </a:lnTo>
                  <a:lnTo>
                    <a:pt x="1269974" y="7633703"/>
                  </a:lnTo>
                  <a:lnTo>
                    <a:pt x="870165" y="7633703"/>
                  </a:lnTo>
                  <a:lnTo>
                    <a:pt x="870165" y="7233933"/>
                  </a:lnTo>
                  <a:lnTo>
                    <a:pt x="846645" y="7233933"/>
                  </a:lnTo>
                  <a:lnTo>
                    <a:pt x="846645" y="7633703"/>
                  </a:lnTo>
                  <a:lnTo>
                    <a:pt x="797382" y="7633703"/>
                  </a:lnTo>
                  <a:lnTo>
                    <a:pt x="797382" y="7657833"/>
                  </a:lnTo>
                  <a:lnTo>
                    <a:pt x="846645" y="7657833"/>
                  </a:lnTo>
                  <a:lnTo>
                    <a:pt x="846645" y="8057312"/>
                  </a:lnTo>
                  <a:lnTo>
                    <a:pt x="870165" y="8057312"/>
                  </a:lnTo>
                  <a:lnTo>
                    <a:pt x="870165" y="7657833"/>
                  </a:lnTo>
                  <a:lnTo>
                    <a:pt x="1269974" y="7657833"/>
                  </a:lnTo>
                  <a:lnTo>
                    <a:pt x="1269974" y="8057312"/>
                  </a:lnTo>
                  <a:lnTo>
                    <a:pt x="1293482" y="8057312"/>
                  </a:lnTo>
                  <a:lnTo>
                    <a:pt x="1293482" y="7657833"/>
                  </a:lnTo>
                  <a:lnTo>
                    <a:pt x="1347190" y="7657833"/>
                  </a:lnTo>
                  <a:lnTo>
                    <a:pt x="1347190" y="7633703"/>
                  </a:lnTo>
                  <a:close/>
                </a:path>
                <a:path w="1347469" h="8315959">
                  <a:moveTo>
                    <a:pt x="1347190" y="7210730"/>
                  </a:moveTo>
                  <a:lnTo>
                    <a:pt x="797382" y="7210730"/>
                  </a:lnTo>
                  <a:lnTo>
                    <a:pt x="797382" y="7233590"/>
                  </a:lnTo>
                  <a:lnTo>
                    <a:pt x="1347190" y="7233590"/>
                  </a:lnTo>
                  <a:lnTo>
                    <a:pt x="1347190" y="7210730"/>
                  </a:lnTo>
                  <a:close/>
                </a:path>
                <a:path w="1347469" h="8315959">
                  <a:moveTo>
                    <a:pt x="1347190" y="6363513"/>
                  </a:moveTo>
                  <a:lnTo>
                    <a:pt x="1293482" y="6363513"/>
                  </a:lnTo>
                  <a:lnTo>
                    <a:pt x="1293482" y="5951829"/>
                  </a:lnTo>
                  <a:lnTo>
                    <a:pt x="1269974" y="5951829"/>
                  </a:lnTo>
                  <a:lnTo>
                    <a:pt x="1269974" y="6363513"/>
                  </a:lnTo>
                  <a:lnTo>
                    <a:pt x="1269974" y="6387643"/>
                  </a:lnTo>
                  <a:lnTo>
                    <a:pt x="1269974" y="6786486"/>
                  </a:lnTo>
                  <a:lnTo>
                    <a:pt x="870165" y="6786486"/>
                  </a:lnTo>
                  <a:lnTo>
                    <a:pt x="870165" y="6387643"/>
                  </a:lnTo>
                  <a:lnTo>
                    <a:pt x="1269974" y="6387643"/>
                  </a:lnTo>
                  <a:lnTo>
                    <a:pt x="1269974" y="6363513"/>
                  </a:lnTo>
                  <a:lnTo>
                    <a:pt x="870165" y="6363513"/>
                  </a:lnTo>
                  <a:lnTo>
                    <a:pt x="870165" y="5951829"/>
                  </a:lnTo>
                  <a:lnTo>
                    <a:pt x="846645" y="5951829"/>
                  </a:lnTo>
                  <a:lnTo>
                    <a:pt x="846645" y="6363513"/>
                  </a:lnTo>
                  <a:lnTo>
                    <a:pt x="797382" y="6363513"/>
                  </a:lnTo>
                  <a:lnTo>
                    <a:pt x="797382" y="6374943"/>
                  </a:lnTo>
                  <a:lnTo>
                    <a:pt x="797382" y="6387643"/>
                  </a:lnTo>
                  <a:lnTo>
                    <a:pt x="846645" y="6387643"/>
                  </a:lnTo>
                  <a:lnTo>
                    <a:pt x="846645" y="6786486"/>
                  </a:lnTo>
                  <a:lnTo>
                    <a:pt x="797382" y="6786486"/>
                  </a:lnTo>
                  <a:lnTo>
                    <a:pt x="797382" y="6810616"/>
                  </a:lnTo>
                  <a:lnTo>
                    <a:pt x="846645" y="6810616"/>
                  </a:lnTo>
                  <a:lnTo>
                    <a:pt x="846645" y="7210412"/>
                  </a:lnTo>
                  <a:lnTo>
                    <a:pt x="870165" y="7210412"/>
                  </a:lnTo>
                  <a:lnTo>
                    <a:pt x="870165" y="6810616"/>
                  </a:lnTo>
                  <a:lnTo>
                    <a:pt x="1269974" y="6810616"/>
                  </a:lnTo>
                  <a:lnTo>
                    <a:pt x="1269974" y="7210412"/>
                  </a:lnTo>
                  <a:lnTo>
                    <a:pt x="1293482" y="7210412"/>
                  </a:lnTo>
                  <a:lnTo>
                    <a:pt x="1293482" y="6810616"/>
                  </a:lnTo>
                  <a:lnTo>
                    <a:pt x="1347190" y="6810616"/>
                  </a:lnTo>
                  <a:lnTo>
                    <a:pt x="1347190" y="6786486"/>
                  </a:lnTo>
                  <a:lnTo>
                    <a:pt x="1293482" y="6786486"/>
                  </a:lnTo>
                  <a:lnTo>
                    <a:pt x="1293482" y="6387643"/>
                  </a:lnTo>
                  <a:lnTo>
                    <a:pt x="1347190" y="6387643"/>
                  </a:lnTo>
                  <a:lnTo>
                    <a:pt x="1347190" y="6374943"/>
                  </a:lnTo>
                  <a:lnTo>
                    <a:pt x="1347190" y="6363513"/>
                  </a:lnTo>
                  <a:close/>
                </a:path>
                <a:path w="1347469" h="8315959">
                  <a:moveTo>
                    <a:pt x="1347190" y="5928931"/>
                  </a:moveTo>
                  <a:lnTo>
                    <a:pt x="797382" y="5928931"/>
                  </a:lnTo>
                  <a:lnTo>
                    <a:pt x="797382" y="5951791"/>
                  </a:lnTo>
                  <a:lnTo>
                    <a:pt x="1347190" y="5951791"/>
                  </a:lnTo>
                  <a:lnTo>
                    <a:pt x="1347190" y="5928931"/>
                  </a:lnTo>
                  <a:close/>
                </a:path>
                <a:path w="1347469" h="8315959">
                  <a:moveTo>
                    <a:pt x="1347190" y="5504688"/>
                  </a:moveTo>
                  <a:lnTo>
                    <a:pt x="1293482" y="5504688"/>
                  </a:lnTo>
                  <a:lnTo>
                    <a:pt x="1293482" y="5104930"/>
                  </a:lnTo>
                  <a:lnTo>
                    <a:pt x="1269974" y="5104930"/>
                  </a:lnTo>
                  <a:lnTo>
                    <a:pt x="1269974" y="5504688"/>
                  </a:lnTo>
                  <a:lnTo>
                    <a:pt x="870165" y="5504688"/>
                  </a:lnTo>
                  <a:lnTo>
                    <a:pt x="870165" y="5104930"/>
                  </a:lnTo>
                  <a:lnTo>
                    <a:pt x="846645" y="5104930"/>
                  </a:lnTo>
                  <a:lnTo>
                    <a:pt x="846645" y="5504688"/>
                  </a:lnTo>
                  <a:lnTo>
                    <a:pt x="797382" y="5504688"/>
                  </a:lnTo>
                  <a:lnTo>
                    <a:pt x="797382" y="5528818"/>
                  </a:lnTo>
                  <a:lnTo>
                    <a:pt x="846645" y="5528818"/>
                  </a:lnTo>
                  <a:lnTo>
                    <a:pt x="846645" y="5928296"/>
                  </a:lnTo>
                  <a:lnTo>
                    <a:pt x="870165" y="5928296"/>
                  </a:lnTo>
                  <a:lnTo>
                    <a:pt x="870165" y="5528818"/>
                  </a:lnTo>
                  <a:lnTo>
                    <a:pt x="1269974" y="5528818"/>
                  </a:lnTo>
                  <a:lnTo>
                    <a:pt x="1269974" y="5928296"/>
                  </a:lnTo>
                  <a:lnTo>
                    <a:pt x="1293482" y="5928296"/>
                  </a:lnTo>
                  <a:lnTo>
                    <a:pt x="1293482" y="5528818"/>
                  </a:lnTo>
                  <a:lnTo>
                    <a:pt x="1347190" y="5528818"/>
                  </a:lnTo>
                  <a:lnTo>
                    <a:pt x="1347190" y="5504688"/>
                  </a:lnTo>
                  <a:close/>
                </a:path>
                <a:path w="1347469" h="8315959">
                  <a:moveTo>
                    <a:pt x="1347190" y="5081714"/>
                  </a:moveTo>
                  <a:lnTo>
                    <a:pt x="797382" y="5081714"/>
                  </a:lnTo>
                  <a:lnTo>
                    <a:pt x="797382" y="5104574"/>
                  </a:lnTo>
                  <a:lnTo>
                    <a:pt x="1347190" y="5104574"/>
                  </a:lnTo>
                  <a:lnTo>
                    <a:pt x="1347190" y="5081714"/>
                  </a:lnTo>
                  <a:close/>
                </a:path>
                <a:path w="1347469" h="8315959">
                  <a:moveTo>
                    <a:pt x="1347190" y="4234497"/>
                  </a:moveTo>
                  <a:lnTo>
                    <a:pt x="1293482" y="4234497"/>
                  </a:lnTo>
                  <a:lnTo>
                    <a:pt x="1293482" y="3822814"/>
                  </a:lnTo>
                  <a:lnTo>
                    <a:pt x="1269974" y="3822814"/>
                  </a:lnTo>
                  <a:lnTo>
                    <a:pt x="1269974" y="4234497"/>
                  </a:lnTo>
                  <a:lnTo>
                    <a:pt x="1269974" y="4258627"/>
                  </a:lnTo>
                  <a:lnTo>
                    <a:pt x="1269974" y="4657471"/>
                  </a:lnTo>
                  <a:lnTo>
                    <a:pt x="870165" y="4657471"/>
                  </a:lnTo>
                  <a:lnTo>
                    <a:pt x="870165" y="4258627"/>
                  </a:lnTo>
                  <a:lnTo>
                    <a:pt x="1269974" y="4258627"/>
                  </a:lnTo>
                  <a:lnTo>
                    <a:pt x="1269974" y="4234497"/>
                  </a:lnTo>
                  <a:lnTo>
                    <a:pt x="870165" y="4234497"/>
                  </a:lnTo>
                  <a:lnTo>
                    <a:pt x="870165" y="3822814"/>
                  </a:lnTo>
                  <a:lnTo>
                    <a:pt x="846645" y="3822814"/>
                  </a:lnTo>
                  <a:lnTo>
                    <a:pt x="846645" y="4234497"/>
                  </a:lnTo>
                  <a:lnTo>
                    <a:pt x="797382" y="4234497"/>
                  </a:lnTo>
                  <a:lnTo>
                    <a:pt x="797382" y="4245927"/>
                  </a:lnTo>
                  <a:lnTo>
                    <a:pt x="797382" y="4258627"/>
                  </a:lnTo>
                  <a:lnTo>
                    <a:pt x="846645" y="4258627"/>
                  </a:lnTo>
                  <a:lnTo>
                    <a:pt x="846645" y="4657471"/>
                  </a:lnTo>
                  <a:lnTo>
                    <a:pt x="797382" y="4657471"/>
                  </a:lnTo>
                  <a:lnTo>
                    <a:pt x="797382" y="4681601"/>
                  </a:lnTo>
                  <a:lnTo>
                    <a:pt x="846645" y="468160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601"/>
                  </a:lnTo>
                  <a:lnTo>
                    <a:pt x="1269974" y="4681601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601"/>
                  </a:lnTo>
                  <a:lnTo>
                    <a:pt x="1347190" y="4681601"/>
                  </a:lnTo>
                  <a:lnTo>
                    <a:pt x="1347190" y="4657471"/>
                  </a:lnTo>
                  <a:lnTo>
                    <a:pt x="1293482" y="4657471"/>
                  </a:lnTo>
                  <a:lnTo>
                    <a:pt x="1293482" y="4258627"/>
                  </a:lnTo>
                  <a:lnTo>
                    <a:pt x="1347190" y="4258627"/>
                  </a:lnTo>
                  <a:lnTo>
                    <a:pt x="1347190" y="4245927"/>
                  </a:lnTo>
                  <a:lnTo>
                    <a:pt x="1347190" y="4234497"/>
                  </a:lnTo>
                  <a:close/>
                </a:path>
                <a:path w="1347469" h="8315959">
                  <a:moveTo>
                    <a:pt x="1347190" y="3799916"/>
                  </a:moveTo>
                  <a:lnTo>
                    <a:pt x="797382" y="3799916"/>
                  </a:lnTo>
                  <a:lnTo>
                    <a:pt x="797382" y="3822789"/>
                  </a:lnTo>
                  <a:lnTo>
                    <a:pt x="1347190" y="3822789"/>
                  </a:lnTo>
                  <a:lnTo>
                    <a:pt x="1347190" y="3799916"/>
                  </a:lnTo>
                  <a:close/>
                </a:path>
                <a:path w="1347469" h="8315959">
                  <a:moveTo>
                    <a:pt x="1347190" y="3375672"/>
                  </a:moveTo>
                  <a:lnTo>
                    <a:pt x="1293482" y="3375672"/>
                  </a:lnTo>
                  <a:lnTo>
                    <a:pt x="1293482" y="2975914"/>
                  </a:lnTo>
                  <a:lnTo>
                    <a:pt x="1269974" y="2975914"/>
                  </a:lnTo>
                  <a:lnTo>
                    <a:pt x="1269974" y="3375672"/>
                  </a:lnTo>
                  <a:lnTo>
                    <a:pt x="870165" y="3375672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75672"/>
                  </a:lnTo>
                  <a:lnTo>
                    <a:pt x="797382" y="3375672"/>
                  </a:lnTo>
                  <a:lnTo>
                    <a:pt x="797382" y="3399815"/>
                  </a:lnTo>
                  <a:lnTo>
                    <a:pt x="846645" y="3399815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15"/>
                  </a:lnTo>
                  <a:lnTo>
                    <a:pt x="1269974" y="3399815"/>
                  </a:lnTo>
                  <a:lnTo>
                    <a:pt x="1269974" y="3799281"/>
                  </a:lnTo>
                  <a:lnTo>
                    <a:pt x="1293482" y="3799281"/>
                  </a:lnTo>
                  <a:lnTo>
                    <a:pt x="1293482" y="3399815"/>
                  </a:lnTo>
                  <a:lnTo>
                    <a:pt x="1347190" y="3399815"/>
                  </a:lnTo>
                  <a:lnTo>
                    <a:pt x="1347190" y="3375672"/>
                  </a:lnTo>
                  <a:close/>
                </a:path>
                <a:path w="1347469" h="8315959">
                  <a:moveTo>
                    <a:pt x="1347190" y="2952699"/>
                  </a:moveTo>
                  <a:lnTo>
                    <a:pt x="797382" y="2952699"/>
                  </a:lnTo>
                  <a:lnTo>
                    <a:pt x="797382" y="2975572"/>
                  </a:lnTo>
                  <a:lnTo>
                    <a:pt x="1347190" y="2975572"/>
                  </a:lnTo>
                  <a:lnTo>
                    <a:pt x="1347190" y="2952699"/>
                  </a:lnTo>
                  <a:close/>
                </a:path>
                <a:path w="1347469" h="8315959">
                  <a:moveTo>
                    <a:pt x="1347190" y="2105482"/>
                  </a:moveTo>
                  <a:lnTo>
                    <a:pt x="1293482" y="2105482"/>
                  </a:lnTo>
                  <a:lnTo>
                    <a:pt x="1293482" y="1693799"/>
                  </a:lnTo>
                  <a:lnTo>
                    <a:pt x="1269974" y="1693799"/>
                  </a:lnTo>
                  <a:lnTo>
                    <a:pt x="1269974" y="2105482"/>
                  </a:lnTo>
                  <a:lnTo>
                    <a:pt x="1269974" y="2129625"/>
                  </a:lnTo>
                  <a:lnTo>
                    <a:pt x="1269974" y="2528455"/>
                  </a:lnTo>
                  <a:lnTo>
                    <a:pt x="870165" y="2528455"/>
                  </a:lnTo>
                  <a:lnTo>
                    <a:pt x="870165" y="2129625"/>
                  </a:lnTo>
                  <a:lnTo>
                    <a:pt x="1269974" y="2129625"/>
                  </a:lnTo>
                  <a:lnTo>
                    <a:pt x="1269974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797382" y="2105482"/>
                  </a:lnTo>
                  <a:lnTo>
                    <a:pt x="797382" y="2116925"/>
                  </a:lnTo>
                  <a:lnTo>
                    <a:pt x="797382" y="2129625"/>
                  </a:lnTo>
                  <a:lnTo>
                    <a:pt x="846645" y="2129625"/>
                  </a:lnTo>
                  <a:lnTo>
                    <a:pt x="846645" y="2528455"/>
                  </a:lnTo>
                  <a:lnTo>
                    <a:pt x="797382" y="2528455"/>
                  </a:lnTo>
                  <a:lnTo>
                    <a:pt x="797382" y="2552598"/>
                  </a:lnTo>
                  <a:lnTo>
                    <a:pt x="846645" y="2552598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98"/>
                  </a:lnTo>
                  <a:lnTo>
                    <a:pt x="1269974" y="2552598"/>
                  </a:lnTo>
                  <a:lnTo>
                    <a:pt x="1269974" y="2952381"/>
                  </a:lnTo>
                  <a:lnTo>
                    <a:pt x="1293482" y="2952381"/>
                  </a:lnTo>
                  <a:lnTo>
                    <a:pt x="1293482" y="2552598"/>
                  </a:lnTo>
                  <a:lnTo>
                    <a:pt x="1347190" y="2552598"/>
                  </a:lnTo>
                  <a:lnTo>
                    <a:pt x="1347190" y="2528455"/>
                  </a:lnTo>
                  <a:lnTo>
                    <a:pt x="1293482" y="2528455"/>
                  </a:lnTo>
                  <a:lnTo>
                    <a:pt x="1293482" y="2129625"/>
                  </a:lnTo>
                  <a:lnTo>
                    <a:pt x="1347190" y="2129625"/>
                  </a:lnTo>
                  <a:lnTo>
                    <a:pt x="1347190" y="2116925"/>
                  </a:lnTo>
                  <a:lnTo>
                    <a:pt x="1347190" y="2105482"/>
                  </a:lnTo>
                  <a:close/>
                </a:path>
                <a:path w="1347469" h="8315959">
                  <a:moveTo>
                    <a:pt x="1347190" y="1670913"/>
                  </a:moveTo>
                  <a:lnTo>
                    <a:pt x="797382" y="1670913"/>
                  </a:lnTo>
                  <a:lnTo>
                    <a:pt x="797382" y="1693773"/>
                  </a:lnTo>
                  <a:lnTo>
                    <a:pt x="1347190" y="1693773"/>
                  </a:lnTo>
                  <a:lnTo>
                    <a:pt x="1347190" y="1670913"/>
                  </a:lnTo>
                  <a:close/>
                </a:path>
                <a:path w="1347469" h="8315959">
                  <a:moveTo>
                    <a:pt x="1347190" y="399453"/>
                  </a:moveTo>
                  <a:lnTo>
                    <a:pt x="1293482" y="399453"/>
                  </a:lnTo>
                  <a:lnTo>
                    <a:pt x="1293482" y="0"/>
                  </a:lnTo>
                  <a:lnTo>
                    <a:pt x="1269974" y="0"/>
                  </a:lnTo>
                  <a:lnTo>
                    <a:pt x="1269974" y="399453"/>
                  </a:lnTo>
                  <a:lnTo>
                    <a:pt x="870165" y="399453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399453"/>
                  </a:lnTo>
                  <a:lnTo>
                    <a:pt x="446836" y="399453"/>
                  </a:lnTo>
                  <a:lnTo>
                    <a:pt x="446836" y="0"/>
                  </a:lnTo>
                  <a:lnTo>
                    <a:pt x="423329" y="0"/>
                  </a:lnTo>
                  <a:lnTo>
                    <a:pt x="423329" y="399453"/>
                  </a:lnTo>
                  <a:lnTo>
                    <a:pt x="23520" y="399453"/>
                  </a:lnTo>
                  <a:lnTo>
                    <a:pt x="23520" y="609"/>
                  </a:lnTo>
                  <a:lnTo>
                    <a:pt x="0" y="609"/>
                  </a:lnTo>
                  <a:lnTo>
                    <a:pt x="0" y="1383868"/>
                  </a:lnTo>
                  <a:lnTo>
                    <a:pt x="23520" y="1383868"/>
                  </a:lnTo>
                  <a:lnTo>
                    <a:pt x="23520" y="1270800"/>
                  </a:lnTo>
                  <a:lnTo>
                    <a:pt x="423329" y="1270800"/>
                  </a:lnTo>
                  <a:lnTo>
                    <a:pt x="423329" y="1383868"/>
                  </a:lnTo>
                  <a:lnTo>
                    <a:pt x="446836" y="1383868"/>
                  </a:lnTo>
                  <a:lnTo>
                    <a:pt x="446836" y="1270800"/>
                  </a:lnTo>
                  <a:lnTo>
                    <a:pt x="846645" y="1270800"/>
                  </a:lnTo>
                  <a:lnTo>
                    <a:pt x="846645" y="1670278"/>
                  </a:lnTo>
                  <a:lnTo>
                    <a:pt x="870165" y="1670278"/>
                  </a:lnTo>
                  <a:lnTo>
                    <a:pt x="870165" y="1270800"/>
                  </a:lnTo>
                  <a:lnTo>
                    <a:pt x="1269974" y="1270800"/>
                  </a:lnTo>
                  <a:lnTo>
                    <a:pt x="1269974" y="1670278"/>
                  </a:lnTo>
                  <a:lnTo>
                    <a:pt x="1293482" y="1670278"/>
                  </a:lnTo>
                  <a:lnTo>
                    <a:pt x="1293482" y="1270800"/>
                  </a:lnTo>
                  <a:lnTo>
                    <a:pt x="1347190" y="1270800"/>
                  </a:lnTo>
                  <a:lnTo>
                    <a:pt x="1347190" y="1246670"/>
                  </a:lnTo>
                  <a:lnTo>
                    <a:pt x="1293482" y="1246670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46670"/>
                  </a:lnTo>
                  <a:lnTo>
                    <a:pt x="870165" y="1246670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46670"/>
                  </a:lnTo>
                  <a:lnTo>
                    <a:pt x="446836" y="1246670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46670"/>
                  </a:lnTo>
                  <a:lnTo>
                    <a:pt x="23520" y="1246670"/>
                  </a:lnTo>
                  <a:lnTo>
                    <a:pt x="23520" y="846556"/>
                  </a:lnTo>
                  <a:lnTo>
                    <a:pt x="1347190" y="846556"/>
                  </a:lnTo>
                  <a:lnTo>
                    <a:pt x="1347190" y="823696"/>
                  </a:lnTo>
                  <a:lnTo>
                    <a:pt x="23520" y="823696"/>
                  </a:lnTo>
                  <a:lnTo>
                    <a:pt x="23520" y="423583"/>
                  </a:lnTo>
                  <a:lnTo>
                    <a:pt x="423329" y="423583"/>
                  </a:lnTo>
                  <a:lnTo>
                    <a:pt x="423329" y="823379"/>
                  </a:lnTo>
                  <a:lnTo>
                    <a:pt x="446836" y="823379"/>
                  </a:lnTo>
                  <a:lnTo>
                    <a:pt x="446836" y="423583"/>
                  </a:lnTo>
                  <a:lnTo>
                    <a:pt x="846645" y="423583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583"/>
                  </a:lnTo>
                  <a:lnTo>
                    <a:pt x="1269974" y="423583"/>
                  </a:lnTo>
                  <a:lnTo>
                    <a:pt x="1269974" y="823379"/>
                  </a:lnTo>
                  <a:lnTo>
                    <a:pt x="1293482" y="823379"/>
                  </a:lnTo>
                  <a:lnTo>
                    <a:pt x="1293482" y="423583"/>
                  </a:lnTo>
                  <a:lnTo>
                    <a:pt x="1347190" y="423583"/>
                  </a:lnTo>
                  <a:lnTo>
                    <a:pt x="1347190" y="399453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64126" y="9628479"/>
              <a:ext cx="870585" cy="659130"/>
            </a:xfrm>
            <a:custGeom>
              <a:avLst/>
              <a:gdLst/>
              <a:ahLst/>
              <a:cxnLst/>
              <a:rect l="l" t="t" r="r" b="b"/>
              <a:pathLst>
                <a:path w="870584" h="659129">
                  <a:moveTo>
                    <a:pt x="23507" y="423443"/>
                  </a:moveTo>
                  <a:lnTo>
                    <a:pt x="0" y="423443"/>
                  </a:lnTo>
                  <a:lnTo>
                    <a:pt x="0" y="658533"/>
                  </a:lnTo>
                  <a:lnTo>
                    <a:pt x="23507" y="658533"/>
                  </a:lnTo>
                  <a:lnTo>
                    <a:pt x="23507" y="423443"/>
                  </a:lnTo>
                  <a:close/>
                </a:path>
                <a:path w="870584" h="659129">
                  <a:moveTo>
                    <a:pt x="446836" y="423443"/>
                  </a:moveTo>
                  <a:lnTo>
                    <a:pt x="423316" y="423443"/>
                  </a:lnTo>
                  <a:lnTo>
                    <a:pt x="423316" y="658533"/>
                  </a:lnTo>
                  <a:lnTo>
                    <a:pt x="446836" y="658533"/>
                  </a:lnTo>
                  <a:lnTo>
                    <a:pt x="446836" y="423443"/>
                  </a:lnTo>
                  <a:close/>
                </a:path>
                <a:path w="870584" h="659129">
                  <a:moveTo>
                    <a:pt x="870153" y="423443"/>
                  </a:moveTo>
                  <a:lnTo>
                    <a:pt x="846645" y="423443"/>
                  </a:lnTo>
                  <a:lnTo>
                    <a:pt x="846645" y="658533"/>
                  </a:lnTo>
                  <a:lnTo>
                    <a:pt x="870153" y="658533"/>
                  </a:lnTo>
                  <a:lnTo>
                    <a:pt x="870153" y="423443"/>
                  </a:lnTo>
                  <a:close/>
                </a:path>
                <a:path w="870584" h="659129">
                  <a:moveTo>
                    <a:pt x="870153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53" y="399923"/>
                  </a:lnTo>
                  <a:lnTo>
                    <a:pt x="870153" y="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05651" y="362203"/>
            <a:ext cx="10191750" cy="1734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200" spc="385"/>
              <a:t>Stream</a:t>
            </a:r>
            <a:r>
              <a:rPr dirty="0" sz="11200" spc="-300"/>
              <a:t> </a:t>
            </a:r>
            <a:r>
              <a:rPr dirty="0" sz="11200" spc="484"/>
              <a:t>Video</a:t>
            </a:r>
            <a:endParaRPr sz="11200"/>
          </a:p>
        </p:txBody>
      </p:sp>
      <p:grpSp>
        <p:nvGrpSpPr>
          <p:cNvPr id="18" name="object 18"/>
          <p:cNvGrpSpPr/>
          <p:nvPr/>
        </p:nvGrpSpPr>
        <p:grpSpPr>
          <a:xfrm>
            <a:off x="617374" y="3340441"/>
            <a:ext cx="17135475" cy="6457950"/>
            <a:chOff x="617374" y="3340441"/>
            <a:chExt cx="17135475" cy="6457950"/>
          </a:xfrm>
        </p:grpSpPr>
        <p:sp>
          <p:nvSpPr>
            <p:cNvPr id="19" name="object 19"/>
            <p:cNvSpPr/>
            <p:nvPr/>
          </p:nvSpPr>
          <p:spPr>
            <a:xfrm>
              <a:off x="631875" y="3354954"/>
              <a:ext cx="17106900" cy="6429375"/>
            </a:xfrm>
            <a:custGeom>
              <a:avLst/>
              <a:gdLst/>
              <a:ahLst/>
              <a:cxnLst/>
              <a:rect l="l" t="t" r="r" b="b"/>
              <a:pathLst>
                <a:path w="17106900" h="6429375">
                  <a:moveTo>
                    <a:pt x="17106307" y="6428923"/>
                  </a:moveTo>
                  <a:lnTo>
                    <a:pt x="0" y="6428923"/>
                  </a:lnTo>
                  <a:lnTo>
                    <a:pt x="0" y="0"/>
                  </a:lnTo>
                  <a:lnTo>
                    <a:pt x="17106307" y="0"/>
                  </a:lnTo>
                  <a:lnTo>
                    <a:pt x="17106307" y="6428923"/>
                  </a:lnTo>
                  <a:close/>
                </a:path>
              </a:pathLst>
            </a:custGeom>
            <a:solidFill>
              <a:srgbClr val="E4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7372" y="3340442"/>
              <a:ext cx="17135475" cy="6457950"/>
            </a:xfrm>
            <a:custGeom>
              <a:avLst/>
              <a:gdLst/>
              <a:ahLst/>
              <a:cxnLst/>
              <a:rect l="l" t="t" r="r" b="b"/>
              <a:pathLst>
                <a:path w="17135475" h="6457950">
                  <a:moveTo>
                    <a:pt x="17135310" y="0"/>
                  </a:moveTo>
                  <a:lnTo>
                    <a:pt x="17106303" y="0"/>
                  </a:lnTo>
                  <a:lnTo>
                    <a:pt x="17106303" y="29032"/>
                  </a:lnTo>
                  <a:lnTo>
                    <a:pt x="17106303" y="6428930"/>
                  </a:lnTo>
                  <a:lnTo>
                    <a:pt x="28994" y="6428930"/>
                  </a:lnTo>
                  <a:lnTo>
                    <a:pt x="28994" y="29032"/>
                  </a:lnTo>
                  <a:lnTo>
                    <a:pt x="17106303" y="29032"/>
                  </a:lnTo>
                  <a:lnTo>
                    <a:pt x="17106303" y="0"/>
                  </a:lnTo>
                  <a:lnTo>
                    <a:pt x="28994" y="0"/>
                  </a:lnTo>
                  <a:lnTo>
                    <a:pt x="0" y="0"/>
                  </a:lnTo>
                  <a:lnTo>
                    <a:pt x="0" y="6457950"/>
                  </a:lnTo>
                  <a:lnTo>
                    <a:pt x="28994" y="6457950"/>
                  </a:lnTo>
                  <a:lnTo>
                    <a:pt x="17106303" y="6457950"/>
                  </a:lnTo>
                  <a:lnTo>
                    <a:pt x="17135310" y="6457950"/>
                  </a:lnTo>
                  <a:lnTo>
                    <a:pt x="17135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4246245" marR="5671185">
              <a:lnSpc>
                <a:spcPct val="111100"/>
              </a:lnSpc>
              <a:spcBef>
                <a:spcPts val="100"/>
              </a:spcBef>
              <a:tabLst>
                <a:tab pos="5814695" algn="l"/>
                <a:tab pos="6215380" algn="l"/>
              </a:tabLst>
            </a:pPr>
            <a:r>
              <a:rPr dirty="0" spc="75"/>
              <a:t>C</a:t>
            </a:r>
            <a:r>
              <a:rPr dirty="0" spc="-455"/>
              <a:t> </a:t>
            </a:r>
            <a:r>
              <a:rPr dirty="0" spc="110"/>
              <a:t>O</a:t>
            </a:r>
            <a:r>
              <a:rPr dirty="0" spc="-455"/>
              <a:t> </a:t>
            </a:r>
            <a:r>
              <a:rPr dirty="0" spc="30"/>
              <a:t>D</a:t>
            </a:r>
            <a:r>
              <a:rPr dirty="0" spc="-455"/>
              <a:t> </a:t>
            </a:r>
            <a:r>
              <a:rPr dirty="0" spc="185"/>
              <a:t>E</a:t>
            </a:r>
            <a:r>
              <a:rPr dirty="0"/>
              <a:t>	</a:t>
            </a:r>
            <a:r>
              <a:rPr dirty="0" spc="185"/>
              <a:t>E</a:t>
            </a:r>
            <a:r>
              <a:rPr dirty="0" spc="-455"/>
              <a:t> </a:t>
            </a:r>
            <a:r>
              <a:rPr dirty="0" spc="155"/>
              <a:t>X</a:t>
            </a:r>
            <a:r>
              <a:rPr dirty="0" spc="-455"/>
              <a:t> </a:t>
            </a:r>
            <a:r>
              <a:rPr dirty="0" spc="70"/>
              <a:t>P</a:t>
            </a:r>
            <a:r>
              <a:rPr dirty="0" spc="-455"/>
              <a:t> </a:t>
            </a:r>
            <a:r>
              <a:rPr dirty="0" spc="-40"/>
              <a:t>L</a:t>
            </a:r>
            <a:r>
              <a:rPr dirty="0" spc="-455"/>
              <a:t> </a:t>
            </a:r>
            <a:r>
              <a:rPr dirty="0" spc="265"/>
              <a:t>A</a:t>
            </a:r>
            <a:r>
              <a:rPr dirty="0" spc="-455"/>
              <a:t> </a:t>
            </a:r>
            <a:r>
              <a:rPr dirty="0" spc="45"/>
              <a:t>N</a:t>
            </a:r>
            <a:r>
              <a:rPr dirty="0" spc="-455"/>
              <a:t> </a:t>
            </a:r>
            <a:r>
              <a:rPr dirty="0" spc="265"/>
              <a:t>A</a:t>
            </a:r>
            <a:r>
              <a:rPr dirty="0" spc="-455"/>
              <a:t> </a:t>
            </a:r>
            <a:r>
              <a:rPr dirty="0" spc="-5"/>
              <a:t>T</a:t>
            </a:r>
            <a:r>
              <a:rPr dirty="0" spc="-455"/>
              <a:t> </a:t>
            </a:r>
            <a:r>
              <a:rPr dirty="0" spc="-525"/>
              <a:t>I</a:t>
            </a:r>
            <a:r>
              <a:rPr dirty="0" spc="-455"/>
              <a:t> </a:t>
            </a:r>
            <a:r>
              <a:rPr dirty="0" spc="110"/>
              <a:t>O</a:t>
            </a:r>
            <a:r>
              <a:rPr dirty="0" spc="-455"/>
              <a:t> </a:t>
            </a:r>
            <a:r>
              <a:rPr dirty="0" spc="25"/>
              <a:t>N  </a:t>
            </a:r>
            <a:r>
              <a:rPr dirty="0" spc="75"/>
              <a:t>C</a:t>
            </a:r>
            <a:r>
              <a:rPr dirty="0" spc="-455"/>
              <a:t> </a:t>
            </a:r>
            <a:r>
              <a:rPr dirty="0" spc="-40"/>
              <a:t>L</a:t>
            </a:r>
            <a:r>
              <a:rPr dirty="0" spc="-455"/>
              <a:t> </a:t>
            </a:r>
            <a:r>
              <a:rPr dirty="0" spc="-525"/>
              <a:t>I</a:t>
            </a:r>
            <a:r>
              <a:rPr dirty="0" spc="-455"/>
              <a:t> </a:t>
            </a:r>
            <a:r>
              <a:rPr dirty="0" spc="185"/>
              <a:t>E</a:t>
            </a:r>
            <a:r>
              <a:rPr dirty="0" spc="-455"/>
              <a:t> </a:t>
            </a:r>
            <a:r>
              <a:rPr dirty="0" spc="45"/>
              <a:t>N</a:t>
            </a:r>
            <a:r>
              <a:rPr dirty="0" spc="-455"/>
              <a:t> </a:t>
            </a:r>
            <a:r>
              <a:rPr dirty="0" spc="-5"/>
              <a:t>T</a:t>
            </a:r>
            <a:r>
              <a:rPr dirty="0"/>
              <a:t>	</a:t>
            </a:r>
            <a:r>
              <a:rPr dirty="0" spc="30"/>
              <a:t>S</a:t>
            </a:r>
            <a:r>
              <a:rPr dirty="0" spc="-455"/>
              <a:t> </a:t>
            </a:r>
            <a:r>
              <a:rPr dirty="0" spc="-525"/>
              <a:t>I</a:t>
            </a:r>
            <a:r>
              <a:rPr dirty="0" spc="-455"/>
              <a:t> </a:t>
            </a:r>
            <a:r>
              <a:rPr dirty="0" spc="30"/>
              <a:t>D</a:t>
            </a:r>
            <a:r>
              <a:rPr dirty="0" spc="-455"/>
              <a:t> </a:t>
            </a:r>
            <a:r>
              <a:rPr dirty="0" spc="185"/>
              <a:t>E</a:t>
            </a:r>
          </a:p>
          <a:p>
            <a:pPr>
              <a:lnSpc>
                <a:spcPct val="100000"/>
              </a:lnSpc>
            </a:pPr>
            <a:endParaRPr sz="38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/>
          </a:p>
          <a:p>
            <a:pPr marL="12700">
              <a:lnSpc>
                <a:spcPct val="100000"/>
              </a:lnSpc>
            </a:pPr>
            <a:r>
              <a:rPr dirty="0" sz="3800" spc="110"/>
              <a:t>Client</a:t>
            </a:r>
            <a:r>
              <a:rPr dirty="0" sz="3800" spc="-35"/>
              <a:t> </a:t>
            </a:r>
            <a:r>
              <a:rPr dirty="0" sz="3800" spc="100"/>
              <a:t>Side</a:t>
            </a:r>
            <a:endParaRPr sz="3800"/>
          </a:p>
          <a:p>
            <a:pPr marL="571500" indent="-559435">
              <a:lnSpc>
                <a:spcPct val="100000"/>
              </a:lnSpc>
              <a:spcBef>
                <a:spcPts val="815"/>
              </a:spcBef>
              <a:buSzPct val="89393"/>
              <a:buFont typeface="Microsoft Sans Serif"/>
              <a:buAutoNum type="romanLcParenBoth"/>
              <a:tabLst>
                <a:tab pos="572135" algn="l"/>
              </a:tabLst>
            </a:pPr>
            <a:r>
              <a:rPr dirty="0" sz="3300" spc="160" b="0">
                <a:latin typeface="Lucida Sans Unicode"/>
                <a:cs typeface="Lucida Sans Unicode"/>
              </a:rPr>
              <a:t>Check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-95" b="0">
                <a:latin typeface="Lucida Sans Unicode"/>
                <a:cs typeface="Lucida Sans Unicode"/>
              </a:rPr>
              <a:t>if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95" b="0">
                <a:latin typeface="Lucida Sans Unicode"/>
                <a:cs typeface="Lucida Sans Unicode"/>
              </a:rPr>
              <a:t>data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2950" spc="265" b="0">
                <a:latin typeface="Microsoft Sans Serif"/>
                <a:cs typeface="Microsoft Sans Serif"/>
              </a:rPr>
              <a:t>&lt;</a:t>
            </a:r>
            <a:r>
              <a:rPr dirty="0" sz="2950" spc="300" b="0">
                <a:latin typeface="Microsoft Sans Serif"/>
                <a:cs typeface="Microsoft Sans Serif"/>
              </a:rPr>
              <a:t> </a:t>
            </a:r>
            <a:r>
              <a:rPr dirty="0" sz="3300" spc="95" b="0">
                <a:latin typeface="Lucida Sans Unicode"/>
                <a:cs typeface="Lucida Sans Unicode"/>
              </a:rPr>
              <a:t>overall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95" b="0">
                <a:latin typeface="Lucida Sans Unicode"/>
                <a:cs typeface="Lucida Sans Unicode"/>
              </a:rPr>
              <a:t>data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b="0">
                <a:latin typeface="Lucida Sans Unicode"/>
                <a:cs typeface="Lucida Sans Unicode"/>
              </a:rPr>
              <a:t>size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2950" spc="95" b="0">
                <a:latin typeface="Microsoft Sans Serif"/>
                <a:cs typeface="Microsoft Sans Serif"/>
              </a:rPr>
              <a:t>(</a:t>
            </a:r>
            <a:r>
              <a:rPr dirty="0" sz="3300" spc="95" b="0">
                <a:latin typeface="Lucida Sans Unicode"/>
                <a:cs typeface="Lucida Sans Unicode"/>
              </a:rPr>
              <a:t>takes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95" b="0">
                <a:latin typeface="Lucida Sans Unicode"/>
                <a:cs typeface="Lucida Sans Unicode"/>
              </a:rPr>
              <a:t>data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114" b="0">
                <a:latin typeface="Lucida Sans Unicode"/>
                <a:cs typeface="Lucida Sans Unicode"/>
              </a:rPr>
              <a:t>and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155" b="0">
                <a:latin typeface="Lucida Sans Unicode"/>
                <a:cs typeface="Lucida Sans Unicode"/>
              </a:rPr>
              <a:t>append</a:t>
            </a:r>
            <a:r>
              <a:rPr dirty="0" sz="3300" spc="35" b="0">
                <a:latin typeface="Lucida Sans Unicode"/>
                <a:cs typeface="Lucida Sans Unicode"/>
              </a:rPr>
              <a:t> </a:t>
            </a:r>
            <a:r>
              <a:rPr dirty="0" sz="3300" spc="125" b="0">
                <a:latin typeface="Lucida Sans Unicode"/>
                <a:cs typeface="Lucida Sans Unicode"/>
              </a:rPr>
              <a:t>data</a:t>
            </a:r>
            <a:r>
              <a:rPr dirty="0" sz="2950" spc="125" b="0">
                <a:latin typeface="Microsoft Sans Serif"/>
                <a:cs typeface="Microsoft Sans Serif"/>
              </a:rPr>
              <a:t>)</a:t>
            </a:r>
            <a:endParaRPr sz="2950">
              <a:latin typeface="Microsoft Sans Serif"/>
              <a:cs typeface="Microsoft Sans Serif"/>
            </a:endParaRPr>
          </a:p>
          <a:p>
            <a:pPr marL="697230" indent="-685165">
              <a:lnSpc>
                <a:spcPct val="100000"/>
              </a:lnSpc>
              <a:spcBef>
                <a:spcPts val="840"/>
              </a:spcBef>
              <a:buSzPct val="89393"/>
              <a:buFont typeface="Microsoft Sans Serif"/>
              <a:buAutoNum type="romanLcParenBoth"/>
              <a:tabLst>
                <a:tab pos="697865" algn="l"/>
              </a:tabLst>
            </a:pPr>
            <a:r>
              <a:rPr dirty="0" sz="3300" spc="120" b="0">
                <a:latin typeface="Lucida Sans Unicode"/>
                <a:cs typeface="Lucida Sans Unicode"/>
              </a:rPr>
              <a:t>Client</a:t>
            </a:r>
            <a:r>
              <a:rPr dirty="0" sz="2950" spc="120" b="0">
                <a:latin typeface="Microsoft Sans Serif"/>
                <a:cs typeface="Microsoft Sans Serif"/>
              </a:rPr>
              <a:t>_</a:t>
            </a:r>
            <a:r>
              <a:rPr dirty="0" sz="3300" spc="120" b="0">
                <a:latin typeface="Lucida Sans Unicode"/>
                <a:cs typeface="Lucida Sans Unicode"/>
              </a:rPr>
              <a:t>socket.rec</a:t>
            </a:r>
            <a:r>
              <a:rPr dirty="0" sz="2950" spc="120" b="0">
                <a:latin typeface="Microsoft Sans Serif"/>
                <a:cs typeface="Microsoft Sans Serif"/>
              </a:rPr>
              <a:t>(</a:t>
            </a:r>
            <a:r>
              <a:rPr dirty="0" sz="3300" spc="120" b="0">
                <a:latin typeface="Lucida Sans Unicode"/>
                <a:cs typeface="Lucida Sans Unicode"/>
              </a:rPr>
              <a:t>4*1024</a:t>
            </a:r>
            <a:r>
              <a:rPr dirty="0" sz="2950" spc="120" b="0">
                <a:latin typeface="Microsoft Sans Serif"/>
                <a:cs typeface="Microsoft Sans Serif"/>
              </a:rPr>
              <a:t>)</a:t>
            </a:r>
            <a:r>
              <a:rPr dirty="0" sz="3300" spc="120" b="0">
                <a:latin typeface="Lucida Sans Unicode"/>
                <a:cs typeface="Lucida Sans Unicode"/>
              </a:rPr>
              <a:t>,</a:t>
            </a:r>
            <a:r>
              <a:rPr dirty="0" sz="3300" spc="45" b="0">
                <a:latin typeface="Lucida Sans Unicode"/>
                <a:cs typeface="Lucida Sans Unicode"/>
              </a:rPr>
              <a:t> </a:t>
            </a:r>
            <a:r>
              <a:rPr dirty="0" sz="3300" spc="90" b="0">
                <a:latin typeface="Lucida Sans Unicode"/>
                <a:cs typeface="Lucida Sans Unicode"/>
              </a:rPr>
              <a:t>here</a:t>
            </a:r>
            <a:r>
              <a:rPr dirty="0" sz="3300" spc="50" b="0">
                <a:latin typeface="Lucida Sans Unicode"/>
                <a:cs typeface="Lucida Sans Unicode"/>
              </a:rPr>
              <a:t> </a:t>
            </a:r>
            <a:r>
              <a:rPr dirty="0" sz="2950" spc="150" b="0">
                <a:latin typeface="Microsoft Sans Serif"/>
                <a:cs typeface="Microsoft Sans Serif"/>
              </a:rPr>
              <a:t>(</a:t>
            </a:r>
            <a:r>
              <a:rPr dirty="0" sz="3300" spc="150" b="0">
                <a:latin typeface="Lucida Sans Unicode"/>
                <a:cs typeface="Lucida Sans Unicode"/>
              </a:rPr>
              <a:t>4*1024</a:t>
            </a:r>
            <a:r>
              <a:rPr dirty="0" sz="2950" spc="150" b="0">
                <a:latin typeface="Microsoft Sans Serif"/>
                <a:cs typeface="Microsoft Sans Serif"/>
              </a:rPr>
              <a:t>)</a:t>
            </a:r>
            <a:r>
              <a:rPr dirty="0" sz="2950" spc="315" b="0">
                <a:latin typeface="Microsoft Sans Serif"/>
                <a:cs typeface="Microsoft Sans Serif"/>
              </a:rPr>
              <a:t> </a:t>
            </a:r>
            <a:r>
              <a:rPr dirty="0" sz="3300" spc="-40" b="0">
                <a:latin typeface="Lucida Sans Unicode"/>
                <a:cs typeface="Lucida Sans Unicode"/>
              </a:rPr>
              <a:t>is</a:t>
            </a:r>
            <a:r>
              <a:rPr dirty="0" sz="3300" spc="45" b="0">
                <a:latin typeface="Lucida Sans Unicode"/>
                <a:cs typeface="Lucida Sans Unicode"/>
              </a:rPr>
              <a:t> </a:t>
            </a:r>
            <a:r>
              <a:rPr dirty="0" sz="3300" spc="95" b="0">
                <a:latin typeface="Lucida Sans Unicode"/>
                <a:cs typeface="Lucida Sans Unicode"/>
              </a:rPr>
              <a:t>data</a:t>
            </a:r>
            <a:r>
              <a:rPr dirty="0" sz="3300" spc="50" b="0">
                <a:latin typeface="Lucida Sans Unicode"/>
                <a:cs typeface="Lucida Sans Unicode"/>
              </a:rPr>
              <a:t> </a:t>
            </a:r>
            <a:r>
              <a:rPr dirty="0" sz="3300" spc="145" b="0">
                <a:latin typeface="Lucida Sans Unicode"/>
                <a:cs typeface="Lucida Sans Unicode"/>
              </a:rPr>
              <a:t>received</a:t>
            </a:r>
            <a:r>
              <a:rPr dirty="0" sz="3300" spc="50" b="0">
                <a:latin typeface="Lucida Sans Unicode"/>
                <a:cs typeface="Lucida Sans Unicode"/>
              </a:rPr>
              <a:t> </a:t>
            </a:r>
            <a:r>
              <a:rPr dirty="0" sz="3300" spc="5" b="0">
                <a:latin typeface="Lucida Sans Unicode"/>
                <a:cs typeface="Lucida Sans Unicode"/>
              </a:rPr>
              <a:t>in</a:t>
            </a:r>
            <a:r>
              <a:rPr dirty="0" sz="3300" spc="45" b="0">
                <a:latin typeface="Lucida Sans Unicode"/>
                <a:cs typeface="Lucida Sans Unicode"/>
              </a:rPr>
              <a:t> </a:t>
            </a:r>
            <a:r>
              <a:rPr dirty="0" sz="3300" spc="65" b="0">
                <a:latin typeface="Lucida Sans Unicode"/>
                <a:cs typeface="Lucida Sans Unicode"/>
              </a:rPr>
              <a:t>bytes.</a:t>
            </a:r>
            <a:endParaRPr sz="3300">
              <a:latin typeface="Lucida Sans Unicode"/>
              <a:cs typeface="Lucida Sans Unicode"/>
            </a:endParaRPr>
          </a:p>
          <a:p>
            <a:pPr marL="822960" indent="-810895">
              <a:lnSpc>
                <a:spcPct val="100000"/>
              </a:lnSpc>
              <a:spcBef>
                <a:spcPts val="840"/>
              </a:spcBef>
              <a:buSzPct val="89393"/>
              <a:buFont typeface="Microsoft Sans Serif"/>
              <a:buAutoNum type="romanLcParenBoth"/>
              <a:tabLst>
                <a:tab pos="823594" algn="l"/>
              </a:tabLst>
            </a:pPr>
            <a:r>
              <a:rPr dirty="0" sz="3300" spc="105" b="0">
                <a:latin typeface="Lucida Sans Unicode"/>
                <a:cs typeface="Lucida Sans Unicode"/>
              </a:rPr>
              <a:t>Take</a:t>
            </a:r>
            <a:r>
              <a:rPr dirty="0" sz="3300" spc="10" b="0">
                <a:latin typeface="Lucida Sans Unicode"/>
                <a:cs typeface="Lucida Sans Unicode"/>
              </a:rPr>
              <a:t> </a:t>
            </a:r>
            <a:r>
              <a:rPr dirty="0" sz="3300" spc="40" b="0">
                <a:latin typeface="Lucida Sans Unicode"/>
                <a:cs typeface="Lucida Sans Unicode"/>
              </a:rPr>
              <a:t>all</a:t>
            </a:r>
            <a:r>
              <a:rPr dirty="0" sz="3300" spc="10" b="0">
                <a:latin typeface="Lucida Sans Unicode"/>
                <a:cs typeface="Lucida Sans Unicode"/>
              </a:rPr>
              <a:t> </a:t>
            </a:r>
            <a:r>
              <a:rPr dirty="0" sz="3300" spc="50" b="0">
                <a:latin typeface="Lucida Sans Unicode"/>
                <a:cs typeface="Lucida Sans Unicode"/>
              </a:rPr>
              <a:t>data.</a:t>
            </a:r>
            <a:endParaRPr sz="3300">
              <a:latin typeface="Lucida Sans Unicode"/>
              <a:cs typeface="Lucida Sans Unicode"/>
            </a:endParaRPr>
          </a:p>
          <a:p>
            <a:pPr marL="817244" indent="-805180">
              <a:lnSpc>
                <a:spcPct val="100000"/>
              </a:lnSpc>
              <a:spcBef>
                <a:spcPts val="840"/>
              </a:spcBef>
              <a:buSzPct val="89393"/>
              <a:buFont typeface="Microsoft Sans Serif"/>
              <a:buAutoNum type="romanLcParenBoth"/>
              <a:tabLst>
                <a:tab pos="817880" algn="l"/>
              </a:tabLst>
            </a:pPr>
            <a:r>
              <a:rPr dirty="0" sz="3300" spc="150" b="0">
                <a:latin typeface="Lucida Sans Unicode"/>
                <a:cs typeface="Lucida Sans Unicode"/>
              </a:rPr>
              <a:t>Unnpack</a:t>
            </a:r>
            <a:r>
              <a:rPr dirty="0" sz="3300" spc="-10" b="0">
                <a:latin typeface="Lucida Sans Unicode"/>
                <a:cs typeface="Lucida Sans Unicode"/>
              </a:rPr>
              <a:t> </a:t>
            </a:r>
            <a:r>
              <a:rPr dirty="0" sz="3300" spc="50" b="0">
                <a:latin typeface="Lucida Sans Unicode"/>
                <a:cs typeface="Lucida Sans Unicode"/>
              </a:rPr>
              <a:t>data.</a:t>
            </a:r>
            <a:endParaRPr sz="3300">
              <a:latin typeface="Lucida Sans Unicode"/>
              <a:cs typeface="Lucida Sans Unicode"/>
            </a:endParaRPr>
          </a:p>
          <a:p>
            <a:pPr marL="692150" indent="-680085">
              <a:lnSpc>
                <a:spcPct val="100000"/>
              </a:lnSpc>
              <a:spcBef>
                <a:spcPts val="840"/>
              </a:spcBef>
              <a:buSzPct val="89393"/>
              <a:buFont typeface="Microsoft Sans Serif"/>
              <a:buAutoNum type="romanLcParenBoth"/>
              <a:tabLst>
                <a:tab pos="692785" algn="l"/>
              </a:tabLst>
            </a:pPr>
            <a:r>
              <a:rPr dirty="0" sz="3300" spc="160" b="0">
                <a:latin typeface="Lucida Sans Unicode"/>
                <a:cs typeface="Lucida Sans Unicode"/>
              </a:rPr>
              <a:t>Check</a:t>
            </a:r>
            <a:r>
              <a:rPr dirty="0" sz="3300" spc="25" b="0">
                <a:latin typeface="Lucida Sans Unicode"/>
                <a:cs typeface="Lucida Sans Unicode"/>
              </a:rPr>
              <a:t> </a:t>
            </a:r>
            <a:r>
              <a:rPr dirty="0" sz="3300" spc="85" b="0">
                <a:latin typeface="Lucida Sans Unicode"/>
                <a:cs typeface="Lucida Sans Unicode"/>
              </a:rPr>
              <a:t>len</a:t>
            </a:r>
            <a:r>
              <a:rPr dirty="0" sz="3300" spc="30" b="0">
                <a:latin typeface="Lucida Sans Unicode"/>
                <a:cs typeface="Lucida Sans Unicode"/>
              </a:rPr>
              <a:t> </a:t>
            </a:r>
            <a:r>
              <a:rPr dirty="0" sz="3300" spc="114" b="0">
                <a:latin typeface="Lucida Sans Unicode"/>
                <a:cs typeface="Lucida Sans Unicode"/>
              </a:rPr>
              <a:t>and</a:t>
            </a:r>
            <a:r>
              <a:rPr dirty="0" sz="3300" spc="30" b="0">
                <a:latin typeface="Lucida Sans Unicode"/>
                <a:cs typeface="Lucida Sans Unicode"/>
              </a:rPr>
              <a:t> </a:t>
            </a:r>
            <a:r>
              <a:rPr dirty="0" sz="3300" spc="135" b="0">
                <a:latin typeface="Lucida Sans Unicode"/>
                <a:cs typeface="Lucida Sans Unicode"/>
              </a:rPr>
              <a:t>receive</a:t>
            </a:r>
            <a:r>
              <a:rPr dirty="0" sz="3300" spc="30" b="0">
                <a:latin typeface="Lucida Sans Unicode"/>
                <a:cs typeface="Lucida Sans Unicode"/>
              </a:rPr>
              <a:t> </a:t>
            </a:r>
            <a:r>
              <a:rPr dirty="0" sz="3300" spc="85" b="0">
                <a:latin typeface="Lucida Sans Unicode"/>
                <a:cs typeface="Lucida Sans Unicode"/>
              </a:rPr>
              <a:t>packets.</a:t>
            </a:r>
            <a:endParaRPr sz="3300">
              <a:latin typeface="Lucida Sans Unicode"/>
              <a:cs typeface="Lucida Sans Unicode"/>
            </a:endParaRPr>
          </a:p>
          <a:p>
            <a:pPr marL="817244" indent="-805180">
              <a:lnSpc>
                <a:spcPct val="100000"/>
              </a:lnSpc>
              <a:spcBef>
                <a:spcPts val="840"/>
              </a:spcBef>
              <a:buSzPct val="89393"/>
              <a:buFont typeface="Microsoft Sans Serif"/>
              <a:buAutoNum type="romanLcParenBoth"/>
              <a:tabLst>
                <a:tab pos="817880" algn="l"/>
              </a:tabLst>
            </a:pPr>
            <a:r>
              <a:rPr dirty="0" sz="3300" spc="180" b="0">
                <a:latin typeface="Lucida Sans Unicode"/>
                <a:cs typeface="Lucida Sans Unicode"/>
              </a:rPr>
              <a:t>Load</a:t>
            </a:r>
            <a:r>
              <a:rPr dirty="0" sz="3300" b="0">
                <a:latin typeface="Lucida Sans Unicode"/>
                <a:cs typeface="Lucida Sans Unicode"/>
              </a:rPr>
              <a:t> frame.</a:t>
            </a:r>
            <a:endParaRPr sz="3300">
              <a:latin typeface="Lucida Sans Unicode"/>
              <a:cs typeface="Lucida Sans Unicode"/>
            </a:endParaRPr>
          </a:p>
          <a:p>
            <a:pPr marL="942975" indent="-930910">
              <a:lnSpc>
                <a:spcPct val="100000"/>
              </a:lnSpc>
              <a:spcBef>
                <a:spcPts val="840"/>
              </a:spcBef>
              <a:buSzPct val="89393"/>
              <a:buFont typeface="Microsoft Sans Serif"/>
              <a:buAutoNum type="romanLcParenBoth"/>
              <a:tabLst>
                <a:tab pos="943610" algn="l"/>
              </a:tabLst>
            </a:pPr>
            <a:r>
              <a:rPr dirty="0" sz="3300" spc="210" b="0">
                <a:latin typeface="Lucida Sans Unicode"/>
                <a:cs typeface="Lucida Sans Unicode"/>
              </a:rPr>
              <a:t>Show</a:t>
            </a:r>
            <a:r>
              <a:rPr dirty="0" sz="3300" spc="20" b="0">
                <a:latin typeface="Lucida Sans Unicode"/>
                <a:cs typeface="Lucida Sans Unicode"/>
              </a:rPr>
              <a:t> </a:t>
            </a:r>
            <a:r>
              <a:rPr dirty="0" sz="3300" spc="135" b="0">
                <a:latin typeface="Lucida Sans Unicode"/>
                <a:cs typeface="Lucida Sans Unicode"/>
              </a:rPr>
              <a:t>loaded</a:t>
            </a:r>
            <a:r>
              <a:rPr dirty="0" sz="3300" spc="25" b="0">
                <a:latin typeface="Lucida Sans Unicode"/>
                <a:cs typeface="Lucida Sans Unicode"/>
              </a:rPr>
              <a:t> </a:t>
            </a:r>
            <a:r>
              <a:rPr dirty="0" sz="3300" b="0">
                <a:latin typeface="Lucida Sans Unicode"/>
                <a:cs typeface="Lucida Sans Unicode"/>
              </a:rPr>
              <a:t>frame.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42795" cy="10028555"/>
            </a:xfrm>
            <a:custGeom>
              <a:avLst/>
              <a:gdLst/>
              <a:ahLst/>
              <a:cxnLst/>
              <a:rect l="l" t="t" r="r" b="b"/>
              <a:pathLst>
                <a:path w="2042795" h="10028555">
                  <a:moveTo>
                    <a:pt x="2042185" y="242011"/>
                  </a:moveTo>
                  <a:lnTo>
                    <a:pt x="1630616" y="242011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70"/>
                  </a:lnTo>
                  <a:lnTo>
                    <a:pt x="1207300" y="2794470"/>
                  </a:lnTo>
                  <a:lnTo>
                    <a:pt x="1207300" y="2394547"/>
                  </a:lnTo>
                  <a:lnTo>
                    <a:pt x="1607108" y="2394547"/>
                  </a:lnTo>
                  <a:lnTo>
                    <a:pt x="1607108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607108" y="1971090"/>
                  </a:lnTo>
                  <a:lnTo>
                    <a:pt x="1607108" y="1947570"/>
                  </a:lnTo>
                  <a:lnTo>
                    <a:pt x="1207300" y="1947570"/>
                  </a:lnTo>
                  <a:lnTo>
                    <a:pt x="1207300" y="1535874"/>
                  </a:lnTo>
                  <a:lnTo>
                    <a:pt x="1607108" y="1535874"/>
                  </a:lnTo>
                  <a:lnTo>
                    <a:pt x="1607108" y="1512354"/>
                  </a:lnTo>
                  <a:lnTo>
                    <a:pt x="1207300" y="1512354"/>
                  </a:lnTo>
                  <a:lnTo>
                    <a:pt x="1207300" y="1112431"/>
                  </a:lnTo>
                  <a:lnTo>
                    <a:pt x="1607108" y="1112431"/>
                  </a:lnTo>
                  <a:lnTo>
                    <a:pt x="1607108" y="1088910"/>
                  </a:lnTo>
                  <a:lnTo>
                    <a:pt x="1207300" y="1088910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31"/>
                  </a:lnTo>
                  <a:lnTo>
                    <a:pt x="1607108" y="265531"/>
                  </a:lnTo>
                  <a:lnTo>
                    <a:pt x="1607108" y="242011"/>
                  </a:lnTo>
                  <a:lnTo>
                    <a:pt x="1183779" y="242011"/>
                  </a:lnTo>
                  <a:lnTo>
                    <a:pt x="1183779" y="265531"/>
                  </a:lnTo>
                  <a:lnTo>
                    <a:pt x="1183779" y="665454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70"/>
                  </a:lnTo>
                  <a:lnTo>
                    <a:pt x="783971" y="2794470"/>
                  </a:lnTo>
                  <a:lnTo>
                    <a:pt x="783971" y="2394547"/>
                  </a:lnTo>
                  <a:lnTo>
                    <a:pt x="1183779" y="2394547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70"/>
                  </a:lnTo>
                  <a:lnTo>
                    <a:pt x="783971" y="1947570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31"/>
                  </a:lnTo>
                  <a:lnTo>
                    <a:pt x="1183779" y="1112431"/>
                  </a:lnTo>
                  <a:lnTo>
                    <a:pt x="1183779" y="1088910"/>
                  </a:lnTo>
                  <a:lnTo>
                    <a:pt x="783971" y="1088910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31"/>
                  </a:lnTo>
                  <a:lnTo>
                    <a:pt x="1183779" y="265531"/>
                  </a:lnTo>
                  <a:lnTo>
                    <a:pt x="1183779" y="242011"/>
                  </a:lnTo>
                  <a:lnTo>
                    <a:pt x="760463" y="242011"/>
                  </a:lnTo>
                  <a:lnTo>
                    <a:pt x="760463" y="265531"/>
                  </a:lnTo>
                  <a:lnTo>
                    <a:pt x="760463" y="665454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70"/>
                  </a:lnTo>
                  <a:lnTo>
                    <a:pt x="360654" y="2794470"/>
                  </a:lnTo>
                  <a:lnTo>
                    <a:pt x="360654" y="2394547"/>
                  </a:lnTo>
                  <a:lnTo>
                    <a:pt x="760463" y="2394547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70"/>
                  </a:lnTo>
                  <a:lnTo>
                    <a:pt x="360654" y="1947570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31"/>
                  </a:lnTo>
                  <a:lnTo>
                    <a:pt x="760463" y="1112431"/>
                  </a:lnTo>
                  <a:lnTo>
                    <a:pt x="760463" y="1088910"/>
                  </a:lnTo>
                  <a:lnTo>
                    <a:pt x="360654" y="1088910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31"/>
                  </a:lnTo>
                  <a:lnTo>
                    <a:pt x="760463" y="265531"/>
                  </a:lnTo>
                  <a:lnTo>
                    <a:pt x="760463" y="242011"/>
                  </a:lnTo>
                  <a:lnTo>
                    <a:pt x="0" y="242011"/>
                  </a:lnTo>
                  <a:lnTo>
                    <a:pt x="0" y="265531"/>
                  </a:lnTo>
                  <a:lnTo>
                    <a:pt x="337134" y="265531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910"/>
                  </a:lnTo>
                  <a:lnTo>
                    <a:pt x="0" y="1088910"/>
                  </a:lnTo>
                  <a:lnTo>
                    <a:pt x="0" y="1112431"/>
                  </a:lnTo>
                  <a:lnTo>
                    <a:pt x="337134" y="1112431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70"/>
                  </a:lnTo>
                  <a:lnTo>
                    <a:pt x="0" y="1947570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47"/>
                  </a:lnTo>
                  <a:lnTo>
                    <a:pt x="337134" y="2394547"/>
                  </a:lnTo>
                  <a:lnTo>
                    <a:pt x="337134" y="2794470"/>
                  </a:lnTo>
                  <a:lnTo>
                    <a:pt x="0" y="2794470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46"/>
                  </a:lnTo>
                  <a:lnTo>
                    <a:pt x="337134" y="3241446"/>
                  </a:lnTo>
                  <a:lnTo>
                    <a:pt x="337134" y="3641369"/>
                  </a:lnTo>
                  <a:lnTo>
                    <a:pt x="0" y="3641369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106"/>
                  </a:lnTo>
                  <a:lnTo>
                    <a:pt x="337134" y="4100106"/>
                  </a:lnTo>
                  <a:lnTo>
                    <a:pt x="337134" y="4500029"/>
                  </a:lnTo>
                  <a:lnTo>
                    <a:pt x="0" y="4500029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7005"/>
                  </a:lnTo>
                  <a:lnTo>
                    <a:pt x="337134" y="4947005"/>
                  </a:lnTo>
                  <a:lnTo>
                    <a:pt x="337134" y="5346928"/>
                  </a:lnTo>
                  <a:lnTo>
                    <a:pt x="0" y="5346928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905"/>
                  </a:lnTo>
                  <a:lnTo>
                    <a:pt x="337134" y="5793905"/>
                  </a:lnTo>
                  <a:lnTo>
                    <a:pt x="337134" y="6205588"/>
                  </a:lnTo>
                  <a:lnTo>
                    <a:pt x="0" y="6205588"/>
                  </a:lnTo>
                  <a:lnTo>
                    <a:pt x="0" y="6229121"/>
                  </a:lnTo>
                  <a:lnTo>
                    <a:pt x="337134" y="6229121"/>
                  </a:lnTo>
                  <a:lnTo>
                    <a:pt x="337134" y="6629044"/>
                  </a:lnTo>
                  <a:lnTo>
                    <a:pt x="0" y="6629044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21"/>
                  </a:lnTo>
                  <a:lnTo>
                    <a:pt x="337134" y="7076021"/>
                  </a:lnTo>
                  <a:lnTo>
                    <a:pt x="337134" y="7475944"/>
                  </a:lnTo>
                  <a:lnTo>
                    <a:pt x="0" y="7475944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20"/>
                  </a:lnTo>
                  <a:lnTo>
                    <a:pt x="337134" y="7922920"/>
                  </a:lnTo>
                  <a:lnTo>
                    <a:pt x="337134" y="8334603"/>
                  </a:lnTo>
                  <a:lnTo>
                    <a:pt x="0" y="8334603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80"/>
                  </a:lnTo>
                  <a:lnTo>
                    <a:pt x="337134" y="8781580"/>
                  </a:lnTo>
                  <a:lnTo>
                    <a:pt x="337134" y="9181503"/>
                  </a:lnTo>
                  <a:lnTo>
                    <a:pt x="0" y="9181503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631863" y="9628480"/>
                  </a:lnTo>
                  <a:lnTo>
                    <a:pt x="6318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631863" y="9205023"/>
                  </a:lnTo>
                  <a:lnTo>
                    <a:pt x="631863" y="9181503"/>
                  </a:lnTo>
                  <a:lnTo>
                    <a:pt x="360654" y="9181503"/>
                  </a:lnTo>
                  <a:lnTo>
                    <a:pt x="360654" y="8781580"/>
                  </a:lnTo>
                  <a:lnTo>
                    <a:pt x="631863" y="8781580"/>
                  </a:lnTo>
                  <a:lnTo>
                    <a:pt x="6318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631863" y="8358124"/>
                  </a:lnTo>
                  <a:lnTo>
                    <a:pt x="631863" y="8334603"/>
                  </a:lnTo>
                  <a:lnTo>
                    <a:pt x="360654" y="8334603"/>
                  </a:lnTo>
                  <a:lnTo>
                    <a:pt x="360654" y="7922920"/>
                  </a:lnTo>
                  <a:lnTo>
                    <a:pt x="631863" y="7922920"/>
                  </a:lnTo>
                  <a:lnTo>
                    <a:pt x="6318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631863" y="7499464"/>
                  </a:lnTo>
                  <a:lnTo>
                    <a:pt x="631863" y="7475944"/>
                  </a:lnTo>
                  <a:lnTo>
                    <a:pt x="360654" y="7475944"/>
                  </a:lnTo>
                  <a:lnTo>
                    <a:pt x="360654" y="7076021"/>
                  </a:lnTo>
                  <a:lnTo>
                    <a:pt x="631863" y="7076021"/>
                  </a:lnTo>
                  <a:lnTo>
                    <a:pt x="6318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631863" y="6652565"/>
                  </a:lnTo>
                  <a:lnTo>
                    <a:pt x="631863" y="6629044"/>
                  </a:lnTo>
                  <a:lnTo>
                    <a:pt x="360654" y="6629044"/>
                  </a:lnTo>
                  <a:lnTo>
                    <a:pt x="360654" y="6229121"/>
                  </a:lnTo>
                  <a:lnTo>
                    <a:pt x="631863" y="6229121"/>
                  </a:lnTo>
                  <a:lnTo>
                    <a:pt x="631863" y="6205588"/>
                  </a:lnTo>
                  <a:lnTo>
                    <a:pt x="360654" y="6205588"/>
                  </a:lnTo>
                  <a:lnTo>
                    <a:pt x="360654" y="5793905"/>
                  </a:lnTo>
                  <a:lnTo>
                    <a:pt x="631863" y="5793905"/>
                  </a:lnTo>
                  <a:lnTo>
                    <a:pt x="6318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631863" y="5370449"/>
                  </a:lnTo>
                  <a:lnTo>
                    <a:pt x="631863" y="5346928"/>
                  </a:lnTo>
                  <a:lnTo>
                    <a:pt x="360654" y="5346928"/>
                  </a:lnTo>
                  <a:lnTo>
                    <a:pt x="360654" y="4947005"/>
                  </a:lnTo>
                  <a:lnTo>
                    <a:pt x="631863" y="4947005"/>
                  </a:lnTo>
                  <a:lnTo>
                    <a:pt x="6318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631863" y="4523549"/>
                  </a:lnTo>
                  <a:lnTo>
                    <a:pt x="631863" y="4500029"/>
                  </a:lnTo>
                  <a:lnTo>
                    <a:pt x="360654" y="4500029"/>
                  </a:lnTo>
                  <a:lnTo>
                    <a:pt x="360654" y="4100106"/>
                  </a:lnTo>
                  <a:lnTo>
                    <a:pt x="631863" y="4100106"/>
                  </a:lnTo>
                  <a:lnTo>
                    <a:pt x="6318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631863" y="3664889"/>
                  </a:lnTo>
                  <a:lnTo>
                    <a:pt x="631863" y="3641369"/>
                  </a:lnTo>
                  <a:lnTo>
                    <a:pt x="360654" y="3641369"/>
                  </a:lnTo>
                  <a:lnTo>
                    <a:pt x="360654" y="3241446"/>
                  </a:lnTo>
                  <a:lnTo>
                    <a:pt x="760463" y="3241446"/>
                  </a:lnTo>
                  <a:lnTo>
                    <a:pt x="760463" y="3354946"/>
                  </a:lnTo>
                  <a:lnTo>
                    <a:pt x="783971" y="3354946"/>
                  </a:lnTo>
                  <a:lnTo>
                    <a:pt x="783971" y="3241446"/>
                  </a:lnTo>
                  <a:lnTo>
                    <a:pt x="1183779" y="3241446"/>
                  </a:lnTo>
                  <a:lnTo>
                    <a:pt x="1183779" y="3354946"/>
                  </a:lnTo>
                  <a:lnTo>
                    <a:pt x="1207300" y="3354946"/>
                  </a:lnTo>
                  <a:lnTo>
                    <a:pt x="1207300" y="3241446"/>
                  </a:lnTo>
                  <a:lnTo>
                    <a:pt x="1607108" y="3241446"/>
                  </a:lnTo>
                  <a:lnTo>
                    <a:pt x="1607108" y="3354946"/>
                  </a:lnTo>
                  <a:lnTo>
                    <a:pt x="1630616" y="3354946"/>
                  </a:lnTo>
                  <a:lnTo>
                    <a:pt x="1630616" y="3241446"/>
                  </a:lnTo>
                  <a:lnTo>
                    <a:pt x="2042185" y="3241446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70"/>
                  </a:lnTo>
                  <a:lnTo>
                    <a:pt x="1630616" y="2794470"/>
                  </a:lnTo>
                  <a:lnTo>
                    <a:pt x="1630616" y="2394547"/>
                  </a:lnTo>
                  <a:lnTo>
                    <a:pt x="2042185" y="2394547"/>
                  </a:lnTo>
                  <a:lnTo>
                    <a:pt x="2042185" y="2371013"/>
                  </a:lnTo>
                  <a:lnTo>
                    <a:pt x="1630616" y="2371013"/>
                  </a:lnTo>
                  <a:lnTo>
                    <a:pt x="1630616" y="1971090"/>
                  </a:lnTo>
                  <a:lnTo>
                    <a:pt x="2042185" y="1971090"/>
                  </a:lnTo>
                  <a:lnTo>
                    <a:pt x="2042185" y="1947570"/>
                  </a:lnTo>
                  <a:lnTo>
                    <a:pt x="1630616" y="1947570"/>
                  </a:lnTo>
                  <a:lnTo>
                    <a:pt x="1630616" y="1535874"/>
                  </a:lnTo>
                  <a:lnTo>
                    <a:pt x="2042185" y="1535874"/>
                  </a:lnTo>
                  <a:lnTo>
                    <a:pt x="2042185" y="1512354"/>
                  </a:lnTo>
                  <a:lnTo>
                    <a:pt x="1630616" y="1512354"/>
                  </a:lnTo>
                  <a:lnTo>
                    <a:pt x="1630616" y="1112431"/>
                  </a:lnTo>
                  <a:lnTo>
                    <a:pt x="2042185" y="1112431"/>
                  </a:lnTo>
                  <a:lnTo>
                    <a:pt x="2042185" y="1088910"/>
                  </a:lnTo>
                  <a:lnTo>
                    <a:pt x="1630616" y="1088910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31"/>
                  </a:lnTo>
                  <a:lnTo>
                    <a:pt x="2042185" y="265531"/>
                  </a:lnTo>
                  <a:lnTo>
                    <a:pt x="2042185" y="24201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170679" cy="10287635"/>
            </a:xfrm>
            <a:custGeom>
              <a:avLst/>
              <a:gdLst/>
              <a:ahLst/>
              <a:cxnLst/>
              <a:rect l="l" t="t" r="r" b="b"/>
              <a:pathLst>
                <a:path w="4170679" h="10287635">
                  <a:moveTo>
                    <a:pt x="2489022" y="10051923"/>
                  </a:moveTo>
                  <a:lnTo>
                    <a:pt x="2465514" y="10051923"/>
                  </a:lnTo>
                  <a:lnTo>
                    <a:pt x="2465514" y="10287013"/>
                  </a:lnTo>
                  <a:lnTo>
                    <a:pt x="2489022" y="10287013"/>
                  </a:lnTo>
                  <a:lnTo>
                    <a:pt x="2489022" y="10051923"/>
                  </a:lnTo>
                  <a:close/>
                </a:path>
                <a:path w="4170679" h="10287635">
                  <a:moveTo>
                    <a:pt x="2489022" y="9783877"/>
                  </a:moveTo>
                  <a:lnTo>
                    <a:pt x="2465514" y="9783877"/>
                  </a:lnTo>
                  <a:lnTo>
                    <a:pt x="2465514" y="10028403"/>
                  </a:lnTo>
                  <a:lnTo>
                    <a:pt x="2489022" y="10028403"/>
                  </a:lnTo>
                  <a:lnTo>
                    <a:pt x="2489022" y="9783877"/>
                  </a:lnTo>
                  <a:close/>
                </a:path>
                <a:path w="4170679" h="10287635">
                  <a:moveTo>
                    <a:pt x="2912351" y="9783877"/>
                  </a:moveTo>
                  <a:lnTo>
                    <a:pt x="2888831" y="9783877"/>
                  </a:lnTo>
                  <a:lnTo>
                    <a:pt x="2888831" y="10028403"/>
                  </a:lnTo>
                  <a:lnTo>
                    <a:pt x="2912351" y="10028403"/>
                  </a:lnTo>
                  <a:lnTo>
                    <a:pt x="2912351" y="9783877"/>
                  </a:lnTo>
                  <a:close/>
                </a:path>
                <a:path w="4170679" h="10287635">
                  <a:moveTo>
                    <a:pt x="3335667" y="9783877"/>
                  </a:moveTo>
                  <a:lnTo>
                    <a:pt x="3312160" y="9783877"/>
                  </a:lnTo>
                  <a:lnTo>
                    <a:pt x="3312160" y="10028403"/>
                  </a:lnTo>
                  <a:lnTo>
                    <a:pt x="3335667" y="10028403"/>
                  </a:lnTo>
                  <a:lnTo>
                    <a:pt x="3335667" y="9783877"/>
                  </a:lnTo>
                  <a:close/>
                </a:path>
                <a:path w="4170679" h="10287635">
                  <a:moveTo>
                    <a:pt x="3758996" y="9783877"/>
                  </a:moveTo>
                  <a:lnTo>
                    <a:pt x="3735476" y="9783877"/>
                  </a:lnTo>
                  <a:lnTo>
                    <a:pt x="3735476" y="10028403"/>
                  </a:lnTo>
                  <a:lnTo>
                    <a:pt x="3758996" y="10028403"/>
                  </a:lnTo>
                  <a:lnTo>
                    <a:pt x="3758996" y="9783877"/>
                  </a:lnTo>
                  <a:close/>
                </a:path>
                <a:path w="4170679" h="10287635">
                  <a:moveTo>
                    <a:pt x="4170553" y="10029038"/>
                  </a:moveTo>
                  <a:lnTo>
                    <a:pt x="2065705" y="10029038"/>
                  </a:lnTo>
                  <a:lnTo>
                    <a:pt x="2065705" y="9783877"/>
                  </a:lnTo>
                  <a:lnTo>
                    <a:pt x="2042185" y="9783877"/>
                  </a:lnTo>
                  <a:lnTo>
                    <a:pt x="2042185" y="10028403"/>
                  </a:lnTo>
                  <a:lnTo>
                    <a:pt x="1630616" y="10028403"/>
                  </a:lnTo>
                  <a:lnTo>
                    <a:pt x="1630616" y="9783877"/>
                  </a:lnTo>
                  <a:lnTo>
                    <a:pt x="1607108" y="9783877"/>
                  </a:lnTo>
                  <a:lnTo>
                    <a:pt x="1607108" y="10028403"/>
                  </a:lnTo>
                  <a:lnTo>
                    <a:pt x="1207300" y="10028403"/>
                  </a:lnTo>
                  <a:lnTo>
                    <a:pt x="1207300" y="9783877"/>
                  </a:lnTo>
                  <a:lnTo>
                    <a:pt x="1183779" y="9783877"/>
                  </a:lnTo>
                  <a:lnTo>
                    <a:pt x="1183779" y="10028403"/>
                  </a:lnTo>
                  <a:lnTo>
                    <a:pt x="783971" y="10028403"/>
                  </a:lnTo>
                  <a:lnTo>
                    <a:pt x="783971" y="9783877"/>
                  </a:lnTo>
                  <a:lnTo>
                    <a:pt x="760463" y="9783877"/>
                  </a:lnTo>
                  <a:lnTo>
                    <a:pt x="760463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0" y="10028403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13"/>
                  </a:lnTo>
                  <a:lnTo>
                    <a:pt x="360654" y="10287013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13"/>
                  </a:lnTo>
                  <a:lnTo>
                    <a:pt x="783971" y="10287013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13"/>
                  </a:lnTo>
                  <a:lnTo>
                    <a:pt x="1207300" y="10287013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13"/>
                  </a:lnTo>
                  <a:lnTo>
                    <a:pt x="1630616" y="10287013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286886"/>
                  </a:lnTo>
                  <a:lnTo>
                    <a:pt x="2065705" y="10286886"/>
                  </a:lnTo>
                  <a:lnTo>
                    <a:pt x="2065705" y="10051898"/>
                  </a:lnTo>
                  <a:lnTo>
                    <a:pt x="4170553" y="10051898"/>
                  </a:lnTo>
                  <a:lnTo>
                    <a:pt x="4170553" y="10029038"/>
                  </a:lnTo>
                  <a:close/>
                </a:path>
                <a:path w="4170679" h="10287635">
                  <a:moveTo>
                    <a:pt x="4170553" y="1947570"/>
                  </a:moveTo>
                  <a:lnTo>
                    <a:pt x="3758996" y="1947570"/>
                  </a:lnTo>
                  <a:lnTo>
                    <a:pt x="3758996" y="1535874"/>
                  </a:lnTo>
                  <a:lnTo>
                    <a:pt x="3735476" y="1535874"/>
                  </a:lnTo>
                  <a:lnTo>
                    <a:pt x="3735476" y="1947570"/>
                  </a:lnTo>
                  <a:lnTo>
                    <a:pt x="3735476" y="1971700"/>
                  </a:lnTo>
                  <a:lnTo>
                    <a:pt x="3735476" y="2370544"/>
                  </a:lnTo>
                  <a:lnTo>
                    <a:pt x="3335667" y="2370544"/>
                  </a:lnTo>
                  <a:lnTo>
                    <a:pt x="3335667" y="1971700"/>
                  </a:lnTo>
                  <a:lnTo>
                    <a:pt x="3735476" y="1971700"/>
                  </a:lnTo>
                  <a:lnTo>
                    <a:pt x="3735476" y="1947570"/>
                  </a:lnTo>
                  <a:lnTo>
                    <a:pt x="3335667" y="1947570"/>
                  </a:lnTo>
                  <a:lnTo>
                    <a:pt x="3335667" y="1535874"/>
                  </a:lnTo>
                  <a:lnTo>
                    <a:pt x="3312160" y="1535874"/>
                  </a:lnTo>
                  <a:lnTo>
                    <a:pt x="3312160" y="1947570"/>
                  </a:lnTo>
                  <a:lnTo>
                    <a:pt x="3312160" y="1971700"/>
                  </a:lnTo>
                  <a:lnTo>
                    <a:pt x="3312160" y="2370544"/>
                  </a:lnTo>
                  <a:lnTo>
                    <a:pt x="2912351" y="2370544"/>
                  </a:lnTo>
                  <a:lnTo>
                    <a:pt x="2912351" y="1971700"/>
                  </a:lnTo>
                  <a:lnTo>
                    <a:pt x="3312160" y="1971700"/>
                  </a:lnTo>
                  <a:lnTo>
                    <a:pt x="3312160" y="1947570"/>
                  </a:lnTo>
                  <a:lnTo>
                    <a:pt x="2912351" y="1947570"/>
                  </a:lnTo>
                  <a:lnTo>
                    <a:pt x="2912351" y="1535874"/>
                  </a:lnTo>
                  <a:lnTo>
                    <a:pt x="2888831" y="1535874"/>
                  </a:lnTo>
                  <a:lnTo>
                    <a:pt x="2888831" y="1947570"/>
                  </a:lnTo>
                  <a:lnTo>
                    <a:pt x="2888831" y="1971700"/>
                  </a:lnTo>
                  <a:lnTo>
                    <a:pt x="2888831" y="2370544"/>
                  </a:lnTo>
                  <a:lnTo>
                    <a:pt x="2489022" y="2370544"/>
                  </a:lnTo>
                  <a:lnTo>
                    <a:pt x="2489022" y="1971700"/>
                  </a:lnTo>
                  <a:lnTo>
                    <a:pt x="2888831" y="1971700"/>
                  </a:lnTo>
                  <a:lnTo>
                    <a:pt x="2888831" y="1947570"/>
                  </a:lnTo>
                  <a:lnTo>
                    <a:pt x="2489022" y="1947570"/>
                  </a:lnTo>
                  <a:lnTo>
                    <a:pt x="2489022" y="1535874"/>
                  </a:lnTo>
                  <a:lnTo>
                    <a:pt x="2465514" y="1535874"/>
                  </a:lnTo>
                  <a:lnTo>
                    <a:pt x="2465514" y="1947570"/>
                  </a:lnTo>
                  <a:lnTo>
                    <a:pt x="2465514" y="1971700"/>
                  </a:lnTo>
                  <a:lnTo>
                    <a:pt x="2465514" y="2370544"/>
                  </a:lnTo>
                  <a:lnTo>
                    <a:pt x="2065705" y="2370544"/>
                  </a:lnTo>
                  <a:lnTo>
                    <a:pt x="2065705" y="1971700"/>
                  </a:lnTo>
                  <a:lnTo>
                    <a:pt x="2465514" y="1971700"/>
                  </a:lnTo>
                  <a:lnTo>
                    <a:pt x="2465514" y="1947570"/>
                  </a:lnTo>
                  <a:lnTo>
                    <a:pt x="2053945" y="1947570"/>
                  </a:lnTo>
                  <a:lnTo>
                    <a:pt x="2053945" y="1959000"/>
                  </a:lnTo>
                  <a:lnTo>
                    <a:pt x="2042185" y="1959000"/>
                  </a:lnTo>
                  <a:lnTo>
                    <a:pt x="2042185" y="3354946"/>
                  </a:lnTo>
                  <a:lnTo>
                    <a:pt x="2065705" y="3354946"/>
                  </a:lnTo>
                  <a:lnTo>
                    <a:pt x="2065705" y="3241891"/>
                  </a:lnTo>
                  <a:lnTo>
                    <a:pt x="2465514" y="3241891"/>
                  </a:lnTo>
                  <a:lnTo>
                    <a:pt x="2465514" y="3354946"/>
                  </a:lnTo>
                  <a:lnTo>
                    <a:pt x="2489022" y="3354946"/>
                  </a:lnTo>
                  <a:lnTo>
                    <a:pt x="2489022" y="3241891"/>
                  </a:lnTo>
                  <a:lnTo>
                    <a:pt x="2888831" y="3241891"/>
                  </a:lnTo>
                  <a:lnTo>
                    <a:pt x="2888831" y="3354946"/>
                  </a:lnTo>
                  <a:lnTo>
                    <a:pt x="2912351" y="3354946"/>
                  </a:lnTo>
                  <a:lnTo>
                    <a:pt x="2912351" y="3241891"/>
                  </a:lnTo>
                  <a:lnTo>
                    <a:pt x="3312160" y="3241891"/>
                  </a:lnTo>
                  <a:lnTo>
                    <a:pt x="3312160" y="3354946"/>
                  </a:lnTo>
                  <a:lnTo>
                    <a:pt x="3335667" y="3354946"/>
                  </a:lnTo>
                  <a:lnTo>
                    <a:pt x="3335667" y="3241891"/>
                  </a:lnTo>
                  <a:lnTo>
                    <a:pt x="3735476" y="3241891"/>
                  </a:lnTo>
                  <a:lnTo>
                    <a:pt x="3735476" y="3354946"/>
                  </a:lnTo>
                  <a:lnTo>
                    <a:pt x="3758996" y="3354946"/>
                  </a:lnTo>
                  <a:lnTo>
                    <a:pt x="3758996" y="3241891"/>
                  </a:lnTo>
                  <a:lnTo>
                    <a:pt x="4170553" y="3241891"/>
                  </a:lnTo>
                  <a:lnTo>
                    <a:pt x="4170553" y="3217761"/>
                  </a:lnTo>
                  <a:lnTo>
                    <a:pt x="3758996" y="3217761"/>
                  </a:lnTo>
                  <a:lnTo>
                    <a:pt x="3758996" y="2817990"/>
                  </a:lnTo>
                  <a:lnTo>
                    <a:pt x="3735476" y="2817990"/>
                  </a:lnTo>
                  <a:lnTo>
                    <a:pt x="3735476" y="3217761"/>
                  </a:lnTo>
                  <a:lnTo>
                    <a:pt x="3335667" y="3217761"/>
                  </a:lnTo>
                  <a:lnTo>
                    <a:pt x="3335667" y="2817990"/>
                  </a:lnTo>
                  <a:lnTo>
                    <a:pt x="3312160" y="2817990"/>
                  </a:lnTo>
                  <a:lnTo>
                    <a:pt x="3312160" y="3217761"/>
                  </a:lnTo>
                  <a:lnTo>
                    <a:pt x="2912351" y="3217761"/>
                  </a:lnTo>
                  <a:lnTo>
                    <a:pt x="2912351" y="2817990"/>
                  </a:lnTo>
                  <a:lnTo>
                    <a:pt x="2888831" y="2817990"/>
                  </a:lnTo>
                  <a:lnTo>
                    <a:pt x="2888831" y="3217761"/>
                  </a:lnTo>
                  <a:lnTo>
                    <a:pt x="2489022" y="3217761"/>
                  </a:lnTo>
                  <a:lnTo>
                    <a:pt x="2489022" y="2817990"/>
                  </a:lnTo>
                  <a:lnTo>
                    <a:pt x="2465514" y="2817990"/>
                  </a:lnTo>
                  <a:lnTo>
                    <a:pt x="2465514" y="3217761"/>
                  </a:lnTo>
                  <a:lnTo>
                    <a:pt x="2065705" y="3217761"/>
                  </a:lnTo>
                  <a:lnTo>
                    <a:pt x="2065705" y="2817647"/>
                  </a:lnTo>
                  <a:lnTo>
                    <a:pt x="4170553" y="2817647"/>
                  </a:lnTo>
                  <a:lnTo>
                    <a:pt x="4170553" y="2794787"/>
                  </a:lnTo>
                  <a:lnTo>
                    <a:pt x="2065705" y="2794787"/>
                  </a:lnTo>
                  <a:lnTo>
                    <a:pt x="2065705" y="2394674"/>
                  </a:lnTo>
                  <a:lnTo>
                    <a:pt x="2465514" y="2394674"/>
                  </a:lnTo>
                  <a:lnTo>
                    <a:pt x="2465514" y="2794470"/>
                  </a:lnTo>
                  <a:lnTo>
                    <a:pt x="2489022" y="2794470"/>
                  </a:lnTo>
                  <a:lnTo>
                    <a:pt x="2489022" y="2394674"/>
                  </a:lnTo>
                  <a:lnTo>
                    <a:pt x="2888831" y="2394674"/>
                  </a:lnTo>
                  <a:lnTo>
                    <a:pt x="2888831" y="2794470"/>
                  </a:lnTo>
                  <a:lnTo>
                    <a:pt x="2912351" y="2794470"/>
                  </a:lnTo>
                  <a:lnTo>
                    <a:pt x="2912351" y="2394674"/>
                  </a:lnTo>
                  <a:lnTo>
                    <a:pt x="3312160" y="2394674"/>
                  </a:lnTo>
                  <a:lnTo>
                    <a:pt x="3312160" y="2794470"/>
                  </a:lnTo>
                  <a:lnTo>
                    <a:pt x="3335667" y="2794470"/>
                  </a:lnTo>
                  <a:lnTo>
                    <a:pt x="3335667" y="2394674"/>
                  </a:lnTo>
                  <a:lnTo>
                    <a:pt x="3735476" y="2394674"/>
                  </a:lnTo>
                  <a:lnTo>
                    <a:pt x="3735476" y="2794470"/>
                  </a:lnTo>
                  <a:lnTo>
                    <a:pt x="3758996" y="2794470"/>
                  </a:lnTo>
                  <a:lnTo>
                    <a:pt x="3758996" y="2394674"/>
                  </a:lnTo>
                  <a:lnTo>
                    <a:pt x="4170553" y="2394674"/>
                  </a:lnTo>
                  <a:lnTo>
                    <a:pt x="4170553" y="2370544"/>
                  </a:lnTo>
                  <a:lnTo>
                    <a:pt x="3758996" y="2370544"/>
                  </a:lnTo>
                  <a:lnTo>
                    <a:pt x="3758996" y="1971700"/>
                  </a:lnTo>
                  <a:lnTo>
                    <a:pt x="4170553" y="1971700"/>
                  </a:lnTo>
                  <a:lnTo>
                    <a:pt x="4170553" y="1959000"/>
                  </a:lnTo>
                  <a:lnTo>
                    <a:pt x="4170553" y="1947570"/>
                  </a:lnTo>
                  <a:close/>
                </a:path>
                <a:path w="4170679" h="10287635">
                  <a:moveTo>
                    <a:pt x="4170553" y="241528"/>
                  </a:moveTo>
                  <a:lnTo>
                    <a:pt x="3758996" y="241528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28"/>
                  </a:lnTo>
                  <a:lnTo>
                    <a:pt x="3335667" y="241528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28"/>
                  </a:lnTo>
                  <a:lnTo>
                    <a:pt x="2912351" y="241528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28"/>
                  </a:lnTo>
                  <a:lnTo>
                    <a:pt x="2489022" y="241528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28"/>
                  </a:lnTo>
                  <a:lnTo>
                    <a:pt x="2065705" y="241528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947392"/>
                  </a:lnTo>
                  <a:lnTo>
                    <a:pt x="2065705" y="1947392"/>
                  </a:lnTo>
                  <a:lnTo>
                    <a:pt x="2065705" y="1535849"/>
                  </a:lnTo>
                  <a:lnTo>
                    <a:pt x="4170553" y="1535849"/>
                  </a:lnTo>
                  <a:lnTo>
                    <a:pt x="4170553" y="1512989"/>
                  </a:lnTo>
                  <a:lnTo>
                    <a:pt x="2065705" y="1512989"/>
                  </a:lnTo>
                  <a:lnTo>
                    <a:pt x="2065705" y="1112875"/>
                  </a:lnTo>
                  <a:lnTo>
                    <a:pt x="2465514" y="1112875"/>
                  </a:lnTo>
                  <a:lnTo>
                    <a:pt x="2465514" y="1512354"/>
                  </a:lnTo>
                  <a:lnTo>
                    <a:pt x="2489022" y="1512354"/>
                  </a:lnTo>
                  <a:lnTo>
                    <a:pt x="2489022" y="1112875"/>
                  </a:lnTo>
                  <a:lnTo>
                    <a:pt x="2888831" y="1112875"/>
                  </a:lnTo>
                  <a:lnTo>
                    <a:pt x="2888831" y="1512354"/>
                  </a:lnTo>
                  <a:lnTo>
                    <a:pt x="2912351" y="1512354"/>
                  </a:lnTo>
                  <a:lnTo>
                    <a:pt x="2912351" y="1112875"/>
                  </a:lnTo>
                  <a:lnTo>
                    <a:pt x="3312160" y="1112875"/>
                  </a:lnTo>
                  <a:lnTo>
                    <a:pt x="3312160" y="1512354"/>
                  </a:lnTo>
                  <a:lnTo>
                    <a:pt x="3335667" y="1512354"/>
                  </a:lnTo>
                  <a:lnTo>
                    <a:pt x="3335667" y="1112875"/>
                  </a:lnTo>
                  <a:lnTo>
                    <a:pt x="3735476" y="1112875"/>
                  </a:lnTo>
                  <a:lnTo>
                    <a:pt x="3735476" y="1512354"/>
                  </a:lnTo>
                  <a:lnTo>
                    <a:pt x="3758996" y="1512354"/>
                  </a:lnTo>
                  <a:lnTo>
                    <a:pt x="3758996" y="1112875"/>
                  </a:lnTo>
                  <a:lnTo>
                    <a:pt x="4170553" y="1112875"/>
                  </a:lnTo>
                  <a:lnTo>
                    <a:pt x="4170553" y="1088745"/>
                  </a:lnTo>
                  <a:lnTo>
                    <a:pt x="3758996" y="1088745"/>
                  </a:lnTo>
                  <a:lnTo>
                    <a:pt x="3758996" y="688975"/>
                  </a:lnTo>
                  <a:lnTo>
                    <a:pt x="3735476" y="688975"/>
                  </a:lnTo>
                  <a:lnTo>
                    <a:pt x="3735476" y="1088745"/>
                  </a:lnTo>
                  <a:lnTo>
                    <a:pt x="3335667" y="1088745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45"/>
                  </a:lnTo>
                  <a:lnTo>
                    <a:pt x="2912351" y="1088745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45"/>
                  </a:lnTo>
                  <a:lnTo>
                    <a:pt x="2489022" y="1088745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45"/>
                  </a:lnTo>
                  <a:lnTo>
                    <a:pt x="2065705" y="1088745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72"/>
                  </a:lnTo>
                  <a:lnTo>
                    <a:pt x="2065705" y="665772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5514" y="0"/>
              <a:ext cx="5962015" cy="10287635"/>
            </a:xfrm>
            <a:custGeom>
              <a:avLst/>
              <a:gdLst/>
              <a:ahLst/>
              <a:cxnLst/>
              <a:rect l="l" t="t" r="r" b="b"/>
              <a:pathLst>
                <a:path w="5962015" h="10287635">
                  <a:moveTo>
                    <a:pt x="23507" y="10051923"/>
                  </a:moveTo>
                  <a:lnTo>
                    <a:pt x="0" y="10051923"/>
                  </a:lnTo>
                  <a:lnTo>
                    <a:pt x="0" y="10287013"/>
                  </a:lnTo>
                  <a:lnTo>
                    <a:pt x="23507" y="10287013"/>
                  </a:lnTo>
                  <a:lnTo>
                    <a:pt x="23507" y="10051923"/>
                  </a:lnTo>
                  <a:close/>
                </a:path>
                <a:path w="5962015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5962015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5962015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5962015" h="10287635">
                  <a:moveTo>
                    <a:pt x="2151888" y="10051923"/>
                  </a:moveTo>
                  <a:lnTo>
                    <a:pt x="2128367" y="10051923"/>
                  </a:lnTo>
                  <a:lnTo>
                    <a:pt x="2128367" y="10287013"/>
                  </a:lnTo>
                  <a:lnTo>
                    <a:pt x="2151888" y="10287013"/>
                  </a:lnTo>
                  <a:lnTo>
                    <a:pt x="2151888" y="10051923"/>
                  </a:lnTo>
                  <a:close/>
                </a:path>
                <a:path w="5962015" h="10287635">
                  <a:moveTo>
                    <a:pt x="2151888" y="9783877"/>
                  </a:moveTo>
                  <a:lnTo>
                    <a:pt x="2128367" y="9783877"/>
                  </a:lnTo>
                  <a:lnTo>
                    <a:pt x="2128367" y="10028403"/>
                  </a:lnTo>
                  <a:lnTo>
                    <a:pt x="2151888" y="10028403"/>
                  </a:lnTo>
                  <a:lnTo>
                    <a:pt x="2151888" y="9783877"/>
                  </a:lnTo>
                  <a:close/>
                </a:path>
                <a:path w="5962015" h="10287635">
                  <a:moveTo>
                    <a:pt x="2575204" y="10051923"/>
                  </a:moveTo>
                  <a:lnTo>
                    <a:pt x="2551684" y="10051923"/>
                  </a:lnTo>
                  <a:lnTo>
                    <a:pt x="2551684" y="10287013"/>
                  </a:lnTo>
                  <a:lnTo>
                    <a:pt x="2575204" y="10287013"/>
                  </a:lnTo>
                  <a:lnTo>
                    <a:pt x="2575204" y="10051923"/>
                  </a:lnTo>
                  <a:close/>
                </a:path>
                <a:path w="5962015" h="10287635">
                  <a:moveTo>
                    <a:pt x="2575204" y="9783877"/>
                  </a:moveTo>
                  <a:lnTo>
                    <a:pt x="2551684" y="9783877"/>
                  </a:lnTo>
                  <a:lnTo>
                    <a:pt x="2551684" y="10028403"/>
                  </a:lnTo>
                  <a:lnTo>
                    <a:pt x="2575204" y="10028403"/>
                  </a:lnTo>
                  <a:lnTo>
                    <a:pt x="2575204" y="9783877"/>
                  </a:lnTo>
                  <a:close/>
                </a:path>
                <a:path w="5962015" h="10287635">
                  <a:moveTo>
                    <a:pt x="2998533" y="10051923"/>
                  </a:moveTo>
                  <a:lnTo>
                    <a:pt x="2975013" y="10051923"/>
                  </a:lnTo>
                  <a:lnTo>
                    <a:pt x="2975013" y="10287013"/>
                  </a:lnTo>
                  <a:lnTo>
                    <a:pt x="2998533" y="10287013"/>
                  </a:lnTo>
                  <a:lnTo>
                    <a:pt x="2998533" y="10051923"/>
                  </a:lnTo>
                  <a:close/>
                </a:path>
                <a:path w="5962015" h="10287635">
                  <a:moveTo>
                    <a:pt x="2998533" y="9783877"/>
                  </a:moveTo>
                  <a:lnTo>
                    <a:pt x="2975013" y="9783877"/>
                  </a:lnTo>
                  <a:lnTo>
                    <a:pt x="2975013" y="10028403"/>
                  </a:lnTo>
                  <a:lnTo>
                    <a:pt x="2998533" y="10028403"/>
                  </a:lnTo>
                  <a:lnTo>
                    <a:pt x="2998533" y="9783877"/>
                  </a:lnTo>
                  <a:close/>
                </a:path>
                <a:path w="5962015" h="10287635">
                  <a:moveTo>
                    <a:pt x="3421850" y="10051923"/>
                  </a:moveTo>
                  <a:lnTo>
                    <a:pt x="3398329" y="10051923"/>
                  </a:lnTo>
                  <a:lnTo>
                    <a:pt x="3398329" y="10287013"/>
                  </a:lnTo>
                  <a:lnTo>
                    <a:pt x="3421850" y="10287013"/>
                  </a:lnTo>
                  <a:lnTo>
                    <a:pt x="3421850" y="10051923"/>
                  </a:lnTo>
                  <a:close/>
                </a:path>
                <a:path w="5962015" h="10287635">
                  <a:moveTo>
                    <a:pt x="3421850" y="9783877"/>
                  </a:moveTo>
                  <a:lnTo>
                    <a:pt x="3398329" y="9783877"/>
                  </a:lnTo>
                  <a:lnTo>
                    <a:pt x="3398329" y="10028403"/>
                  </a:lnTo>
                  <a:lnTo>
                    <a:pt x="3421850" y="10028403"/>
                  </a:lnTo>
                  <a:lnTo>
                    <a:pt x="3421850" y="9783877"/>
                  </a:lnTo>
                  <a:close/>
                </a:path>
                <a:path w="5962015" h="10287635">
                  <a:moveTo>
                    <a:pt x="3833418" y="10029038"/>
                  </a:moveTo>
                  <a:lnTo>
                    <a:pt x="1728558" y="10029038"/>
                  </a:lnTo>
                  <a:lnTo>
                    <a:pt x="1728558" y="9783877"/>
                  </a:lnTo>
                  <a:lnTo>
                    <a:pt x="1705051" y="9783877"/>
                  </a:lnTo>
                  <a:lnTo>
                    <a:pt x="1705051" y="10029038"/>
                  </a:lnTo>
                  <a:lnTo>
                    <a:pt x="1705051" y="10051898"/>
                  </a:lnTo>
                  <a:lnTo>
                    <a:pt x="1705051" y="10286886"/>
                  </a:lnTo>
                  <a:lnTo>
                    <a:pt x="1728558" y="10286886"/>
                  </a:lnTo>
                  <a:lnTo>
                    <a:pt x="1728558" y="10051898"/>
                  </a:lnTo>
                  <a:lnTo>
                    <a:pt x="3833418" y="10051898"/>
                  </a:lnTo>
                  <a:lnTo>
                    <a:pt x="3833418" y="10029038"/>
                  </a:lnTo>
                  <a:close/>
                </a:path>
                <a:path w="5962015" h="10287635">
                  <a:moveTo>
                    <a:pt x="383341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29" y="1535874"/>
                  </a:lnTo>
                  <a:lnTo>
                    <a:pt x="3398329" y="1947570"/>
                  </a:lnTo>
                  <a:lnTo>
                    <a:pt x="3398329" y="1971700"/>
                  </a:lnTo>
                  <a:lnTo>
                    <a:pt x="3398329" y="2370544"/>
                  </a:lnTo>
                  <a:lnTo>
                    <a:pt x="2998533" y="2370544"/>
                  </a:lnTo>
                  <a:lnTo>
                    <a:pt x="2998533" y="1971700"/>
                  </a:lnTo>
                  <a:lnTo>
                    <a:pt x="3398329" y="1971700"/>
                  </a:lnTo>
                  <a:lnTo>
                    <a:pt x="3398329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975013" y="1971700"/>
                  </a:lnTo>
                  <a:lnTo>
                    <a:pt x="2975013" y="2370544"/>
                  </a:lnTo>
                  <a:lnTo>
                    <a:pt x="2575204" y="2370544"/>
                  </a:lnTo>
                  <a:lnTo>
                    <a:pt x="2575204" y="1971700"/>
                  </a:lnTo>
                  <a:lnTo>
                    <a:pt x="2975013" y="1971700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84" y="1535874"/>
                  </a:lnTo>
                  <a:lnTo>
                    <a:pt x="2551684" y="1947570"/>
                  </a:lnTo>
                  <a:lnTo>
                    <a:pt x="2551684" y="1971700"/>
                  </a:lnTo>
                  <a:lnTo>
                    <a:pt x="2551684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2551684" y="1971700"/>
                  </a:lnTo>
                  <a:lnTo>
                    <a:pt x="2551684" y="1947570"/>
                  </a:lnTo>
                  <a:lnTo>
                    <a:pt x="2151888" y="1947570"/>
                  </a:lnTo>
                  <a:lnTo>
                    <a:pt x="2151888" y="1535874"/>
                  </a:lnTo>
                  <a:lnTo>
                    <a:pt x="2128367" y="1535874"/>
                  </a:lnTo>
                  <a:lnTo>
                    <a:pt x="2128367" y="194757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1728558" y="2370544"/>
                  </a:lnTo>
                  <a:lnTo>
                    <a:pt x="1728558" y="1971700"/>
                  </a:lnTo>
                  <a:lnTo>
                    <a:pt x="2128367" y="19717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959000"/>
                  </a:lnTo>
                  <a:lnTo>
                    <a:pt x="1705038" y="1959000"/>
                  </a:lnTo>
                  <a:lnTo>
                    <a:pt x="1705038" y="3354946"/>
                  </a:lnTo>
                  <a:lnTo>
                    <a:pt x="1728558" y="3354946"/>
                  </a:lnTo>
                  <a:lnTo>
                    <a:pt x="1728558" y="3241891"/>
                  </a:lnTo>
                  <a:lnTo>
                    <a:pt x="2128367" y="3241891"/>
                  </a:lnTo>
                  <a:lnTo>
                    <a:pt x="2128367" y="3354946"/>
                  </a:lnTo>
                  <a:lnTo>
                    <a:pt x="2151888" y="3354946"/>
                  </a:lnTo>
                  <a:lnTo>
                    <a:pt x="2151888" y="3241891"/>
                  </a:lnTo>
                  <a:lnTo>
                    <a:pt x="2551684" y="3241891"/>
                  </a:lnTo>
                  <a:lnTo>
                    <a:pt x="2551684" y="3354946"/>
                  </a:lnTo>
                  <a:lnTo>
                    <a:pt x="2575204" y="3354946"/>
                  </a:lnTo>
                  <a:lnTo>
                    <a:pt x="2575204" y="3241891"/>
                  </a:lnTo>
                  <a:lnTo>
                    <a:pt x="2975013" y="3241891"/>
                  </a:lnTo>
                  <a:lnTo>
                    <a:pt x="2975013" y="3354946"/>
                  </a:lnTo>
                  <a:lnTo>
                    <a:pt x="2998533" y="3354946"/>
                  </a:lnTo>
                  <a:lnTo>
                    <a:pt x="2998533" y="3241891"/>
                  </a:lnTo>
                  <a:lnTo>
                    <a:pt x="3398329" y="3241891"/>
                  </a:lnTo>
                  <a:lnTo>
                    <a:pt x="3398329" y="3354946"/>
                  </a:lnTo>
                  <a:lnTo>
                    <a:pt x="3421850" y="3354946"/>
                  </a:lnTo>
                  <a:lnTo>
                    <a:pt x="3421850" y="3241891"/>
                  </a:lnTo>
                  <a:lnTo>
                    <a:pt x="3833418" y="3241891"/>
                  </a:lnTo>
                  <a:lnTo>
                    <a:pt x="3833418" y="3217761"/>
                  </a:lnTo>
                  <a:lnTo>
                    <a:pt x="3421850" y="3217761"/>
                  </a:lnTo>
                  <a:lnTo>
                    <a:pt x="3421850" y="2817990"/>
                  </a:lnTo>
                  <a:lnTo>
                    <a:pt x="3398329" y="2817990"/>
                  </a:lnTo>
                  <a:lnTo>
                    <a:pt x="3398329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575204" y="3217761"/>
                  </a:lnTo>
                  <a:lnTo>
                    <a:pt x="2575204" y="2817990"/>
                  </a:lnTo>
                  <a:lnTo>
                    <a:pt x="2551684" y="2817990"/>
                  </a:lnTo>
                  <a:lnTo>
                    <a:pt x="2551684" y="3217761"/>
                  </a:lnTo>
                  <a:lnTo>
                    <a:pt x="2151888" y="3217761"/>
                  </a:lnTo>
                  <a:lnTo>
                    <a:pt x="2151888" y="2817990"/>
                  </a:lnTo>
                  <a:lnTo>
                    <a:pt x="2128367" y="2817990"/>
                  </a:lnTo>
                  <a:lnTo>
                    <a:pt x="2128367" y="3217761"/>
                  </a:lnTo>
                  <a:lnTo>
                    <a:pt x="1728558" y="3217761"/>
                  </a:lnTo>
                  <a:lnTo>
                    <a:pt x="1728558" y="2817647"/>
                  </a:lnTo>
                  <a:lnTo>
                    <a:pt x="3833418" y="2817647"/>
                  </a:lnTo>
                  <a:lnTo>
                    <a:pt x="3833418" y="2794787"/>
                  </a:lnTo>
                  <a:lnTo>
                    <a:pt x="1728558" y="2794787"/>
                  </a:lnTo>
                  <a:lnTo>
                    <a:pt x="1728558" y="2394674"/>
                  </a:lnTo>
                  <a:lnTo>
                    <a:pt x="2128367" y="2394674"/>
                  </a:lnTo>
                  <a:lnTo>
                    <a:pt x="2128367" y="2794470"/>
                  </a:lnTo>
                  <a:lnTo>
                    <a:pt x="2151888" y="2794470"/>
                  </a:lnTo>
                  <a:lnTo>
                    <a:pt x="2151888" y="2394674"/>
                  </a:lnTo>
                  <a:lnTo>
                    <a:pt x="2551684" y="2394674"/>
                  </a:lnTo>
                  <a:lnTo>
                    <a:pt x="2551684" y="2794470"/>
                  </a:lnTo>
                  <a:lnTo>
                    <a:pt x="2575204" y="2794470"/>
                  </a:lnTo>
                  <a:lnTo>
                    <a:pt x="2575204" y="2394674"/>
                  </a:lnTo>
                  <a:lnTo>
                    <a:pt x="2975013" y="2394674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394674"/>
                  </a:lnTo>
                  <a:lnTo>
                    <a:pt x="3398329" y="2394674"/>
                  </a:lnTo>
                  <a:lnTo>
                    <a:pt x="3398329" y="2794470"/>
                  </a:lnTo>
                  <a:lnTo>
                    <a:pt x="3421850" y="2794470"/>
                  </a:lnTo>
                  <a:lnTo>
                    <a:pt x="3421850" y="2394674"/>
                  </a:lnTo>
                  <a:lnTo>
                    <a:pt x="3833418" y="2394674"/>
                  </a:lnTo>
                  <a:lnTo>
                    <a:pt x="3833418" y="2370544"/>
                  </a:lnTo>
                  <a:lnTo>
                    <a:pt x="3421850" y="2370544"/>
                  </a:lnTo>
                  <a:lnTo>
                    <a:pt x="3421850" y="1971700"/>
                  </a:lnTo>
                  <a:lnTo>
                    <a:pt x="3833418" y="1971700"/>
                  </a:lnTo>
                  <a:lnTo>
                    <a:pt x="3833418" y="1959000"/>
                  </a:lnTo>
                  <a:lnTo>
                    <a:pt x="3833418" y="1947570"/>
                  </a:lnTo>
                  <a:close/>
                </a:path>
                <a:path w="5962015" h="10287635">
                  <a:moveTo>
                    <a:pt x="5961786" y="241528"/>
                  </a:moveTo>
                  <a:lnTo>
                    <a:pt x="3856939" y="241528"/>
                  </a:lnTo>
                  <a:lnTo>
                    <a:pt x="3856939" y="190"/>
                  </a:lnTo>
                  <a:lnTo>
                    <a:pt x="3833418" y="190"/>
                  </a:lnTo>
                  <a:lnTo>
                    <a:pt x="3833418" y="241528"/>
                  </a:lnTo>
                  <a:lnTo>
                    <a:pt x="3421850" y="241528"/>
                  </a:lnTo>
                  <a:lnTo>
                    <a:pt x="3421850" y="0"/>
                  </a:lnTo>
                  <a:lnTo>
                    <a:pt x="3398329" y="0"/>
                  </a:lnTo>
                  <a:lnTo>
                    <a:pt x="3398329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84" y="0"/>
                  </a:lnTo>
                  <a:lnTo>
                    <a:pt x="2551684" y="241528"/>
                  </a:lnTo>
                  <a:lnTo>
                    <a:pt x="2151888" y="241528"/>
                  </a:lnTo>
                  <a:lnTo>
                    <a:pt x="2151888" y="0"/>
                  </a:lnTo>
                  <a:lnTo>
                    <a:pt x="2128367" y="0"/>
                  </a:lnTo>
                  <a:lnTo>
                    <a:pt x="2128367" y="241528"/>
                  </a:lnTo>
                  <a:lnTo>
                    <a:pt x="1728558" y="241528"/>
                  </a:lnTo>
                  <a:lnTo>
                    <a:pt x="1728558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58" y="1947392"/>
                  </a:lnTo>
                  <a:lnTo>
                    <a:pt x="1728558" y="1535849"/>
                  </a:lnTo>
                  <a:lnTo>
                    <a:pt x="3833418" y="1535849"/>
                  </a:lnTo>
                  <a:lnTo>
                    <a:pt x="3833418" y="1512989"/>
                  </a:lnTo>
                  <a:lnTo>
                    <a:pt x="1728558" y="1512989"/>
                  </a:lnTo>
                  <a:lnTo>
                    <a:pt x="1728558" y="1112875"/>
                  </a:lnTo>
                  <a:lnTo>
                    <a:pt x="2128367" y="1112875"/>
                  </a:lnTo>
                  <a:lnTo>
                    <a:pt x="2128367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551684" y="1112875"/>
                  </a:lnTo>
                  <a:lnTo>
                    <a:pt x="2551684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29" y="1112875"/>
                  </a:lnTo>
                  <a:lnTo>
                    <a:pt x="3398329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833418" y="1112875"/>
                  </a:lnTo>
                  <a:lnTo>
                    <a:pt x="383341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29" y="688975"/>
                  </a:lnTo>
                  <a:lnTo>
                    <a:pt x="3398329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84" y="688975"/>
                  </a:lnTo>
                  <a:lnTo>
                    <a:pt x="2551684" y="1088745"/>
                  </a:lnTo>
                  <a:lnTo>
                    <a:pt x="2151888" y="1088745"/>
                  </a:lnTo>
                  <a:lnTo>
                    <a:pt x="2151888" y="688975"/>
                  </a:lnTo>
                  <a:lnTo>
                    <a:pt x="2128367" y="688975"/>
                  </a:lnTo>
                  <a:lnTo>
                    <a:pt x="2128367" y="1088745"/>
                  </a:lnTo>
                  <a:lnTo>
                    <a:pt x="1728558" y="1088745"/>
                  </a:lnTo>
                  <a:lnTo>
                    <a:pt x="1728558" y="688632"/>
                  </a:lnTo>
                  <a:lnTo>
                    <a:pt x="3833418" y="688632"/>
                  </a:lnTo>
                  <a:lnTo>
                    <a:pt x="3833418" y="665772"/>
                  </a:lnTo>
                  <a:lnTo>
                    <a:pt x="1728558" y="665772"/>
                  </a:lnTo>
                  <a:lnTo>
                    <a:pt x="1728558" y="265658"/>
                  </a:lnTo>
                  <a:lnTo>
                    <a:pt x="2128367" y="265658"/>
                  </a:lnTo>
                  <a:lnTo>
                    <a:pt x="2128367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551684" y="265658"/>
                  </a:lnTo>
                  <a:lnTo>
                    <a:pt x="2551684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29" y="265658"/>
                  </a:lnTo>
                  <a:lnTo>
                    <a:pt x="3398329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833418" y="265658"/>
                  </a:lnTo>
                  <a:lnTo>
                    <a:pt x="5961786" y="265658"/>
                  </a:lnTo>
                  <a:lnTo>
                    <a:pt x="5961786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8933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77"/>
                  </a:moveTo>
                  <a:lnTo>
                    <a:pt x="423316" y="9783877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77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77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77"/>
                  </a:moveTo>
                  <a:lnTo>
                    <a:pt x="1269961" y="9783877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77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77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46"/>
                  </a:lnTo>
                  <a:lnTo>
                    <a:pt x="446836" y="3354946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46"/>
                  </a:lnTo>
                  <a:lnTo>
                    <a:pt x="1293482" y="3354946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8745"/>
                  </a:lnTo>
                  <a:lnTo>
                    <a:pt x="1716811" y="1088745"/>
                  </a:lnTo>
                  <a:lnTo>
                    <a:pt x="1716811" y="688975"/>
                  </a:lnTo>
                  <a:lnTo>
                    <a:pt x="1693291" y="688975"/>
                  </a:lnTo>
                  <a:lnTo>
                    <a:pt x="1693291" y="1088745"/>
                  </a:lnTo>
                  <a:lnTo>
                    <a:pt x="1293482" y="1088745"/>
                  </a:lnTo>
                  <a:lnTo>
                    <a:pt x="1293482" y="688975"/>
                  </a:lnTo>
                  <a:lnTo>
                    <a:pt x="1269961" y="688975"/>
                  </a:lnTo>
                  <a:lnTo>
                    <a:pt x="1269961" y="1088745"/>
                  </a:lnTo>
                  <a:lnTo>
                    <a:pt x="870165" y="1088745"/>
                  </a:lnTo>
                  <a:lnTo>
                    <a:pt x="870165" y="688975"/>
                  </a:lnTo>
                  <a:lnTo>
                    <a:pt x="846645" y="688975"/>
                  </a:lnTo>
                  <a:lnTo>
                    <a:pt x="846645" y="1088745"/>
                  </a:lnTo>
                  <a:lnTo>
                    <a:pt x="446836" y="1088745"/>
                  </a:lnTo>
                  <a:lnTo>
                    <a:pt x="446836" y="688975"/>
                  </a:lnTo>
                  <a:lnTo>
                    <a:pt x="423316" y="688975"/>
                  </a:lnTo>
                  <a:lnTo>
                    <a:pt x="423316" y="1088745"/>
                  </a:lnTo>
                  <a:lnTo>
                    <a:pt x="23520" y="1088745"/>
                  </a:lnTo>
                  <a:lnTo>
                    <a:pt x="23520" y="688632"/>
                  </a:lnTo>
                  <a:lnTo>
                    <a:pt x="2128367" y="688632"/>
                  </a:lnTo>
                  <a:lnTo>
                    <a:pt x="2128367" y="665772"/>
                  </a:lnTo>
                  <a:lnTo>
                    <a:pt x="23520" y="665772"/>
                  </a:lnTo>
                  <a:lnTo>
                    <a:pt x="23520" y="265658"/>
                  </a:lnTo>
                  <a:lnTo>
                    <a:pt x="423316" y="265658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658"/>
                  </a:lnTo>
                  <a:lnTo>
                    <a:pt x="846645" y="26565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658"/>
                  </a:lnTo>
                  <a:lnTo>
                    <a:pt x="1269961" y="265658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658"/>
                  </a:lnTo>
                  <a:lnTo>
                    <a:pt x="1693291" y="26565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658"/>
                  </a:lnTo>
                  <a:lnTo>
                    <a:pt x="2128367" y="265658"/>
                  </a:lnTo>
                  <a:lnTo>
                    <a:pt x="2128367" y="241528"/>
                  </a:lnTo>
                  <a:lnTo>
                    <a:pt x="1716811" y="241528"/>
                  </a:lnTo>
                  <a:lnTo>
                    <a:pt x="1716811" y="0"/>
                  </a:lnTo>
                  <a:lnTo>
                    <a:pt x="1693291" y="0"/>
                  </a:lnTo>
                  <a:lnTo>
                    <a:pt x="1693291" y="241528"/>
                  </a:lnTo>
                  <a:lnTo>
                    <a:pt x="1293482" y="241528"/>
                  </a:lnTo>
                  <a:lnTo>
                    <a:pt x="1293482" y="0"/>
                  </a:lnTo>
                  <a:lnTo>
                    <a:pt x="1269961" y="0"/>
                  </a:lnTo>
                  <a:lnTo>
                    <a:pt x="1269961" y="241528"/>
                  </a:lnTo>
                  <a:lnTo>
                    <a:pt x="870165" y="241528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241528"/>
                  </a:lnTo>
                  <a:lnTo>
                    <a:pt x="446836" y="241528"/>
                  </a:lnTo>
                  <a:lnTo>
                    <a:pt x="446836" y="0"/>
                  </a:lnTo>
                  <a:lnTo>
                    <a:pt x="423316" y="0"/>
                  </a:lnTo>
                  <a:lnTo>
                    <a:pt x="423316" y="241528"/>
                  </a:lnTo>
                  <a:lnTo>
                    <a:pt x="0" y="241528"/>
                  </a:lnTo>
                  <a:lnTo>
                    <a:pt x="0" y="265658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67" y="1535849"/>
                  </a:lnTo>
                  <a:lnTo>
                    <a:pt x="2128367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423316" y="1112875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875"/>
                  </a:lnTo>
                  <a:lnTo>
                    <a:pt x="846645" y="1112875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875"/>
                  </a:lnTo>
                  <a:lnTo>
                    <a:pt x="1269961" y="1112875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875"/>
                  </a:lnTo>
                  <a:lnTo>
                    <a:pt x="1693291" y="1112875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875"/>
                  </a:lnTo>
                  <a:lnTo>
                    <a:pt x="2128367" y="1112875"/>
                  </a:lnTo>
                  <a:lnTo>
                    <a:pt x="2128367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27301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77"/>
                  </a:moveTo>
                  <a:lnTo>
                    <a:pt x="423329" y="9783877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77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446849" y="265531"/>
                  </a:moveTo>
                  <a:lnTo>
                    <a:pt x="423329" y="265531"/>
                  </a:lnTo>
                  <a:lnTo>
                    <a:pt x="423329" y="665454"/>
                  </a:lnTo>
                  <a:lnTo>
                    <a:pt x="446849" y="665454"/>
                  </a:lnTo>
                  <a:lnTo>
                    <a:pt x="446849" y="265531"/>
                  </a:lnTo>
                  <a:close/>
                </a:path>
                <a:path w="4257040" h="10287635">
                  <a:moveTo>
                    <a:pt x="446849" y="0"/>
                  </a:moveTo>
                  <a:lnTo>
                    <a:pt x="423329" y="0"/>
                  </a:lnTo>
                  <a:lnTo>
                    <a:pt x="423329" y="242011"/>
                  </a:lnTo>
                  <a:lnTo>
                    <a:pt x="446849" y="242011"/>
                  </a:lnTo>
                  <a:lnTo>
                    <a:pt x="446849" y="0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77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870165" y="0"/>
                  </a:moveTo>
                  <a:lnTo>
                    <a:pt x="846645" y="0"/>
                  </a:lnTo>
                  <a:lnTo>
                    <a:pt x="846645" y="242011"/>
                  </a:lnTo>
                  <a:lnTo>
                    <a:pt x="870165" y="242011"/>
                  </a:lnTo>
                  <a:lnTo>
                    <a:pt x="870165" y="0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77"/>
                  </a:moveTo>
                  <a:lnTo>
                    <a:pt x="1269974" y="9783877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77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293495" y="265531"/>
                  </a:moveTo>
                  <a:lnTo>
                    <a:pt x="1269974" y="265531"/>
                  </a:lnTo>
                  <a:lnTo>
                    <a:pt x="1269974" y="665454"/>
                  </a:lnTo>
                  <a:lnTo>
                    <a:pt x="1293495" y="665454"/>
                  </a:lnTo>
                  <a:lnTo>
                    <a:pt x="1293495" y="265531"/>
                  </a:lnTo>
                  <a:close/>
                </a:path>
                <a:path w="4257040" h="10287635">
                  <a:moveTo>
                    <a:pt x="1293495" y="0"/>
                  </a:moveTo>
                  <a:lnTo>
                    <a:pt x="1269974" y="0"/>
                  </a:lnTo>
                  <a:lnTo>
                    <a:pt x="1269974" y="242011"/>
                  </a:lnTo>
                  <a:lnTo>
                    <a:pt x="1293495" y="242011"/>
                  </a:lnTo>
                  <a:lnTo>
                    <a:pt x="1293495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77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46"/>
                  </a:lnTo>
                  <a:lnTo>
                    <a:pt x="446849" y="3354946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46"/>
                  </a:lnTo>
                  <a:lnTo>
                    <a:pt x="1293495" y="3354946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0" y="1112875"/>
                  </a:lnTo>
                  <a:lnTo>
                    <a:pt x="0" y="1512989"/>
                  </a:lnTo>
                  <a:lnTo>
                    <a:pt x="0" y="1535849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80" y="1535849"/>
                  </a:lnTo>
                  <a:lnTo>
                    <a:pt x="2128380" y="1947392"/>
                  </a:lnTo>
                  <a:lnTo>
                    <a:pt x="2151900" y="1947392"/>
                  </a:lnTo>
                  <a:lnTo>
                    <a:pt x="2151900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900" y="1512989"/>
                  </a:lnTo>
                  <a:lnTo>
                    <a:pt x="2151900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900" y="1088745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900" y="665772"/>
                  </a:lnTo>
                  <a:lnTo>
                    <a:pt x="2151900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55682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9783877"/>
                  </a:moveTo>
                  <a:lnTo>
                    <a:pt x="423316" y="9783877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77"/>
                  </a:lnTo>
                  <a:close/>
                </a:path>
                <a:path w="425704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4257040" h="10287635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910"/>
                  </a:lnTo>
                  <a:lnTo>
                    <a:pt x="446836" y="1088910"/>
                  </a:lnTo>
                  <a:lnTo>
                    <a:pt x="446836" y="688975"/>
                  </a:lnTo>
                  <a:close/>
                </a:path>
                <a:path w="4257040" h="10287635">
                  <a:moveTo>
                    <a:pt x="446836" y="265531"/>
                  </a:moveTo>
                  <a:lnTo>
                    <a:pt x="423316" y="265531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531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77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870165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31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9783877"/>
                  </a:moveTo>
                  <a:lnTo>
                    <a:pt x="1269961" y="9783877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77"/>
                  </a:lnTo>
                  <a:close/>
                </a:path>
                <a:path w="425704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4257040" h="10287635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910"/>
                  </a:lnTo>
                  <a:lnTo>
                    <a:pt x="1293482" y="1088910"/>
                  </a:lnTo>
                  <a:lnTo>
                    <a:pt x="1293482" y="688975"/>
                  </a:lnTo>
                  <a:close/>
                </a:path>
                <a:path w="4257040" h="10287635">
                  <a:moveTo>
                    <a:pt x="1293482" y="265531"/>
                  </a:moveTo>
                  <a:lnTo>
                    <a:pt x="1269961" y="265531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31"/>
                  </a:lnTo>
                  <a:close/>
                </a:path>
                <a:path w="4257040" h="10287635">
                  <a:moveTo>
                    <a:pt x="1293482" y="0"/>
                  </a:moveTo>
                  <a:lnTo>
                    <a:pt x="1269961" y="0"/>
                  </a:lnTo>
                  <a:lnTo>
                    <a:pt x="1269961" y="242011"/>
                  </a:lnTo>
                  <a:lnTo>
                    <a:pt x="1293482" y="242011"/>
                  </a:lnTo>
                  <a:lnTo>
                    <a:pt x="1293482" y="0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77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1716811" y="0"/>
                  </a:moveTo>
                  <a:lnTo>
                    <a:pt x="1693291" y="0"/>
                  </a:lnTo>
                  <a:lnTo>
                    <a:pt x="1693291" y="242011"/>
                  </a:lnTo>
                  <a:lnTo>
                    <a:pt x="1716811" y="242011"/>
                  </a:lnTo>
                  <a:lnTo>
                    <a:pt x="1716811" y="0"/>
                  </a:lnTo>
                  <a:close/>
                </a:path>
                <a:path w="4257040" h="10287635">
                  <a:moveTo>
                    <a:pt x="2128367" y="10029038"/>
                  </a:moveTo>
                  <a:lnTo>
                    <a:pt x="23520" y="10029038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4257040" h="10287635">
                  <a:moveTo>
                    <a:pt x="2128367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91"/>
                  </a:lnTo>
                  <a:lnTo>
                    <a:pt x="423316" y="3241891"/>
                  </a:lnTo>
                  <a:lnTo>
                    <a:pt x="423316" y="3354946"/>
                  </a:lnTo>
                  <a:lnTo>
                    <a:pt x="446836" y="3354946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91"/>
                  </a:lnTo>
                  <a:lnTo>
                    <a:pt x="1269961" y="3241891"/>
                  </a:lnTo>
                  <a:lnTo>
                    <a:pt x="1269961" y="3354946"/>
                  </a:lnTo>
                  <a:lnTo>
                    <a:pt x="1293482" y="3354946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67" y="1971700"/>
                  </a:lnTo>
                  <a:lnTo>
                    <a:pt x="2128367" y="1959000"/>
                  </a:lnTo>
                  <a:lnTo>
                    <a:pt x="2128367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684049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9783877"/>
                  </a:moveTo>
                  <a:lnTo>
                    <a:pt x="423329" y="9783877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783877"/>
                  </a:lnTo>
                  <a:close/>
                </a:path>
                <a:path w="4257040" h="10287635">
                  <a:moveTo>
                    <a:pt x="446849" y="1112431"/>
                  </a:moveTo>
                  <a:lnTo>
                    <a:pt x="423329" y="1112431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31"/>
                  </a:lnTo>
                  <a:close/>
                </a:path>
                <a:path w="4257040" h="10287635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910"/>
                  </a:lnTo>
                  <a:lnTo>
                    <a:pt x="446849" y="1088910"/>
                  </a:lnTo>
                  <a:lnTo>
                    <a:pt x="446849" y="688975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783877"/>
                  </a:lnTo>
                  <a:close/>
                </a:path>
                <a:path w="4257040" h="10287635">
                  <a:moveTo>
                    <a:pt x="870165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31"/>
                  </a:lnTo>
                  <a:close/>
                </a:path>
                <a:path w="4257040" h="10287635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65" y="1088910"/>
                  </a:lnTo>
                  <a:lnTo>
                    <a:pt x="870165" y="688975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783877"/>
                  </a:moveTo>
                  <a:lnTo>
                    <a:pt x="1269974" y="9783877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783877"/>
                  </a:lnTo>
                  <a:close/>
                </a:path>
                <a:path w="4257040" h="10287635">
                  <a:moveTo>
                    <a:pt x="1293495" y="1112431"/>
                  </a:moveTo>
                  <a:lnTo>
                    <a:pt x="1269974" y="1112431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31"/>
                  </a:lnTo>
                  <a:close/>
                </a:path>
                <a:path w="4257040" h="10287635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910"/>
                  </a:lnTo>
                  <a:lnTo>
                    <a:pt x="1293495" y="1088910"/>
                  </a:lnTo>
                  <a:lnTo>
                    <a:pt x="1293495" y="688975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783877"/>
                  </a:lnTo>
                  <a:close/>
                </a:path>
                <a:path w="4257040" h="10287635">
                  <a:moveTo>
                    <a:pt x="1716811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31"/>
                  </a:lnTo>
                  <a:close/>
                </a:path>
                <a:path w="4257040" h="10287635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811" y="1088910"/>
                  </a:lnTo>
                  <a:lnTo>
                    <a:pt x="1716811" y="688975"/>
                  </a:lnTo>
                  <a:close/>
                </a:path>
                <a:path w="4257040" h="10287635">
                  <a:moveTo>
                    <a:pt x="1716811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31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128380" y="1947570"/>
                  </a:moveTo>
                  <a:lnTo>
                    <a:pt x="1716811" y="1947570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95" y="2370544"/>
                  </a:lnTo>
                  <a:lnTo>
                    <a:pt x="1293495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95" y="1947570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70"/>
                  </a:lnTo>
                  <a:lnTo>
                    <a:pt x="1269974" y="1971700"/>
                  </a:lnTo>
                  <a:lnTo>
                    <a:pt x="1269974" y="2370544"/>
                  </a:lnTo>
                  <a:lnTo>
                    <a:pt x="870165" y="2370544"/>
                  </a:lnTo>
                  <a:lnTo>
                    <a:pt x="870165" y="1971700"/>
                  </a:lnTo>
                  <a:lnTo>
                    <a:pt x="1269974" y="1971700"/>
                  </a:lnTo>
                  <a:lnTo>
                    <a:pt x="1269974" y="1947570"/>
                  </a:lnTo>
                  <a:lnTo>
                    <a:pt x="870165" y="1947570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49" y="2370544"/>
                  </a:lnTo>
                  <a:lnTo>
                    <a:pt x="446849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49" y="1947570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70"/>
                  </a:lnTo>
                  <a:lnTo>
                    <a:pt x="423329" y="1971700"/>
                  </a:lnTo>
                  <a:lnTo>
                    <a:pt x="423329" y="2370544"/>
                  </a:lnTo>
                  <a:lnTo>
                    <a:pt x="23520" y="2370544"/>
                  </a:lnTo>
                  <a:lnTo>
                    <a:pt x="23520" y="1971700"/>
                  </a:lnTo>
                  <a:lnTo>
                    <a:pt x="423329" y="1971700"/>
                  </a:lnTo>
                  <a:lnTo>
                    <a:pt x="423329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91"/>
                  </a:lnTo>
                  <a:lnTo>
                    <a:pt x="423329" y="3241891"/>
                  </a:lnTo>
                  <a:lnTo>
                    <a:pt x="423329" y="3354946"/>
                  </a:lnTo>
                  <a:lnTo>
                    <a:pt x="446849" y="3354946"/>
                  </a:lnTo>
                  <a:lnTo>
                    <a:pt x="446849" y="3241891"/>
                  </a:lnTo>
                  <a:lnTo>
                    <a:pt x="846645" y="3241891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91"/>
                  </a:lnTo>
                  <a:lnTo>
                    <a:pt x="1269974" y="3241891"/>
                  </a:lnTo>
                  <a:lnTo>
                    <a:pt x="1269974" y="3354946"/>
                  </a:lnTo>
                  <a:lnTo>
                    <a:pt x="1293495" y="3354946"/>
                  </a:lnTo>
                  <a:lnTo>
                    <a:pt x="1293495" y="3241891"/>
                  </a:lnTo>
                  <a:lnTo>
                    <a:pt x="1693291" y="3241891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91"/>
                  </a:lnTo>
                  <a:lnTo>
                    <a:pt x="2128380" y="3241891"/>
                  </a:lnTo>
                  <a:lnTo>
                    <a:pt x="2128380" y="3217761"/>
                  </a:lnTo>
                  <a:lnTo>
                    <a:pt x="1716811" y="3217761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95" y="3217761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61"/>
                  </a:lnTo>
                  <a:lnTo>
                    <a:pt x="870165" y="3217761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49" y="3217761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61"/>
                  </a:lnTo>
                  <a:lnTo>
                    <a:pt x="23520" y="3217761"/>
                  </a:lnTo>
                  <a:lnTo>
                    <a:pt x="23520" y="2817647"/>
                  </a:lnTo>
                  <a:lnTo>
                    <a:pt x="2128380" y="2817647"/>
                  </a:lnTo>
                  <a:lnTo>
                    <a:pt x="2128380" y="2794787"/>
                  </a:lnTo>
                  <a:lnTo>
                    <a:pt x="23520" y="2794787"/>
                  </a:lnTo>
                  <a:lnTo>
                    <a:pt x="23520" y="2394674"/>
                  </a:lnTo>
                  <a:lnTo>
                    <a:pt x="423329" y="2394674"/>
                  </a:lnTo>
                  <a:lnTo>
                    <a:pt x="423329" y="2794470"/>
                  </a:lnTo>
                  <a:lnTo>
                    <a:pt x="446849" y="2794470"/>
                  </a:lnTo>
                  <a:lnTo>
                    <a:pt x="446849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394674"/>
                  </a:lnTo>
                  <a:lnTo>
                    <a:pt x="1269974" y="2394674"/>
                  </a:lnTo>
                  <a:lnTo>
                    <a:pt x="1269974" y="2794470"/>
                  </a:lnTo>
                  <a:lnTo>
                    <a:pt x="1293495" y="2794470"/>
                  </a:lnTo>
                  <a:lnTo>
                    <a:pt x="1293495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394674"/>
                  </a:lnTo>
                  <a:lnTo>
                    <a:pt x="2128380" y="2394674"/>
                  </a:lnTo>
                  <a:lnTo>
                    <a:pt x="2128380" y="2370544"/>
                  </a:lnTo>
                  <a:lnTo>
                    <a:pt x="1716811" y="2370544"/>
                  </a:lnTo>
                  <a:lnTo>
                    <a:pt x="1716811" y="1971700"/>
                  </a:lnTo>
                  <a:lnTo>
                    <a:pt x="2128380" y="1971700"/>
                  </a:lnTo>
                  <a:lnTo>
                    <a:pt x="2128380" y="1959000"/>
                  </a:lnTo>
                  <a:lnTo>
                    <a:pt x="2128380" y="1947570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71" y="0"/>
                  </a:lnTo>
                  <a:lnTo>
                    <a:pt x="3821671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4256748" y="1112875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71" y="688975"/>
                  </a:lnTo>
                  <a:lnTo>
                    <a:pt x="382167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812429" y="0"/>
              <a:ext cx="3475990" cy="10287635"/>
            </a:xfrm>
            <a:custGeom>
              <a:avLst/>
              <a:gdLst/>
              <a:ahLst/>
              <a:cxnLst/>
              <a:rect l="l" t="t" r="r" b="b"/>
              <a:pathLst>
                <a:path w="347599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3475990" h="10287635">
                  <a:moveTo>
                    <a:pt x="446836" y="9783877"/>
                  </a:moveTo>
                  <a:lnTo>
                    <a:pt x="423316" y="9783877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783877"/>
                  </a:lnTo>
                  <a:close/>
                </a:path>
                <a:path w="3475990" h="10287635">
                  <a:moveTo>
                    <a:pt x="446836" y="1112431"/>
                  </a:moveTo>
                  <a:lnTo>
                    <a:pt x="423316" y="1112431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31"/>
                  </a:lnTo>
                  <a:close/>
                </a:path>
                <a:path w="3475990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3475990" h="10287635">
                  <a:moveTo>
                    <a:pt x="870153" y="9783877"/>
                  </a:moveTo>
                  <a:lnTo>
                    <a:pt x="846645" y="9783877"/>
                  </a:lnTo>
                  <a:lnTo>
                    <a:pt x="846645" y="10028403"/>
                  </a:lnTo>
                  <a:lnTo>
                    <a:pt x="870153" y="10028403"/>
                  </a:lnTo>
                  <a:lnTo>
                    <a:pt x="870153" y="9783877"/>
                  </a:lnTo>
                  <a:close/>
                </a:path>
                <a:path w="3475990" h="10287635">
                  <a:moveTo>
                    <a:pt x="870153" y="1112431"/>
                  </a:moveTo>
                  <a:lnTo>
                    <a:pt x="846645" y="1112431"/>
                  </a:lnTo>
                  <a:lnTo>
                    <a:pt x="846645" y="1512354"/>
                  </a:lnTo>
                  <a:lnTo>
                    <a:pt x="870153" y="1512354"/>
                  </a:lnTo>
                  <a:lnTo>
                    <a:pt x="870153" y="1112431"/>
                  </a:lnTo>
                  <a:close/>
                </a:path>
                <a:path w="347599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3475990" h="10287635">
                  <a:moveTo>
                    <a:pt x="1293482" y="9783877"/>
                  </a:moveTo>
                  <a:lnTo>
                    <a:pt x="1269961" y="9783877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783877"/>
                  </a:lnTo>
                  <a:close/>
                </a:path>
                <a:path w="3475990" h="10287635">
                  <a:moveTo>
                    <a:pt x="1293482" y="1112431"/>
                  </a:moveTo>
                  <a:lnTo>
                    <a:pt x="1269961" y="1112431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31"/>
                  </a:lnTo>
                  <a:close/>
                </a:path>
                <a:path w="3475990" h="10287635">
                  <a:moveTo>
                    <a:pt x="1716798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798" y="10287013"/>
                  </a:lnTo>
                  <a:lnTo>
                    <a:pt x="1716798" y="10051923"/>
                  </a:lnTo>
                  <a:close/>
                </a:path>
                <a:path w="3475990" h="10287635">
                  <a:moveTo>
                    <a:pt x="1716798" y="9783877"/>
                  </a:moveTo>
                  <a:lnTo>
                    <a:pt x="1693291" y="9783877"/>
                  </a:lnTo>
                  <a:lnTo>
                    <a:pt x="1693291" y="10028403"/>
                  </a:lnTo>
                  <a:lnTo>
                    <a:pt x="1716798" y="10028403"/>
                  </a:lnTo>
                  <a:lnTo>
                    <a:pt x="1716798" y="9783877"/>
                  </a:lnTo>
                  <a:close/>
                </a:path>
                <a:path w="3475990" h="10287635">
                  <a:moveTo>
                    <a:pt x="1716798" y="1112431"/>
                  </a:moveTo>
                  <a:lnTo>
                    <a:pt x="1693291" y="1112431"/>
                  </a:lnTo>
                  <a:lnTo>
                    <a:pt x="1693291" y="1512354"/>
                  </a:lnTo>
                  <a:lnTo>
                    <a:pt x="1716798" y="1512354"/>
                  </a:lnTo>
                  <a:lnTo>
                    <a:pt x="1716798" y="1112431"/>
                  </a:lnTo>
                  <a:close/>
                </a:path>
                <a:path w="3475990" h="10287635">
                  <a:moveTo>
                    <a:pt x="2128367" y="10029038"/>
                  </a:moveTo>
                  <a:lnTo>
                    <a:pt x="23507" y="10029038"/>
                  </a:lnTo>
                  <a:lnTo>
                    <a:pt x="23507" y="9783877"/>
                  </a:lnTo>
                  <a:lnTo>
                    <a:pt x="0" y="9783877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07" y="10286886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3475990" h="10287635">
                  <a:moveTo>
                    <a:pt x="347555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140127" y="1947570"/>
                  </a:lnTo>
                  <a:lnTo>
                    <a:pt x="2140127" y="1959000"/>
                  </a:lnTo>
                  <a:lnTo>
                    <a:pt x="2128367" y="1959000"/>
                  </a:lnTo>
                  <a:lnTo>
                    <a:pt x="2128367" y="1947570"/>
                  </a:lnTo>
                  <a:lnTo>
                    <a:pt x="1716798" y="1947570"/>
                  </a:lnTo>
                  <a:lnTo>
                    <a:pt x="1716798" y="1535874"/>
                  </a:lnTo>
                  <a:lnTo>
                    <a:pt x="1693291" y="1535874"/>
                  </a:lnTo>
                  <a:lnTo>
                    <a:pt x="1693291" y="1947570"/>
                  </a:lnTo>
                  <a:lnTo>
                    <a:pt x="1693291" y="1971700"/>
                  </a:lnTo>
                  <a:lnTo>
                    <a:pt x="1693291" y="2370544"/>
                  </a:lnTo>
                  <a:lnTo>
                    <a:pt x="1293482" y="2370544"/>
                  </a:lnTo>
                  <a:lnTo>
                    <a:pt x="1293482" y="1971700"/>
                  </a:lnTo>
                  <a:lnTo>
                    <a:pt x="1693291" y="1971700"/>
                  </a:lnTo>
                  <a:lnTo>
                    <a:pt x="1693291" y="1947570"/>
                  </a:lnTo>
                  <a:lnTo>
                    <a:pt x="1293482" y="1947570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70"/>
                  </a:lnTo>
                  <a:lnTo>
                    <a:pt x="1269961" y="1971700"/>
                  </a:lnTo>
                  <a:lnTo>
                    <a:pt x="1269961" y="2370544"/>
                  </a:lnTo>
                  <a:lnTo>
                    <a:pt x="870153" y="2370544"/>
                  </a:lnTo>
                  <a:lnTo>
                    <a:pt x="870153" y="1971700"/>
                  </a:lnTo>
                  <a:lnTo>
                    <a:pt x="1269961" y="1971700"/>
                  </a:lnTo>
                  <a:lnTo>
                    <a:pt x="1269961" y="1947570"/>
                  </a:lnTo>
                  <a:lnTo>
                    <a:pt x="870153" y="1947570"/>
                  </a:lnTo>
                  <a:lnTo>
                    <a:pt x="870153" y="1535874"/>
                  </a:lnTo>
                  <a:lnTo>
                    <a:pt x="846645" y="1535874"/>
                  </a:lnTo>
                  <a:lnTo>
                    <a:pt x="846645" y="1947570"/>
                  </a:lnTo>
                  <a:lnTo>
                    <a:pt x="846645" y="1971700"/>
                  </a:lnTo>
                  <a:lnTo>
                    <a:pt x="846645" y="2370544"/>
                  </a:lnTo>
                  <a:lnTo>
                    <a:pt x="446836" y="2370544"/>
                  </a:lnTo>
                  <a:lnTo>
                    <a:pt x="446836" y="1971700"/>
                  </a:lnTo>
                  <a:lnTo>
                    <a:pt x="846645" y="1971700"/>
                  </a:lnTo>
                  <a:lnTo>
                    <a:pt x="846645" y="1947570"/>
                  </a:lnTo>
                  <a:lnTo>
                    <a:pt x="446836" y="1947570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70"/>
                  </a:lnTo>
                  <a:lnTo>
                    <a:pt x="423316" y="1971700"/>
                  </a:lnTo>
                  <a:lnTo>
                    <a:pt x="423316" y="2370544"/>
                  </a:lnTo>
                  <a:lnTo>
                    <a:pt x="23507" y="2370544"/>
                  </a:lnTo>
                  <a:lnTo>
                    <a:pt x="23507" y="1971700"/>
                  </a:lnTo>
                  <a:lnTo>
                    <a:pt x="423316" y="1971700"/>
                  </a:lnTo>
                  <a:lnTo>
                    <a:pt x="423316" y="1947570"/>
                  </a:lnTo>
                  <a:lnTo>
                    <a:pt x="11760" y="1947570"/>
                  </a:lnTo>
                  <a:lnTo>
                    <a:pt x="11760" y="1959000"/>
                  </a:lnTo>
                  <a:lnTo>
                    <a:pt x="0" y="1959000"/>
                  </a:lnTo>
                  <a:lnTo>
                    <a:pt x="0" y="3354946"/>
                  </a:lnTo>
                  <a:lnTo>
                    <a:pt x="23507" y="3354946"/>
                  </a:lnTo>
                  <a:lnTo>
                    <a:pt x="23507" y="3241891"/>
                  </a:lnTo>
                  <a:lnTo>
                    <a:pt x="423316" y="3241891"/>
                  </a:lnTo>
                  <a:lnTo>
                    <a:pt x="423316" y="3354946"/>
                  </a:lnTo>
                  <a:lnTo>
                    <a:pt x="446836" y="3354946"/>
                  </a:lnTo>
                  <a:lnTo>
                    <a:pt x="446836" y="3241891"/>
                  </a:lnTo>
                  <a:lnTo>
                    <a:pt x="846645" y="3241891"/>
                  </a:lnTo>
                  <a:lnTo>
                    <a:pt x="846645" y="3354946"/>
                  </a:lnTo>
                  <a:lnTo>
                    <a:pt x="870153" y="3354946"/>
                  </a:lnTo>
                  <a:lnTo>
                    <a:pt x="870153" y="3241891"/>
                  </a:lnTo>
                  <a:lnTo>
                    <a:pt x="1269961" y="3241891"/>
                  </a:lnTo>
                  <a:lnTo>
                    <a:pt x="1269961" y="3354946"/>
                  </a:lnTo>
                  <a:lnTo>
                    <a:pt x="1293482" y="3354946"/>
                  </a:lnTo>
                  <a:lnTo>
                    <a:pt x="1293482" y="3241891"/>
                  </a:lnTo>
                  <a:lnTo>
                    <a:pt x="1693291" y="3241891"/>
                  </a:lnTo>
                  <a:lnTo>
                    <a:pt x="1693291" y="3354946"/>
                  </a:lnTo>
                  <a:lnTo>
                    <a:pt x="1716798" y="3354946"/>
                  </a:lnTo>
                  <a:lnTo>
                    <a:pt x="1716798" y="3241891"/>
                  </a:lnTo>
                  <a:lnTo>
                    <a:pt x="2128367" y="3241891"/>
                  </a:lnTo>
                  <a:lnTo>
                    <a:pt x="2128367" y="3217761"/>
                  </a:lnTo>
                  <a:lnTo>
                    <a:pt x="1716798" y="3217761"/>
                  </a:lnTo>
                  <a:lnTo>
                    <a:pt x="1716798" y="2817990"/>
                  </a:lnTo>
                  <a:lnTo>
                    <a:pt x="1693291" y="2817990"/>
                  </a:lnTo>
                  <a:lnTo>
                    <a:pt x="1693291" y="3217761"/>
                  </a:lnTo>
                  <a:lnTo>
                    <a:pt x="1293482" y="3217761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61"/>
                  </a:lnTo>
                  <a:lnTo>
                    <a:pt x="870153" y="3217761"/>
                  </a:lnTo>
                  <a:lnTo>
                    <a:pt x="870153" y="2817990"/>
                  </a:lnTo>
                  <a:lnTo>
                    <a:pt x="846645" y="2817990"/>
                  </a:lnTo>
                  <a:lnTo>
                    <a:pt x="846645" y="3217761"/>
                  </a:lnTo>
                  <a:lnTo>
                    <a:pt x="446836" y="3217761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61"/>
                  </a:lnTo>
                  <a:lnTo>
                    <a:pt x="23507" y="3217761"/>
                  </a:lnTo>
                  <a:lnTo>
                    <a:pt x="23507" y="2817647"/>
                  </a:lnTo>
                  <a:lnTo>
                    <a:pt x="2128367" y="2817647"/>
                  </a:lnTo>
                  <a:lnTo>
                    <a:pt x="2128367" y="2794787"/>
                  </a:lnTo>
                  <a:lnTo>
                    <a:pt x="23507" y="2794787"/>
                  </a:lnTo>
                  <a:lnTo>
                    <a:pt x="23507" y="2394674"/>
                  </a:lnTo>
                  <a:lnTo>
                    <a:pt x="423316" y="2394674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394674"/>
                  </a:lnTo>
                  <a:lnTo>
                    <a:pt x="846645" y="2394674"/>
                  </a:lnTo>
                  <a:lnTo>
                    <a:pt x="846645" y="2794470"/>
                  </a:lnTo>
                  <a:lnTo>
                    <a:pt x="870153" y="2794470"/>
                  </a:lnTo>
                  <a:lnTo>
                    <a:pt x="870153" y="2394674"/>
                  </a:lnTo>
                  <a:lnTo>
                    <a:pt x="1269961" y="2394674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394674"/>
                  </a:lnTo>
                  <a:lnTo>
                    <a:pt x="1693291" y="2394674"/>
                  </a:lnTo>
                  <a:lnTo>
                    <a:pt x="1693291" y="2794470"/>
                  </a:lnTo>
                  <a:lnTo>
                    <a:pt x="1716798" y="2794470"/>
                  </a:lnTo>
                  <a:lnTo>
                    <a:pt x="1716798" y="2394674"/>
                  </a:lnTo>
                  <a:lnTo>
                    <a:pt x="2128367" y="2394674"/>
                  </a:lnTo>
                  <a:lnTo>
                    <a:pt x="2128367" y="2370544"/>
                  </a:lnTo>
                  <a:lnTo>
                    <a:pt x="1716798" y="2370544"/>
                  </a:lnTo>
                  <a:lnTo>
                    <a:pt x="1716798" y="1971700"/>
                  </a:lnTo>
                  <a:lnTo>
                    <a:pt x="2128367" y="1971700"/>
                  </a:lnTo>
                  <a:lnTo>
                    <a:pt x="2128367" y="2370544"/>
                  </a:lnTo>
                  <a:lnTo>
                    <a:pt x="2151888" y="2370544"/>
                  </a:lnTo>
                  <a:lnTo>
                    <a:pt x="2151888" y="1971700"/>
                  </a:lnTo>
                  <a:lnTo>
                    <a:pt x="3475558" y="1971700"/>
                  </a:lnTo>
                  <a:lnTo>
                    <a:pt x="3475558" y="1959000"/>
                  </a:lnTo>
                  <a:lnTo>
                    <a:pt x="3475558" y="1947570"/>
                  </a:lnTo>
                  <a:close/>
                </a:path>
                <a:path w="3475990" h="10287635">
                  <a:moveTo>
                    <a:pt x="3475558" y="241528"/>
                  </a:moveTo>
                  <a:lnTo>
                    <a:pt x="3421850" y="241528"/>
                  </a:lnTo>
                  <a:lnTo>
                    <a:pt x="3421850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3475558" y="1535849"/>
                  </a:lnTo>
                  <a:lnTo>
                    <a:pt x="347555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475558" y="1112875"/>
                  </a:lnTo>
                  <a:lnTo>
                    <a:pt x="347555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3475558" y="688632"/>
                  </a:lnTo>
                  <a:lnTo>
                    <a:pt x="347555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475558" y="265658"/>
                  </a:lnTo>
                  <a:lnTo>
                    <a:pt x="347555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940796" y="1971090"/>
              <a:ext cx="1347470" cy="8315959"/>
            </a:xfrm>
            <a:custGeom>
              <a:avLst/>
              <a:gdLst/>
              <a:ahLst/>
              <a:cxnLst/>
              <a:rect l="l" t="t" r="r" b="b"/>
              <a:pathLst>
                <a:path w="1347469" h="8315959">
                  <a:moveTo>
                    <a:pt x="446836" y="7812786"/>
                  </a:moveTo>
                  <a:lnTo>
                    <a:pt x="423329" y="7812786"/>
                  </a:lnTo>
                  <a:lnTo>
                    <a:pt x="423329" y="8057312"/>
                  </a:lnTo>
                  <a:lnTo>
                    <a:pt x="446836" y="8057312"/>
                  </a:lnTo>
                  <a:lnTo>
                    <a:pt x="446836" y="7812786"/>
                  </a:lnTo>
                  <a:close/>
                </a:path>
                <a:path w="1347469" h="8315959">
                  <a:moveTo>
                    <a:pt x="1347190" y="8057947"/>
                  </a:moveTo>
                  <a:lnTo>
                    <a:pt x="23520" y="8057947"/>
                  </a:lnTo>
                  <a:lnTo>
                    <a:pt x="23520" y="7812786"/>
                  </a:lnTo>
                  <a:lnTo>
                    <a:pt x="0" y="7812786"/>
                  </a:lnTo>
                  <a:lnTo>
                    <a:pt x="0" y="8057947"/>
                  </a:lnTo>
                  <a:lnTo>
                    <a:pt x="0" y="8080807"/>
                  </a:lnTo>
                  <a:lnTo>
                    <a:pt x="0" y="8315795"/>
                  </a:lnTo>
                  <a:lnTo>
                    <a:pt x="23520" y="8315795"/>
                  </a:lnTo>
                  <a:lnTo>
                    <a:pt x="23520" y="8080807"/>
                  </a:lnTo>
                  <a:lnTo>
                    <a:pt x="1347190" y="8080807"/>
                  </a:lnTo>
                  <a:lnTo>
                    <a:pt x="1347190" y="8057947"/>
                  </a:lnTo>
                  <a:close/>
                </a:path>
                <a:path w="1347469" h="8315959">
                  <a:moveTo>
                    <a:pt x="1347190" y="7633703"/>
                  </a:moveTo>
                  <a:lnTo>
                    <a:pt x="1293482" y="7633703"/>
                  </a:lnTo>
                  <a:lnTo>
                    <a:pt x="1293482" y="7233933"/>
                  </a:lnTo>
                  <a:lnTo>
                    <a:pt x="1269974" y="7233933"/>
                  </a:lnTo>
                  <a:lnTo>
                    <a:pt x="1269974" y="7633703"/>
                  </a:lnTo>
                  <a:lnTo>
                    <a:pt x="870165" y="7633703"/>
                  </a:lnTo>
                  <a:lnTo>
                    <a:pt x="870165" y="7233933"/>
                  </a:lnTo>
                  <a:lnTo>
                    <a:pt x="846645" y="7233933"/>
                  </a:lnTo>
                  <a:lnTo>
                    <a:pt x="846645" y="7633703"/>
                  </a:lnTo>
                  <a:lnTo>
                    <a:pt x="797382" y="7633703"/>
                  </a:lnTo>
                  <a:lnTo>
                    <a:pt x="797382" y="7657833"/>
                  </a:lnTo>
                  <a:lnTo>
                    <a:pt x="846645" y="7657833"/>
                  </a:lnTo>
                  <a:lnTo>
                    <a:pt x="846645" y="8057312"/>
                  </a:lnTo>
                  <a:lnTo>
                    <a:pt x="870165" y="8057312"/>
                  </a:lnTo>
                  <a:lnTo>
                    <a:pt x="870165" y="7657833"/>
                  </a:lnTo>
                  <a:lnTo>
                    <a:pt x="1269974" y="7657833"/>
                  </a:lnTo>
                  <a:lnTo>
                    <a:pt x="1269974" y="8057312"/>
                  </a:lnTo>
                  <a:lnTo>
                    <a:pt x="1293482" y="8057312"/>
                  </a:lnTo>
                  <a:lnTo>
                    <a:pt x="1293482" y="7657833"/>
                  </a:lnTo>
                  <a:lnTo>
                    <a:pt x="1347190" y="7657833"/>
                  </a:lnTo>
                  <a:lnTo>
                    <a:pt x="1347190" y="7633703"/>
                  </a:lnTo>
                  <a:close/>
                </a:path>
                <a:path w="1347469" h="8315959">
                  <a:moveTo>
                    <a:pt x="1347190" y="7210730"/>
                  </a:moveTo>
                  <a:lnTo>
                    <a:pt x="797382" y="7210730"/>
                  </a:lnTo>
                  <a:lnTo>
                    <a:pt x="797382" y="7233590"/>
                  </a:lnTo>
                  <a:lnTo>
                    <a:pt x="1347190" y="7233590"/>
                  </a:lnTo>
                  <a:lnTo>
                    <a:pt x="1347190" y="7210730"/>
                  </a:lnTo>
                  <a:close/>
                </a:path>
                <a:path w="1347469" h="8315959">
                  <a:moveTo>
                    <a:pt x="1347190" y="6363513"/>
                  </a:moveTo>
                  <a:lnTo>
                    <a:pt x="1293482" y="6363513"/>
                  </a:lnTo>
                  <a:lnTo>
                    <a:pt x="1293482" y="5951829"/>
                  </a:lnTo>
                  <a:lnTo>
                    <a:pt x="1269974" y="5951829"/>
                  </a:lnTo>
                  <a:lnTo>
                    <a:pt x="1269974" y="6363513"/>
                  </a:lnTo>
                  <a:lnTo>
                    <a:pt x="1269974" y="6387643"/>
                  </a:lnTo>
                  <a:lnTo>
                    <a:pt x="1269974" y="6786486"/>
                  </a:lnTo>
                  <a:lnTo>
                    <a:pt x="870165" y="6786486"/>
                  </a:lnTo>
                  <a:lnTo>
                    <a:pt x="870165" y="6387643"/>
                  </a:lnTo>
                  <a:lnTo>
                    <a:pt x="1269974" y="6387643"/>
                  </a:lnTo>
                  <a:lnTo>
                    <a:pt x="1269974" y="6363513"/>
                  </a:lnTo>
                  <a:lnTo>
                    <a:pt x="870165" y="6363513"/>
                  </a:lnTo>
                  <a:lnTo>
                    <a:pt x="870165" y="5951829"/>
                  </a:lnTo>
                  <a:lnTo>
                    <a:pt x="846645" y="5951829"/>
                  </a:lnTo>
                  <a:lnTo>
                    <a:pt x="846645" y="6363513"/>
                  </a:lnTo>
                  <a:lnTo>
                    <a:pt x="797382" y="6363513"/>
                  </a:lnTo>
                  <a:lnTo>
                    <a:pt x="797382" y="6374943"/>
                  </a:lnTo>
                  <a:lnTo>
                    <a:pt x="797382" y="6387643"/>
                  </a:lnTo>
                  <a:lnTo>
                    <a:pt x="846645" y="6387643"/>
                  </a:lnTo>
                  <a:lnTo>
                    <a:pt x="846645" y="6786486"/>
                  </a:lnTo>
                  <a:lnTo>
                    <a:pt x="797382" y="6786486"/>
                  </a:lnTo>
                  <a:lnTo>
                    <a:pt x="797382" y="6810616"/>
                  </a:lnTo>
                  <a:lnTo>
                    <a:pt x="846645" y="6810616"/>
                  </a:lnTo>
                  <a:lnTo>
                    <a:pt x="846645" y="7210412"/>
                  </a:lnTo>
                  <a:lnTo>
                    <a:pt x="870165" y="7210412"/>
                  </a:lnTo>
                  <a:lnTo>
                    <a:pt x="870165" y="6810616"/>
                  </a:lnTo>
                  <a:lnTo>
                    <a:pt x="1269974" y="6810616"/>
                  </a:lnTo>
                  <a:lnTo>
                    <a:pt x="1269974" y="7210412"/>
                  </a:lnTo>
                  <a:lnTo>
                    <a:pt x="1293482" y="7210412"/>
                  </a:lnTo>
                  <a:lnTo>
                    <a:pt x="1293482" y="6810616"/>
                  </a:lnTo>
                  <a:lnTo>
                    <a:pt x="1347190" y="6810616"/>
                  </a:lnTo>
                  <a:lnTo>
                    <a:pt x="1347190" y="6786486"/>
                  </a:lnTo>
                  <a:lnTo>
                    <a:pt x="1293482" y="6786486"/>
                  </a:lnTo>
                  <a:lnTo>
                    <a:pt x="1293482" y="6387643"/>
                  </a:lnTo>
                  <a:lnTo>
                    <a:pt x="1347190" y="6387643"/>
                  </a:lnTo>
                  <a:lnTo>
                    <a:pt x="1347190" y="6374943"/>
                  </a:lnTo>
                  <a:lnTo>
                    <a:pt x="1347190" y="6363513"/>
                  </a:lnTo>
                  <a:close/>
                </a:path>
                <a:path w="1347469" h="8315959">
                  <a:moveTo>
                    <a:pt x="1347190" y="5928931"/>
                  </a:moveTo>
                  <a:lnTo>
                    <a:pt x="797382" y="5928931"/>
                  </a:lnTo>
                  <a:lnTo>
                    <a:pt x="797382" y="5951791"/>
                  </a:lnTo>
                  <a:lnTo>
                    <a:pt x="1347190" y="5951791"/>
                  </a:lnTo>
                  <a:lnTo>
                    <a:pt x="1347190" y="5928931"/>
                  </a:lnTo>
                  <a:close/>
                </a:path>
                <a:path w="1347469" h="8315959">
                  <a:moveTo>
                    <a:pt x="1347190" y="5504688"/>
                  </a:moveTo>
                  <a:lnTo>
                    <a:pt x="1293482" y="5504688"/>
                  </a:lnTo>
                  <a:lnTo>
                    <a:pt x="1293482" y="5104930"/>
                  </a:lnTo>
                  <a:lnTo>
                    <a:pt x="1269974" y="5104930"/>
                  </a:lnTo>
                  <a:lnTo>
                    <a:pt x="1269974" y="5504688"/>
                  </a:lnTo>
                  <a:lnTo>
                    <a:pt x="870165" y="5504688"/>
                  </a:lnTo>
                  <a:lnTo>
                    <a:pt x="870165" y="5104930"/>
                  </a:lnTo>
                  <a:lnTo>
                    <a:pt x="846645" y="5104930"/>
                  </a:lnTo>
                  <a:lnTo>
                    <a:pt x="846645" y="5504688"/>
                  </a:lnTo>
                  <a:lnTo>
                    <a:pt x="797382" y="5504688"/>
                  </a:lnTo>
                  <a:lnTo>
                    <a:pt x="797382" y="5528818"/>
                  </a:lnTo>
                  <a:lnTo>
                    <a:pt x="846645" y="5528818"/>
                  </a:lnTo>
                  <a:lnTo>
                    <a:pt x="846645" y="5928296"/>
                  </a:lnTo>
                  <a:lnTo>
                    <a:pt x="870165" y="5928296"/>
                  </a:lnTo>
                  <a:lnTo>
                    <a:pt x="870165" y="5528818"/>
                  </a:lnTo>
                  <a:lnTo>
                    <a:pt x="1269974" y="5528818"/>
                  </a:lnTo>
                  <a:lnTo>
                    <a:pt x="1269974" y="5928296"/>
                  </a:lnTo>
                  <a:lnTo>
                    <a:pt x="1293482" y="5928296"/>
                  </a:lnTo>
                  <a:lnTo>
                    <a:pt x="1293482" y="5528818"/>
                  </a:lnTo>
                  <a:lnTo>
                    <a:pt x="1347190" y="5528818"/>
                  </a:lnTo>
                  <a:lnTo>
                    <a:pt x="1347190" y="5504688"/>
                  </a:lnTo>
                  <a:close/>
                </a:path>
                <a:path w="1347469" h="8315959">
                  <a:moveTo>
                    <a:pt x="1347190" y="5081714"/>
                  </a:moveTo>
                  <a:lnTo>
                    <a:pt x="797382" y="5081714"/>
                  </a:lnTo>
                  <a:lnTo>
                    <a:pt x="797382" y="5104574"/>
                  </a:lnTo>
                  <a:lnTo>
                    <a:pt x="1347190" y="5104574"/>
                  </a:lnTo>
                  <a:lnTo>
                    <a:pt x="1347190" y="5081714"/>
                  </a:lnTo>
                  <a:close/>
                </a:path>
                <a:path w="1347469" h="8315959">
                  <a:moveTo>
                    <a:pt x="1347190" y="4234497"/>
                  </a:moveTo>
                  <a:lnTo>
                    <a:pt x="1293482" y="4234497"/>
                  </a:lnTo>
                  <a:lnTo>
                    <a:pt x="1293482" y="3822814"/>
                  </a:lnTo>
                  <a:lnTo>
                    <a:pt x="1269974" y="3822814"/>
                  </a:lnTo>
                  <a:lnTo>
                    <a:pt x="1269974" y="4234497"/>
                  </a:lnTo>
                  <a:lnTo>
                    <a:pt x="1269974" y="4258627"/>
                  </a:lnTo>
                  <a:lnTo>
                    <a:pt x="1269974" y="4657471"/>
                  </a:lnTo>
                  <a:lnTo>
                    <a:pt x="870165" y="4657471"/>
                  </a:lnTo>
                  <a:lnTo>
                    <a:pt x="870165" y="4258627"/>
                  </a:lnTo>
                  <a:lnTo>
                    <a:pt x="1269974" y="4258627"/>
                  </a:lnTo>
                  <a:lnTo>
                    <a:pt x="1269974" y="4234497"/>
                  </a:lnTo>
                  <a:lnTo>
                    <a:pt x="870165" y="4234497"/>
                  </a:lnTo>
                  <a:lnTo>
                    <a:pt x="870165" y="3822814"/>
                  </a:lnTo>
                  <a:lnTo>
                    <a:pt x="846645" y="3822814"/>
                  </a:lnTo>
                  <a:lnTo>
                    <a:pt x="846645" y="4234497"/>
                  </a:lnTo>
                  <a:lnTo>
                    <a:pt x="797382" y="4234497"/>
                  </a:lnTo>
                  <a:lnTo>
                    <a:pt x="797382" y="4245927"/>
                  </a:lnTo>
                  <a:lnTo>
                    <a:pt x="797382" y="4258627"/>
                  </a:lnTo>
                  <a:lnTo>
                    <a:pt x="846645" y="4258627"/>
                  </a:lnTo>
                  <a:lnTo>
                    <a:pt x="846645" y="4657471"/>
                  </a:lnTo>
                  <a:lnTo>
                    <a:pt x="797382" y="4657471"/>
                  </a:lnTo>
                  <a:lnTo>
                    <a:pt x="797382" y="4681601"/>
                  </a:lnTo>
                  <a:lnTo>
                    <a:pt x="846645" y="468160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601"/>
                  </a:lnTo>
                  <a:lnTo>
                    <a:pt x="1269974" y="4681601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601"/>
                  </a:lnTo>
                  <a:lnTo>
                    <a:pt x="1347190" y="4681601"/>
                  </a:lnTo>
                  <a:lnTo>
                    <a:pt x="1347190" y="4657471"/>
                  </a:lnTo>
                  <a:lnTo>
                    <a:pt x="1293482" y="4657471"/>
                  </a:lnTo>
                  <a:lnTo>
                    <a:pt x="1293482" y="4258627"/>
                  </a:lnTo>
                  <a:lnTo>
                    <a:pt x="1347190" y="4258627"/>
                  </a:lnTo>
                  <a:lnTo>
                    <a:pt x="1347190" y="4245927"/>
                  </a:lnTo>
                  <a:lnTo>
                    <a:pt x="1347190" y="4234497"/>
                  </a:lnTo>
                  <a:close/>
                </a:path>
                <a:path w="1347469" h="8315959">
                  <a:moveTo>
                    <a:pt x="1347190" y="3799916"/>
                  </a:moveTo>
                  <a:lnTo>
                    <a:pt x="797382" y="3799916"/>
                  </a:lnTo>
                  <a:lnTo>
                    <a:pt x="797382" y="3822789"/>
                  </a:lnTo>
                  <a:lnTo>
                    <a:pt x="1347190" y="3822789"/>
                  </a:lnTo>
                  <a:lnTo>
                    <a:pt x="1347190" y="3799916"/>
                  </a:lnTo>
                  <a:close/>
                </a:path>
                <a:path w="1347469" h="8315959">
                  <a:moveTo>
                    <a:pt x="1347190" y="3375672"/>
                  </a:moveTo>
                  <a:lnTo>
                    <a:pt x="1293482" y="3375672"/>
                  </a:lnTo>
                  <a:lnTo>
                    <a:pt x="1293482" y="2975914"/>
                  </a:lnTo>
                  <a:lnTo>
                    <a:pt x="1269974" y="2975914"/>
                  </a:lnTo>
                  <a:lnTo>
                    <a:pt x="1269974" y="3375672"/>
                  </a:lnTo>
                  <a:lnTo>
                    <a:pt x="870165" y="3375672"/>
                  </a:lnTo>
                  <a:lnTo>
                    <a:pt x="870165" y="2975914"/>
                  </a:lnTo>
                  <a:lnTo>
                    <a:pt x="846645" y="2975914"/>
                  </a:lnTo>
                  <a:lnTo>
                    <a:pt x="846645" y="3375672"/>
                  </a:lnTo>
                  <a:lnTo>
                    <a:pt x="797382" y="3375672"/>
                  </a:lnTo>
                  <a:lnTo>
                    <a:pt x="797382" y="3399815"/>
                  </a:lnTo>
                  <a:lnTo>
                    <a:pt x="846645" y="3399815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15"/>
                  </a:lnTo>
                  <a:lnTo>
                    <a:pt x="1269974" y="3399815"/>
                  </a:lnTo>
                  <a:lnTo>
                    <a:pt x="1269974" y="3799281"/>
                  </a:lnTo>
                  <a:lnTo>
                    <a:pt x="1293482" y="3799281"/>
                  </a:lnTo>
                  <a:lnTo>
                    <a:pt x="1293482" y="3399815"/>
                  </a:lnTo>
                  <a:lnTo>
                    <a:pt x="1347190" y="3399815"/>
                  </a:lnTo>
                  <a:lnTo>
                    <a:pt x="1347190" y="3375672"/>
                  </a:lnTo>
                  <a:close/>
                </a:path>
                <a:path w="1347469" h="8315959">
                  <a:moveTo>
                    <a:pt x="1347190" y="2952699"/>
                  </a:moveTo>
                  <a:lnTo>
                    <a:pt x="797382" y="2952699"/>
                  </a:lnTo>
                  <a:lnTo>
                    <a:pt x="797382" y="2975572"/>
                  </a:lnTo>
                  <a:lnTo>
                    <a:pt x="1347190" y="2975572"/>
                  </a:lnTo>
                  <a:lnTo>
                    <a:pt x="1347190" y="2952699"/>
                  </a:lnTo>
                  <a:close/>
                </a:path>
                <a:path w="1347469" h="8315959">
                  <a:moveTo>
                    <a:pt x="1347190" y="2105482"/>
                  </a:moveTo>
                  <a:lnTo>
                    <a:pt x="1293482" y="2105482"/>
                  </a:lnTo>
                  <a:lnTo>
                    <a:pt x="1293482" y="1693799"/>
                  </a:lnTo>
                  <a:lnTo>
                    <a:pt x="1269974" y="1693799"/>
                  </a:lnTo>
                  <a:lnTo>
                    <a:pt x="1269974" y="2105482"/>
                  </a:lnTo>
                  <a:lnTo>
                    <a:pt x="1269974" y="2129625"/>
                  </a:lnTo>
                  <a:lnTo>
                    <a:pt x="1269974" y="2528455"/>
                  </a:lnTo>
                  <a:lnTo>
                    <a:pt x="870165" y="2528455"/>
                  </a:lnTo>
                  <a:lnTo>
                    <a:pt x="870165" y="2129625"/>
                  </a:lnTo>
                  <a:lnTo>
                    <a:pt x="1269974" y="2129625"/>
                  </a:lnTo>
                  <a:lnTo>
                    <a:pt x="1269974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797382" y="2105482"/>
                  </a:lnTo>
                  <a:lnTo>
                    <a:pt x="797382" y="2116925"/>
                  </a:lnTo>
                  <a:lnTo>
                    <a:pt x="797382" y="2129625"/>
                  </a:lnTo>
                  <a:lnTo>
                    <a:pt x="846645" y="2129625"/>
                  </a:lnTo>
                  <a:lnTo>
                    <a:pt x="846645" y="2528455"/>
                  </a:lnTo>
                  <a:lnTo>
                    <a:pt x="797382" y="2528455"/>
                  </a:lnTo>
                  <a:lnTo>
                    <a:pt x="797382" y="2552598"/>
                  </a:lnTo>
                  <a:lnTo>
                    <a:pt x="846645" y="2552598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98"/>
                  </a:lnTo>
                  <a:lnTo>
                    <a:pt x="1269974" y="2552598"/>
                  </a:lnTo>
                  <a:lnTo>
                    <a:pt x="1269974" y="2952381"/>
                  </a:lnTo>
                  <a:lnTo>
                    <a:pt x="1293482" y="2952381"/>
                  </a:lnTo>
                  <a:lnTo>
                    <a:pt x="1293482" y="2552598"/>
                  </a:lnTo>
                  <a:lnTo>
                    <a:pt x="1347190" y="2552598"/>
                  </a:lnTo>
                  <a:lnTo>
                    <a:pt x="1347190" y="2528455"/>
                  </a:lnTo>
                  <a:lnTo>
                    <a:pt x="1293482" y="2528455"/>
                  </a:lnTo>
                  <a:lnTo>
                    <a:pt x="1293482" y="2129625"/>
                  </a:lnTo>
                  <a:lnTo>
                    <a:pt x="1347190" y="2129625"/>
                  </a:lnTo>
                  <a:lnTo>
                    <a:pt x="1347190" y="2116925"/>
                  </a:lnTo>
                  <a:lnTo>
                    <a:pt x="1347190" y="2105482"/>
                  </a:lnTo>
                  <a:close/>
                </a:path>
                <a:path w="1347469" h="8315959">
                  <a:moveTo>
                    <a:pt x="1347190" y="1670913"/>
                  </a:moveTo>
                  <a:lnTo>
                    <a:pt x="797382" y="1670913"/>
                  </a:lnTo>
                  <a:lnTo>
                    <a:pt x="797382" y="1693773"/>
                  </a:lnTo>
                  <a:lnTo>
                    <a:pt x="1347190" y="1693773"/>
                  </a:lnTo>
                  <a:lnTo>
                    <a:pt x="1347190" y="1670913"/>
                  </a:lnTo>
                  <a:close/>
                </a:path>
                <a:path w="1347469" h="8315959">
                  <a:moveTo>
                    <a:pt x="1347190" y="399453"/>
                  </a:moveTo>
                  <a:lnTo>
                    <a:pt x="1293482" y="399453"/>
                  </a:lnTo>
                  <a:lnTo>
                    <a:pt x="1293482" y="0"/>
                  </a:lnTo>
                  <a:lnTo>
                    <a:pt x="1269974" y="0"/>
                  </a:lnTo>
                  <a:lnTo>
                    <a:pt x="1269974" y="399453"/>
                  </a:lnTo>
                  <a:lnTo>
                    <a:pt x="870165" y="399453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399453"/>
                  </a:lnTo>
                  <a:lnTo>
                    <a:pt x="446836" y="399453"/>
                  </a:lnTo>
                  <a:lnTo>
                    <a:pt x="446836" y="0"/>
                  </a:lnTo>
                  <a:lnTo>
                    <a:pt x="423329" y="0"/>
                  </a:lnTo>
                  <a:lnTo>
                    <a:pt x="423329" y="399453"/>
                  </a:lnTo>
                  <a:lnTo>
                    <a:pt x="23520" y="399453"/>
                  </a:lnTo>
                  <a:lnTo>
                    <a:pt x="23520" y="609"/>
                  </a:lnTo>
                  <a:lnTo>
                    <a:pt x="0" y="609"/>
                  </a:lnTo>
                  <a:lnTo>
                    <a:pt x="0" y="1383855"/>
                  </a:lnTo>
                  <a:lnTo>
                    <a:pt x="23520" y="1383855"/>
                  </a:lnTo>
                  <a:lnTo>
                    <a:pt x="23520" y="1270800"/>
                  </a:lnTo>
                  <a:lnTo>
                    <a:pt x="423329" y="1270800"/>
                  </a:lnTo>
                  <a:lnTo>
                    <a:pt x="423329" y="1383855"/>
                  </a:lnTo>
                  <a:lnTo>
                    <a:pt x="446836" y="1383855"/>
                  </a:lnTo>
                  <a:lnTo>
                    <a:pt x="446836" y="1270800"/>
                  </a:lnTo>
                  <a:lnTo>
                    <a:pt x="846645" y="1270800"/>
                  </a:lnTo>
                  <a:lnTo>
                    <a:pt x="846645" y="1670278"/>
                  </a:lnTo>
                  <a:lnTo>
                    <a:pt x="870165" y="1670278"/>
                  </a:lnTo>
                  <a:lnTo>
                    <a:pt x="870165" y="1270800"/>
                  </a:lnTo>
                  <a:lnTo>
                    <a:pt x="1269974" y="1270800"/>
                  </a:lnTo>
                  <a:lnTo>
                    <a:pt x="1269974" y="1670278"/>
                  </a:lnTo>
                  <a:lnTo>
                    <a:pt x="1293482" y="1670278"/>
                  </a:lnTo>
                  <a:lnTo>
                    <a:pt x="1293482" y="1270800"/>
                  </a:lnTo>
                  <a:lnTo>
                    <a:pt x="1347190" y="1270800"/>
                  </a:lnTo>
                  <a:lnTo>
                    <a:pt x="1347190" y="1246670"/>
                  </a:lnTo>
                  <a:lnTo>
                    <a:pt x="1293482" y="1246670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46670"/>
                  </a:lnTo>
                  <a:lnTo>
                    <a:pt x="870165" y="1246670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46670"/>
                  </a:lnTo>
                  <a:lnTo>
                    <a:pt x="446836" y="1246670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46670"/>
                  </a:lnTo>
                  <a:lnTo>
                    <a:pt x="23520" y="1246670"/>
                  </a:lnTo>
                  <a:lnTo>
                    <a:pt x="23520" y="846556"/>
                  </a:lnTo>
                  <a:lnTo>
                    <a:pt x="1347190" y="846556"/>
                  </a:lnTo>
                  <a:lnTo>
                    <a:pt x="1347190" y="823696"/>
                  </a:lnTo>
                  <a:lnTo>
                    <a:pt x="23520" y="823696"/>
                  </a:lnTo>
                  <a:lnTo>
                    <a:pt x="23520" y="423583"/>
                  </a:lnTo>
                  <a:lnTo>
                    <a:pt x="423329" y="423583"/>
                  </a:lnTo>
                  <a:lnTo>
                    <a:pt x="423329" y="823379"/>
                  </a:lnTo>
                  <a:lnTo>
                    <a:pt x="446836" y="823379"/>
                  </a:lnTo>
                  <a:lnTo>
                    <a:pt x="446836" y="423583"/>
                  </a:lnTo>
                  <a:lnTo>
                    <a:pt x="846645" y="423583"/>
                  </a:lnTo>
                  <a:lnTo>
                    <a:pt x="846645" y="823379"/>
                  </a:lnTo>
                  <a:lnTo>
                    <a:pt x="870165" y="823379"/>
                  </a:lnTo>
                  <a:lnTo>
                    <a:pt x="870165" y="423583"/>
                  </a:lnTo>
                  <a:lnTo>
                    <a:pt x="1269974" y="423583"/>
                  </a:lnTo>
                  <a:lnTo>
                    <a:pt x="1269974" y="823379"/>
                  </a:lnTo>
                  <a:lnTo>
                    <a:pt x="1293482" y="823379"/>
                  </a:lnTo>
                  <a:lnTo>
                    <a:pt x="1293482" y="423583"/>
                  </a:lnTo>
                  <a:lnTo>
                    <a:pt x="1347190" y="423583"/>
                  </a:lnTo>
                  <a:lnTo>
                    <a:pt x="1347190" y="399453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64126" y="9628479"/>
              <a:ext cx="870585" cy="659130"/>
            </a:xfrm>
            <a:custGeom>
              <a:avLst/>
              <a:gdLst/>
              <a:ahLst/>
              <a:cxnLst/>
              <a:rect l="l" t="t" r="r" b="b"/>
              <a:pathLst>
                <a:path w="870584" h="659129">
                  <a:moveTo>
                    <a:pt x="23507" y="423443"/>
                  </a:moveTo>
                  <a:lnTo>
                    <a:pt x="0" y="423443"/>
                  </a:lnTo>
                  <a:lnTo>
                    <a:pt x="0" y="658533"/>
                  </a:lnTo>
                  <a:lnTo>
                    <a:pt x="23507" y="658533"/>
                  </a:lnTo>
                  <a:lnTo>
                    <a:pt x="23507" y="423443"/>
                  </a:lnTo>
                  <a:close/>
                </a:path>
                <a:path w="870584" h="659129">
                  <a:moveTo>
                    <a:pt x="446836" y="423443"/>
                  </a:moveTo>
                  <a:lnTo>
                    <a:pt x="423316" y="423443"/>
                  </a:lnTo>
                  <a:lnTo>
                    <a:pt x="423316" y="658533"/>
                  </a:lnTo>
                  <a:lnTo>
                    <a:pt x="446836" y="658533"/>
                  </a:lnTo>
                  <a:lnTo>
                    <a:pt x="446836" y="423443"/>
                  </a:lnTo>
                  <a:close/>
                </a:path>
                <a:path w="870584" h="659129">
                  <a:moveTo>
                    <a:pt x="870153" y="423443"/>
                  </a:moveTo>
                  <a:lnTo>
                    <a:pt x="846645" y="423443"/>
                  </a:lnTo>
                  <a:lnTo>
                    <a:pt x="846645" y="658533"/>
                  </a:lnTo>
                  <a:lnTo>
                    <a:pt x="870153" y="658533"/>
                  </a:lnTo>
                  <a:lnTo>
                    <a:pt x="870153" y="423443"/>
                  </a:lnTo>
                  <a:close/>
                </a:path>
                <a:path w="870584" h="659129">
                  <a:moveTo>
                    <a:pt x="870153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53" y="399923"/>
                  </a:lnTo>
                  <a:lnTo>
                    <a:pt x="870153" y="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67953" y="362203"/>
            <a:ext cx="11589385" cy="1734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200" spc="114"/>
              <a:t>Expected</a:t>
            </a:r>
            <a:r>
              <a:rPr dirty="0" sz="11200" spc="-285"/>
              <a:t> </a:t>
            </a:r>
            <a:r>
              <a:rPr dirty="0" sz="11200" spc="-65"/>
              <a:t>Result</a:t>
            </a:r>
            <a:endParaRPr sz="11200"/>
          </a:p>
        </p:txBody>
      </p:sp>
      <p:grpSp>
        <p:nvGrpSpPr>
          <p:cNvPr id="18" name="object 18"/>
          <p:cNvGrpSpPr/>
          <p:nvPr/>
        </p:nvGrpSpPr>
        <p:grpSpPr>
          <a:xfrm>
            <a:off x="617374" y="3340429"/>
            <a:ext cx="17135475" cy="6457950"/>
            <a:chOff x="617374" y="3340429"/>
            <a:chExt cx="17135475" cy="6457950"/>
          </a:xfrm>
        </p:grpSpPr>
        <p:sp>
          <p:nvSpPr>
            <p:cNvPr id="19" name="object 19"/>
            <p:cNvSpPr/>
            <p:nvPr/>
          </p:nvSpPr>
          <p:spPr>
            <a:xfrm>
              <a:off x="631875" y="3354942"/>
              <a:ext cx="17106900" cy="6429375"/>
            </a:xfrm>
            <a:custGeom>
              <a:avLst/>
              <a:gdLst/>
              <a:ahLst/>
              <a:cxnLst/>
              <a:rect l="l" t="t" r="r" b="b"/>
              <a:pathLst>
                <a:path w="17106900" h="6429375">
                  <a:moveTo>
                    <a:pt x="17106307" y="6428923"/>
                  </a:moveTo>
                  <a:lnTo>
                    <a:pt x="0" y="6428923"/>
                  </a:lnTo>
                  <a:lnTo>
                    <a:pt x="0" y="0"/>
                  </a:lnTo>
                  <a:lnTo>
                    <a:pt x="17106307" y="0"/>
                  </a:lnTo>
                  <a:lnTo>
                    <a:pt x="17106307" y="6428923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7372" y="3340429"/>
              <a:ext cx="17135475" cy="6457950"/>
            </a:xfrm>
            <a:custGeom>
              <a:avLst/>
              <a:gdLst/>
              <a:ahLst/>
              <a:cxnLst/>
              <a:rect l="l" t="t" r="r" b="b"/>
              <a:pathLst>
                <a:path w="17135475" h="6457950">
                  <a:moveTo>
                    <a:pt x="17135310" y="0"/>
                  </a:moveTo>
                  <a:lnTo>
                    <a:pt x="17106303" y="0"/>
                  </a:lnTo>
                  <a:lnTo>
                    <a:pt x="17106303" y="29032"/>
                  </a:lnTo>
                  <a:lnTo>
                    <a:pt x="17106303" y="6428930"/>
                  </a:lnTo>
                  <a:lnTo>
                    <a:pt x="28994" y="6428930"/>
                  </a:lnTo>
                  <a:lnTo>
                    <a:pt x="28994" y="29032"/>
                  </a:lnTo>
                  <a:lnTo>
                    <a:pt x="17106303" y="29032"/>
                  </a:lnTo>
                  <a:lnTo>
                    <a:pt x="17106303" y="0"/>
                  </a:lnTo>
                  <a:lnTo>
                    <a:pt x="28994" y="0"/>
                  </a:lnTo>
                  <a:lnTo>
                    <a:pt x="0" y="0"/>
                  </a:lnTo>
                  <a:lnTo>
                    <a:pt x="0" y="6457950"/>
                  </a:lnTo>
                  <a:lnTo>
                    <a:pt x="28994" y="6457950"/>
                  </a:lnTo>
                  <a:lnTo>
                    <a:pt x="17106303" y="6457950"/>
                  </a:lnTo>
                  <a:lnTo>
                    <a:pt x="17135310" y="6457950"/>
                  </a:lnTo>
                  <a:lnTo>
                    <a:pt x="17135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635784" y="4376490"/>
            <a:ext cx="14500860" cy="411607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5800" spc="210" b="1">
                <a:latin typeface="Tahoma"/>
                <a:cs typeface="Tahoma"/>
              </a:rPr>
              <a:t>Conclusion</a:t>
            </a:r>
            <a:r>
              <a:rPr dirty="0" sz="5800" spc="-25" b="1">
                <a:latin typeface="Tahoma"/>
                <a:cs typeface="Tahoma"/>
              </a:rPr>
              <a:t> </a:t>
            </a:r>
            <a:r>
              <a:rPr dirty="0" sz="5800" spc="-690" b="1">
                <a:latin typeface="Tahoma"/>
                <a:cs typeface="Tahoma"/>
              </a:rPr>
              <a:t>:</a:t>
            </a:r>
            <a:endParaRPr sz="5800">
              <a:latin typeface="Tahoma"/>
              <a:cs typeface="Tahoma"/>
            </a:endParaRPr>
          </a:p>
          <a:p>
            <a:pPr marL="12700" marR="5080">
              <a:lnSpc>
                <a:spcPct val="120400"/>
              </a:lnSpc>
              <a:spcBef>
                <a:spcPts val="175"/>
              </a:spcBef>
            </a:pPr>
            <a:r>
              <a:rPr dirty="0" sz="4050" spc="160">
                <a:latin typeface="Lucida Sans Unicode"/>
                <a:cs typeface="Lucida Sans Unicode"/>
              </a:rPr>
              <a:t>Hence,</a:t>
            </a:r>
            <a:r>
              <a:rPr dirty="0" sz="4050" spc="40">
                <a:latin typeface="Lucida Sans Unicode"/>
                <a:cs typeface="Lucida Sans Unicode"/>
              </a:rPr>
              <a:t> </a:t>
            </a:r>
            <a:r>
              <a:rPr dirty="0" sz="4050" spc="5">
                <a:latin typeface="Lucida Sans Unicode"/>
                <a:cs typeface="Lucida Sans Unicode"/>
              </a:rPr>
              <a:t>in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20">
                <a:latin typeface="Lucida Sans Unicode"/>
                <a:cs typeface="Lucida Sans Unicode"/>
              </a:rPr>
              <a:t>this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204">
                <a:latin typeface="Lucida Sans Unicode"/>
                <a:cs typeface="Lucida Sans Unicode"/>
              </a:rPr>
              <a:t>way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210">
                <a:latin typeface="Lucida Sans Unicode"/>
                <a:cs typeface="Lucida Sans Unicode"/>
              </a:rPr>
              <a:t>we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175">
                <a:latin typeface="Lucida Sans Unicode"/>
                <a:cs typeface="Lucida Sans Unicode"/>
              </a:rPr>
              <a:t>can</a:t>
            </a:r>
            <a:r>
              <a:rPr dirty="0" sz="4050" spc="40">
                <a:latin typeface="Lucida Sans Unicode"/>
                <a:cs typeface="Lucida Sans Unicode"/>
              </a:rPr>
              <a:t> </a:t>
            </a:r>
            <a:r>
              <a:rPr dirty="0" sz="4050" spc="130">
                <a:solidFill>
                  <a:srgbClr val="EB3B59"/>
                </a:solidFill>
                <a:latin typeface="Lucida Sans Unicode"/>
                <a:cs typeface="Lucida Sans Unicode"/>
              </a:rPr>
              <a:t>create</a:t>
            </a:r>
            <a:r>
              <a:rPr dirty="0" sz="40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-10">
                <a:solidFill>
                  <a:srgbClr val="EB3B59"/>
                </a:solidFill>
                <a:latin typeface="Lucida Sans Unicode"/>
                <a:cs typeface="Lucida Sans Unicode"/>
              </a:rPr>
              <a:t>a</a:t>
            </a:r>
            <a:r>
              <a:rPr dirty="0" sz="4050" spc="4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05">
                <a:solidFill>
                  <a:srgbClr val="EB3B59"/>
                </a:solidFill>
                <a:latin typeface="Lucida Sans Unicode"/>
                <a:cs typeface="Lucida Sans Unicode"/>
              </a:rPr>
              <a:t>live</a:t>
            </a:r>
            <a:r>
              <a:rPr dirty="0" sz="40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50">
                <a:solidFill>
                  <a:srgbClr val="EB3B59"/>
                </a:solidFill>
                <a:latin typeface="Lucida Sans Unicode"/>
                <a:cs typeface="Lucida Sans Unicode"/>
              </a:rPr>
              <a:t>video</a:t>
            </a:r>
            <a:r>
              <a:rPr dirty="0" sz="40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80">
                <a:solidFill>
                  <a:srgbClr val="EB3B59"/>
                </a:solidFill>
                <a:latin typeface="Lucida Sans Unicode"/>
                <a:cs typeface="Lucida Sans Unicode"/>
              </a:rPr>
              <a:t>streaming </a:t>
            </a:r>
            <a:r>
              <a:rPr dirty="0" sz="4050" spc="-126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35">
                <a:solidFill>
                  <a:srgbClr val="EB3B59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4050" spc="4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05">
                <a:solidFill>
                  <a:srgbClr val="EB3B59"/>
                </a:solidFill>
                <a:latin typeface="Lucida Sans Unicode"/>
                <a:cs typeface="Lucida Sans Unicode"/>
              </a:rPr>
              <a:t>without</a:t>
            </a:r>
            <a:r>
              <a:rPr dirty="0" sz="40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20">
                <a:solidFill>
                  <a:srgbClr val="EB3B59"/>
                </a:solidFill>
                <a:latin typeface="Lucida Sans Unicode"/>
                <a:cs typeface="Lucida Sans Unicode"/>
              </a:rPr>
              <a:t>audio</a:t>
            </a:r>
            <a:r>
              <a:rPr dirty="0" sz="4050" spc="3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4050" spc="185">
                <a:latin typeface="Lucida Sans Unicode"/>
                <a:cs typeface="Lucida Sans Unicode"/>
              </a:rPr>
              <a:t>which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175">
                <a:latin typeface="Lucida Sans Unicode"/>
                <a:cs typeface="Lucida Sans Unicode"/>
              </a:rPr>
              <a:t>can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135">
                <a:latin typeface="Lucida Sans Unicode"/>
                <a:cs typeface="Lucida Sans Unicode"/>
              </a:rPr>
              <a:t>be</a:t>
            </a:r>
            <a:r>
              <a:rPr dirty="0" sz="4050" spc="40">
                <a:latin typeface="Lucida Sans Unicode"/>
                <a:cs typeface="Lucida Sans Unicode"/>
              </a:rPr>
              <a:t> </a:t>
            </a:r>
            <a:r>
              <a:rPr dirty="0" sz="4050" spc="130">
                <a:latin typeface="Lucida Sans Unicode"/>
                <a:cs typeface="Lucida Sans Unicode"/>
              </a:rPr>
              <a:t>used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-55">
                <a:latin typeface="Lucida Sans Unicode"/>
                <a:cs typeface="Lucida Sans Unicode"/>
              </a:rPr>
              <a:t>for</a:t>
            </a:r>
            <a:endParaRPr sz="4050">
              <a:latin typeface="Lucida Sans Unicode"/>
              <a:cs typeface="Lucida Sans Unicode"/>
            </a:endParaRPr>
          </a:p>
          <a:p>
            <a:pPr marL="12700" marR="760095">
              <a:lnSpc>
                <a:spcPts val="5850"/>
              </a:lnSpc>
              <a:spcBef>
                <a:spcPts val="160"/>
              </a:spcBef>
            </a:pPr>
            <a:r>
              <a:rPr dirty="0" sz="4050" spc="110">
                <a:latin typeface="Lucida Sans Unicode"/>
                <a:cs typeface="Lucida Sans Unicode"/>
              </a:rPr>
              <a:t>purposes</a:t>
            </a:r>
            <a:r>
              <a:rPr dirty="0" sz="4050" spc="40">
                <a:latin typeface="Lucida Sans Unicode"/>
                <a:cs typeface="Lucida Sans Unicode"/>
              </a:rPr>
              <a:t> </a:t>
            </a:r>
            <a:r>
              <a:rPr dirty="0" sz="4050" spc="45">
                <a:latin typeface="Lucida Sans Unicode"/>
                <a:cs typeface="Lucida Sans Unicode"/>
              </a:rPr>
              <a:t>like </a:t>
            </a:r>
            <a:r>
              <a:rPr dirty="0" sz="4050" spc="114">
                <a:latin typeface="Lucida Sans Unicode"/>
                <a:cs typeface="Lucida Sans Unicode"/>
              </a:rPr>
              <a:t>surveillance,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-50">
                <a:latin typeface="Lucida Sans Unicode"/>
                <a:cs typeface="Lucida Sans Unicode"/>
              </a:rPr>
              <a:t>or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80">
                <a:latin typeface="Lucida Sans Unicode"/>
                <a:cs typeface="Lucida Sans Unicode"/>
              </a:rPr>
              <a:t>may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135">
                <a:latin typeface="Lucida Sans Unicode"/>
                <a:cs typeface="Lucida Sans Unicode"/>
              </a:rPr>
              <a:t>be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-15">
                <a:latin typeface="Lucida Sans Unicode"/>
                <a:cs typeface="Lucida Sans Unicode"/>
              </a:rPr>
              <a:t>to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110">
                <a:latin typeface="Lucida Sans Unicode"/>
                <a:cs typeface="Lucida Sans Unicode"/>
              </a:rPr>
              <a:t>group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105">
                <a:latin typeface="Lucida Sans Unicode"/>
                <a:cs typeface="Lucida Sans Unicode"/>
              </a:rPr>
              <a:t>study </a:t>
            </a:r>
            <a:r>
              <a:rPr dirty="0" sz="4050" spc="-1265">
                <a:latin typeface="Lucida Sans Unicode"/>
                <a:cs typeface="Lucida Sans Unicode"/>
              </a:rPr>
              <a:t> </a:t>
            </a:r>
            <a:r>
              <a:rPr dirty="0" sz="4050" spc="105">
                <a:latin typeface="Lucida Sans Unicode"/>
                <a:cs typeface="Lucida Sans Unicode"/>
              </a:rPr>
              <a:t>without</a:t>
            </a:r>
            <a:r>
              <a:rPr dirty="0" sz="4050" spc="40">
                <a:latin typeface="Lucida Sans Unicode"/>
                <a:cs typeface="Lucida Sans Unicode"/>
              </a:rPr>
              <a:t> </a:t>
            </a:r>
            <a:r>
              <a:rPr dirty="0" sz="4050" spc="130">
                <a:latin typeface="Lucida Sans Unicode"/>
                <a:cs typeface="Lucida Sans Unicode"/>
              </a:rPr>
              <a:t>disturbance</a:t>
            </a:r>
            <a:r>
              <a:rPr dirty="0" sz="4050" spc="45">
                <a:latin typeface="Lucida Sans Unicode"/>
                <a:cs typeface="Lucida Sans Unicode"/>
              </a:rPr>
              <a:t> </a:t>
            </a:r>
            <a:r>
              <a:rPr dirty="0" sz="4050" spc="60">
                <a:latin typeface="Lucida Sans Unicode"/>
                <a:cs typeface="Lucida Sans Unicode"/>
              </a:rPr>
              <a:t>etc.</a:t>
            </a:r>
            <a:endParaRPr sz="4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813" y="993818"/>
            <a:ext cx="1531366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3675" algn="l"/>
                <a:tab pos="15299690" algn="l"/>
              </a:tabLst>
            </a:pPr>
            <a:r>
              <a:rPr dirty="0" u="heavy" sz="7000" b="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7000" spc="-12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7000" spc="-3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L</a:t>
            </a:r>
            <a:r>
              <a:rPr dirty="0" u="heavy" sz="7000" spc="-12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7000" spc="-30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dirty="0" u="heavy" sz="7000" spc="-12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7000" spc="-80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7000" spc="105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7000" spc="-85">
                <a:solidFill>
                  <a:srgbClr val="DE2A37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7000" spc="-129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I</a:t>
            </a:r>
            <a:r>
              <a:rPr dirty="0" u="heavy" sz="7000" spc="-7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N</a:t>
            </a:r>
            <a:r>
              <a:rPr dirty="0" u="heavy" sz="7000" spc="-8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7000" spc="160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7000" spc="16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7000" spc="4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U</a:t>
            </a:r>
            <a:r>
              <a:rPr dirty="0" u="heavy" sz="7000" spc="-13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 u="heavy" sz="7000" spc="114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dirty="0" u="heavy" sz="7000" spc="-114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7000" spc="-8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7000" spc="114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dirty="0" u="heavy" sz="7000" spc="165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7000" spc="90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D</a:t>
            </a:r>
            <a:r>
              <a:rPr dirty="0" u="heavy" sz="7000" spc="-114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7000">
                <a:solidFill>
                  <a:srgbClr val="0D2B4A"/>
                </a:solidFill>
                <a:uFill>
                  <a:solidFill>
                    <a:srgbClr val="000000"/>
                  </a:solidFill>
                </a:uFill>
              </a:rPr>
              <a:t>	</a:t>
            </a:r>
            <a:endParaRPr sz="7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344" y="4666786"/>
            <a:ext cx="3933190" cy="4709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40" b="1">
                <a:solidFill>
                  <a:srgbClr val="0D2B4A"/>
                </a:solidFill>
                <a:latin typeface="Tahoma"/>
                <a:cs typeface="Tahoma"/>
              </a:rPr>
              <a:t>SOCKET</a:t>
            </a:r>
            <a:endParaRPr sz="445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  <a:spcBef>
                <a:spcPts val="2850"/>
              </a:spcBef>
            </a:pPr>
            <a:r>
              <a:rPr dirty="0" sz="2250" spc="13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-165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9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4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10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dp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9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2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 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130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-</a:t>
            </a:r>
            <a:r>
              <a:rPr dirty="0" sz="2250" spc="130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125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190">
                <a:solidFill>
                  <a:srgbClr val="0D2B4A"/>
                </a:solidFill>
                <a:latin typeface="Verdana"/>
                <a:cs typeface="Verdana"/>
              </a:rPr>
              <a:t>mm</a:t>
            </a:r>
            <a:r>
              <a:rPr dirty="0" sz="2250" spc="-114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114">
                <a:solidFill>
                  <a:srgbClr val="0D2B4A"/>
                </a:solidFill>
                <a:latin typeface="Verdana"/>
                <a:cs typeface="Verdana"/>
              </a:rPr>
              <a:t>k 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130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ee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130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50" spc="-6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50" spc="-14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3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50" spc="-14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190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250" spc="-35">
                <a:solidFill>
                  <a:srgbClr val="0D2B4A"/>
                </a:solidFill>
                <a:latin typeface="Verdana"/>
                <a:cs typeface="Verdana"/>
              </a:rPr>
              <a:t>s  </a:t>
            </a:r>
            <a:r>
              <a:rPr dirty="0" sz="2250" spc="-14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50" spc="-114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nn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25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50" spc="-10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130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14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50" spc="-165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250" spc="-295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90">
                <a:solidFill>
                  <a:srgbClr val="0D2B4A"/>
                </a:solidFill>
                <a:latin typeface="Verdana"/>
                <a:cs typeface="Verdana"/>
              </a:rPr>
              <a:t>A  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-165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9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4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114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3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6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14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50" spc="-85">
                <a:solidFill>
                  <a:srgbClr val="0D2B4A"/>
                </a:solidFill>
                <a:latin typeface="Verdana"/>
                <a:cs typeface="Verdana"/>
              </a:rPr>
              <a:t>t  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114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50" spc="-190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13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6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9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50" spc="-10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125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130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120">
                <a:solidFill>
                  <a:srgbClr val="0D2B4A"/>
                </a:solidFill>
                <a:latin typeface="Verdana"/>
                <a:cs typeface="Verdana"/>
              </a:rPr>
              <a:t>r  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2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250" spc="-125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50" spc="-10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pp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65">
                <a:solidFill>
                  <a:srgbClr val="0D2B4A"/>
                </a:solidFill>
                <a:latin typeface="Verdana"/>
                <a:cs typeface="Verdana"/>
              </a:rPr>
              <a:t>n 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9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50" spc="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1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4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3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6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50" spc="-75">
                <a:solidFill>
                  <a:srgbClr val="0D2B4A"/>
                </a:solidFill>
                <a:latin typeface="Verdana"/>
                <a:cs typeface="Verdana"/>
              </a:rPr>
              <a:t>e  </a:t>
            </a:r>
            <a:r>
              <a:rPr dirty="0" sz="2250" spc="-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5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50" spc="-10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50" spc="-9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50" spc="-7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50" spc="-295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9599" y="4667158"/>
            <a:ext cx="3990340" cy="454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5" b="1">
                <a:solidFill>
                  <a:srgbClr val="0D2B4A"/>
                </a:solidFill>
                <a:latin typeface="Tahoma"/>
                <a:cs typeface="Tahoma"/>
              </a:rPr>
              <a:t>SERVER</a:t>
            </a:r>
            <a:endParaRPr sz="43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2750"/>
              </a:spcBef>
            </a:pPr>
            <a:r>
              <a:rPr dirty="0" sz="2200" spc="-36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1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4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4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30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e  </a:t>
            </a:r>
            <a:r>
              <a:rPr dirty="0" sz="22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cc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305">
                <a:solidFill>
                  <a:srgbClr val="0D2B4A"/>
                </a:solidFill>
                <a:latin typeface="Verdana"/>
                <a:cs typeface="Verdana"/>
              </a:rPr>
              <a:t>()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5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0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b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2200" spc="-175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k</a:t>
            </a:r>
            <a:r>
              <a:rPr dirty="0" sz="2200" spc="-55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s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2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5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290">
                <a:solidFill>
                  <a:srgbClr val="0D2B4A"/>
                </a:solidFill>
                <a:latin typeface="Verdana"/>
                <a:cs typeface="Verdana"/>
              </a:rPr>
              <a:t>.  </a:t>
            </a:r>
            <a:r>
              <a:rPr dirty="0" sz="2200" spc="265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1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0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nn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295">
                <a:solidFill>
                  <a:srgbClr val="0D2B4A"/>
                </a:solidFill>
                <a:latin typeface="Verdana"/>
                <a:cs typeface="Verdana"/>
              </a:rPr>
              <a:t>,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90">
                <a:solidFill>
                  <a:srgbClr val="0D2B4A"/>
                </a:solidFill>
                <a:latin typeface="Verdana"/>
                <a:cs typeface="Verdana"/>
              </a:rPr>
              <a:t>t  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30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5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110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175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0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00" spc="-235">
                <a:solidFill>
                  <a:srgbClr val="0D2B4A"/>
                </a:solidFill>
                <a:latin typeface="Verdana"/>
                <a:cs typeface="Verdana"/>
              </a:rPr>
              <a:t>j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90">
                <a:solidFill>
                  <a:srgbClr val="0D2B4A"/>
                </a:solidFill>
                <a:latin typeface="Verdana"/>
                <a:cs typeface="Verdana"/>
              </a:rPr>
              <a:t>t  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45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nn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75">
                <a:solidFill>
                  <a:srgbClr val="0D2B4A"/>
                </a:solidFill>
                <a:latin typeface="Verdana"/>
                <a:cs typeface="Verdana"/>
              </a:rPr>
              <a:t>n  </a:t>
            </a:r>
            <a:r>
              <a:rPr dirty="0" sz="22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5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30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95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30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00" spc="-90">
                <a:solidFill>
                  <a:srgbClr val="0D2B4A"/>
                </a:solidFill>
                <a:latin typeface="Verdana"/>
                <a:cs typeface="Verdana"/>
              </a:rPr>
              <a:t>ill  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1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05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295">
                <a:solidFill>
                  <a:srgbClr val="0D2B4A"/>
                </a:solidFill>
                <a:latin typeface="Verdana"/>
                <a:cs typeface="Verdana"/>
              </a:rPr>
              <a:t>,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305">
                <a:solidFill>
                  <a:srgbClr val="0D2B4A"/>
                </a:solidFill>
                <a:latin typeface="Verdana"/>
                <a:cs typeface="Verdana"/>
              </a:rPr>
              <a:t>)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4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6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10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4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4  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nn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5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4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05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295">
                <a:solidFill>
                  <a:srgbClr val="0D2B4A"/>
                </a:solidFill>
                <a:latin typeface="Verdana"/>
                <a:cs typeface="Verdana"/>
              </a:rPr>
              <a:t>,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5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0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290">
                <a:solidFill>
                  <a:srgbClr val="0D2B4A"/>
                </a:solidFill>
                <a:latin typeface="Verdana"/>
                <a:cs typeface="Verdana"/>
              </a:rPr>
              <a:t>,  </a:t>
            </a:r>
            <a:r>
              <a:rPr dirty="0" sz="2200" spc="-3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105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3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295">
                <a:solidFill>
                  <a:srgbClr val="0D2B4A"/>
                </a:solidFill>
                <a:latin typeface="Verdana"/>
                <a:cs typeface="Verdana"/>
              </a:rPr>
              <a:t>,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2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305">
                <a:solidFill>
                  <a:srgbClr val="0D2B4A"/>
                </a:solidFill>
                <a:latin typeface="Verdana"/>
                <a:cs typeface="Verdana"/>
              </a:rPr>
              <a:t>)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4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20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36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10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4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200" spc="-85">
                <a:solidFill>
                  <a:srgbClr val="0D2B4A"/>
                </a:solidFill>
                <a:latin typeface="Verdana"/>
                <a:cs typeface="Verdana"/>
              </a:rPr>
              <a:t>6</a:t>
            </a:r>
            <a:r>
              <a:rPr dirty="0" sz="2200" spc="-295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4098" y="4667154"/>
            <a:ext cx="4048760" cy="468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35" b="1">
                <a:solidFill>
                  <a:srgbClr val="0D2B4A"/>
                </a:solidFill>
                <a:latin typeface="Tahoma"/>
                <a:cs typeface="Tahoma"/>
              </a:rPr>
              <a:t>CLIENT</a:t>
            </a:r>
            <a:endParaRPr sz="43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2715"/>
              </a:spcBef>
            </a:pPr>
            <a:r>
              <a:rPr dirty="0" sz="2600" spc="-4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60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600" spc="-114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204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10">
                <a:solidFill>
                  <a:srgbClr val="0D2B4A"/>
                </a:solidFill>
                <a:latin typeface="Verdana"/>
                <a:cs typeface="Verdana"/>
              </a:rPr>
              <a:t>t  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600" spc="-285">
                <a:solidFill>
                  <a:srgbClr val="0D2B4A"/>
                </a:solidFill>
                <a:latin typeface="Verdana"/>
                <a:cs typeface="Verdana"/>
              </a:rPr>
              <a:t>j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350">
                <a:solidFill>
                  <a:srgbClr val="0D2B4A"/>
                </a:solidFill>
                <a:latin typeface="Verdana"/>
                <a:cs typeface="Verdana"/>
              </a:rPr>
              <a:t>,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nn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e  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65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6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ll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355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65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600" spc="-365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600" spc="-360">
                <a:solidFill>
                  <a:srgbClr val="0D2B4A"/>
                </a:solidFill>
                <a:latin typeface="Verdana"/>
                <a:cs typeface="Verdana"/>
              </a:rPr>
              <a:t>)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o  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60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65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05">
                <a:solidFill>
                  <a:srgbClr val="0D2B4A"/>
                </a:solidFill>
                <a:latin typeface="Verdana"/>
                <a:cs typeface="Verdana"/>
              </a:rPr>
              <a:t>’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600" spc="-160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350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43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600" spc="-90">
                <a:solidFill>
                  <a:srgbClr val="0D2B4A"/>
                </a:solidFill>
                <a:latin typeface="Verdana"/>
                <a:cs typeface="Verdana"/>
              </a:rPr>
              <a:t>n  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60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600" spc="-114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60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0D2B4A"/>
                </a:solidFill>
                <a:latin typeface="Verdana"/>
                <a:cs typeface="Verdana"/>
              </a:rPr>
              <a:t>w</a:t>
            </a:r>
            <a:r>
              <a:rPr dirty="0" sz="260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600" spc="-165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e  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250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60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65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o  </a:t>
            </a:r>
            <a:r>
              <a:rPr dirty="0" sz="260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250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60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600" spc="-5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600" spc="-155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600" spc="-114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600" spc="-12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17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600" spc="-245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600" spc="-40">
                <a:solidFill>
                  <a:srgbClr val="0D2B4A"/>
                </a:solidFill>
                <a:latin typeface="Verdana"/>
                <a:cs typeface="Verdana"/>
              </a:rPr>
              <a:t>f  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24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60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60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600" spc="-204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60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60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60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3352" y="4667332"/>
            <a:ext cx="3680460" cy="45872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00" spc="80" b="1">
                <a:solidFill>
                  <a:srgbClr val="0D2B4A"/>
                </a:solidFill>
                <a:latin typeface="Tahoma"/>
                <a:cs typeface="Tahoma"/>
              </a:rPr>
              <a:t>TCP</a:t>
            </a:r>
            <a:endParaRPr sz="42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  <a:spcBef>
                <a:spcPts val="2655"/>
              </a:spcBef>
            </a:pPr>
            <a:r>
              <a:rPr dirty="0" sz="2550" spc="-4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7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550" spc="-245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70">
                <a:solidFill>
                  <a:srgbClr val="0D2B4A"/>
                </a:solidFill>
                <a:latin typeface="Verdana"/>
                <a:cs typeface="Verdana"/>
              </a:rPr>
              <a:t>ss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2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4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10">
                <a:solidFill>
                  <a:srgbClr val="0D2B4A"/>
                </a:solidFill>
                <a:latin typeface="Verdana"/>
                <a:cs typeface="Verdana"/>
              </a:rPr>
              <a:t>l  </a:t>
            </a:r>
            <a:r>
              <a:rPr dirty="0" sz="2550" spc="114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355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550" spc="-4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40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550" spc="114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550" spc="-440">
                <a:solidFill>
                  <a:srgbClr val="0D2B4A"/>
                </a:solidFill>
                <a:latin typeface="Verdana"/>
                <a:cs typeface="Verdana"/>
              </a:rPr>
              <a:t>/</a:t>
            </a:r>
            <a:r>
              <a:rPr dirty="0" sz="2550" spc="-42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114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550" spc="-350">
                <a:solidFill>
                  <a:srgbClr val="0D2B4A"/>
                </a:solidFill>
                <a:latin typeface="Verdana"/>
                <a:cs typeface="Verdana"/>
              </a:rPr>
              <a:t>)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>
                <a:solidFill>
                  <a:srgbClr val="0D2B4A"/>
                </a:solidFill>
                <a:latin typeface="Verdana"/>
                <a:cs typeface="Verdana"/>
              </a:rPr>
              <a:t>a  </a:t>
            </a:r>
            <a:r>
              <a:rPr dirty="0" sz="2550" spc="-110">
                <a:solidFill>
                  <a:srgbClr val="0D2B4A"/>
                </a:solidFill>
                <a:latin typeface="Verdana"/>
                <a:cs typeface="Verdana"/>
              </a:rPr>
              <a:t>connection-oriented </a:t>
            </a:r>
            <a:r>
              <a:rPr dirty="0" sz="2550" spc="-10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340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42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114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85">
                <a:solidFill>
                  <a:srgbClr val="0D2B4A"/>
                </a:solidFill>
                <a:latin typeface="Verdana"/>
                <a:cs typeface="Verdana"/>
              </a:rPr>
              <a:t>n 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245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60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6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40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e  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pp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55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25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60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6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45">
                <a:solidFill>
                  <a:srgbClr val="0D2B4A"/>
                </a:solidFill>
                <a:latin typeface="Verdana"/>
                <a:cs typeface="Verdana"/>
              </a:rPr>
              <a:t>d 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14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550" spc="-17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7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10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550" spc="-160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65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85">
                <a:solidFill>
                  <a:srgbClr val="0D2B4A"/>
                </a:solidFill>
                <a:latin typeface="Verdana"/>
                <a:cs typeface="Verdana"/>
              </a:rPr>
              <a:t>n  </a:t>
            </a:r>
            <a:r>
              <a:rPr dirty="0" sz="2550" spc="-12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550" spc="-130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550" spc="-13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4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1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550" spc="-41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550" spc="-235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550" spc="-245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550" spc="-9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550" spc="-65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550" spc="-14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550" spc="-10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550" spc="-340">
                <a:solidFill>
                  <a:srgbClr val="0D2B4A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85199" y="4076176"/>
            <a:ext cx="1006971" cy="3524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AC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7727" y="637214"/>
            <a:ext cx="14644369" cy="1065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800" spc="-90"/>
              <a:t>Streaming</a:t>
            </a:r>
            <a:r>
              <a:rPr dirty="0" sz="6800" spc="-85"/>
              <a:t> </a:t>
            </a:r>
            <a:r>
              <a:rPr dirty="0" sz="6800" spc="-195"/>
              <a:t>use</a:t>
            </a:r>
            <a:r>
              <a:rPr dirty="0" sz="6800" spc="-85"/>
              <a:t> </a:t>
            </a:r>
            <a:r>
              <a:rPr dirty="0" sz="6800" spc="-200"/>
              <a:t>the</a:t>
            </a:r>
            <a:r>
              <a:rPr dirty="0" sz="6800" spc="-85"/>
              <a:t> </a:t>
            </a:r>
            <a:r>
              <a:rPr dirty="0" sz="6800" spc="-150"/>
              <a:t>(</a:t>
            </a:r>
            <a:r>
              <a:rPr dirty="0" sz="6800" spc="-150">
                <a:solidFill>
                  <a:srgbClr val="DE2A37"/>
                </a:solidFill>
              </a:rPr>
              <a:t>UDP</a:t>
            </a:r>
            <a:r>
              <a:rPr dirty="0" sz="6800" spc="-150"/>
              <a:t>)</a:t>
            </a:r>
            <a:r>
              <a:rPr dirty="0" sz="6800" spc="-85"/>
              <a:t> </a:t>
            </a:r>
            <a:r>
              <a:rPr dirty="0" sz="6800" spc="-120"/>
              <a:t>or</a:t>
            </a:r>
            <a:r>
              <a:rPr dirty="0" sz="6800" spc="-85"/>
              <a:t> </a:t>
            </a:r>
            <a:r>
              <a:rPr dirty="0" sz="6800" spc="-215"/>
              <a:t>(</a:t>
            </a:r>
            <a:r>
              <a:rPr dirty="0" sz="6800" spc="-215">
                <a:solidFill>
                  <a:srgbClr val="DE2A37"/>
                </a:solidFill>
              </a:rPr>
              <a:t>TCP</a:t>
            </a:r>
            <a:r>
              <a:rPr dirty="0" sz="6800" spc="-215"/>
              <a:t>)?</a:t>
            </a:r>
            <a:endParaRPr sz="6800"/>
          </a:p>
        </p:txBody>
      </p:sp>
      <p:sp>
        <p:nvSpPr>
          <p:cNvPr id="4" name="object 4"/>
          <p:cNvSpPr/>
          <p:nvPr/>
        </p:nvSpPr>
        <p:spPr>
          <a:xfrm>
            <a:off x="1235797" y="2111132"/>
            <a:ext cx="15288260" cy="0"/>
          </a:xfrm>
          <a:custGeom>
            <a:avLst/>
            <a:gdLst/>
            <a:ahLst/>
            <a:cxnLst/>
            <a:rect l="l" t="t" r="r" b="b"/>
            <a:pathLst>
              <a:path w="15288260" h="0">
                <a:moveTo>
                  <a:pt x="0" y="0"/>
                </a:moveTo>
                <a:lnTo>
                  <a:pt x="15287647" y="0"/>
                </a:lnTo>
              </a:path>
            </a:pathLst>
          </a:custGeom>
          <a:ln w="47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748117"/>
            <a:ext cx="10487024" cy="6962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12624" y="2630760"/>
            <a:ext cx="5662930" cy="669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15100"/>
              </a:lnSpc>
              <a:spcBef>
                <a:spcPts val="95"/>
              </a:spcBef>
            </a:pPr>
            <a:r>
              <a:rPr dirty="0" sz="3800" spc="-85">
                <a:latin typeface="Microsoft Sans Serif"/>
                <a:cs typeface="Microsoft Sans Serif"/>
              </a:rPr>
              <a:t>U</a:t>
            </a:r>
            <a:r>
              <a:rPr dirty="0" sz="3800" spc="-30">
                <a:latin typeface="Microsoft Sans Serif"/>
                <a:cs typeface="Microsoft Sans Serif"/>
              </a:rPr>
              <a:t>D</a:t>
            </a:r>
            <a:r>
              <a:rPr dirty="0" sz="3800" spc="-200">
                <a:latin typeface="Microsoft Sans Serif"/>
                <a:cs typeface="Microsoft Sans Serif"/>
              </a:rPr>
              <a:t>P</a:t>
            </a:r>
            <a:r>
              <a:rPr dirty="0" sz="3800" spc="-229">
                <a:latin typeface="Microsoft Sans Serif"/>
                <a:cs typeface="Microsoft Sans Serif"/>
              </a:rPr>
              <a:t> </a:t>
            </a:r>
            <a:r>
              <a:rPr dirty="0" sz="3800" spc="90">
                <a:latin typeface="Microsoft Sans Serif"/>
                <a:cs typeface="Microsoft Sans Serif"/>
              </a:rPr>
              <a:t>i</a:t>
            </a:r>
            <a:r>
              <a:rPr dirty="0" sz="3700" spc="320">
                <a:latin typeface="Trebuchet MS"/>
                <a:cs typeface="Trebuchet MS"/>
              </a:rPr>
              <a:t>s</a:t>
            </a:r>
            <a:r>
              <a:rPr dirty="0" sz="3700" spc="545">
                <a:latin typeface="Trebuchet MS"/>
                <a:cs typeface="Trebuchet MS"/>
              </a:rPr>
              <a:t> 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5">
                <a:latin typeface="Microsoft Sans Serif"/>
                <a:cs typeface="Microsoft Sans Serif"/>
              </a:rPr>
              <a:t>c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800" spc="220">
                <a:latin typeface="Microsoft Sans Serif"/>
                <a:cs typeface="Microsoft Sans Serif"/>
              </a:rPr>
              <a:t>mm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105">
                <a:latin typeface="Microsoft Sans Serif"/>
                <a:cs typeface="Microsoft Sans Serif"/>
              </a:rPr>
              <a:t>n</a:t>
            </a:r>
            <a:r>
              <a:rPr dirty="0" sz="3800" spc="125">
                <a:latin typeface="Microsoft Sans Serif"/>
                <a:cs typeface="Microsoft Sans Serif"/>
              </a:rPr>
              <a:t>d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150">
                <a:latin typeface="Microsoft Sans Serif"/>
                <a:cs typeface="Microsoft Sans Serif"/>
              </a:rPr>
              <a:t>d  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700" spc="80">
                <a:latin typeface="Trebuchet MS"/>
                <a:cs typeface="Trebuchet MS"/>
              </a:rPr>
              <a:t>v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700" spc="195">
                <a:latin typeface="Trebuchet MS"/>
                <a:cs typeface="Trebuchet MS"/>
              </a:rPr>
              <a:t>r</a:t>
            </a:r>
            <a:r>
              <a:rPr dirty="0" sz="3700" spc="-335">
                <a:latin typeface="Trebuchet MS"/>
                <a:cs typeface="Trebuchet MS"/>
              </a:rPr>
              <a:t> </a:t>
            </a:r>
            <a:r>
              <a:rPr dirty="0" sz="3800" spc="-65">
                <a:latin typeface="Microsoft Sans Serif"/>
                <a:cs typeface="Microsoft Sans Serif"/>
              </a:rPr>
              <a:t>T</a:t>
            </a:r>
            <a:r>
              <a:rPr dirty="0" sz="3800" spc="20">
                <a:latin typeface="Microsoft Sans Serif"/>
                <a:cs typeface="Microsoft Sans Serif"/>
              </a:rPr>
              <a:t>C</a:t>
            </a:r>
            <a:r>
              <a:rPr dirty="0" sz="3800" spc="-305">
                <a:latin typeface="Microsoft Sans Serif"/>
                <a:cs typeface="Microsoft Sans Serif"/>
              </a:rPr>
              <a:t>P</a:t>
            </a:r>
            <a:r>
              <a:rPr dirty="0" sz="2500" spc="509">
                <a:latin typeface="Tahoma"/>
                <a:cs typeface="Tahoma"/>
              </a:rPr>
              <a:t>,</a:t>
            </a:r>
            <a:r>
              <a:rPr dirty="0" sz="2500" spc="-5">
                <a:latin typeface="Tahoma"/>
                <a:cs typeface="Tahoma"/>
              </a:rPr>
              <a:t> </a:t>
            </a:r>
            <a:r>
              <a:rPr dirty="0" sz="3800" spc="135">
                <a:latin typeface="Microsoft Sans Serif"/>
                <a:cs typeface="Microsoft Sans Serif"/>
              </a:rPr>
              <a:t>b</a:t>
            </a:r>
            <a:r>
              <a:rPr dirty="0" sz="3700" spc="210">
                <a:latin typeface="Trebuchet MS"/>
                <a:cs typeface="Trebuchet MS"/>
              </a:rPr>
              <a:t>u</a:t>
            </a:r>
            <a:r>
              <a:rPr dirty="0" sz="3700" spc="40">
                <a:latin typeface="Trebuchet MS"/>
                <a:cs typeface="Trebuchet MS"/>
              </a:rPr>
              <a:t>t</a:t>
            </a:r>
            <a:r>
              <a:rPr dirty="0" sz="3700" spc="-335">
                <a:latin typeface="Trebuchet MS"/>
                <a:cs typeface="Trebuchet MS"/>
              </a:rPr>
              <a:t> </a:t>
            </a:r>
            <a:r>
              <a:rPr dirty="0" sz="3800" spc="215">
                <a:latin typeface="Microsoft Sans Serif"/>
                <a:cs typeface="Microsoft Sans Serif"/>
              </a:rPr>
              <a:t>f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700" spc="195">
                <a:latin typeface="Trebuchet MS"/>
                <a:cs typeface="Trebuchet MS"/>
              </a:rPr>
              <a:t>r</a:t>
            </a:r>
            <a:r>
              <a:rPr dirty="0" sz="3700" spc="-335">
                <a:latin typeface="Trebuchet MS"/>
                <a:cs typeface="Trebuchet MS"/>
              </a:rPr>
              <a:t> 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700" spc="210">
                <a:latin typeface="Trebuchet MS"/>
                <a:cs typeface="Trebuchet MS"/>
              </a:rPr>
              <a:t>u</a:t>
            </a:r>
            <a:r>
              <a:rPr dirty="0" sz="3700" spc="165">
                <a:latin typeface="Trebuchet MS"/>
                <a:cs typeface="Trebuchet MS"/>
              </a:rPr>
              <a:t>r  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800" spc="135">
                <a:latin typeface="Microsoft Sans Serif"/>
                <a:cs typeface="Microsoft Sans Serif"/>
              </a:rPr>
              <a:t>b</a:t>
            </a:r>
            <a:r>
              <a:rPr dirty="0" sz="3800" spc="110">
                <a:latin typeface="Microsoft Sans Serif"/>
                <a:cs typeface="Microsoft Sans Serif"/>
              </a:rPr>
              <a:t>j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5">
                <a:latin typeface="Microsoft Sans Serif"/>
                <a:cs typeface="Microsoft Sans Serif"/>
              </a:rPr>
              <a:t>c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800" spc="90">
                <a:latin typeface="Microsoft Sans Serif"/>
                <a:cs typeface="Microsoft Sans Serif"/>
              </a:rPr>
              <a:t>i</a:t>
            </a:r>
            <a:r>
              <a:rPr dirty="0" sz="3700" spc="80">
                <a:latin typeface="Trebuchet MS"/>
                <a:cs typeface="Trebuchet MS"/>
              </a:rPr>
              <a:t>v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2500" spc="509">
                <a:latin typeface="Tahoma"/>
                <a:cs typeface="Tahoma"/>
              </a:rPr>
              <a:t>,</a:t>
            </a:r>
            <a:r>
              <a:rPr dirty="0" sz="2500" spc="-5">
                <a:latin typeface="Tahoma"/>
                <a:cs typeface="Tahoma"/>
              </a:rPr>
              <a:t> </a:t>
            </a:r>
            <a:r>
              <a:rPr dirty="0" sz="3800" spc="-65">
                <a:solidFill>
                  <a:srgbClr val="DE2A37"/>
                </a:solidFill>
                <a:latin typeface="Microsoft Sans Serif"/>
                <a:cs typeface="Microsoft Sans Serif"/>
              </a:rPr>
              <a:t>T</a:t>
            </a:r>
            <a:r>
              <a:rPr dirty="0" sz="3800" spc="20">
                <a:solidFill>
                  <a:srgbClr val="DE2A37"/>
                </a:solidFill>
                <a:latin typeface="Microsoft Sans Serif"/>
                <a:cs typeface="Microsoft Sans Serif"/>
              </a:rPr>
              <a:t>C</a:t>
            </a:r>
            <a:r>
              <a:rPr dirty="0" sz="3800" spc="-200">
                <a:solidFill>
                  <a:srgbClr val="DE2A37"/>
                </a:solidFill>
                <a:latin typeface="Microsoft Sans Serif"/>
                <a:cs typeface="Microsoft Sans Serif"/>
              </a:rPr>
              <a:t>P</a:t>
            </a:r>
            <a:r>
              <a:rPr dirty="0" sz="3800" spc="-229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3800" spc="90">
                <a:solidFill>
                  <a:srgbClr val="DE2A37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320">
                <a:solidFill>
                  <a:srgbClr val="DE2A37"/>
                </a:solidFill>
                <a:latin typeface="Trebuchet MS"/>
                <a:cs typeface="Trebuchet MS"/>
              </a:rPr>
              <a:t>s</a:t>
            </a:r>
            <a:r>
              <a:rPr dirty="0" sz="3700" spc="-335">
                <a:solidFill>
                  <a:srgbClr val="DE2A37"/>
                </a:solidFill>
                <a:latin typeface="Trebuchet MS"/>
                <a:cs typeface="Trebuchet MS"/>
              </a:rPr>
              <a:t> </a:t>
            </a:r>
            <a:r>
              <a:rPr dirty="0" sz="3700" spc="215">
                <a:solidFill>
                  <a:srgbClr val="DE2A37"/>
                </a:solidFill>
                <a:latin typeface="Trebuchet MS"/>
                <a:cs typeface="Trebuchet MS"/>
              </a:rPr>
              <a:t>s</a:t>
            </a:r>
            <a:r>
              <a:rPr dirty="0" sz="3700" spc="210">
                <a:solidFill>
                  <a:srgbClr val="DE2A37"/>
                </a:solidFill>
                <a:latin typeface="Trebuchet MS"/>
                <a:cs typeface="Trebuchet MS"/>
              </a:rPr>
              <a:t>u</a:t>
            </a:r>
            <a:r>
              <a:rPr dirty="0" sz="3800" spc="90">
                <a:solidFill>
                  <a:srgbClr val="DE2A37"/>
                </a:solidFill>
                <a:latin typeface="Microsoft Sans Serif"/>
                <a:cs typeface="Microsoft Sans Serif"/>
              </a:rPr>
              <a:t>i</a:t>
            </a:r>
            <a:r>
              <a:rPr dirty="0" sz="3700" spc="-65">
                <a:solidFill>
                  <a:srgbClr val="DE2A37"/>
                </a:solidFill>
                <a:latin typeface="Trebuchet MS"/>
                <a:cs typeface="Trebuchet MS"/>
              </a:rPr>
              <a:t>t</a:t>
            </a:r>
            <a:r>
              <a:rPr dirty="0" sz="3800" spc="-95">
                <a:solidFill>
                  <a:srgbClr val="DE2A37"/>
                </a:solidFill>
                <a:latin typeface="Microsoft Sans Serif"/>
                <a:cs typeface="Microsoft Sans Serif"/>
              </a:rPr>
              <a:t>a</a:t>
            </a:r>
            <a:r>
              <a:rPr dirty="0" sz="3800" spc="135">
                <a:solidFill>
                  <a:srgbClr val="DE2A37"/>
                </a:solidFill>
                <a:latin typeface="Microsoft Sans Serif"/>
                <a:cs typeface="Microsoft Sans Serif"/>
              </a:rPr>
              <a:t>b</a:t>
            </a:r>
            <a:r>
              <a:rPr dirty="0" sz="3800" spc="175">
                <a:solidFill>
                  <a:srgbClr val="DE2A37"/>
                </a:solidFill>
                <a:latin typeface="Microsoft Sans Serif"/>
                <a:cs typeface="Microsoft Sans Serif"/>
              </a:rPr>
              <a:t>l</a:t>
            </a:r>
            <a:r>
              <a:rPr dirty="0" sz="3800" spc="-85">
                <a:solidFill>
                  <a:srgbClr val="DE2A37"/>
                </a:solidFill>
                <a:latin typeface="Microsoft Sans Serif"/>
                <a:cs typeface="Microsoft Sans Serif"/>
              </a:rPr>
              <a:t>e</a:t>
            </a:r>
            <a:r>
              <a:rPr dirty="0" sz="2500" spc="535">
                <a:solidFill>
                  <a:srgbClr val="DE2A37"/>
                </a:solidFill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898525" marR="43180" indent="-493395">
              <a:lnSpc>
                <a:spcPct val="115100"/>
              </a:lnSpc>
              <a:buSzPct val="97368"/>
              <a:buFont typeface="Trebuchet MS"/>
              <a:buAutoNum type="arabicPeriod"/>
              <a:tabLst>
                <a:tab pos="899160" algn="l"/>
                <a:tab pos="4329430" algn="l"/>
              </a:tabLst>
            </a:pPr>
            <a:r>
              <a:rPr dirty="0" sz="3800" spc="75">
                <a:latin typeface="Microsoft Sans Serif"/>
                <a:cs typeface="Microsoft Sans Serif"/>
              </a:rPr>
              <a:t>I</a:t>
            </a:r>
            <a:r>
              <a:rPr dirty="0" sz="3700" spc="320">
                <a:latin typeface="Trebuchet MS"/>
                <a:cs typeface="Trebuchet MS"/>
              </a:rPr>
              <a:t>s</a:t>
            </a:r>
            <a:r>
              <a:rPr dirty="0" sz="3700" spc="-335">
                <a:latin typeface="Trebuchet MS"/>
                <a:cs typeface="Trebuchet MS"/>
              </a:rPr>
              <a:t> 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175">
                <a:latin typeface="Microsoft Sans Serif"/>
                <a:cs typeface="Microsoft Sans Serif"/>
              </a:rPr>
              <a:t>l</a:t>
            </a:r>
            <a:r>
              <a:rPr dirty="0" sz="3800" spc="90">
                <a:latin typeface="Microsoft Sans Serif"/>
                <a:cs typeface="Microsoft Sans Serif"/>
              </a:rPr>
              <a:t>i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800" spc="135">
                <a:latin typeface="Microsoft Sans Serif"/>
                <a:cs typeface="Microsoft Sans Serif"/>
              </a:rPr>
              <a:t>b</a:t>
            </a:r>
            <a:r>
              <a:rPr dirty="0" sz="3800" spc="175">
                <a:latin typeface="Microsoft Sans Serif"/>
                <a:cs typeface="Microsoft Sans Serif"/>
              </a:rPr>
              <a:t>l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2500" spc="470">
                <a:latin typeface="Tahoma"/>
                <a:cs typeface="Tahoma"/>
              </a:rPr>
              <a:t>:</a:t>
            </a:r>
            <a:r>
              <a:rPr dirty="0" sz="2500" spc="-5">
                <a:latin typeface="Tahoma"/>
                <a:cs typeface="Tahoma"/>
              </a:rPr>
              <a:t> </a:t>
            </a:r>
            <a:r>
              <a:rPr dirty="0" sz="3800" spc="125">
                <a:latin typeface="Microsoft Sans Serif"/>
                <a:cs typeface="Microsoft Sans Serif"/>
              </a:rPr>
              <a:t>p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800" spc="5">
                <a:latin typeface="Microsoft Sans Serif"/>
                <a:cs typeface="Microsoft Sans Serif"/>
              </a:rPr>
              <a:t>c</a:t>
            </a:r>
            <a:r>
              <a:rPr dirty="0" sz="3800" spc="235">
                <a:latin typeface="Microsoft Sans Serif"/>
                <a:cs typeface="Microsoft Sans Serif"/>
              </a:rPr>
              <a:t>k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700" spc="265">
                <a:latin typeface="Trebuchet MS"/>
                <a:cs typeface="Trebuchet MS"/>
              </a:rPr>
              <a:t>s  </a:t>
            </a:r>
            <a:r>
              <a:rPr dirty="0" sz="3800" spc="95">
                <a:latin typeface="Microsoft Sans Serif"/>
                <a:cs typeface="Microsoft Sans Serif"/>
              </a:rPr>
              <a:t>d</a:t>
            </a:r>
            <a:r>
              <a:rPr dirty="0" sz="3700" spc="95">
                <a:latin typeface="Trebuchet MS"/>
                <a:cs typeface="Trebuchet MS"/>
              </a:rPr>
              <a:t>r</a:t>
            </a:r>
            <a:r>
              <a:rPr dirty="0" sz="3800" spc="95">
                <a:latin typeface="Microsoft Sans Serif"/>
                <a:cs typeface="Microsoft Sans Serif"/>
              </a:rPr>
              <a:t>opped </a:t>
            </a:r>
            <a:r>
              <a:rPr dirty="0" sz="3800" spc="150">
                <a:latin typeface="Microsoft Sans Serif"/>
                <a:cs typeface="Microsoft Sans Serif"/>
              </a:rPr>
              <a:t>in </a:t>
            </a:r>
            <a:r>
              <a:rPr dirty="0" sz="3700" spc="25">
                <a:latin typeface="Trebuchet MS"/>
                <a:cs typeface="Trebuchet MS"/>
              </a:rPr>
              <a:t>t</a:t>
            </a:r>
            <a:r>
              <a:rPr dirty="0" sz="3800" spc="25">
                <a:latin typeface="Microsoft Sans Serif"/>
                <a:cs typeface="Microsoft Sans Serif"/>
              </a:rPr>
              <a:t>he </a:t>
            </a:r>
            <a:r>
              <a:rPr dirty="0" sz="3800" spc="30">
                <a:latin typeface="Microsoft Sans Serif"/>
                <a:cs typeface="Microsoft Sans Serif"/>
              </a:rPr>
              <a:t> </a:t>
            </a:r>
            <a:r>
              <a:rPr dirty="0" sz="3800" spc="105">
                <a:latin typeface="Microsoft Sans Serif"/>
                <a:cs typeface="Microsoft Sans Serif"/>
              </a:rPr>
              <a:t>n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700" spc="75">
                <a:latin typeface="Trebuchet MS"/>
                <a:cs typeface="Trebuchet MS"/>
              </a:rPr>
              <a:t>w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340">
                <a:latin typeface="Microsoft Sans Serif"/>
                <a:cs typeface="Microsoft Sans Serif"/>
              </a:rPr>
              <a:t>k</a:t>
            </a:r>
            <a:r>
              <a:rPr dirty="0" sz="3800" spc="-229">
                <a:latin typeface="Microsoft Sans Serif"/>
                <a:cs typeface="Microsoft Sans Serif"/>
              </a:rPr>
              <a:t> 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20">
                <a:latin typeface="Microsoft Sans Serif"/>
                <a:cs typeface="Microsoft Sans Serif"/>
              </a:rPr>
              <a:t>e</a:t>
            </a:r>
            <a:r>
              <a:rPr dirty="0" sz="3800" spc="-229">
                <a:latin typeface="Microsoft Sans Serif"/>
                <a:cs typeface="Microsoft Sans Serif"/>
              </a:rPr>
              <a:t> </a:t>
            </a:r>
            <a:r>
              <a:rPr dirty="0" sz="3800" spc="125">
                <a:latin typeface="Microsoft Sans Serif"/>
                <a:cs typeface="Microsoft Sans Serif"/>
              </a:rPr>
              <a:t>d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5">
                <a:latin typeface="Microsoft Sans Serif"/>
                <a:cs typeface="Microsoft Sans Serif"/>
              </a:rPr>
              <a:t>c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150">
                <a:latin typeface="Microsoft Sans Serif"/>
                <a:cs typeface="Microsoft Sans Serif"/>
              </a:rPr>
              <a:t>d  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800" spc="105">
                <a:latin typeface="Microsoft Sans Serif"/>
                <a:cs typeface="Microsoft Sans Serif"/>
              </a:rPr>
              <a:t>n</a:t>
            </a:r>
            <a:r>
              <a:rPr dirty="0" sz="3800" spc="229">
                <a:latin typeface="Microsoft Sans Serif"/>
                <a:cs typeface="Microsoft Sans Serif"/>
              </a:rPr>
              <a:t>d</a:t>
            </a:r>
            <a:r>
              <a:rPr dirty="0" sz="3800" spc="-229">
                <a:latin typeface="Microsoft Sans Serif"/>
                <a:cs typeface="Microsoft Sans Serif"/>
              </a:rPr>
              <a:t> 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800" spc="105">
                <a:latin typeface="Microsoft Sans Serif"/>
                <a:cs typeface="Microsoft Sans Serif"/>
              </a:rPr>
              <a:t>n</a:t>
            </a:r>
            <a:r>
              <a:rPr dirty="0" sz="3700" spc="215">
                <a:latin typeface="Trebuchet MS"/>
                <a:cs typeface="Trebuchet MS"/>
              </a:rPr>
              <a:t>s</a:t>
            </a:r>
            <a:r>
              <a:rPr dirty="0" sz="3800" spc="220">
                <a:latin typeface="Microsoft Sans Serif"/>
                <a:cs typeface="Microsoft Sans Serif"/>
              </a:rPr>
              <a:t>m</a:t>
            </a:r>
            <a:r>
              <a:rPr dirty="0" sz="3800" spc="90">
                <a:latin typeface="Microsoft Sans Serif"/>
                <a:cs typeface="Microsoft Sans Serif"/>
              </a:rPr>
              <a:t>i</a:t>
            </a:r>
            <a:r>
              <a:rPr dirty="0" sz="3700" spc="155" b="1">
                <a:latin typeface="Cambria"/>
                <a:cs typeface="Cambria"/>
              </a:rPr>
              <a:t>t</a:t>
            </a:r>
            <a:r>
              <a:rPr dirty="0" sz="3700" b="1">
                <a:latin typeface="Cambria"/>
                <a:cs typeface="Cambria"/>
              </a:rPr>
              <a:t>	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800" spc="229">
                <a:latin typeface="Microsoft Sans Serif"/>
                <a:cs typeface="Microsoft Sans Serif"/>
              </a:rPr>
              <a:t>d</a:t>
            </a:r>
            <a:r>
              <a:rPr dirty="0" sz="3800" spc="-229">
                <a:latin typeface="Microsoft Sans Serif"/>
                <a:cs typeface="Microsoft Sans Serif"/>
              </a:rPr>
              <a:t> </a:t>
            </a:r>
            <a:r>
              <a:rPr dirty="0" sz="3800" spc="135">
                <a:latin typeface="Microsoft Sans Serif"/>
                <a:cs typeface="Microsoft Sans Serif"/>
              </a:rPr>
              <a:t>b</a:t>
            </a:r>
            <a:r>
              <a:rPr dirty="0" sz="3700" spc="180">
                <a:latin typeface="Trebuchet MS"/>
                <a:cs typeface="Trebuchet MS"/>
              </a:rPr>
              <a:t>y  </a:t>
            </a:r>
            <a:r>
              <a:rPr dirty="0" sz="3700" spc="25">
                <a:latin typeface="Trebuchet MS"/>
                <a:cs typeface="Trebuchet MS"/>
              </a:rPr>
              <a:t>t</a:t>
            </a:r>
            <a:r>
              <a:rPr dirty="0" sz="3800" spc="25">
                <a:latin typeface="Microsoft Sans Serif"/>
                <a:cs typeface="Microsoft Sans Serif"/>
              </a:rPr>
              <a:t>he</a:t>
            </a:r>
            <a:r>
              <a:rPr dirty="0" sz="3800" spc="-235">
                <a:latin typeface="Microsoft Sans Serif"/>
                <a:cs typeface="Microsoft Sans Serif"/>
              </a:rPr>
              <a:t> </a:t>
            </a:r>
            <a:r>
              <a:rPr dirty="0" sz="3700" spc="130">
                <a:latin typeface="Trebuchet MS"/>
                <a:cs typeface="Trebuchet MS"/>
              </a:rPr>
              <a:t>s</a:t>
            </a:r>
            <a:r>
              <a:rPr dirty="0" sz="3800" spc="130">
                <a:latin typeface="Microsoft Sans Serif"/>
                <a:cs typeface="Microsoft Sans Serif"/>
              </a:rPr>
              <a:t>ende</a:t>
            </a:r>
            <a:r>
              <a:rPr dirty="0" sz="3700" spc="130">
                <a:latin typeface="Trebuchet MS"/>
                <a:cs typeface="Trebuchet MS"/>
              </a:rPr>
              <a:t>r</a:t>
            </a:r>
            <a:r>
              <a:rPr dirty="0" sz="2500" spc="13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898525" marR="880744" indent="-493395">
              <a:lnSpc>
                <a:spcPct val="115100"/>
              </a:lnSpc>
              <a:spcBef>
                <a:spcPts val="5"/>
              </a:spcBef>
              <a:buSzPct val="97368"/>
              <a:buFont typeface="Trebuchet MS"/>
              <a:buAutoNum type="arabicPeriod"/>
              <a:tabLst>
                <a:tab pos="899160" algn="l"/>
              </a:tabLst>
            </a:pPr>
            <a:r>
              <a:rPr dirty="0" sz="3800" spc="135">
                <a:latin typeface="Microsoft Sans Serif"/>
                <a:cs typeface="Microsoft Sans Serif"/>
              </a:rPr>
              <a:t>H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700" spc="320">
                <a:latin typeface="Trebuchet MS"/>
                <a:cs typeface="Trebuchet MS"/>
              </a:rPr>
              <a:t>s</a:t>
            </a:r>
            <a:r>
              <a:rPr dirty="0" sz="3700" spc="-335">
                <a:latin typeface="Trebuchet MS"/>
                <a:cs typeface="Trebuchet MS"/>
              </a:rPr>
              <a:t> </a:t>
            </a:r>
            <a:r>
              <a:rPr dirty="0" sz="3800" spc="90">
                <a:latin typeface="Microsoft Sans Serif"/>
                <a:cs typeface="Microsoft Sans Serif"/>
              </a:rPr>
              <a:t>i</a:t>
            </a:r>
            <a:r>
              <a:rPr dirty="0" sz="3800" spc="105">
                <a:latin typeface="Microsoft Sans Serif"/>
                <a:cs typeface="Microsoft Sans Serif"/>
              </a:rPr>
              <a:t>n</a:t>
            </a:r>
            <a:r>
              <a:rPr dirty="0" sz="2500" spc="720">
                <a:latin typeface="Tahoma"/>
                <a:cs typeface="Tahoma"/>
              </a:rPr>
              <a:t>-</a:t>
            </a:r>
            <a:r>
              <a:rPr dirty="0" sz="3800" spc="40">
                <a:latin typeface="Microsoft Sans Serif"/>
                <a:cs typeface="Microsoft Sans Serif"/>
              </a:rPr>
              <a:t>o</a:t>
            </a:r>
            <a:r>
              <a:rPr dirty="0" sz="3700" spc="90">
                <a:latin typeface="Trebuchet MS"/>
                <a:cs typeface="Trebuchet MS"/>
              </a:rPr>
              <a:t>r</a:t>
            </a:r>
            <a:r>
              <a:rPr dirty="0" sz="3800" spc="125">
                <a:latin typeface="Microsoft Sans Serif"/>
                <a:cs typeface="Microsoft Sans Serif"/>
              </a:rPr>
              <a:t>d</a:t>
            </a:r>
            <a:r>
              <a:rPr dirty="0" sz="3800" spc="-85">
                <a:latin typeface="Microsoft Sans Serif"/>
                <a:cs typeface="Microsoft Sans Serif"/>
              </a:rPr>
              <a:t>e</a:t>
            </a:r>
            <a:r>
              <a:rPr dirty="0" sz="3700" spc="195">
                <a:latin typeface="Trebuchet MS"/>
                <a:cs typeface="Trebuchet MS"/>
              </a:rPr>
              <a:t>r</a:t>
            </a:r>
            <a:r>
              <a:rPr dirty="0" sz="3700" spc="-335">
                <a:latin typeface="Trebuchet MS"/>
                <a:cs typeface="Trebuchet MS"/>
              </a:rPr>
              <a:t> </a:t>
            </a:r>
            <a:r>
              <a:rPr dirty="0" sz="3800" spc="125">
                <a:latin typeface="Microsoft Sans Serif"/>
                <a:cs typeface="Microsoft Sans Serif"/>
              </a:rPr>
              <a:t>d</a:t>
            </a:r>
            <a:r>
              <a:rPr dirty="0" sz="3800" spc="-95">
                <a:latin typeface="Microsoft Sans Serif"/>
                <a:cs typeface="Microsoft Sans Serif"/>
              </a:rPr>
              <a:t>a</a:t>
            </a:r>
            <a:r>
              <a:rPr dirty="0" sz="3700" spc="-65">
                <a:latin typeface="Trebuchet MS"/>
                <a:cs typeface="Trebuchet MS"/>
              </a:rPr>
              <a:t>t</a:t>
            </a:r>
            <a:r>
              <a:rPr dirty="0" sz="3800" spc="5">
                <a:latin typeface="Microsoft Sans Serif"/>
                <a:cs typeface="Microsoft Sans Serif"/>
              </a:rPr>
              <a:t>a  </a:t>
            </a:r>
            <a:r>
              <a:rPr dirty="0" sz="3800" spc="120">
                <a:latin typeface="Microsoft Sans Serif"/>
                <a:cs typeface="Microsoft Sans Serif"/>
              </a:rPr>
              <a:t>deli</a:t>
            </a:r>
            <a:r>
              <a:rPr dirty="0" sz="3700" spc="120">
                <a:latin typeface="Trebuchet MS"/>
                <a:cs typeface="Trebuchet MS"/>
              </a:rPr>
              <a:t>v</a:t>
            </a:r>
            <a:r>
              <a:rPr dirty="0" sz="3800" spc="120">
                <a:latin typeface="Microsoft Sans Serif"/>
                <a:cs typeface="Microsoft Sans Serif"/>
              </a:rPr>
              <a:t>e</a:t>
            </a:r>
            <a:r>
              <a:rPr dirty="0" sz="3700" spc="120">
                <a:latin typeface="Trebuchet MS"/>
                <a:cs typeface="Trebuchet MS"/>
              </a:rPr>
              <a:t>ry</a:t>
            </a:r>
            <a:r>
              <a:rPr dirty="0" sz="2500" spc="12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AC8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18" y="300144"/>
            <a:ext cx="8601074" cy="9686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15"/>
              <a:t>DATA</a:t>
            </a:r>
            <a:r>
              <a:rPr dirty="0" spc="-120"/>
              <a:t> </a:t>
            </a:r>
            <a:r>
              <a:rPr dirty="0" spc="235"/>
              <a:t>FLOW</a:t>
            </a:r>
            <a:r>
              <a:rPr dirty="0" spc="-114"/>
              <a:t> </a:t>
            </a:r>
            <a:r>
              <a:rPr dirty="0" spc="150"/>
              <a:t>FOR</a:t>
            </a:r>
            <a:r>
              <a:rPr dirty="0" spc="-120"/>
              <a:t> </a:t>
            </a:r>
            <a:r>
              <a:rPr dirty="0" spc="90">
                <a:solidFill>
                  <a:srgbClr val="FFFFFF"/>
                </a:solidFill>
              </a:rPr>
              <a:t>TCP</a:t>
            </a:r>
            <a:r>
              <a:rPr dirty="0" spc="90"/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144025" y="1038332"/>
            <a:ext cx="8743950" cy="8943975"/>
            <a:chOff x="9144025" y="1038332"/>
            <a:chExt cx="8743950" cy="8943975"/>
          </a:xfrm>
        </p:grpSpPr>
        <p:sp>
          <p:nvSpPr>
            <p:cNvPr id="6" name="object 6"/>
            <p:cNvSpPr/>
            <p:nvPr/>
          </p:nvSpPr>
          <p:spPr>
            <a:xfrm>
              <a:off x="9158903" y="1053195"/>
              <a:ext cx="8714740" cy="8914765"/>
            </a:xfrm>
            <a:custGeom>
              <a:avLst/>
              <a:gdLst/>
              <a:ahLst/>
              <a:cxnLst/>
              <a:rect l="l" t="t" r="r" b="b"/>
              <a:pathLst>
                <a:path w="8714740" h="8914765">
                  <a:moveTo>
                    <a:pt x="8714140" y="8914248"/>
                  </a:moveTo>
                  <a:lnTo>
                    <a:pt x="0" y="8914248"/>
                  </a:lnTo>
                  <a:lnTo>
                    <a:pt x="0" y="0"/>
                  </a:lnTo>
                  <a:lnTo>
                    <a:pt x="8714140" y="0"/>
                  </a:lnTo>
                  <a:lnTo>
                    <a:pt x="8714140" y="8914248"/>
                  </a:lnTo>
                  <a:close/>
                </a:path>
              </a:pathLst>
            </a:custGeom>
            <a:solidFill>
              <a:srgbClr val="E4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025" y="1038338"/>
              <a:ext cx="8743950" cy="8943975"/>
            </a:xfrm>
            <a:custGeom>
              <a:avLst/>
              <a:gdLst/>
              <a:ahLst/>
              <a:cxnLst/>
              <a:rect l="l" t="t" r="r" b="b"/>
              <a:pathLst>
                <a:path w="8743950" h="8943975">
                  <a:moveTo>
                    <a:pt x="8743886" y="0"/>
                  </a:moveTo>
                  <a:lnTo>
                    <a:pt x="8714130" y="0"/>
                  </a:lnTo>
                  <a:lnTo>
                    <a:pt x="8714130" y="29730"/>
                  </a:lnTo>
                  <a:lnTo>
                    <a:pt x="8714130" y="8914244"/>
                  </a:lnTo>
                  <a:lnTo>
                    <a:pt x="29756" y="8914244"/>
                  </a:lnTo>
                  <a:lnTo>
                    <a:pt x="29756" y="29730"/>
                  </a:lnTo>
                  <a:lnTo>
                    <a:pt x="8714130" y="29730"/>
                  </a:lnTo>
                  <a:lnTo>
                    <a:pt x="8714130" y="0"/>
                  </a:lnTo>
                  <a:lnTo>
                    <a:pt x="29756" y="0"/>
                  </a:lnTo>
                  <a:lnTo>
                    <a:pt x="0" y="0"/>
                  </a:lnTo>
                  <a:lnTo>
                    <a:pt x="0" y="8943975"/>
                  </a:lnTo>
                  <a:lnTo>
                    <a:pt x="29756" y="8943975"/>
                  </a:lnTo>
                  <a:lnTo>
                    <a:pt x="8714130" y="8943975"/>
                  </a:lnTo>
                  <a:lnTo>
                    <a:pt x="8743886" y="8943975"/>
                  </a:lnTo>
                  <a:lnTo>
                    <a:pt x="87438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9981" y="2341804"/>
              <a:ext cx="123825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9981" y="3446704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9981" y="4551604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9981" y="6208954"/>
              <a:ext cx="123825" cy="123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9981" y="7313854"/>
              <a:ext cx="123825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9981" y="8418753"/>
              <a:ext cx="123825" cy="1238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9981" y="8971203"/>
              <a:ext cx="123825" cy="1238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355331" y="928977"/>
            <a:ext cx="8353425" cy="886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2595">
              <a:lnSpc>
                <a:spcPct val="120800"/>
              </a:lnSpc>
              <a:spcBef>
                <a:spcPts val="100"/>
              </a:spcBef>
            </a:pPr>
            <a:r>
              <a:rPr dirty="0" sz="3000" spc="110">
                <a:latin typeface="Lucida Sans Unicode"/>
                <a:cs typeface="Lucida Sans Unicode"/>
              </a:rPr>
              <a:t>The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10">
                <a:latin typeface="Lucida Sans Unicode"/>
                <a:cs typeface="Lucida Sans Unicode"/>
              </a:rPr>
              <a:t>left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75">
                <a:latin typeface="Lucida Sans Unicode"/>
                <a:cs typeface="Lucida Sans Unicode"/>
              </a:rPr>
              <a:t>represents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60">
                <a:latin typeface="Lucida Sans Unicode"/>
                <a:cs typeface="Lucida Sans Unicode"/>
              </a:rPr>
              <a:t>the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95">
                <a:latin typeface="Lucida Sans Unicode"/>
                <a:cs typeface="Lucida Sans Unicode"/>
              </a:rPr>
              <a:t>serverand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35">
                <a:latin typeface="Lucida Sans Unicode"/>
                <a:cs typeface="Lucida Sans Unicode"/>
              </a:rPr>
              <a:t>right</a:t>
            </a:r>
            <a:r>
              <a:rPr dirty="0" sz="3000" spc="30">
                <a:latin typeface="Lucida Sans Unicode"/>
                <a:cs typeface="Lucida Sans Unicode"/>
              </a:rPr>
              <a:t> </a:t>
            </a:r>
            <a:r>
              <a:rPr dirty="0" sz="3000" spc="-40">
                <a:latin typeface="Lucida Sans Unicode"/>
                <a:cs typeface="Lucida Sans Unicode"/>
              </a:rPr>
              <a:t>is </a:t>
            </a:r>
            <a:r>
              <a:rPr dirty="0" sz="3000" spc="-935">
                <a:latin typeface="Lucida Sans Unicode"/>
                <a:cs typeface="Lucida Sans Unicode"/>
              </a:rPr>
              <a:t> </a:t>
            </a:r>
            <a:r>
              <a:rPr dirty="0" sz="3000" spc="60">
                <a:latin typeface="Lucida Sans Unicode"/>
                <a:cs typeface="Lucida Sans Unicode"/>
              </a:rPr>
              <a:t>the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60">
                <a:latin typeface="Lucida Sans Unicode"/>
                <a:cs typeface="Lucida Sans Unicode"/>
              </a:rPr>
              <a:t>client.</a:t>
            </a:r>
            <a:endParaRPr sz="3000">
              <a:latin typeface="Lucida Sans Unicode"/>
              <a:cs typeface="Lucida Sans Unicode"/>
            </a:endParaRPr>
          </a:p>
          <a:p>
            <a:pPr marL="684530" marR="335915">
              <a:lnSpc>
                <a:spcPct val="120800"/>
              </a:lnSpc>
            </a:pPr>
            <a:r>
              <a:rPr dirty="0" sz="3000" spc="135">
                <a:latin typeface="Lucida Sans Unicode"/>
                <a:cs typeface="Lucida Sans Unicode"/>
              </a:rPr>
              <a:t>Socket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Microsoft Sans Serif"/>
                <a:cs typeface="Microsoft Sans Serif"/>
              </a:rPr>
              <a:t>()</a:t>
            </a:r>
            <a:r>
              <a:rPr dirty="0" sz="2700" spc="260">
                <a:latin typeface="Microsoft Sans Serif"/>
                <a:cs typeface="Microsoft Sans Serif"/>
              </a:rPr>
              <a:t> </a:t>
            </a:r>
            <a:r>
              <a:rPr dirty="0" sz="3000" spc="80">
                <a:latin typeface="Lucida Sans Unicode"/>
                <a:cs typeface="Lucida Sans Unicode"/>
              </a:rPr>
              <a:t>function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95">
                <a:solidFill>
                  <a:srgbClr val="ED2D3C"/>
                </a:solidFill>
                <a:latin typeface="Lucida Sans Unicode"/>
                <a:cs typeface="Lucida Sans Unicode"/>
              </a:rPr>
              <a:t>creates</a:t>
            </a:r>
            <a:r>
              <a:rPr dirty="0" sz="3000" spc="2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">
                <a:solidFill>
                  <a:srgbClr val="ED2D3C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3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ED2D3C"/>
                </a:solidFill>
                <a:latin typeface="Lucida Sans Unicode"/>
                <a:cs typeface="Lucida Sans Unicode"/>
              </a:rPr>
              <a:t>socket</a:t>
            </a:r>
            <a:r>
              <a:rPr dirty="0" sz="3000" spc="2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ED2D3C"/>
                </a:solidFill>
                <a:latin typeface="Lucida Sans Unicode"/>
                <a:cs typeface="Lucida Sans Unicode"/>
              </a:rPr>
              <a:t>on </a:t>
            </a:r>
            <a:r>
              <a:rPr dirty="0" sz="3000" spc="-93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ED2D3C"/>
                </a:solidFill>
                <a:latin typeface="Lucida Sans Unicode"/>
                <a:cs typeface="Lucida Sans Unicode"/>
              </a:rPr>
              <a:t>client</a:t>
            </a:r>
            <a:r>
              <a:rPr dirty="0" sz="3000" spc="25">
                <a:solidFill>
                  <a:srgbClr val="ED2D3C"/>
                </a:solidFill>
                <a:latin typeface="Lucida Sans Unicode"/>
                <a:cs typeface="Lucida Sans Unicode"/>
              </a:rPr>
              <a:t> as </a:t>
            </a:r>
            <a:r>
              <a:rPr dirty="0" sz="3000" spc="110">
                <a:solidFill>
                  <a:srgbClr val="ED2D3C"/>
                </a:solidFill>
                <a:latin typeface="Lucida Sans Unicode"/>
                <a:cs typeface="Lucida Sans Unicode"/>
              </a:rPr>
              <a:t>well</a:t>
            </a:r>
            <a:r>
              <a:rPr dirty="0" sz="3000" spc="3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ED2D3C"/>
                </a:solidFill>
                <a:latin typeface="Lucida Sans Unicode"/>
                <a:cs typeface="Lucida Sans Unicode"/>
              </a:rPr>
              <a:t>as </a:t>
            </a:r>
            <a:r>
              <a:rPr dirty="0" sz="3000" spc="65">
                <a:solidFill>
                  <a:srgbClr val="ED2D3C"/>
                </a:solidFill>
                <a:latin typeface="Lucida Sans Unicode"/>
                <a:cs typeface="Lucida Sans Unicode"/>
              </a:rPr>
              <a:t>server</a:t>
            </a:r>
            <a:r>
              <a:rPr dirty="0" sz="3000" spc="3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ED2D3C"/>
                </a:solidFill>
                <a:latin typeface="Lucida Sans Unicode"/>
                <a:cs typeface="Lucida Sans Unicode"/>
              </a:rPr>
              <a:t>side</a:t>
            </a:r>
            <a:endParaRPr sz="3000">
              <a:latin typeface="Lucida Sans Unicode"/>
              <a:cs typeface="Lucida Sans Unicode"/>
            </a:endParaRPr>
          </a:p>
          <a:p>
            <a:pPr marL="684530" marR="335915">
              <a:lnSpc>
                <a:spcPct val="120800"/>
              </a:lnSpc>
            </a:pPr>
            <a:r>
              <a:rPr dirty="0" sz="3000" spc="135">
                <a:latin typeface="Lucida Sans Unicode"/>
                <a:cs typeface="Lucida Sans Unicode"/>
              </a:rPr>
              <a:t>Socket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Microsoft Sans Serif"/>
                <a:cs typeface="Microsoft Sans Serif"/>
              </a:rPr>
              <a:t>()</a:t>
            </a:r>
            <a:r>
              <a:rPr dirty="0" sz="2700" spc="260">
                <a:latin typeface="Microsoft Sans Serif"/>
                <a:cs typeface="Microsoft Sans Serif"/>
              </a:rPr>
              <a:t> </a:t>
            </a:r>
            <a:r>
              <a:rPr dirty="0" sz="3000" spc="80">
                <a:latin typeface="Lucida Sans Unicode"/>
                <a:cs typeface="Lucida Sans Unicode"/>
              </a:rPr>
              <a:t>function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95">
                <a:latin typeface="Lucida Sans Unicode"/>
                <a:cs typeface="Lucida Sans Unicode"/>
              </a:rPr>
              <a:t>creates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-5">
                <a:latin typeface="Lucida Sans Unicode"/>
                <a:cs typeface="Lucida Sans Unicode"/>
              </a:rPr>
              <a:t>a</a:t>
            </a:r>
            <a:r>
              <a:rPr dirty="0" sz="3000" spc="30">
                <a:latin typeface="Lucida Sans Unicode"/>
                <a:cs typeface="Lucida Sans Unicode"/>
              </a:rPr>
              <a:t> </a:t>
            </a:r>
            <a:r>
              <a:rPr dirty="0" sz="3000" spc="85">
                <a:latin typeface="Lucida Sans Unicode"/>
                <a:cs typeface="Lucida Sans Unicode"/>
              </a:rPr>
              <a:t>socket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60">
                <a:latin typeface="Lucida Sans Unicode"/>
                <a:cs typeface="Lucida Sans Unicode"/>
              </a:rPr>
              <a:t>on </a:t>
            </a:r>
            <a:r>
              <a:rPr dirty="0" sz="3000" spc="-935">
                <a:latin typeface="Lucida Sans Unicode"/>
                <a:cs typeface="Lucida Sans Unicode"/>
              </a:rPr>
              <a:t> </a:t>
            </a:r>
            <a:r>
              <a:rPr dirty="0" sz="3000" spc="85">
                <a:latin typeface="Lucida Sans Unicode"/>
                <a:cs typeface="Lucida Sans Unicode"/>
              </a:rPr>
              <a:t>client</a:t>
            </a:r>
            <a:r>
              <a:rPr dirty="0" sz="3000" spc="25">
                <a:latin typeface="Lucida Sans Unicode"/>
                <a:cs typeface="Lucida Sans Unicode"/>
              </a:rPr>
              <a:t> as </a:t>
            </a:r>
            <a:r>
              <a:rPr dirty="0" sz="3000" spc="110">
                <a:latin typeface="Lucida Sans Unicode"/>
                <a:cs typeface="Lucida Sans Unicode"/>
              </a:rPr>
              <a:t>well</a:t>
            </a:r>
            <a:r>
              <a:rPr dirty="0" sz="3000" spc="30">
                <a:latin typeface="Lucida Sans Unicode"/>
                <a:cs typeface="Lucida Sans Unicode"/>
              </a:rPr>
              <a:t> </a:t>
            </a:r>
            <a:r>
              <a:rPr dirty="0" sz="3000" spc="25">
                <a:latin typeface="Lucida Sans Unicode"/>
                <a:cs typeface="Lucida Sans Unicode"/>
              </a:rPr>
              <a:t>as </a:t>
            </a:r>
            <a:r>
              <a:rPr dirty="0" sz="3000" spc="65">
                <a:latin typeface="Lucida Sans Unicode"/>
                <a:cs typeface="Lucida Sans Unicode"/>
              </a:rPr>
              <a:t>server</a:t>
            </a:r>
            <a:r>
              <a:rPr dirty="0" sz="3000" spc="30">
                <a:latin typeface="Lucida Sans Unicode"/>
                <a:cs typeface="Lucida Sans Unicode"/>
              </a:rPr>
              <a:t> </a:t>
            </a:r>
            <a:r>
              <a:rPr dirty="0" sz="3000" spc="75">
                <a:latin typeface="Lucida Sans Unicode"/>
                <a:cs typeface="Lucida Sans Unicode"/>
              </a:rPr>
              <a:t>side</a:t>
            </a:r>
            <a:endParaRPr sz="3000">
              <a:latin typeface="Lucida Sans Unicode"/>
              <a:cs typeface="Lucida Sans Unicode"/>
            </a:endParaRPr>
          </a:p>
          <a:p>
            <a:pPr marL="684530" marR="5080">
              <a:lnSpc>
                <a:spcPct val="120800"/>
              </a:lnSpc>
              <a:spcBef>
                <a:spcPts val="5"/>
              </a:spcBef>
            </a:pPr>
            <a:r>
              <a:rPr dirty="0" sz="3000" spc="100">
                <a:latin typeface="Lucida Sans Unicode"/>
                <a:cs typeface="Lucida Sans Unicode"/>
              </a:rPr>
              <a:t>Listen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Microsoft Sans Serif"/>
                <a:cs typeface="Microsoft Sans Serif"/>
              </a:rPr>
              <a:t>()</a:t>
            </a:r>
            <a:r>
              <a:rPr dirty="0" sz="2700" spc="260">
                <a:latin typeface="Microsoft Sans Serif"/>
                <a:cs typeface="Microsoft Sans Serif"/>
              </a:rPr>
              <a:t> </a:t>
            </a:r>
            <a:r>
              <a:rPr dirty="0" sz="3000" spc="80">
                <a:latin typeface="Lucida Sans Unicode"/>
                <a:cs typeface="Lucida Sans Unicode"/>
              </a:rPr>
              <a:t>function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DE2A37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0">
                <a:solidFill>
                  <a:srgbClr val="DE2A37"/>
                </a:solidFill>
                <a:latin typeface="Lucida Sans Unicode"/>
                <a:cs typeface="Lucida Sans Unicode"/>
              </a:rPr>
              <a:t>used</a:t>
            </a:r>
            <a:r>
              <a:rPr dirty="0" sz="3000" spc="3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0">
                <a:solidFill>
                  <a:srgbClr val="DE2A37"/>
                </a:solidFill>
                <a:latin typeface="Lucida Sans Unicode"/>
                <a:cs typeface="Lucida Sans Unicode"/>
              </a:rPr>
              <a:t>only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DE2A37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40">
                <a:solidFill>
                  <a:srgbClr val="DE2A37"/>
                </a:solidFill>
                <a:latin typeface="Lucida Sans Unicode"/>
                <a:cs typeface="Lucida Sans Unicode"/>
              </a:rPr>
              <a:t>TCP</a:t>
            </a:r>
            <a:r>
              <a:rPr dirty="0" sz="2700" spc="240">
                <a:solidFill>
                  <a:srgbClr val="DE2A37"/>
                </a:solidFill>
                <a:latin typeface="Microsoft Sans Serif"/>
                <a:cs typeface="Microsoft Sans Serif"/>
              </a:rPr>
              <a:t>/</a:t>
            </a:r>
            <a:r>
              <a:rPr dirty="0" sz="3000" spc="240">
                <a:solidFill>
                  <a:srgbClr val="DE2A37"/>
                </a:solidFill>
                <a:latin typeface="Lucida Sans Unicode"/>
                <a:cs typeface="Lucida Sans Unicode"/>
              </a:rPr>
              <a:t>IP </a:t>
            </a:r>
            <a:r>
              <a:rPr dirty="0" sz="3000" spc="-93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DE2A37"/>
                </a:solidFill>
                <a:latin typeface="Lucida Sans Unicode"/>
                <a:cs typeface="Lucida Sans Unicode"/>
              </a:rPr>
              <a:t>protocol </a:t>
            </a:r>
            <a:r>
              <a:rPr dirty="0" sz="3000" spc="-10">
                <a:solidFill>
                  <a:srgbClr val="DE2A37"/>
                </a:solidFill>
                <a:latin typeface="Lucida Sans Unicode"/>
                <a:cs typeface="Lucida Sans Unicode"/>
              </a:rPr>
              <a:t>to </a:t>
            </a:r>
            <a:r>
              <a:rPr dirty="0" sz="3000" spc="130">
                <a:solidFill>
                  <a:srgbClr val="DE2A37"/>
                </a:solidFill>
                <a:latin typeface="Lucida Sans Unicode"/>
                <a:cs typeface="Lucida Sans Unicode"/>
              </a:rPr>
              <a:t>connection </a:t>
            </a:r>
            <a:r>
              <a:rPr dirty="0" sz="3000" spc="80">
                <a:solidFill>
                  <a:srgbClr val="DE2A37"/>
                </a:solidFill>
                <a:latin typeface="Lucida Sans Unicode"/>
                <a:cs typeface="Lucida Sans Unicode"/>
              </a:rPr>
              <a:t>establishment </a:t>
            </a:r>
            <a:r>
              <a:rPr dirty="0" sz="3000" spc="8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DE2A37"/>
                </a:solidFill>
                <a:latin typeface="Lucida Sans Unicode"/>
                <a:cs typeface="Lucida Sans Unicode"/>
              </a:rPr>
              <a:t>on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DE2A37"/>
                </a:solidFill>
                <a:latin typeface="Lucida Sans Unicode"/>
                <a:cs typeface="Lucida Sans Unicode"/>
              </a:rPr>
              <a:t>server</a:t>
            </a:r>
            <a:r>
              <a:rPr dirty="0" sz="3000" spc="3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DE2A37"/>
                </a:solidFill>
                <a:latin typeface="Lucida Sans Unicode"/>
                <a:cs typeface="Lucida Sans Unicode"/>
              </a:rPr>
              <a:t>side</a:t>
            </a:r>
            <a:endParaRPr sz="3000">
              <a:latin typeface="Lucida Sans Unicode"/>
              <a:cs typeface="Lucida Sans Unicode"/>
            </a:endParaRPr>
          </a:p>
          <a:p>
            <a:pPr marL="684530" marR="1125855">
              <a:lnSpc>
                <a:spcPct val="120800"/>
              </a:lnSpc>
            </a:pPr>
            <a:r>
              <a:rPr dirty="0" sz="3000" spc="135">
                <a:latin typeface="Lucida Sans Unicode"/>
                <a:cs typeface="Lucida Sans Unicode"/>
              </a:rPr>
              <a:t>Accept</a:t>
            </a:r>
            <a:r>
              <a:rPr dirty="0" sz="3000" spc="20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Microsoft Sans Serif"/>
                <a:cs typeface="Microsoft Sans Serif"/>
              </a:rPr>
              <a:t>()</a:t>
            </a:r>
            <a:r>
              <a:rPr dirty="0" sz="2700" spc="260">
                <a:latin typeface="Microsoft Sans Serif"/>
                <a:cs typeface="Microsoft Sans Serif"/>
              </a:rPr>
              <a:t> </a:t>
            </a:r>
            <a:r>
              <a:rPr dirty="0" sz="3000" spc="80">
                <a:latin typeface="Lucida Sans Unicode"/>
                <a:cs typeface="Lucida Sans Unicode"/>
              </a:rPr>
              <a:t>function</a:t>
            </a:r>
            <a:r>
              <a:rPr dirty="0" sz="3000" spc="20">
                <a:latin typeface="Lucida Sans Unicode"/>
                <a:cs typeface="Lucida Sans Unicode"/>
              </a:rPr>
              <a:t> </a:t>
            </a:r>
            <a:r>
              <a:rPr dirty="0" sz="3000" spc="-40">
                <a:latin typeface="Lucida Sans Unicode"/>
                <a:cs typeface="Lucida Sans Unicode"/>
              </a:rPr>
              <a:t>i</a:t>
            </a:r>
            <a:r>
              <a:rPr dirty="0" sz="3000" spc="-40">
                <a:solidFill>
                  <a:srgbClr val="DE2A37"/>
                </a:solidFill>
                <a:latin typeface="Lucida Sans Unicode"/>
                <a:cs typeface="Lucida Sans Unicode"/>
              </a:rPr>
              <a:t>s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25">
                <a:solidFill>
                  <a:srgbClr val="DE2A37"/>
                </a:solidFill>
                <a:latin typeface="Lucida Sans Unicode"/>
                <a:cs typeface="Lucida Sans Unicode"/>
              </a:rPr>
              <a:t>called</a:t>
            </a:r>
            <a:r>
              <a:rPr dirty="0" sz="3000" spc="2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5">
                <a:solidFill>
                  <a:srgbClr val="DE2A37"/>
                </a:solidFill>
                <a:latin typeface="Lucida Sans Unicode"/>
                <a:cs typeface="Lucida Sans Unicode"/>
              </a:rPr>
              <a:t>by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DE2A37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-93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40">
                <a:solidFill>
                  <a:srgbClr val="DE2A37"/>
                </a:solidFill>
                <a:latin typeface="Lucida Sans Unicode"/>
                <a:cs typeface="Lucida Sans Unicode"/>
              </a:rPr>
              <a:t>TCP</a:t>
            </a:r>
            <a:r>
              <a:rPr dirty="0" sz="2700" spc="240">
                <a:solidFill>
                  <a:srgbClr val="DE2A37"/>
                </a:solidFill>
                <a:latin typeface="Microsoft Sans Serif"/>
                <a:cs typeface="Microsoft Sans Serif"/>
              </a:rPr>
              <a:t>/</a:t>
            </a:r>
            <a:r>
              <a:rPr dirty="0" sz="3000" spc="240">
                <a:solidFill>
                  <a:srgbClr val="DE2A37"/>
                </a:solidFill>
                <a:latin typeface="Lucida Sans Unicode"/>
                <a:cs typeface="Lucida Sans Unicode"/>
              </a:rPr>
              <a:t>IP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DE2A37"/>
                </a:solidFill>
                <a:latin typeface="Lucida Sans Unicode"/>
                <a:cs typeface="Lucida Sans Unicode"/>
              </a:rPr>
              <a:t>server.</a:t>
            </a:r>
            <a:endParaRPr sz="3000">
              <a:latin typeface="Lucida Sans Unicode"/>
              <a:cs typeface="Lucida Sans Unicode"/>
            </a:endParaRPr>
          </a:p>
          <a:p>
            <a:pPr algn="just" marL="684530" marR="588645">
              <a:lnSpc>
                <a:spcPct val="120800"/>
              </a:lnSpc>
            </a:pPr>
            <a:r>
              <a:rPr dirty="0" sz="3000" spc="140">
                <a:latin typeface="Lucida Sans Unicode"/>
                <a:cs typeface="Lucida Sans Unicode"/>
              </a:rPr>
              <a:t>Connect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Microsoft Sans Serif"/>
                <a:cs typeface="Microsoft Sans Serif"/>
              </a:rPr>
              <a:t>()</a:t>
            </a:r>
            <a:r>
              <a:rPr dirty="0" sz="2700" spc="260">
                <a:latin typeface="Microsoft Sans Serif"/>
                <a:cs typeface="Microsoft Sans Serif"/>
              </a:rPr>
              <a:t> </a:t>
            </a:r>
            <a:r>
              <a:rPr dirty="0" sz="3000" spc="80">
                <a:latin typeface="Lucida Sans Unicode"/>
                <a:cs typeface="Lucida Sans Unicode"/>
              </a:rPr>
              <a:t>function</a:t>
            </a:r>
            <a:r>
              <a:rPr dirty="0" sz="3000" spc="25"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DE2A37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3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0">
                <a:solidFill>
                  <a:srgbClr val="DE2A37"/>
                </a:solidFill>
                <a:latin typeface="Lucida Sans Unicode"/>
                <a:cs typeface="Lucida Sans Unicode"/>
              </a:rPr>
              <a:t>used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DE2A37"/>
                </a:solidFill>
                <a:latin typeface="Lucida Sans Unicode"/>
                <a:cs typeface="Lucida Sans Unicode"/>
              </a:rPr>
              <a:t>on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DE2A37"/>
                </a:solidFill>
                <a:latin typeface="Lucida Sans Unicode"/>
                <a:cs typeface="Lucida Sans Unicode"/>
              </a:rPr>
              <a:t>client </a:t>
            </a:r>
            <a:r>
              <a:rPr dirty="0" sz="3000" spc="-93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DE2A37"/>
                </a:solidFill>
                <a:latin typeface="Lucida Sans Unicode"/>
                <a:cs typeface="Lucida Sans Unicode"/>
              </a:rPr>
              <a:t>side.</a:t>
            </a:r>
            <a:endParaRPr sz="3000">
              <a:latin typeface="Lucida Sans Unicode"/>
              <a:cs typeface="Lucida Sans Unicode"/>
            </a:endParaRPr>
          </a:p>
          <a:p>
            <a:pPr algn="just" marL="684530" marR="490220">
              <a:lnSpc>
                <a:spcPct val="120800"/>
              </a:lnSpc>
            </a:pPr>
            <a:r>
              <a:rPr dirty="0" sz="3000" spc="135">
                <a:latin typeface="Lucida Sans Unicode"/>
                <a:cs typeface="Lucida Sans Unicode"/>
              </a:rPr>
              <a:t>Read </a:t>
            </a:r>
            <a:r>
              <a:rPr dirty="0" sz="2700" spc="155">
                <a:latin typeface="Microsoft Sans Serif"/>
                <a:cs typeface="Microsoft Sans Serif"/>
              </a:rPr>
              <a:t>() </a:t>
            </a:r>
            <a:r>
              <a:rPr dirty="0" sz="3000" spc="80">
                <a:latin typeface="Lucida Sans Unicode"/>
                <a:cs typeface="Lucida Sans Unicode"/>
              </a:rPr>
              <a:t>function </a:t>
            </a:r>
            <a:r>
              <a:rPr dirty="0" sz="3000" spc="-40">
                <a:solidFill>
                  <a:srgbClr val="DE2A37"/>
                </a:solidFill>
                <a:latin typeface="Lucida Sans Unicode"/>
                <a:cs typeface="Lucida Sans Unicode"/>
              </a:rPr>
              <a:t>is </a:t>
            </a:r>
            <a:r>
              <a:rPr dirty="0" sz="3000" spc="100">
                <a:solidFill>
                  <a:srgbClr val="DE2A37"/>
                </a:solidFill>
                <a:latin typeface="Lucida Sans Unicode"/>
                <a:cs typeface="Lucida Sans Unicode"/>
              </a:rPr>
              <a:t>used </a:t>
            </a:r>
            <a:r>
              <a:rPr dirty="0" sz="3000" spc="-10">
                <a:solidFill>
                  <a:srgbClr val="DE2A37"/>
                </a:solidFill>
                <a:latin typeface="Lucida Sans Unicode"/>
                <a:cs typeface="Lucida Sans Unicode"/>
              </a:rPr>
              <a:t>to </a:t>
            </a:r>
            <a:r>
              <a:rPr dirty="0" sz="3000" spc="70">
                <a:solidFill>
                  <a:srgbClr val="DE2A37"/>
                </a:solidFill>
                <a:latin typeface="Lucida Sans Unicode"/>
                <a:cs typeface="Lucida Sans Unicode"/>
              </a:rPr>
              <a:t>both </a:t>
            </a:r>
            <a:r>
              <a:rPr dirty="0" sz="3000" spc="35">
                <a:solidFill>
                  <a:srgbClr val="DE2A37"/>
                </a:solidFill>
                <a:latin typeface="Lucida Sans Unicode"/>
                <a:cs typeface="Lucida Sans Unicode"/>
              </a:rPr>
              <a:t>side. </a:t>
            </a:r>
            <a:r>
              <a:rPr dirty="0" sz="3000" spc="-93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5">
                <a:latin typeface="Lucida Sans Unicode"/>
                <a:cs typeface="Lucida Sans Unicode"/>
              </a:rPr>
              <a:t>Close </a:t>
            </a:r>
            <a:r>
              <a:rPr dirty="0" sz="2700" spc="155">
                <a:latin typeface="Microsoft Sans Serif"/>
                <a:cs typeface="Microsoft Sans Serif"/>
              </a:rPr>
              <a:t>() </a:t>
            </a:r>
            <a:r>
              <a:rPr dirty="0" sz="3000" spc="80">
                <a:latin typeface="Lucida Sans Unicode"/>
                <a:cs typeface="Lucida Sans Unicode"/>
              </a:rPr>
              <a:t>function </a:t>
            </a:r>
            <a:r>
              <a:rPr dirty="0" sz="3000" spc="-40">
                <a:solidFill>
                  <a:srgbClr val="DE2A37"/>
                </a:solidFill>
                <a:latin typeface="Lucida Sans Unicode"/>
                <a:cs typeface="Lucida Sans Unicode"/>
              </a:rPr>
              <a:t>is </a:t>
            </a:r>
            <a:r>
              <a:rPr dirty="0" sz="3000" spc="100">
                <a:solidFill>
                  <a:srgbClr val="DE2A37"/>
                </a:solidFill>
                <a:latin typeface="Lucida Sans Unicode"/>
                <a:cs typeface="Lucida Sans Unicode"/>
              </a:rPr>
              <a:t>used </a:t>
            </a:r>
            <a:r>
              <a:rPr dirty="0" sz="3000" spc="-10">
                <a:solidFill>
                  <a:srgbClr val="DE2A37"/>
                </a:solidFill>
                <a:latin typeface="Lucida Sans Unicode"/>
                <a:cs typeface="Lucida Sans Unicode"/>
              </a:rPr>
              <a:t>to </a:t>
            </a:r>
            <a:r>
              <a:rPr dirty="0" sz="3000" spc="55">
                <a:solidFill>
                  <a:srgbClr val="DE2A37"/>
                </a:solidFill>
                <a:latin typeface="Lucida Sans Unicode"/>
                <a:cs typeface="Lucida Sans Unicode"/>
              </a:rPr>
              <a:t>terminate </a:t>
            </a:r>
            <a:r>
              <a:rPr dirty="0" sz="3000" spc="-93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DE2A37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30">
                <a:solidFill>
                  <a:srgbClr val="DE2A37"/>
                </a:solidFill>
                <a:latin typeface="Lucida Sans Unicode"/>
                <a:cs typeface="Lucida Sans Unicode"/>
              </a:rPr>
              <a:t>connection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DE2A37"/>
                </a:solidFill>
                <a:latin typeface="Lucida Sans Unicode"/>
                <a:cs typeface="Lucida Sans Unicode"/>
              </a:rPr>
              <a:t>on</a:t>
            </a:r>
            <a:r>
              <a:rPr dirty="0" sz="3000" spc="30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DE2A37"/>
                </a:solidFill>
                <a:latin typeface="Lucida Sans Unicode"/>
                <a:cs typeface="Lucida Sans Unicode"/>
              </a:rPr>
              <a:t>both</a:t>
            </a:r>
            <a:r>
              <a:rPr dirty="0" sz="3000" spc="25">
                <a:solidFill>
                  <a:srgbClr val="DE2A37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DE2A37"/>
                </a:solidFill>
                <a:latin typeface="Lucida Sans Unicode"/>
                <a:cs typeface="Lucida Sans Unicode"/>
              </a:rPr>
              <a:t>side.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2B8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2033" y="1048649"/>
            <a:ext cx="8497653" cy="83322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63833"/>
            <a:ext cx="5358130" cy="26238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95"/>
              </a:spcBef>
            </a:pPr>
            <a:r>
              <a:rPr dirty="0" sz="7000" spc="1300" b="0">
                <a:latin typeface="Lucida Sans Unicode"/>
                <a:cs typeface="Lucida Sans Unicode"/>
              </a:rPr>
              <a:t>GROUP </a:t>
            </a:r>
            <a:r>
              <a:rPr dirty="0" sz="7000" spc="1305" b="0">
                <a:latin typeface="Lucida Sans Unicode"/>
                <a:cs typeface="Lucida Sans Unicode"/>
              </a:rPr>
              <a:t> </a:t>
            </a:r>
            <a:r>
              <a:rPr dirty="0" sz="7000" spc="2325" b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7000" spc="905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7000" spc="2325" b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7000" spc="1010" b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7000" spc="905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7000" spc="610" b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7000" spc="1995" b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70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4703" y="3587849"/>
            <a:ext cx="571500" cy="6057900"/>
            <a:chOff x="1074703" y="3587849"/>
            <a:chExt cx="571500" cy="6057900"/>
          </a:xfrm>
        </p:grpSpPr>
        <p:sp>
          <p:nvSpPr>
            <p:cNvPr id="6" name="object 6"/>
            <p:cNvSpPr/>
            <p:nvPr/>
          </p:nvSpPr>
          <p:spPr>
            <a:xfrm>
              <a:off x="1268446" y="3587849"/>
              <a:ext cx="95250" cy="6057900"/>
            </a:xfrm>
            <a:custGeom>
              <a:avLst/>
              <a:gdLst/>
              <a:ahLst/>
              <a:cxnLst/>
              <a:rect l="l" t="t" r="r" b="b"/>
              <a:pathLst>
                <a:path w="95250" h="6057900">
                  <a:moveTo>
                    <a:pt x="95249" y="6057899"/>
                  </a:moveTo>
                  <a:lnTo>
                    <a:pt x="0" y="60578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057899"/>
                  </a:lnTo>
                  <a:close/>
                </a:path>
              </a:pathLst>
            </a:custGeom>
            <a:solidFill>
              <a:srgbClr val="254B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4703" y="726428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3"/>
                  </a:lnTo>
                  <a:lnTo>
                    <a:pt x="285749" y="0"/>
                  </a:lnTo>
                  <a:lnTo>
                    <a:pt x="299771" y="343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4586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453" y="7423031"/>
              <a:ext cx="253999" cy="253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4703" y="3793507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3"/>
                  </a:lnTo>
                  <a:lnTo>
                    <a:pt x="285749" y="0"/>
                  </a:lnTo>
                  <a:lnTo>
                    <a:pt x="299771" y="343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4586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453" y="3952257"/>
              <a:ext cx="253999" cy="253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4703" y="5461992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3"/>
                  </a:lnTo>
                  <a:lnTo>
                    <a:pt x="285749" y="0"/>
                  </a:lnTo>
                  <a:lnTo>
                    <a:pt x="299771" y="343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4586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453" y="5620742"/>
              <a:ext cx="253999" cy="253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74703" y="897255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6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3"/>
                  </a:lnTo>
                  <a:lnTo>
                    <a:pt x="285749" y="0"/>
                  </a:lnTo>
                  <a:lnTo>
                    <a:pt x="299771" y="343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4586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453" y="9131300"/>
              <a:ext cx="253999" cy="2539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42172" y="3745913"/>
            <a:ext cx="5860415" cy="576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019425" algn="l"/>
              </a:tabLst>
            </a:pPr>
            <a:r>
              <a:rPr dirty="0" sz="4000" spc="65" b="1">
                <a:latin typeface="Tahoma"/>
                <a:cs typeface="Tahoma"/>
              </a:rPr>
              <a:t>M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5" b="1">
                <a:latin typeface="Tahoma"/>
                <a:cs typeface="Tahoma"/>
              </a:rPr>
              <a:t>Y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60" b="1">
                <a:latin typeface="Tahoma"/>
                <a:cs typeface="Tahoma"/>
              </a:rPr>
              <a:t>N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200" b="1">
                <a:latin typeface="Tahoma"/>
                <a:cs typeface="Tahoma"/>
              </a:rPr>
              <a:t>K</a:t>
            </a:r>
            <a:r>
              <a:rPr dirty="0" sz="4000" b="1">
                <a:latin typeface="Tahoma"/>
                <a:cs typeface="Tahoma"/>
              </a:rPr>
              <a:t>	</a:t>
            </a:r>
            <a:r>
              <a:rPr dirty="0" sz="4000" spc="40" b="1">
                <a:latin typeface="Tahoma"/>
                <a:cs typeface="Tahoma"/>
              </a:rPr>
              <a:t>S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85" b="1">
                <a:latin typeface="Tahoma"/>
                <a:cs typeface="Tahoma"/>
              </a:rPr>
              <a:t>H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R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65" b="1">
                <a:latin typeface="Tahoma"/>
                <a:cs typeface="Tahoma"/>
              </a:rPr>
              <a:t>M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endParaRPr sz="4000">
              <a:latin typeface="Tahoma"/>
              <a:cs typeface="Tahoma"/>
            </a:endParaRPr>
          </a:p>
          <a:p>
            <a:pPr algn="ctr" marL="12065" marR="5080">
              <a:lnSpc>
                <a:spcPts val="13469"/>
              </a:lnSpc>
              <a:spcBef>
                <a:spcPts val="1560"/>
              </a:spcBef>
              <a:tabLst>
                <a:tab pos="2004695" algn="l"/>
                <a:tab pos="3127375" algn="l"/>
                <a:tab pos="3458210" algn="l"/>
              </a:tabLst>
            </a:pPr>
            <a:r>
              <a:rPr dirty="0" sz="4000" spc="60" b="1">
                <a:latin typeface="Tahoma"/>
                <a:cs typeface="Tahoma"/>
              </a:rPr>
              <a:t>N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665" b="1">
                <a:latin typeface="Tahoma"/>
                <a:cs typeface="Tahoma"/>
              </a:rPr>
              <a:t>I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40" b="1">
                <a:latin typeface="Tahoma"/>
                <a:cs typeface="Tahoma"/>
              </a:rPr>
              <a:t>S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85" b="1">
                <a:latin typeface="Tahoma"/>
                <a:cs typeface="Tahoma"/>
              </a:rPr>
              <a:t>H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60" b="1">
                <a:latin typeface="Tahoma"/>
                <a:cs typeface="Tahoma"/>
              </a:rPr>
              <a:t>N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T</a:t>
            </a:r>
            <a:r>
              <a:rPr dirty="0" sz="4000" b="1">
                <a:latin typeface="Tahoma"/>
                <a:cs typeface="Tahoma"/>
              </a:rPr>
              <a:t>	</a:t>
            </a:r>
            <a:r>
              <a:rPr dirty="0" sz="4000" spc="40" b="1">
                <a:latin typeface="Tahoma"/>
                <a:cs typeface="Tahoma"/>
              </a:rPr>
              <a:t>S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85" b="1">
                <a:latin typeface="Tahoma"/>
                <a:cs typeface="Tahoma"/>
              </a:rPr>
              <a:t>H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R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65" b="1">
                <a:latin typeface="Tahoma"/>
                <a:cs typeface="Tahoma"/>
              </a:rPr>
              <a:t>M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210" b="1">
                <a:latin typeface="Tahoma"/>
                <a:cs typeface="Tahoma"/>
              </a:rPr>
              <a:t>A  </a:t>
            </a:r>
            <a:r>
              <a:rPr dirty="0" sz="4000" spc="-10" b="1">
                <a:latin typeface="Tahoma"/>
                <a:cs typeface="Tahoma"/>
              </a:rPr>
              <a:t>R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665" b="1">
                <a:latin typeface="Tahoma"/>
                <a:cs typeface="Tahoma"/>
              </a:rPr>
              <a:t>I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40" b="1">
                <a:latin typeface="Tahoma"/>
                <a:cs typeface="Tahoma"/>
              </a:rPr>
              <a:t>S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85" b="1">
                <a:latin typeface="Tahoma"/>
                <a:cs typeface="Tahoma"/>
              </a:rPr>
              <a:t>H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665" b="1">
                <a:latin typeface="Tahoma"/>
                <a:cs typeface="Tahoma"/>
              </a:rPr>
              <a:t>I</a:t>
            </a:r>
            <a:r>
              <a:rPr dirty="0" sz="4000" b="1">
                <a:latin typeface="Tahoma"/>
                <a:cs typeface="Tahoma"/>
              </a:rPr>
              <a:t>	</a:t>
            </a:r>
            <a:r>
              <a:rPr dirty="0" sz="4000" spc="-10" b="1">
                <a:latin typeface="Tahoma"/>
                <a:cs typeface="Tahoma"/>
              </a:rPr>
              <a:t>R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140" b="1">
                <a:latin typeface="Tahoma"/>
                <a:cs typeface="Tahoma"/>
              </a:rPr>
              <a:t>J</a:t>
            </a:r>
            <a:r>
              <a:rPr dirty="0" sz="4000" b="1">
                <a:latin typeface="Tahoma"/>
                <a:cs typeface="Tahoma"/>
              </a:rPr>
              <a:t>	</a:t>
            </a:r>
            <a:r>
              <a:rPr dirty="0" sz="4000" spc="40" b="1">
                <a:latin typeface="Tahoma"/>
                <a:cs typeface="Tahoma"/>
              </a:rPr>
              <a:t>S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665" b="1">
                <a:latin typeface="Tahoma"/>
                <a:cs typeface="Tahoma"/>
              </a:rPr>
              <a:t>I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60" b="1">
                <a:latin typeface="Tahoma"/>
                <a:cs typeface="Tahoma"/>
              </a:rPr>
              <a:t>N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10" b="1">
                <a:latin typeface="Tahoma"/>
                <a:cs typeface="Tahoma"/>
              </a:rPr>
              <a:t>G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85" b="1">
                <a:latin typeface="Tahoma"/>
                <a:cs typeface="Tahoma"/>
              </a:rPr>
              <a:t>H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850">
              <a:latin typeface="Tahoma"/>
              <a:cs typeface="Tahoma"/>
            </a:endParaRPr>
          </a:p>
          <a:p>
            <a:pPr algn="ctr" marR="115570">
              <a:lnSpc>
                <a:spcPct val="100000"/>
              </a:lnSpc>
              <a:tabLst>
                <a:tab pos="1301750" algn="l"/>
                <a:tab pos="2945765" algn="l"/>
              </a:tabLst>
            </a:pPr>
            <a:r>
              <a:rPr dirty="0" sz="4000" spc="40" b="1">
                <a:latin typeface="Tahoma"/>
                <a:cs typeface="Tahoma"/>
              </a:rPr>
              <a:t>S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-665" b="1">
                <a:latin typeface="Tahoma"/>
                <a:cs typeface="Tahoma"/>
              </a:rPr>
              <a:t>I</a:t>
            </a:r>
            <a:r>
              <a:rPr dirty="0" sz="4000" b="1">
                <a:latin typeface="Tahoma"/>
                <a:cs typeface="Tahoma"/>
              </a:rPr>
              <a:t>	</a:t>
            </a:r>
            <a:r>
              <a:rPr dirty="0" sz="4000" spc="-10" b="1">
                <a:latin typeface="Tahoma"/>
                <a:cs typeface="Tahoma"/>
              </a:rPr>
              <a:t>R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40" b="1">
                <a:latin typeface="Tahoma"/>
                <a:cs typeface="Tahoma"/>
              </a:rPr>
              <a:t>A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65" b="1">
                <a:latin typeface="Tahoma"/>
                <a:cs typeface="Tahoma"/>
              </a:rPr>
              <a:t>M</a:t>
            </a:r>
            <a:r>
              <a:rPr dirty="0" sz="4000" b="1">
                <a:latin typeface="Tahoma"/>
                <a:cs typeface="Tahoma"/>
              </a:rPr>
              <a:t>	</a:t>
            </a:r>
            <a:r>
              <a:rPr dirty="0" sz="4000" spc="-10" b="1">
                <a:latin typeface="Tahoma"/>
                <a:cs typeface="Tahoma"/>
              </a:rPr>
              <a:t>R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235" b="1">
                <a:latin typeface="Tahoma"/>
                <a:cs typeface="Tahoma"/>
              </a:rPr>
              <a:t>E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5" b="1">
                <a:latin typeface="Tahoma"/>
                <a:cs typeface="Tahoma"/>
              </a:rPr>
              <a:t>D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5" b="1">
                <a:latin typeface="Tahoma"/>
                <a:cs typeface="Tahoma"/>
              </a:rPr>
              <a:t>D</a:t>
            </a:r>
            <a:r>
              <a:rPr dirty="0" sz="4000" spc="-575" b="1">
                <a:latin typeface="Tahoma"/>
                <a:cs typeface="Tahoma"/>
              </a:rPr>
              <a:t> </a:t>
            </a:r>
            <a:r>
              <a:rPr dirty="0" sz="4000" spc="35" b="1">
                <a:latin typeface="Tahoma"/>
                <a:cs typeface="Tahoma"/>
              </a:rPr>
              <a:t>Y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"/>
            <a:ext cx="18287999" cy="102869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312644"/>
            <a:ext cx="10009505" cy="12966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300" spc="825">
                <a:solidFill>
                  <a:srgbClr val="FFFFFF"/>
                </a:solidFill>
              </a:rPr>
              <a:t>A</a:t>
            </a:r>
            <a:r>
              <a:rPr dirty="0" sz="8300" spc="-70">
                <a:solidFill>
                  <a:srgbClr val="FFFFFF"/>
                </a:solidFill>
              </a:rPr>
              <a:t>dd</a:t>
            </a:r>
            <a:r>
              <a:rPr dirty="0" sz="8300" spc="-215">
                <a:solidFill>
                  <a:srgbClr val="FFFFFF"/>
                </a:solidFill>
              </a:rPr>
              <a:t>i</a:t>
            </a:r>
            <a:r>
              <a:rPr dirty="0" sz="8300" spc="229">
                <a:solidFill>
                  <a:srgbClr val="FFFFFF"/>
                </a:solidFill>
              </a:rPr>
              <a:t>t</a:t>
            </a:r>
            <a:r>
              <a:rPr dirty="0" sz="8300" spc="-215">
                <a:solidFill>
                  <a:srgbClr val="FFFFFF"/>
                </a:solidFill>
              </a:rPr>
              <a:t>i</a:t>
            </a:r>
            <a:r>
              <a:rPr dirty="0" sz="8300" spc="-50">
                <a:solidFill>
                  <a:srgbClr val="FFFFFF"/>
                </a:solidFill>
              </a:rPr>
              <a:t>o</a:t>
            </a:r>
            <a:r>
              <a:rPr dirty="0" sz="8300" spc="-265">
                <a:solidFill>
                  <a:srgbClr val="FFFFFF"/>
                </a:solidFill>
              </a:rPr>
              <a:t>n</a:t>
            </a:r>
            <a:r>
              <a:rPr dirty="0" sz="8300" spc="-195">
                <a:solidFill>
                  <a:srgbClr val="FFFFFF"/>
                </a:solidFill>
              </a:rPr>
              <a:t>a</a:t>
            </a:r>
            <a:r>
              <a:rPr dirty="0" sz="8300" spc="-290">
                <a:solidFill>
                  <a:srgbClr val="FFFFFF"/>
                </a:solidFill>
              </a:rPr>
              <a:t>l</a:t>
            </a:r>
            <a:r>
              <a:rPr dirty="0" sz="8300" spc="-550">
                <a:solidFill>
                  <a:srgbClr val="FFFFFF"/>
                </a:solidFill>
              </a:rPr>
              <a:t> </a:t>
            </a:r>
            <a:r>
              <a:rPr dirty="0" sz="8300" spc="515">
                <a:solidFill>
                  <a:srgbClr val="FFFFFF"/>
                </a:solidFill>
              </a:rPr>
              <a:t>F</a:t>
            </a:r>
            <a:r>
              <a:rPr dirty="0" sz="8300" spc="35">
                <a:solidFill>
                  <a:srgbClr val="FFFFFF"/>
                </a:solidFill>
              </a:rPr>
              <a:t>e</a:t>
            </a:r>
            <a:r>
              <a:rPr dirty="0" sz="8300" spc="-195">
                <a:solidFill>
                  <a:srgbClr val="FFFFFF"/>
                </a:solidFill>
              </a:rPr>
              <a:t>a</a:t>
            </a:r>
            <a:r>
              <a:rPr dirty="0" sz="8300" spc="229">
                <a:solidFill>
                  <a:srgbClr val="FFFFFF"/>
                </a:solidFill>
              </a:rPr>
              <a:t>t</a:t>
            </a:r>
            <a:r>
              <a:rPr dirty="0" sz="8300" spc="-300">
                <a:solidFill>
                  <a:srgbClr val="FFFFFF"/>
                </a:solidFill>
              </a:rPr>
              <a:t>u</a:t>
            </a:r>
            <a:r>
              <a:rPr dirty="0" sz="8300" spc="30">
                <a:solidFill>
                  <a:srgbClr val="FFFFFF"/>
                </a:solidFill>
              </a:rPr>
              <a:t>r</a:t>
            </a:r>
            <a:r>
              <a:rPr dirty="0" sz="8300" spc="35">
                <a:solidFill>
                  <a:srgbClr val="FFFFFF"/>
                </a:solidFill>
              </a:rPr>
              <a:t>e</a:t>
            </a:r>
            <a:r>
              <a:rPr dirty="0" sz="8300" spc="-925">
                <a:solidFill>
                  <a:srgbClr val="FFFFFF"/>
                </a:solidFill>
              </a:rPr>
              <a:t>:</a:t>
            </a:r>
            <a:endParaRPr sz="8300"/>
          </a:p>
        </p:txBody>
      </p:sp>
      <p:grpSp>
        <p:nvGrpSpPr>
          <p:cNvPr id="4" name="object 4"/>
          <p:cNvGrpSpPr/>
          <p:nvPr/>
        </p:nvGrpSpPr>
        <p:grpSpPr>
          <a:xfrm>
            <a:off x="1033377" y="7164024"/>
            <a:ext cx="15739110" cy="2150110"/>
            <a:chOff x="1033377" y="7164024"/>
            <a:chExt cx="15739110" cy="21501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377" y="8704551"/>
              <a:ext cx="561975" cy="6000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89772" y="7168573"/>
              <a:ext cx="9982835" cy="0"/>
            </a:xfrm>
            <a:custGeom>
              <a:avLst/>
              <a:gdLst/>
              <a:ahLst/>
              <a:cxnLst/>
              <a:rect l="l" t="t" r="r" b="b"/>
              <a:pathLst>
                <a:path w="9982835" h="0">
                  <a:moveTo>
                    <a:pt x="0" y="0"/>
                  </a:moveTo>
                  <a:lnTo>
                    <a:pt x="9982229" y="0"/>
                  </a:lnTo>
                </a:path>
              </a:pathLst>
            </a:custGeom>
            <a:ln w="90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89772" y="9308841"/>
              <a:ext cx="9982835" cy="0"/>
            </a:xfrm>
            <a:custGeom>
              <a:avLst/>
              <a:gdLst/>
              <a:ahLst/>
              <a:cxnLst/>
              <a:rect l="l" t="t" r="r" b="b"/>
              <a:pathLst>
                <a:path w="9982835" h="0">
                  <a:moveTo>
                    <a:pt x="0" y="0"/>
                  </a:moveTo>
                  <a:lnTo>
                    <a:pt x="998222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72310" y="3307343"/>
            <a:ext cx="9052560" cy="335280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2700" spc="-170">
                <a:latin typeface="Verdana"/>
                <a:cs typeface="Verdana"/>
              </a:rPr>
              <a:t>S</a:t>
            </a:r>
            <a:r>
              <a:rPr dirty="0" sz="2700" spc="50">
                <a:latin typeface="Verdana"/>
                <a:cs typeface="Verdana"/>
              </a:rPr>
              <a:t>t</a:t>
            </a:r>
            <a:r>
              <a:rPr dirty="0" sz="2700" spc="-50">
                <a:latin typeface="Verdana"/>
                <a:cs typeface="Verdana"/>
              </a:rPr>
              <a:t>r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-10">
                <a:latin typeface="Verdana"/>
                <a:cs typeface="Verdana"/>
              </a:rPr>
              <a:t>a</a:t>
            </a:r>
            <a:r>
              <a:rPr dirty="0" sz="2700" spc="229">
                <a:latin typeface="Verdana"/>
                <a:cs typeface="Verdana"/>
              </a:rPr>
              <a:t>m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30">
                <a:latin typeface="Verdana"/>
                <a:cs typeface="Verdana"/>
              </a:rPr>
              <a:t>n</a:t>
            </a:r>
            <a:r>
              <a:rPr dirty="0" sz="2700" spc="185">
                <a:latin typeface="Verdana"/>
                <a:cs typeface="Verdana"/>
              </a:rPr>
              <a:t>g</a:t>
            </a:r>
            <a:r>
              <a:rPr dirty="0" sz="2700" spc="-225">
                <a:latin typeface="Verdana"/>
                <a:cs typeface="Verdana"/>
              </a:rPr>
              <a:t> </a:t>
            </a:r>
            <a:r>
              <a:rPr dirty="0" sz="2700" spc="-90">
                <a:latin typeface="Verdana"/>
                <a:cs typeface="Verdana"/>
              </a:rPr>
              <a:t>v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 spc="40">
                <a:latin typeface="Verdana"/>
                <a:cs typeface="Verdana"/>
              </a:rPr>
              <a:t>e</a:t>
            </a:r>
            <a:r>
              <a:rPr dirty="0" sz="2700" spc="80">
                <a:latin typeface="Verdana"/>
                <a:cs typeface="Verdana"/>
              </a:rPr>
              <a:t>o</a:t>
            </a:r>
            <a:r>
              <a:rPr dirty="0" sz="2700" spc="-225">
                <a:latin typeface="Verdana"/>
                <a:cs typeface="Verdana"/>
              </a:rPr>
              <a:t> </a:t>
            </a:r>
            <a:r>
              <a:rPr dirty="0" sz="2700" spc="-635">
                <a:latin typeface="Verdana"/>
                <a:cs typeface="Verdana"/>
              </a:rPr>
              <a:t>+</a:t>
            </a:r>
            <a:r>
              <a:rPr dirty="0" sz="2700" spc="-225">
                <a:latin typeface="Verdana"/>
                <a:cs typeface="Verdana"/>
              </a:rPr>
              <a:t> </a:t>
            </a:r>
            <a:r>
              <a:rPr dirty="0" sz="2700" spc="130">
                <a:latin typeface="Verdana"/>
                <a:cs typeface="Verdana"/>
              </a:rPr>
              <a:t>A</a:t>
            </a:r>
            <a:r>
              <a:rPr dirty="0" sz="2700" spc="114">
                <a:latin typeface="Verdana"/>
                <a:cs typeface="Verdana"/>
              </a:rPr>
              <a:t>u</a:t>
            </a:r>
            <a:r>
              <a:rPr dirty="0" sz="2700" spc="155">
                <a:latin typeface="Verdana"/>
                <a:cs typeface="Verdana"/>
              </a:rPr>
              <a:t>d</a:t>
            </a:r>
            <a:r>
              <a:rPr dirty="0" sz="2700" spc="10">
                <a:latin typeface="Verdana"/>
                <a:cs typeface="Verdana"/>
              </a:rPr>
              <a:t>i</a:t>
            </a:r>
            <a:r>
              <a:rPr dirty="0" sz="2700" spc="80">
                <a:latin typeface="Verdana"/>
                <a:cs typeface="Verdana"/>
              </a:rPr>
              <a:t>o</a:t>
            </a:r>
            <a:endParaRPr sz="2700">
              <a:latin typeface="Verdana"/>
              <a:cs typeface="Verdana"/>
            </a:endParaRPr>
          </a:p>
          <a:p>
            <a:pPr marL="12700" marR="5080">
              <a:lnSpc>
                <a:spcPts val="4040"/>
              </a:lnSpc>
              <a:spcBef>
                <a:spcPts val="260"/>
              </a:spcBef>
            </a:pPr>
            <a:r>
              <a:rPr dirty="0" sz="27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16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700" spc="-409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4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7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12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700" spc="45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dirty="0" sz="2700" spc="7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audio </a:t>
            </a:r>
            <a:r>
              <a:rPr dirty="0" sz="2700" spc="10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700" spc="6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700" spc="85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2700" spc="45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7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0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700" spc="-1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7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00" spc="14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700" spc="-40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350" spc="280">
                <a:solidFill>
                  <a:srgbClr val="EFEFEF"/>
                </a:solidFill>
                <a:latin typeface="Verdana"/>
                <a:cs typeface="Verdana"/>
              </a:rPr>
              <a:t>We</a:t>
            </a:r>
            <a:r>
              <a:rPr dirty="0" sz="3350" spc="-280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EFEFEF"/>
                </a:solidFill>
                <a:latin typeface="Verdana"/>
                <a:cs typeface="Verdana"/>
              </a:rPr>
              <a:t>are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60">
                <a:solidFill>
                  <a:srgbClr val="EFEFEF"/>
                </a:solidFill>
                <a:latin typeface="Verdana"/>
                <a:cs typeface="Verdana"/>
              </a:rPr>
              <a:t>trying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95">
                <a:solidFill>
                  <a:srgbClr val="EFEFEF"/>
                </a:solidFill>
                <a:latin typeface="Verdana"/>
                <a:cs typeface="Verdana"/>
              </a:rPr>
              <a:t>to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145">
                <a:solidFill>
                  <a:srgbClr val="EFEFEF"/>
                </a:solidFill>
                <a:latin typeface="Verdana"/>
                <a:cs typeface="Verdana"/>
              </a:rPr>
              <a:t>add</a:t>
            </a:r>
            <a:r>
              <a:rPr dirty="0" sz="3350" spc="-280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105">
                <a:solidFill>
                  <a:srgbClr val="EFEFEF"/>
                </a:solidFill>
                <a:latin typeface="Verdana"/>
                <a:cs typeface="Verdana"/>
              </a:rPr>
              <a:t>audio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-75">
                <a:solidFill>
                  <a:srgbClr val="EFEFEF"/>
                </a:solidFill>
                <a:latin typeface="Verdana"/>
                <a:cs typeface="Verdana"/>
              </a:rPr>
              <a:t>also.</a:t>
            </a: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3350" spc="280">
                <a:solidFill>
                  <a:srgbClr val="EFEFEF"/>
                </a:solidFill>
                <a:latin typeface="Verdana"/>
                <a:cs typeface="Verdana"/>
              </a:rPr>
              <a:t>We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10">
                <a:solidFill>
                  <a:srgbClr val="EFEFEF"/>
                </a:solidFill>
                <a:latin typeface="Verdana"/>
                <a:cs typeface="Verdana"/>
              </a:rPr>
              <a:t>are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110">
                <a:solidFill>
                  <a:srgbClr val="EFEFEF"/>
                </a:solidFill>
                <a:latin typeface="Verdana"/>
                <a:cs typeface="Verdana"/>
              </a:rPr>
              <a:t>using</a:t>
            </a:r>
            <a:r>
              <a:rPr dirty="0" sz="3350" spc="-270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145">
                <a:solidFill>
                  <a:srgbClr val="EFEFEF"/>
                </a:solidFill>
                <a:latin typeface="Verdana"/>
                <a:cs typeface="Verdana"/>
              </a:rPr>
              <a:t>TCP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EFEFEF"/>
                </a:solidFill>
                <a:latin typeface="Verdana"/>
                <a:cs typeface="Verdana"/>
              </a:rPr>
              <a:t>version</a:t>
            </a:r>
            <a:r>
              <a:rPr dirty="0" sz="3350" spc="-270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80">
                <a:solidFill>
                  <a:srgbClr val="EFEFEF"/>
                </a:solidFill>
                <a:latin typeface="Verdana"/>
                <a:cs typeface="Verdana"/>
              </a:rPr>
              <a:t>socket</a:t>
            </a:r>
            <a:r>
              <a:rPr dirty="0" sz="3350" spc="-275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dirty="0" sz="3350" spc="-40">
                <a:solidFill>
                  <a:srgbClr val="EFEFEF"/>
                </a:solidFill>
                <a:latin typeface="Verdana"/>
                <a:cs typeface="Verdana"/>
              </a:rPr>
              <a:t>here.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3646" y="7294567"/>
            <a:ext cx="9591675" cy="171132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950">
                <a:latin typeface="Verdana"/>
                <a:cs typeface="Verdana"/>
              </a:rPr>
              <a:t>Monetization:</a:t>
            </a:r>
            <a:endParaRPr sz="295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dirty="0" sz="2950" spc="3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50" spc="-1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95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5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50" spc="1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5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1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50" spc="1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5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50" spc="27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5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50" spc="5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95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165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95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9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5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5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5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50" spc="1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950" spc="3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9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950" spc="65">
                <a:solidFill>
                  <a:srgbClr val="FFFFFF"/>
                </a:solidFill>
                <a:latin typeface="Verdana"/>
                <a:cs typeface="Verdana"/>
              </a:rPr>
              <a:t>collecting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Verdana"/>
                <a:cs typeface="Verdana"/>
              </a:rPr>
              <a:t>funds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 spc="-35">
                <a:solidFill>
                  <a:srgbClr val="FFFFFF"/>
                </a:solidFill>
                <a:latin typeface="Verdana"/>
                <a:cs typeface="Verdana"/>
              </a:rPr>
              <a:t>live</a:t>
            </a:r>
            <a:r>
              <a:rPr dirty="0" sz="29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50">
                <a:solidFill>
                  <a:srgbClr val="FFFFFF"/>
                </a:solidFill>
                <a:latin typeface="Verdana"/>
                <a:cs typeface="Verdana"/>
              </a:rPr>
              <a:t>streaming.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5698" y="3411002"/>
            <a:ext cx="38608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8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2300" spc="-28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7150" y="7455769"/>
            <a:ext cx="426084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8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2300" spc="3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48" y="1616249"/>
            <a:ext cx="5267324" cy="42005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06530" y="6457527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31168" y="447674"/>
                </a:moveTo>
                <a:lnTo>
                  <a:pt x="216506" y="447674"/>
                </a:lnTo>
                <a:lnTo>
                  <a:pt x="209193" y="447315"/>
                </a:lnTo>
                <a:lnTo>
                  <a:pt x="165876" y="440164"/>
                </a:lnTo>
                <a:lnTo>
                  <a:pt x="124786" y="424700"/>
                </a:lnTo>
                <a:lnTo>
                  <a:pt x="87503" y="401516"/>
                </a:lnTo>
                <a:lnTo>
                  <a:pt x="55459" y="371505"/>
                </a:lnTo>
                <a:lnTo>
                  <a:pt x="29886" y="335819"/>
                </a:lnTo>
                <a:lnTo>
                  <a:pt x="11766" y="295829"/>
                </a:lnTo>
                <a:lnTo>
                  <a:pt x="1796" y="253073"/>
                </a:lnTo>
                <a:lnTo>
                  <a:pt x="0" y="231168"/>
                </a:lnTo>
                <a:lnTo>
                  <a:pt x="0" y="216506"/>
                </a:lnTo>
                <a:lnTo>
                  <a:pt x="5731" y="172978"/>
                </a:lnTo>
                <a:lnTo>
                  <a:pt x="19844" y="131405"/>
                </a:lnTo>
                <a:lnTo>
                  <a:pt x="41796" y="93384"/>
                </a:lnTo>
                <a:lnTo>
                  <a:pt x="70744" y="60376"/>
                </a:lnTo>
                <a:lnTo>
                  <a:pt x="105575" y="33650"/>
                </a:lnTo>
                <a:lnTo>
                  <a:pt x="144951" y="14233"/>
                </a:lnTo>
                <a:lnTo>
                  <a:pt x="187359" y="2870"/>
                </a:lnTo>
                <a:lnTo>
                  <a:pt x="216506" y="0"/>
                </a:lnTo>
                <a:lnTo>
                  <a:pt x="223837" y="0"/>
                </a:lnTo>
                <a:lnTo>
                  <a:pt x="231168" y="0"/>
                </a:lnTo>
                <a:lnTo>
                  <a:pt x="274696" y="5731"/>
                </a:lnTo>
                <a:lnTo>
                  <a:pt x="316269" y="19844"/>
                </a:lnTo>
                <a:lnTo>
                  <a:pt x="354290" y="41796"/>
                </a:lnTo>
                <a:lnTo>
                  <a:pt x="387298" y="70744"/>
                </a:lnTo>
                <a:lnTo>
                  <a:pt x="414024" y="105575"/>
                </a:lnTo>
                <a:lnTo>
                  <a:pt x="433441" y="144951"/>
                </a:lnTo>
                <a:lnTo>
                  <a:pt x="444804" y="187359"/>
                </a:lnTo>
                <a:lnTo>
                  <a:pt x="447674" y="216506"/>
                </a:lnTo>
                <a:lnTo>
                  <a:pt x="447674" y="231168"/>
                </a:lnTo>
                <a:lnTo>
                  <a:pt x="441943" y="274696"/>
                </a:lnTo>
                <a:lnTo>
                  <a:pt x="427830" y="316269"/>
                </a:lnTo>
                <a:lnTo>
                  <a:pt x="405878" y="354290"/>
                </a:lnTo>
                <a:lnTo>
                  <a:pt x="376930" y="387298"/>
                </a:lnTo>
                <a:lnTo>
                  <a:pt x="342099" y="414024"/>
                </a:lnTo>
                <a:lnTo>
                  <a:pt x="302723" y="433441"/>
                </a:lnTo>
                <a:lnTo>
                  <a:pt x="260315" y="444804"/>
                </a:lnTo>
                <a:lnTo>
                  <a:pt x="238481" y="447315"/>
                </a:lnTo>
                <a:lnTo>
                  <a:pt x="231168" y="447674"/>
                </a:lnTo>
                <a:close/>
              </a:path>
            </a:pathLst>
          </a:custGeom>
          <a:solidFill>
            <a:srgbClr val="EB3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02585" y="6457527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31168" y="447674"/>
                </a:moveTo>
                <a:lnTo>
                  <a:pt x="216506" y="447674"/>
                </a:lnTo>
                <a:lnTo>
                  <a:pt x="209193" y="447315"/>
                </a:lnTo>
                <a:lnTo>
                  <a:pt x="165876" y="440164"/>
                </a:lnTo>
                <a:lnTo>
                  <a:pt x="124786" y="424700"/>
                </a:lnTo>
                <a:lnTo>
                  <a:pt x="87503" y="401516"/>
                </a:lnTo>
                <a:lnTo>
                  <a:pt x="55459" y="371505"/>
                </a:lnTo>
                <a:lnTo>
                  <a:pt x="29886" y="335819"/>
                </a:lnTo>
                <a:lnTo>
                  <a:pt x="11766" y="295829"/>
                </a:lnTo>
                <a:lnTo>
                  <a:pt x="1796" y="253073"/>
                </a:lnTo>
                <a:lnTo>
                  <a:pt x="0" y="231168"/>
                </a:lnTo>
                <a:lnTo>
                  <a:pt x="0" y="216506"/>
                </a:lnTo>
                <a:lnTo>
                  <a:pt x="5731" y="172978"/>
                </a:lnTo>
                <a:lnTo>
                  <a:pt x="19844" y="131405"/>
                </a:lnTo>
                <a:lnTo>
                  <a:pt x="41796" y="93384"/>
                </a:lnTo>
                <a:lnTo>
                  <a:pt x="70744" y="60376"/>
                </a:lnTo>
                <a:lnTo>
                  <a:pt x="105575" y="33650"/>
                </a:lnTo>
                <a:lnTo>
                  <a:pt x="144951" y="14233"/>
                </a:lnTo>
                <a:lnTo>
                  <a:pt x="187359" y="2870"/>
                </a:lnTo>
                <a:lnTo>
                  <a:pt x="216506" y="0"/>
                </a:lnTo>
                <a:lnTo>
                  <a:pt x="223837" y="0"/>
                </a:lnTo>
                <a:lnTo>
                  <a:pt x="231168" y="0"/>
                </a:lnTo>
                <a:lnTo>
                  <a:pt x="274696" y="5731"/>
                </a:lnTo>
                <a:lnTo>
                  <a:pt x="316269" y="19844"/>
                </a:lnTo>
                <a:lnTo>
                  <a:pt x="354290" y="41796"/>
                </a:lnTo>
                <a:lnTo>
                  <a:pt x="387298" y="70744"/>
                </a:lnTo>
                <a:lnTo>
                  <a:pt x="414024" y="105575"/>
                </a:lnTo>
                <a:lnTo>
                  <a:pt x="433441" y="144951"/>
                </a:lnTo>
                <a:lnTo>
                  <a:pt x="444804" y="187359"/>
                </a:lnTo>
                <a:lnTo>
                  <a:pt x="447674" y="216506"/>
                </a:lnTo>
                <a:lnTo>
                  <a:pt x="447674" y="231168"/>
                </a:lnTo>
                <a:lnTo>
                  <a:pt x="441943" y="274696"/>
                </a:lnTo>
                <a:lnTo>
                  <a:pt x="427830" y="316269"/>
                </a:lnTo>
                <a:lnTo>
                  <a:pt x="405878" y="354290"/>
                </a:lnTo>
                <a:lnTo>
                  <a:pt x="376930" y="387298"/>
                </a:lnTo>
                <a:lnTo>
                  <a:pt x="342099" y="414024"/>
                </a:lnTo>
                <a:lnTo>
                  <a:pt x="302723" y="433441"/>
                </a:lnTo>
                <a:lnTo>
                  <a:pt x="260315" y="444804"/>
                </a:lnTo>
                <a:lnTo>
                  <a:pt x="238481" y="447315"/>
                </a:lnTo>
                <a:lnTo>
                  <a:pt x="231168" y="447674"/>
                </a:lnTo>
                <a:close/>
              </a:path>
            </a:pathLst>
          </a:custGeom>
          <a:solidFill>
            <a:srgbClr val="EB3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80053" y="6457527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31168" y="447674"/>
                </a:moveTo>
                <a:lnTo>
                  <a:pt x="216506" y="447674"/>
                </a:lnTo>
                <a:lnTo>
                  <a:pt x="209193" y="447315"/>
                </a:lnTo>
                <a:lnTo>
                  <a:pt x="165876" y="440164"/>
                </a:lnTo>
                <a:lnTo>
                  <a:pt x="124786" y="424700"/>
                </a:lnTo>
                <a:lnTo>
                  <a:pt x="87503" y="401516"/>
                </a:lnTo>
                <a:lnTo>
                  <a:pt x="55459" y="371505"/>
                </a:lnTo>
                <a:lnTo>
                  <a:pt x="29886" y="335819"/>
                </a:lnTo>
                <a:lnTo>
                  <a:pt x="11766" y="295829"/>
                </a:lnTo>
                <a:lnTo>
                  <a:pt x="1796" y="253073"/>
                </a:lnTo>
                <a:lnTo>
                  <a:pt x="0" y="231168"/>
                </a:lnTo>
                <a:lnTo>
                  <a:pt x="0" y="216506"/>
                </a:lnTo>
                <a:lnTo>
                  <a:pt x="5731" y="172978"/>
                </a:lnTo>
                <a:lnTo>
                  <a:pt x="19844" y="131405"/>
                </a:lnTo>
                <a:lnTo>
                  <a:pt x="41796" y="93384"/>
                </a:lnTo>
                <a:lnTo>
                  <a:pt x="70744" y="60376"/>
                </a:lnTo>
                <a:lnTo>
                  <a:pt x="105575" y="33650"/>
                </a:lnTo>
                <a:lnTo>
                  <a:pt x="144951" y="14233"/>
                </a:lnTo>
                <a:lnTo>
                  <a:pt x="187359" y="2870"/>
                </a:lnTo>
                <a:lnTo>
                  <a:pt x="216506" y="0"/>
                </a:lnTo>
                <a:lnTo>
                  <a:pt x="223837" y="0"/>
                </a:lnTo>
                <a:lnTo>
                  <a:pt x="231168" y="0"/>
                </a:lnTo>
                <a:lnTo>
                  <a:pt x="274696" y="5731"/>
                </a:lnTo>
                <a:lnTo>
                  <a:pt x="316269" y="19844"/>
                </a:lnTo>
                <a:lnTo>
                  <a:pt x="354290" y="41796"/>
                </a:lnTo>
                <a:lnTo>
                  <a:pt x="387298" y="70744"/>
                </a:lnTo>
                <a:lnTo>
                  <a:pt x="414024" y="105575"/>
                </a:lnTo>
                <a:lnTo>
                  <a:pt x="433441" y="144951"/>
                </a:lnTo>
                <a:lnTo>
                  <a:pt x="444804" y="187359"/>
                </a:lnTo>
                <a:lnTo>
                  <a:pt x="447674" y="216506"/>
                </a:lnTo>
                <a:lnTo>
                  <a:pt x="447674" y="231168"/>
                </a:lnTo>
                <a:lnTo>
                  <a:pt x="441943" y="274696"/>
                </a:lnTo>
                <a:lnTo>
                  <a:pt x="427830" y="316269"/>
                </a:lnTo>
                <a:lnTo>
                  <a:pt x="405878" y="354290"/>
                </a:lnTo>
                <a:lnTo>
                  <a:pt x="376930" y="387298"/>
                </a:lnTo>
                <a:lnTo>
                  <a:pt x="342099" y="414024"/>
                </a:lnTo>
                <a:lnTo>
                  <a:pt x="302723" y="433441"/>
                </a:lnTo>
                <a:lnTo>
                  <a:pt x="260315" y="444804"/>
                </a:lnTo>
                <a:lnTo>
                  <a:pt x="238481" y="447315"/>
                </a:lnTo>
                <a:lnTo>
                  <a:pt x="231168" y="447674"/>
                </a:lnTo>
                <a:close/>
              </a:path>
            </a:pathLst>
          </a:custGeom>
          <a:solidFill>
            <a:srgbClr val="EB3B5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4622" y="6185091"/>
            <a:ext cx="3895724" cy="3543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0692" y="365322"/>
            <a:ext cx="12680315" cy="7448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700" spc="815" b="0">
                <a:solidFill>
                  <a:srgbClr val="DE2A37"/>
                </a:solidFill>
                <a:latin typeface="Microsoft Sans Serif"/>
                <a:cs typeface="Microsoft Sans Serif"/>
              </a:rPr>
              <a:t>Mone</a:t>
            </a:r>
            <a:r>
              <a:rPr dirty="0" sz="4650" spc="815" b="0">
                <a:solidFill>
                  <a:srgbClr val="DE2A37"/>
                </a:solidFill>
                <a:latin typeface="Microsoft YaHei"/>
                <a:cs typeface="Microsoft YaHei"/>
              </a:rPr>
              <a:t>t</a:t>
            </a:r>
            <a:r>
              <a:rPr dirty="0" sz="4700" spc="815" b="0">
                <a:solidFill>
                  <a:srgbClr val="DE2A37"/>
                </a:solidFill>
                <a:latin typeface="Microsoft Sans Serif"/>
                <a:cs typeface="Microsoft Sans Serif"/>
              </a:rPr>
              <a:t>i</a:t>
            </a:r>
            <a:r>
              <a:rPr dirty="0" sz="4650" spc="815" b="0">
                <a:solidFill>
                  <a:srgbClr val="DE2A37"/>
                </a:solidFill>
                <a:latin typeface="Microsoft YaHei"/>
                <a:cs typeface="Microsoft YaHei"/>
              </a:rPr>
              <a:t>z</a:t>
            </a:r>
            <a:r>
              <a:rPr dirty="0" sz="4700" spc="815" b="0">
                <a:solidFill>
                  <a:srgbClr val="DE2A37"/>
                </a:solidFill>
                <a:latin typeface="Microsoft Sans Serif"/>
                <a:cs typeface="Microsoft Sans Serif"/>
              </a:rPr>
              <a:t>a</a:t>
            </a:r>
            <a:r>
              <a:rPr dirty="0" sz="4650" spc="815" b="0">
                <a:solidFill>
                  <a:srgbClr val="DE2A37"/>
                </a:solidFill>
                <a:latin typeface="Microsoft YaHei"/>
                <a:cs typeface="Microsoft YaHei"/>
              </a:rPr>
              <a:t>t</a:t>
            </a:r>
            <a:r>
              <a:rPr dirty="0" sz="4700" spc="815" b="0">
                <a:solidFill>
                  <a:srgbClr val="DE2A37"/>
                </a:solidFill>
                <a:latin typeface="Microsoft Sans Serif"/>
                <a:cs typeface="Microsoft Sans Serif"/>
              </a:rPr>
              <a:t>ion</a:t>
            </a:r>
            <a:r>
              <a:rPr dirty="0" sz="4700" b="0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4700" spc="1025" b="0">
                <a:latin typeface="Microsoft Sans Serif"/>
                <a:cs typeface="Microsoft Sans Serif"/>
              </a:rPr>
              <a:t>Of</a:t>
            </a:r>
            <a:r>
              <a:rPr dirty="0" sz="4700" b="0">
                <a:latin typeface="Microsoft Sans Serif"/>
                <a:cs typeface="Microsoft Sans Serif"/>
              </a:rPr>
              <a:t> </a:t>
            </a:r>
            <a:r>
              <a:rPr dirty="0" sz="4700" spc="875" b="0">
                <a:latin typeface="Microsoft Sans Serif"/>
                <a:cs typeface="Microsoft Sans Serif"/>
              </a:rPr>
              <a:t>The</a:t>
            </a:r>
            <a:r>
              <a:rPr dirty="0" sz="4700" spc="5" b="0">
                <a:latin typeface="Microsoft Sans Serif"/>
                <a:cs typeface="Microsoft Sans Serif"/>
              </a:rPr>
              <a:t> </a:t>
            </a:r>
            <a:r>
              <a:rPr dirty="0" sz="4700" spc="850" b="0">
                <a:latin typeface="Microsoft Sans Serif"/>
                <a:cs typeface="Microsoft Sans Serif"/>
              </a:rPr>
              <a:t>Video</a:t>
            </a:r>
            <a:r>
              <a:rPr dirty="0" sz="4700" b="0">
                <a:latin typeface="Microsoft Sans Serif"/>
                <a:cs typeface="Microsoft Sans Serif"/>
              </a:rPr>
              <a:t> </a:t>
            </a:r>
            <a:r>
              <a:rPr dirty="0" sz="4700" spc="830" b="0">
                <a:latin typeface="Microsoft Sans Serif"/>
                <a:cs typeface="Microsoft Sans Serif"/>
              </a:rPr>
              <a:t>Con</a:t>
            </a:r>
            <a:r>
              <a:rPr dirty="0" sz="4650" spc="830" b="0">
                <a:latin typeface="Microsoft YaHei"/>
                <a:cs typeface="Microsoft YaHei"/>
              </a:rPr>
              <a:t>t</a:t>
            </a:r>
            <a:r>
              <a:rPr dirty="0" sz="4700" spc="830" b="0">
                <a:latin typeface="Microsoft Sans Serif"/>
                <a:cs typeface="Microsoft Sans Serif"/>
              </a:rPr>
              <a:t>en</a:t>
            </a:r>
            <a:r>
              <a:rPr dirty="0" sz="4650" spc="830" b="0">
                <a:latin typeface="Microsoft YaHei"/>
                <a:cs typeface="Microsoft YaHei"/>
              </a:rPr>
              <a:t>t</a:t>
            </a:r>
            <a:endParaRPr sz="4650">
              <a:latin typeface="Microsoft YaHei"/>
              <a:cs typeface="Microsoft Ya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3992" y="1749999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3992" y="2531049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3066" y="3073972"/>
            <a:ext cx="95250" cy="9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66508" y="7038500"/>
            <a:ext cx="2480310" cy="219710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2950" spc="65">
                <a:latin typeface="Microsoft Sans Serif"/>
                <a:cs typeface="Microsoft Sans Serif"/>
              </a:rPr>
              <a:t>SVOD:</a:t>
            </a:r>
            <a:endParaRPr sz="295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4270"/>
              </a:lnSpc>
              <a:spcBef>
                <a:spcPts val="125"/>
              </a:spcBef>
            </a:pPr>
            <a:r>
              <a:rPr dirty="0" sz="2950" spc="-5">
                <a:latin typeface="Microsoft Sans Serif"/>
                <a:cs typeface="Microsoft Sans Serif"/>
              </a:rPr>
              <a:t>S</a:t>
            </a:r>
            <a:r>
              <a:rPr dirty="0" sz="2950" spc="340">
                <a:latin typeface="Microsoft Sans Serif"/>
                <a:cs typeface="Microsoft Sans Serif"/>
              </a:rPr>
              <a:t>u</a:t>
            </a:r>
            <a:r>
              <a:rPr dirty="0" sz="2950" spc="400">
                <a:latin typeface="Microsoft Sans Serif"/>
                <a:cs typeface="Microsoft Sans Serif"/>
              </a:rPr>
              <a:t>b</a:t>
            </a:r>
            <a:r>
              <a:rPr dirty="0" sz="2950" spc="95">
                <a:latin typeface="Microsoft Sans Serif"/>
                <a:cs typeface="Microsoft Sans Serif"/>
              </a:rPr>
              <a:t>s</a:t>
            </a:r>
            <a:r>
              <a:rPr dirty="0" sz="2950" spc="310">
                <a:latin typeface="Microsoft Sans Serif"/>
                <a:cs typeface="Microsoft Sans Serif"/>
              </a:rPr>
              <a:t>c</a:t>
            </a:r>
            <a:r>
              <a:rPr dirty="0" sz="2950" spc="195">
                <a:latin typeface="Microsoft Sans Serif"/>
                <a:cs typeface="Microsoft Sans Serif"/>
              </a:rPr>
              <a:t>r</a:t>
            </a:r>
            <a:r>
              <a:rPr dirty="0" sz="2950" spc="220">
                <a:latin typeface="Microsoft Sans Serif"/>
                <a:cs typeface="Microsoft Sans Serif"/>
              </a:rPr>
              <a:t>i</a:t>
            </a:r>
            <a:r>
              <a:rPr dirty="0" sz="2950" spc="400">
                <a:latin typeface="Microsoft Sans Serif"/>
                <a:cs typeface="Microsoft Sans Serif"/>
              </a:rPr>
              <a:t>p</a:t>
            </a:r>
            <a:r>
              <a:rPr dirty="0" sz="2950" spc="305">
                <a:latin typeface="Microsoft Sans Serif"/>
                <a:cs typeface="Microsoft Sans Serif"/>
              </a:rPr>
              <a:t>t</a:t>
            </a:r>
            <a:r>
              <a:rPr dirty="0" sz="2950" spc="220">
                <a:latin typeface="Microsoft Sans Serif"/>
                <a:cs typeface="Microsoft Sans Serif"/>
              </a:rPr>
              <a:t>i</a:t>
            </a:r>
            <a:r>
              <a:rPr dirty="0" sz="2950" spc="325">
                <a:latin typeface="Microsoft Sans Serif"/>
                <a:cs typeface="Microsoft Sans Serif"/>
              </a:rPr>
              <a:t>o</a:t>
            </a:r>
            <a:r>
              <a:rPr dirty="0" sz="2950" spc="125">
                <a:latin typeface="Microsoft Sans Serif"/>
                <a:cs typeface="Microsoft Sans Serif"/>
              </a:rPr>
              <a:t>n  </a:t>
            </a:r>
            <a:r>
              <a:rPr dirty="0" sz="2950" spc="225">
                <a:latin typeface="Microsoft Sans Serif"/>
                <a:cs typeface="Microsoft Sans Serif"/>
              </a:rPr>
              <a:t>Video </a:t>
            </a:r>
            <a:r>
              <a:rPr dirty="0" sz="2950" spc="165">
                <a:latin typeface="Microsoft Sans Serif"/>
                <a:cs typeface="Microsoft Sans Serif"/>
              </a:rPr>
              <a:t>On </a:t>
            </a:r>
            <a:r>
              <a:rPr dirty="0" sz="2950" spc="170">
                <a:latin typeface="Microsoft Sans Serif"/>
                <a:cs typeface="Microsoft Sans Serif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Demand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8270" y="7038500"/>
            <a:ext cx="2660650" cy="219710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772160">
              <a:lnSpc>
                <a:spcPct val="100000"/>
              </a:lnSpc>
              <a:spcBef>
                <a:spcPts val="825"/>
              </a:spcBef>
            </a:pPr>
            <a:r>
              <a:rPr dirty="0" sz="2950" spc="114">
                <a:latin typeface="Microsoft Sans Serif"/>
                <a:cs typeface="Microsoft Sans Serif"/>
              </a:rPr>
              <a:t>TVOD:</a:t>
            </a:r>
            <a:endParaRPr sz="295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4270"/>
              </a:lnSpc>
              <a:spcBef>
                <a:spcPts val="125"/>
              </a:spcBef>
            </a:pPr>
            <a:r>
              <a:rPr dirty="0" sz="2950" spc="245">
                <a:latin typeface="Microsoft Sans Serif"/>
                <a:cs typeface="Microsoft Sans Serif"/>
              </a:rPr>
              <a:t>T</a:t>
            </a:r>
            <a:r>
              <a:rPr dirty="0" sz="2950" spc="195">
                <a:latin typeface="Microsoft Sans Serif"/>
                <a:cs typeface="Microsoft Sans Serif"/>
              </a:rPr>
              <a:t>r</a:t>
            </a:r>
            <a:r>
              <a:rPr dirty="0" sz="2950" spc="155">
                <a:latin typeface="Microsoft Sans Serif"/>
                <a:cs typeface="Microsoft Sans Serif"/>
              </a:rPr>
              <a:t>a</a:t>
            </a:r>
            <a:r>
              <a:rPr dirty="0" sz="2950" spc="345">
                <a:latin typeface="Microsoft Sans Serif"/>
                <a:cs typeface="Microsoft Sans Serif"/>
              </a:rPr>
              <a:t>n</a:t>
            </a:r>
            <a:r>
              <a:rPr dirty="0" sz="2950" spc="95">
                <a:latin typeface="Microsoft Sans Serif"/>
                <a:cs typeface="Microsoft Sans Serif"/>
              </a:rPr>
              <a:t>s</a:t>
            </a:r>
            <a:r>
              <a:rPr dirty="0" sz="2950" spc="155">
                <a:latin typeface="Microsoft Sans Serif"/>
                <a:cs typeface="Microsoft Sans Serif"/>
              </a:rPr>
              <a:t>a</a:t>
            </a:r>
            <a:r>
              <a:rPr dirty="0" sz="2950" spc="310">
                <a:latin typeface="Microsoft Sans Serif"/>
                <a:cs typeface="Microsoft Sans Serif"/>
              </a:rPr>
              <a:t>c</a:t>
            </a:r>
            <a:r>
              <a:rPr dirty="0" sz="2950" spc="305">
                <a:latin typeface="Microsoft Sans Serif"/>
                <a:cs typeface="Microsoft Sans Serif"/>
              </a:rPr>
              <a:t>t</a:t>
            </a:r>
            <a:r>
              <a:rPr dirty="0" sz="2950" spc="220">
                <a:latin typeface="Microsoft Sans Serif"/>
                <a:cs typeface="Microsoft Sans Serif"/>
              </a:rPr>
              <a:t>i</a:t>
            </a:r>
            <a:r>
              <a:rPr dirty="0" sz="2950" spc="325">
                <a:latin typeface="Microsoft Sans Serif"/>
                <a:cs typeface="Microsoft Sans Serif"/>
              </a:rPr>
              <a:t>o</a:t>
            </a:r>
            <a:r>
              <a:rPr dirty="0" sz="2950" spc="345">
                <a:latin typeface="Microsoft Sans Serif"/>
                <a:cs typeface="Microsoft Sans Serif"/>
              </a:rPr>
              <a:t>n</a:t>
            </a:r>
            <a:r>
              <a:rPr dirty="0" sz="2950" spc="155">
                <a:latin typeface="Microsoft Sans Serif"/>
                <a:cs typeface="Microsoft Sans Serif"/>
              </a:rPr>
              <a:t>a</a:t>
            </a:r>
            <a:r>
              <a:rPr dirty="0" sz="2950" spc="100">
                <a:latin typeface="Microsoft Sans Serif"/>
                <a:cs typeface="Microsoft Sans Serif"/>
              </a:rPr>
              <a:t>l  </a:t>
            </a:r>
            <a:r>
              <a:rPr dirty="0" sz="2950" spc="225">
                <a:latin typeface="Microsoft Sans Serif"/>
                <a:cs typeface="Microsoft Sans Serif"/>
              </a:rPr>
              <a:t>Video </a:t>
            </a:r>
            <a:r>
              <a:rPr dirty="0" sz="2950" spc="165">
                <a:latin typeface="Microsoft Sans Serif"/>
                <a:cs typeface="Microsoft Sans Serif"/>
              </a:rPr>
              <a:t>On </a:t>
            </a:r>
            <a:r>
              <a:rPr dirty="0" sz="2950" spc="170">
                <a:latin typeface="Microsoft Sans Serif"/>
                <a:cs typeface="Microsoft Sans Serif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Demand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10200" y="6793755"/>
            <a:ext cx="2231390" cy="219710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551815">
              <a:lnSpc>
                <a:spcPct val="100000"/>
              </a:lnSpc>
              <a:spcBef>
                <a:spcPts val="825"/>
              </a:spcBef>
            </a:pPr>
            <a:r>
              <a:rPr dirty="0" sz="2950" spc="95">
                <a:latin typeface="Microsoft Sans Serif"/>
                <a:cs typeface="Microsoft Sans Serif"/>
              </a:rPr>
              <a:t>AVOD:</a:t>
            </a:r>
            <a:endParaRPr sz="295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4270"/>
              </a:lnSpc>
              <a:spcBef>
                <a:spcPts val="125"/>
              </a:spcBef>
            </a:pPr>
            <a:r>
              <a:rPr dirty="0" sz="2950" spc="160">
                <a:latin typeface="Microsoft Sans Serif"/>
                <a:cs typeface="Microsoft Sans Serif"/>
              </a:rPr>
              <a:t>A</a:t>
            </a:r>
            <a:r>
              <a:rPr dirty="0" sz="2950" spc="415">
                <a:latin typeface="Microsoft Sans Serif"/>
                <a:cs typeface="Microsoft Sans Serif"/>
              </a:rPr>
              <a:t>d</a:t>
            </a:r>
            <a:r>
              <a:rPr dirty="0" sz="2950" spc="265">
                <a:latin typeface="Microsoft Sans Serif"/>
                <a:cs typeface="Microsoft Sans Serif"/>
              </a:rPr>
              <a:t>v</a:t>
            </a:r>
            <a:r>
              <a:rPr dirty="0" sz="2950" spc="210">
                <a:latin typeface="Microsoft Sans Serif"/>
                <a:cs typeface="Microsoft Sans Serif"/>
              </a:rPr>
              <a:t>e</a:t>
            </a:r>
            <a:r>
              <a:rPr dirty="0" sz="2950" spc="195">
                <a:latin typeface="Microsoft Sans Serif"/>
                <a:cs typeface="Microsoft Sans Serif"/>
              </a:rPr>
              <a:t>r</a:t>
            </a:r>
            <a:r>
              <a:rPr dirty="0" sz="2950" spc="305">
                <a:latin typeface="Microsoft Sans Serif"/>
                <a:cs typeface="Microsoft Sans Serif"/>
              </a:rPr>
              <a:t>t</a:t>
            </a:r>
            <a:r>
              <a:rPr dirty="0" sz="2950" spc="220">
                <a:latin typeface="Microsoft Sans Serif"/>
                <a:cs typeface="Microsoft Sans Serif"/>
              </a:rPr>
              <a:t>i</a:t>
            </a:r>
            <a:r>
              <a:rPr dirty="0" sz="2950" spc="95">
                <a:latin typeface="Microsoft Sans Serif"/>
                <a:cs typeface="Microsoft Sans Serif"/>
              </a:rPr>
              <a:t>s</a:t>
            </a:r>
            <a:r>
              <a:rPr dirty="0" sz="2950" spc="220">
                <a:latin typeface="Microsoft Sans Serif"/>
                <a:cs typeface="Microsoft Sans Serif"/>
              </a:rPr>
              <a:t>i</a:t>
            </a:r>
            <a:r>
              <a:rPr dirty="0" sz="2950" spc="345">
                <a:latin typeface="Microsoft Sans Serif"/>
                <a:cs typeface="Microsoft Sans Serif"/>
              </a:rPr>
              <a:t>n</a:t>
            </a:r>
            <a:r>
              <a:rPr dirty="0" sz="2950" spc="170">
                <a:latin typeface="Microsoft Sans Serif"/>
                <a:cs typeface="Microsoft Sans Serif"/>
              </a:rPr>
              <a:t>g  </a:t>
            </a:r>
            <a:r>
              <a:rPr dirty="0" sz="2950" spc="225">
                <a:latin typeface="Microsoft Sans Serif"/>
                <a:cs typeface="Microsoft Sans Serif"/>
              </a:rPr>
              <a:t>Video </a:t>
            </a:r>
            <a:r>
              <a:rPr dirty="0" sz="2950" spc="165">
                <a:latin typeface="Microsoft Sans Serif"/>
                <a:cs typeface="Microsoft Sans Serif"/>
              </a:rPr>
              <a:t>On </a:t>
            </a:r>
            <a:r>
              <a:rPr dirty="0" sz="2950" spc="170">
                <a:latin typeface="Microsoft Sans Serif"/>
                <a:cs typeface="Microsoft Sans Serif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Demand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9883" y="1534427"/>
            <a:ext cx="12317730" cy="3241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14655" marR="139065">
              <a:lnSpc>
                <a:spcPct val="122000"/>
              </a:lnSpc>
              <a:spcBef>
                <a:spcPts val="90"/>
              </a:spcBef>
              <a:tabLst>
                <a:tab pos="8933180" algn="l"/>
              </a:tabLst>
            </a:pPr>
            <a:r>
              <a:rPr dirty="0" sz="2100" spc="125">
                <a:latin typeface="Microsoft Sans Serif"/>
                <a:cs typeface="Microsoft Sans Serif"/>
              </a:rPr>
              <a:t>In</a:t>
            </a:r>
            <a:r>
              <a:rPr dirty="0" sz="2100" spc="150">
                <a:latin typeface="Microsoft Sans Serif"/>
                <a:cs typeface="Microsoft Sans Serif"/>
              </a:rPr>
              <a:t> this</a:t>
            </a:r>
            <a:r>
              <a:rPr dirty="0" sz="2100" spc="155">
                <a:latin typeface="Microsoft Sans Serif"/>
                <a:cs typeface="Microsoft Sans Serif"/>
              </a:rPr>
              <a:t> </a:t>
            </a:r>
            <a:r>
              <a:rPr dirty="0" sz="2100" spc="140">
                <a:latin typeface="Microsoft Sans Serif"/>
                <a:cs typeface="Microsoft Sans Serif"/>
              </a:rPr>
              <a:t>process,</a:t>
            </a:r>
            <a:r>
              <a:rPr dirty="0" sz="2100" spc="155">
                <a:latin typeface="Microsoft Sans Serif"/>
                <a:cs typeface="Microsoft Sans Serif"/>
              </a:rPr>
              <a:t> </a:t>
            </a:r>
            <a:r>
              <a:rPr dirty="0" sz="2100" spc="190">
                <a:latin typeface="Microsoft Sans Serif"/>
                <a:cs typeface="Microsoft Sans Serif"/>
              </a:rPr>
              <a:t>we</a:t>
            </a:r>
            <a:r>
              <a:rPr dirty="0" sz="2100" spc="150">
                <a:latin typeface="Microsoft Sans Serif"/>
                <a:cs typeface="Microsoft Sans Serif"/>
              </a:rPr>
              <a:t> </a:t>
            </a:r>
            <a:r>
              <a:rPr dirty="0" sz="2100" spc="165">
                <a:latin typeface="Microsoft Sans Serif"/>
                <a:cs typeface="Microsoft Sans Serif"/>
              </a:rPr>
              <a:t>can</a:t>
            </a:r>
            <a:r>
              <a:rPr dirty="0" sz="2100" spc="155">
                <a:latin typeface="Microsoft Sans Serif"/>
                <a:cs typeface="Microsoft Sans Serif"/>
              </a:rPr>
              <a:t> </a:t>
            </a:r>
            <a:r>
              <a:rPr dirty="0" sz="2100" spc="175">
                <a:latin typeface="Microsoft Sans Serif"/>
                <a:cs typeface="Microsoft Sans Serif"/>
              </a:rPr>
              <a:t>generate</a:t>
            </a:r>
            <a:r>
              <a:rPr dirty="0" sz="2100" spc="155">
                <a:latin typeface="Microsoft Sans Serif"/>
                <a:cs typeface="Microsoft Sans Serif"/>
              </a:rPr>
              <a:t> </a:t>
            </a:r>
            <a:r>
              <a:rPr dirty="0" sz="2100" spc="195">
                <a:latin typeface="Microsoft Sans Serif"/>
                <a:cs typeface="Microsoft Sans Serif"/>
              </a:rPr>
              <a:t>income</a:t>
            </a:r>
            <a:r>
              <a:rPr dirty="0" sz="2100" spc="155">
                <a:latin typeface="Microsoft Sans Serif"/>
                <a:cs typeface="Microsoft Sans Serif"/>
              </a:rPr>
              <a:t> </a:t>
            </a:r>
            <a:r>
              <a:rPr dirty="0" sz="2100" spc="220">
                <a:latin typeface="Microsoft Sans Serif"/>
                <a:cs typeface="Microsoft Sans Serif"/>
              </a:rPr>
              <a:t>through</a:t>
            </a:r>
            <a:r>
              <a:rPr dirty="0" sz="2100" spc="150">
                <a:latin typeface="Microsoft Sans Serif"/>
                <a:cs typeface="Microsoft Sans Serif"/>
              </a:rPr>
              <a:t> </a:t>
            </a:r>
            <a:r>
              <a:rPr dirty="0" sz="2100" spc="175">
                <a:latin typeface="Microsoft Sans Serif"/>
                <a:cs typeface="Microsoft Sans Serif"/>
              </a:rPr>
              <a:t>the</a:t>
            </a:r>
            <a:r>
              <a:rPr dirty="0" sz="2100" spc="155">
                <a:latin typeface="Microsoft Sans Serif"/>
                <a:cs typeface="Microsoft Sans Serif"/>
              </a:rPr>
              <a:t> </a:t>
            </a:r>
            <a:r>
              <a:rPr dirty="0" sz="2100" spc="145">
                <a:latin typeface="Microsoft Sans Serif"/>
                <a:cs typeface="Microsoft Sans Serif"/>
              </a:rPr>
              <a:t>videos,	</a:t>
            </a:r>
            <a:r>
              <a:rPr dirty="0" sz="2100" spc="175">
                <a:latin typeface="Microsoft Sans Serif"/>
                <a:cs typeface="Microsoft Sans Serif"/>
              </a:rPr>
              <a:t>that</a:t>
            </a:r>
            <a:r>
              <a:rPr dirty="0" sz="2100" spc="130">
                <a:latin typeface="Microsoft Sans Serif"/>
                <a:cs typeface="Microsoft Sans Serif"/>
              </a:rPr>
              <a:t> </a:t>
            </a:r>
            <a:r>
              <a:rPr dirty="0" sz="2100" spc="190">
                <a:latin typeface="Microsoft Sans Serif"/>
                <a:cs typeface="Microsoft Sans Serif"/>
              </a:rPr>
              <a:t>we</a:t>
            </a:r>
            <a:r>
              <a:rPr dirty="0" sz="2100" spc="125">
                <a:latin typeface="Microsoft Sans Serif"/>
                <a:cs typeface="Microsoft Sans Serif"/>
              </a:rPr>
              <a:t> share </a:t>
            </a:r>
            <a:r>
              <a:rPr dirty="0" sz="2100" spc="190">
                <a:latin typeface="Microsoft Sans Serif"/>
                <a:cs typeface="Microsoft Sans Serif"/>
              </a:rPr>
              <a:t>online</a:t>
            </a:r>
            <a:r>
              <a:rPr dirty="0" sz="2100" spc="130">
                <a:latin typeface="Microsoft Sans Serif"/>
                <a:cs typeface="Microsoft Sans Serif"/>
              </a:rPr>
              <a:t> </a:t>
            </a:r>
            <a:r>
              <a:rPr dirty="0" sz="2100" spc="190">
                <a:latin typeface="Microsoft Sans Serif"/>
                <a:cs typeface="Microsoft Sans Serif"/>
              </a:rPr>
              <a:t>on </a:t>
            </a:r>
            <a:r>
              <a:rPr dirty="0" sz="2100" spc="-545">
                <a:latin typeface="Microsoft Sans Serif"/>
                <a:cs typeface="Microsoft Sans Serif"/>
              </a:rPr>
              <a:t> </a:t>
            </a:r>
            <a:r>
              <a:rPr dirty="0" sz="2100" spc="150">
                <a:latin typeface="Microsoft Sans Serif"/>
                <a:cs typeface="Microsoft Sans Serif"/>
              </a:rPr>
              <a:t>any</a:t>
            </a:r>
            <a:r>
              <a:rPr dirty="0" sz="2100" spc="135">
                <a:latin typeface="Microsoft Sans Serif"/>
                <a:cs typeface="Microsoft Sans Serif"/>
              </a:rPr>
              <a:t> </a:t>
            </a:r>
            <a:r>
              <a:rPr dirty="0" sz="2100" spc="170">
                <a:latin typeface="Microsoft Sans Serif"/>
                <a:cs typeface="Microsoft Sans Serif"/>
              </a:rPr>
              <a:t>platform.</a:t>
            </a:r>
            <a:endParaRPr sz="2100">
              <a:latin typeface="Microsoft Sans Serif"/>
              <a:cs typeface="Microsoft Sans Serif"/>
            </a:endParaRPr>
          </a:p>
          <a:p>
            <a:pPr algn="ctr" marL="267335">
              <a:lnSpc>
                <a:spcPct val="100000"/>
              </a:lnSpc>
              <a:spcBef>
                <a:spcPts val="555"/>
              </a:spcBef>
            </a:pPr>
            <a:r>
              <a:rPr dirty="0" sz="2100" spc="140">
                <a:latin typeface="Microsoft Sans Serif"/>
                <a:cs typeface="Microsoft Sans Serif"/>
              </a:rPr>
              <a:t>This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60">
                <a:latin typeface="Microsoft Sans Serif"/>
                <a:cs typeface="Microsoft Sans Serif"/>
              </a:rPr>
              <a:t>is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160">
                <a:latin typeface="Microsoft Sans Serif"/>
                <a:cs typeface="Microsoft Sans Serif"/>
              </a:rPr>
              <a:t>usually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185">
                <a:latin typeface="Microsoft Sans Serif"/>
                <a:cs typeface="Microsoft Sans Serif"/>
              </a:rPr>
              <a:t>achieved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220">
                <a:latin typeface="Microsoft Sans Serif"/>
                <a:cs typeface="Microsoft Sans Serif"/>
              </a:rPr>
              <a:t>through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165">
                <a:latin typeface="Microsoft Sans Serif"/>
                <a:cs typeface="Microsoft Sans Serif"/>
              </a:rPr>
              <a:t>advertising,</a:t>
            </a:r>
            <a:r>
              <a:rPr dirty="0" sz="2100" spc="150">
                <a:latin typeface="Microsoft Sans Serif"/>
                <a:cs typeface="Microsoft Sans Serif"/>
              </a:rPr>
              <a:t> </a:t>
            </a:r>
            <a:r>
              <a:rPr dirty="0" sz="2100" spc="170">
                <a:latin typeface="Microsoft Sans Serif"/>
                <a:cs typeface="Microsoft Sans Serif"/>
              </a:rPr>
              <a:t>subscriptions,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135">
                <a:latin typeface="Microsoft Sans Serif"/>
                <a:cs typeface="Microsoft Sans Serif"/>
              </a:rPr>
              <a:t>or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185">
                <a:latin typeface="Microsoft Sans Serif"/>
                <a:cs typeface="Microsoft Sans Serif"/>
              </a:rPr>
              <a:t>direct</a:t>
            </a:r>
            <a:r>
              <a:rPr dirty="0" sz="2100" spc="145">
                <a:latin typeface="Microsoft Sans Serif"/>
                <a:cs typeface="Microsoft Sans Serif"/>
              </a:rPr>
              <a:t> </a:t>
            </a:r>
            <a:r>
              <a:rPr dirty="0" sz="2100" spc="155">
                <a:latin typeface="Microsoft Sans Serif"/>
                <a:cs typeface="Microsoft Sans Serif"/>
              </a:rPr>
              <a:t>transactions.</a:t>
            </a:r>
            <a:endParaRPr sz="2100">
              <a:latin typeface="Microsoft Sans Serif"/>
              <a:cs typeface="Microsoft Sans Serif"/>
            </a:endParaRPr>
          </a:p>
          <a:p>
            <a:pPr marL="401320">
              <a:lnSpc>
                <a:spcPct val="100000"/>
              </a:lnSpc>
              <a:spcBef>
                <a:spcPts val="1680"/>
              </a:spcBef>
            </a:pPr>
            <a:r>
              <a:rPr dirty="0" sz="2250" spc="145">
                <a:latin typeface="Microsoft Sans Serif"/>
                <a:cs typeface="Microsoft Sans Serif"/>
              </a:rPr>
              <a:t>This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65">
                <a:latin typeface="Microsoft Sans Serif"/>
                <a:cs typeface="Microsoft Sans Serif"/>
              </a:rPr>
              <a:t>is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170">
                <a:latin typeface="Microsoft Sans Serif"/>
                <a:cs typeface="Microsoft Sans Serif"/>
              </a:rPr>
              <a:t>usually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195">
                <a:latin typeface="Microsoft Sans Serif"/>
                <a:cs typeface="Microsoft Sans Serif"/>
              </a:rPr>
              <a:t>achieved</a:t>
            </a:r>
            <a:r>
              <a:rPr dirty="0" sz="2250" spc="155">
                <a:latin typeface="Microsoft Sans Serif"/>
                <a:cs typeface="Microsoft Sans Serif"/>
              </a:rPr>
              <a:t> </a:t>
            </a:r>
            <a:r>
              <a:rPr dirty="0" sz="2250" spc="235">
                <a:latin typeface="Microsoft Sans Serif"/>
                <a:cs typeface="Microsoft Sans Serif"/>
              </a:rPr>
              <a:t>through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175">
                <a:latin typeface="Microsoft Sans Serif"/>
                <a:cs typeface="Microsoft Sans Serif"/>
              </a:rPr>
              <a:t>advertising,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180">
                <a:latin typeface="Microsoft Sans Serif"/>
                <a:cs typeface="Microsoft Sans Serif"/>
              </a:rPr>
              <a:t>subscriptions,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145">
                <a:latin typeface="Microsoft Sans Serif"/>
                <a:cs typeface="Microsoft Sans Serif"/>
              </a:rPr>
              <a:t>or</a:t>
            </a:r>
            <a:r>
              <a:rPr dirty="0" sz="2250" spc="155">
                <a:latin typeface="Microsoft Sans Serif"/>
                <a:cs typeface="Microsoft Sans Serif"/>
              </a:rPr>
              <a:t> </a:t>
            </a:r>
            <a:r>
              <a:rPr dirty="0" sz="2250" spc="195">
                <a:latin typeface="Microsoft Sans Serif"/>
                <a:cs typeface="Microsoft Sans Serif"/>
              </a:rPr>
              <a:t>direct</a:t>
            </a:r>
            <a:r>
              <a:rPr dirty="0" sz="2250" spc="150">
                <a:latin typeface="Microsoft Sans Serif"/>
                <a:cs typeface="Microsoft Sans Serif"/>
              </a:rPr>
              <a:t> </a:t>
            </a:r>
            <a:r>
              <a:rPr dirty="0" sz="2250" spc="185">
                <a:latin typeface="Microsoft Sans Serif"/>
                <a:cs typeface="Microsoft Sans Serif"/>
              </a:rPr>
              <a:t>transaction</a:t>
            </a:r>
            <a:endParaRPr sz="2250">
              <a:latin typeface="Microsoft Sans Serif"/>
              <a:cs typeface="Microsoft Sans Serif"/>
            </a:endParaRPr>
          </a:p>
          <a:p>
            <a:pPr algn="ctr" marL="12700" marR="215900">
              <a:lnSpc>
                <a:spcPct val="121300"/>
              </a:lnSpc>
              <a:spcBef>
                <a:spcPts val="655"/>
              </a:spcBef>
            </a:pPr>
            <a:r>
              <a:rPr dirty="0" sz="1900" spc="120">
                <a:latin typeface="Microsoft Sans Serif"/>
                <a:cs typeface="Microsoft Sans Serif"/>
              </a:rPr>
              <a:t>One </a:t>
            </a:r>
            <a:r>
              <a:rPr dirty="0" sz="1900" spc="130">
                <a:latin typeface="Microsoft Sans Serif"/>
                <a:cs typeface="Microsoft Sans Serif"/>
              </a:rPr>
              <a:t>of </a:t>
            </a:r>
            <a:r>
              <a:rPr dirty="0" sz="1900" spc="155">
                <a:latin typeface="Microsoft Sans Serif"/>
                <a:cs typeface="Microsoft Sans Serif"/>
              </a:rPr>
              <a:t>the </a:t>
            </a:r>
            <a:r>
              <a:rPr dirty="0" sz="1900" spc="135">
                <a:latin typeface="Microsoft Sans Serif"/>
                <a:cs typeface="Microsoft Sans Serif"/>
              </a:rPr>
              <a:t>ways </a:t>
            </a:r>
            <a:r>
              <a:rPr dirty="0" sz="1900" spc="155">
                <a:latin typeface="Microsoft Sans Serif"/>
                <a:cs typeface="Microsoft Sans Serif"/>
              </a:rPr>
              <a:t>to monetize the </a:t>
            </a:r>
            <a:r>
              <a:rPr dirty="0" sz="1900" spc="165">
                <a:latin typeface="Microsoft Sans Serif"/>
                <a:cs typeface="Microsoft Sans Serif"/>
              </a:rPr>
              <a:t>video </a:t>
            </a:r>
            <a:r>
              <a:rPr dirty="0" sz="1900" spc="185">
                <a:latin typeface="Microsoft Sans Serif"/>
                <a:cs typeface="Microsoft Sans Serif"/>
              </a:rPr>
              <a:t>content </a:t>
            </a:r>
            <a:r>
              <a:rPr dirty="0" sz="1900" spc="55">
                <a:latin typeface="Microsoft Sans Serif"/>
                <a:cs typeface="Microsoft Sans Serif"/>
              </a:rPr>
              <a:t>is </a:t>
            </a:r>
            <a:r>
              <a:rPr dirty="0" sz="1900" spc="165">
                <a:latin typeface="Microsoft Sans Serif"/>
                <a:cs typeface="Microsoft Sans Serif"/>
              </a:rPr>
              <a:t>using </a:t>
            </a:r>
            <a:r>
              <a:rPr dirty="0" sz="1900" spc="155">
                <a:latin typeface="Microsoft Sans Serif"/>
                <a:cs typeface="Microsoft Sans Serif"/>
              </a:rPr>
              <a:t>the </a:t>
            </a:r>
            <a:r>
              <a:rPr dirty="0" sz="1900" spc="165">
                <a:latin typeface="Microsoft Sans Serif"/>
                <a:cs typeface="Microsoft Sans Serif"/>
              </a:rPr>
              <a:t>pay</a:t>
            </a:r>
            <a:r>
              <a:rPr dirty="0" sz="1500" spc="165">
                <a:latin typeface="Microsoft Sans Serif"/>
                <a:cs typeface="Microsoft Sans Serif"/>
              </a:rPr>
              <a:t>-</a:t>
            </a:r>
            <a:r>
              <a:rPr dirty="0" sz="1900" spc="165">
                <a:latin typeface="Microsoft Sans Serif"/>
                <a:cs typeface="Microsoft Sans Serif"/>
              </a:rPr>
              <a:t>per</a:t>
            </a:r>
            <a:r>
              <a:rPr dirty="0" sz="1500" spc="165">
                <a:latin typeface="Microsoft Sans Serif"/>
                <a:cs typeface="Microsoft Sans Serif"/>
              </a:rPr>
              <a:t>-</a:t>
            </a:r>
            <a:r>
              <a:rPr dirty="0" sz="1900" spc="165">
                <a:latin typeface="Microsoft Sans Serif"/>
                <a:cs typeface="Microsoft Sans Serif"/>
              </a:rPr>
              <a:t>view </a:t>
            </a:r>
            <a:r>
              <a:rPr dirty="0" sz="1900" spc="180">
                <a:latin typeface="Microsoft Sans Serif"/>
                <a:cs typeface="Microsoft Sans Serif"/>
              </a:rPr>
              <a:t>model </a:t>
            </a:r>
            <a:r>
              <a:rPr dirty="0" sz="1900" spc="170">
                <a:latin typeface="Microsoft Sans Serif"/>
                <a:cs typeface="Microsoft Sans Serif"/>
              </a:rPr>
              <a:t>by </a:t>
            </a:r>
            <a:r>
              <a:rPr dirty="0" sz="1900" spc="185">
                <a:latin typeface="Microsoft Sans Serif"/>
                <a:cs typeface="Microsoft Sans Serif"/>
              </a:rPr>
              <a:t>implementing </a:t>
            </a:r>
            <a:r>
              <a:rPr dirty="0" sz="1900" spc="-490">
                <a:latin typeface="Microsoft Sans Serif"/>
                <a:cs typeface="Microsoft Sans Serif"/>
              </a:rPr>
              <a:t> </a:t>
            </a:r>
            <a:r>
              <a:rPr dirty="0" sz="1900" spc="165">
                <a:latin typeface="Microsoft Sans Serif"/>
                <a:cs typeface="Microsoft Sans Serif"/>
              </a:rPr>
              <a:t>video </a:t>
            </a:r>
            <a:r>
              <a:rPr dirty="0" sz="1900" spc="135">
                <a:latin typeface="Microsoft Sans Serif"/>
                <a:cs typeface="Microsoft Sans Serif"/>
              </a:rPr>
              <a:t>pay</a:t>
            </a:r>
            <a:r>
              <a:rPr dirty="0" sz="1500" spc="135">
                <a:latin typeface="Microsoft Sans Serif"/>
                <a:cs typeface="Microsoft Sans Serif"/>
              </a:rPr>
              <a:t>-</a:t>
            </a:r>
            <a:r>
              <a:rPr dirty="0" sz="1900" spc="135">
                <a:latin typeface="Microsoft Sans Serif"/>
                <a:cs typeface="Microsoft Sans Serif"/>
              </a:rPr>
              <a:t>walls. </a:t>
            </a:r>
            <a:r>
              <a:rPr dirty="0" sz="1900" spc="114">
                <a:latin typeface="Microsoft Sans Serif"/>
                <a:cs typeface="Microsoft Sans Serif"/>
              </a:rPr>
              <a:t>Generally, </a:t>
            </a:r>
            <a:r>
              <a:rPr dirty="0" sz="1900" spc="155">
                <a:latin typeface="Microsoft Sans Serif"/>
                <a:cs typeface="Microsoft Sans Serif"/>
              </a:rPr>
              <a:t>the </a:t>
            </a:r>
            <a:r>
              <a:rPr dirty="0" sz="1900" spc="165">
                <a:latin typeface="Microsoft Sans Serif"/>
                <a:cs typeface="Microsoft Sans Serif"/>
              </a:rPr>
              <a:t>incentive </a:t>
            </a:r>
            <a:r>
              <a:rPr dirty="0" sz="1900" spc="130">
                <a:latin typeface="Microsoft Sans Serif"/>
                <a:cs typeface="Microsoft Sans Serif"/>
              </a:rPr>
              <a:t>for </a:t>
            </a:r>
            <a:r>
              <a:rPr dirty="0" sz="1900" spc="155">
                <a:latin typeface="Microsoft Sans Serif"/>
                <a:cs typeface="Microsoft Sans Serif"/>
              </a:rPr>
              <a:t>the </a:t>
            </a:r>
            <a:r>
              <a:rPr dirty="0" sz="1900" spc="165">
                <a:latin typeface="Microsoft Sans Serif"/>
                <a:cs typeface="Microsoft Sans Serif"/>
              </a:rPr>
              <a:t>audience </a:t>
            </a:r>
            <a:r>
              <a:rPr dirty="0" sz="1900" spc="155">
                <a:latin typeface="Microsoft Sans Serif"/>
                <a:cs typeface="Microsoft Sans Serif"/>
              </a:rPr>
              <a:t>to </a:t>
            </a:r>
            <a:r>
              <a:rPr dirty="0" sz="1900" spc="145">
                <a:latin typeface="Microsoft Sans Serif"/>
                <a:cs typeface="Microsoft Sans Serif"/>
              </a:rPr>
              <a:t>pay </a:t>
            </a:r>
            <a:r>
              <a:rPr dirty="0" sz="1900" spc="130">
                <a:latin typeface="Microsoft Sans Serif"/>
                <a:cs typeface="Microsoft Sans Serif"/>
              </a:rPr>
              <a:t>for </a:t>
            </a:r>
            <a:r>
              <a:rPr dirty="0" sz="1900" spc="155">
                <a:latin typeface="Microsoft Sans Serif"/>
                <a:cs typeface="Microsoft Sans Serif"/>
              </a:rPr>
              <a:t>the </a:t>
            </a:r>
            <a:r>
              <a:rPr dirty="0" sz="1900" spc="130">
                <a:latin typeface="Microsoft Sans Serif"/>
                <a:cs typeface="Microsoft Sans Serif"/>
              </a:rPr>
              <a:t>live </a:t>
            </a:r>
            <a:r>
              <a:rPr dirty="0" sz="1900" spc="155">
                <a:latin typeface="Microsoft Sans Serif"/>
                <a:cs typeface="Microsoft Sans Serif"/>
              </a:rPr>
              <a:t>streaming </a:t>
            </a:r>
            <a:r>
              <a:rPr dirty="0" sz="1900" spc="185">
                <a:latin typeface="Microsoft Sans Serif"/>
                <a:cs typeface="Microsoft Sans Serif"/>
              </a:rPr>
              <a:t>content </a:t>
            </a:r>
            <a:r>
              <a:rPr dirty="0" sz="1900" spc="55">
                <a:latin typeface="Microsoft Sans Serif"/>
                <a:cs typeface="Microsoft Sans Serif"/>
              </a:rPr>
              <a:t>is </a:t>
            </a:r>
            <a:r>
              <a:rPr dirty="0" sz="1900" spc="-490">
                <a:latin typeface="Microsoft Sans Serif"/>
                <a:cs typeface="Microsoft Sans Serif"/>
              </a:rPr>
              <a:t> </a:t>
            </a:r>
            <a:r>
              <a:rPr dirty="0" sz="1900" spc="150">
                <a:latin typeface="Microsoft Sans Serif"/>
                <a:cs typeface="Microsoft Sans Serif"/>
              </a:rPr>
              <a:t>more </a:t>
            </a:r>
            <a:r>
              <a:rPr dirty="0" sz="1900" spc="160">
                <a:latin typeface="Microsoft Sans Serif"/>
                <a:cs typeface="Microsoft Sans Serif"/>
              </a:rPr>
              <a:t>than </a:t>
            </a:r>
            <a:r>
              <a:rPr dirty="0" sz="1900" spc="155">
                <a:latin typeface="Microsoft Sans Serif"/>
                <a:cs typeface="Microsoft Sans Serif"/>
              </a:rPr>
              <a:t>the </a:t>
            </a:r>
            <a:r>
              <a:rPr dirty="0" sz="1900" spc="165">
                <a:latin typeface="Microsoft Sans Serif"/>
                <a:cs typeface="Microsoft Sans Serif"/>
              </a:rPr>
              <a:t>non</a:t>
            </a:r>
            <a:r>
              <a:rPr dirty="0" sz="1500" spc="165">
                <a:latin typeface="Microsoft Sans Serif"/>
                <a:cs typeface="Microsoft Sans Serif"/>
              </a:rPr>
              <a:t>-</a:t>
            </a:r>
            <a:r>
              <a:rPr dirty="0" sz="1900" spc="165">
                <a:latin typeface="Microsoft Sans Serif"/>
                <a:cs typeface="Microsoft Sans Serif"/>
              </a:rPr>
              <a:t>live </a:t>
            </a:r>
            <a:r>
              <a:rPr dirty="0" sz="1900" spc="160">
                <a:latin typeface="Microsoft Sans Serif"/>
                <a:cs typeface="Microsoft Sans Serif"/>
              </a:rPr>
              <a:t>content. </a:t>
            </a:r>
            <a:r>
              <a:rPr dirty="0" sz="1900" spc="100">
                <a:latin typeface="Microsoft Sans Serif"/>
                <a:cs typeface="Microsoft Sans Serif"/>
              </a:rPr>
              <a:t>For </a:t>
            </a:r>
            <a:r>
              <a:rPr dirty="0" sz="1900" spc="130">
                <a:latin typeface="Microsoft Sans Serif"/>
                <a:cs typeface="Microsoft Sans Serif"/>
              </a:rPr>
              <a:t>example, </a:t>
            </a:r>
            <a:r>
              <a:rPr dirty="0" sz="1900" spc="180">
                <a:latin typeface="Microsoft Sans Serif"/>
                <a:cs typeface="Microsoft Sans Serif"/>
              </a:rPr>
              <a:t>people </a:t>
            </a:r>
            <a:r>
              <a:rPr dirty="0" sz="1900" spc="90">
                <a:latin typeface="Microsoft Sans Serif"/>
                <a:cs typeface="Microsoft Sans Serif"/>
              </a:rPr>
              <a:t>are </a:t>
            </a:r>
            <a:r>
              <a:rPr dirty="0" sz="1900" spc="185">
                <a:latin typeface="Microsoft Sans Serif"/>
                <a:cs typeface="Microsoft Sans Serif"/>
              </a:rPr>
              <a:t>willing </a:t>
            </a:r>
            <a:r>
              <a:rPr dirty="0" sz="1900" spc="155">
                <a:latin typeface="Microsoft Sans Serif"/>
                <a:cs typeface="Microsoft Sans Serif"/>
              </a:rPr>
              <a:t>to </a:t>
            </a:r>
            <a:r>
              <a:rPr dirty="0" sz="1900" spc="110">
                <a:latin typeface="Microsoft Sans Serif"/>
                <a:cs typeface="Microsoft Sans Serif"/>
              </a:rPr>
              <a:t>pay, </a:t>
            </a:r>
            <a:r>
              <a:rPr dirty="0" sz="1900" spc="155">
                <a:latin typeface="Microsoft Sans Serif"/>
                <a:cs typeface="Microsoft Sans Serif"/>
              </a:rPr>
              <a:t>to </a:t>
            </a:r>
            <a:r>
              <a:rPr dirty="0" sz="1900" spc="110">
                <a:latin typeface="Microsoft Sans Serif"/>
                <a:cs typeface="Microsoft Sans Serif"/>
              </a:rPr>
              <a:t>access </a:t>
            </a:r>
            <a:r>
              <a:rPr dirty="0" sz="1900" spc="5">
                <a:latin typeface="Microsoft Sans Serif"/>
                <a:cs typeface="Microsoft Sans Serif"/>
              </a:rPr>
              <a:t>a </a:t>
            </a:r>
            <a:r>
              <a:rPr dirty="0" sz="1900" spc="130">
                <a:latin typeface="Microsoft Sans Serif"/>
                <a:cs typeface="Microsoft Sans Serif"/>
              </a:rPr>
              <a:t>live </a:t>
            </a:r>
            <a:r>
              <a:rPr dirty="0" sz="1900" spc="125">
                <a:latin typeface="Microsoft Sans Serif"/>
                <a:cs typeface="Microsoft Sans Serif"/>
              </a:rPr>
              <a:t>stream </a:t>
            </a:r>
            <a:r>
              <a:rPr dirty="0" sz="1900" spc="130">
                <a:latin typeface="Microsoft Sans Serif"/>
                <a:cs typeface="Microsoft Sans Serif"/>
              </a:rPr>
              <a:t>of </a:t>
            </a:r>
            <a:r>
              <a:rPr dirty="0" sz="1900" spc="-490">
                <a:latin typeface="Microsoft Sans Serif"/>
                <a:cs typeface="Microsoft Sans Serif"/>
              </a:rPr>
              <a:t> </a:t>
            </a:r>
            <a:r>
              <a:rPr dirty="0" sz="1900" spc="135">
                <a:latin typeface="Microsoft Sans Serif"/>
                <a:cs typeface="Microsoft Sans Serif"/>
              </a:rPr>
              <a:t>sports</a:t>
            </a:r>
            <a:r>
              <a:rPr dirty="0" sz="1900" spc="125">
                <a:latin typeface="Microsoft Sans Serif"/>
                <a:cs typeface="Microsoft Sans Serif"/>
              </a:rPr>
              <a:t> </a:t>
            </a:r>
            <a:r>
              <a:rPr dirty="0" sz="1900" spc="120">
                <a:latin typeface="Microsoft Sans Serif"/>
                <a:cs typeface="Microsoft Sans Serif"/>
              </a:rPr>
              <a:t>events,</a:t>
            </a:r>
            <a:r>
              <a:rPr dirty="0" sz="1900" spc="130">
                <a:latin typeface="Microsoft Sans Serif"/>
                <a:cs typeface="Microsoft Sans Serif"/>
              </a:rPr>
              <a:t> </a:t>
            </a:r>
            <a:r>
              <a:rPr dirty="0" sz="1900" spc="155">
                <a:latin typeface="Microsoft Sans Serif"/>
                <a:cs typeface="Microsoft Sans Serif"/>
              </a:rPr>
              <a:t>remote</a:t>
            </a:r>
            <a:r>
              <a:rPr dirty="0" sz="1900" spc="125">
                <a:latin typeface="Microsoft Sans Serif"/>
                <a:cs typeface="Microsoft Sans Serif"/>
              </a:rPr>
              <a:t> </a:t>
            </a:r>
            <a:r>
              <a:rPr dirty="0" sz="1900" spc="170">
                <a:latin typeface="Microsoft Sans Serif"/>
                <a:cs typeface="Microsoft Sans Serif"/>
              </a:rPr>
              <a:t>attendance</a:t>
            </a:r>
            <a:r>
              <a:rPr dirty="0" sz="1900" spc="130">
                <a:latin typeface="Microsoft Sans Serif"/>
                <a:cs typeface="Microsoft Sans Serif"/>
              </a:rPr>
              <a:t> </a:t>
            </a:r>
            <a:r>
              <a:rPr dirty="0" sz="1900" spc="100">
                <a:latin typeface="Microsoft Sans Serif"/>
                <a:cs typeface="Microsoft Sans Serif"/>
              </a:rPr>
              <a:t>at</a:t>
            </a:r>
            <a:r>
              <a:rPr dirty="0" sz="1900" spc="125">
                <a:latin typeface="Microsoft Sans Serif"/>
                <a:cs typeface="Microsoft Sans Serif"/>
              </a:rPr>
              <a:t> </a:t>
            </a:r>
            <a:r>
              <a:rPr dirty="0" sz="1900" spc="5">
                <a:latin typeface="Microsoft Sans Serif"/>
                <a:cs typeface="Microsoft Sans Serif"/>
              </a:rPr>
              <a:t>a</a:t>
            </a:r>
            <a:r>
              <a:rPr dirty="0" sz="1900" spc="130">
                <a:latin typeface="Microsoft Sans Serif"/>
                <a:cs typeface="Microsoft Sans Serif"/>
              </a:rPr>
              <a:t> </a:t>
            </a:r>
            <a:r>
              <a:rPr dirty="0" sz="1900" spc="150">
                <a:latin typeface="Microsoft Sans Serif"/>
                <a:cs typeface="Microsoft Sans Serif"/>
              </a:rPr>
              <a:t>conference,</a:t>
            </a:r>
            <a:r>
              <a:rPr dirty="0" sz="1900" spc="130">
                <a:latin typeface="Microsoft Sans Serif"/>
                <a:cs typeface="Microsoft Sans Serif"/>
              </a:rPr>
              <a:t> </a:t>
            </a:r>
            <a:r>
              <a:rPr dirty="0" sz="1900" spc="165">
                <a:latin typeface="Microsoft Sans Serif"/>
                <a:cs typeface="Microsoft Sans Serif"/>
              </a:rPr>
              <a:t>and</a:t>
            </a:r>
            <a:r>
              <a:rPr dirty="0" sz="1900" spc="125">
                <a:latin typeface="Microsoft Sans Serif"/>
                <a:cs typeface="Microsoft Sans Serif"/>
              </a:rPr>
              <a:t> </a:t>
            </a:r>
            <a:r>
              <a:rPr dirty="0" sz="1900" spc="130">
                <a:latin typeface="Microsoft Sans Serif"/>
                <a:cs typeface="Microsoft Sans Serif"/>
              </a:rPr>
              <a:t>for </a:t>
            </a:r>
            <a:r>
              <a:rPr dirty="0" sz="1900" spc="140">
                <a:latin typeface="Microsoft Sans Serif"/>
                <a:cs typeface="Microsoft Sans Serif"/>
              </a:rPr>
              <a:t>events</a:t>
            </a:r>
            <a:r>
              <a:rPr dirty="0" sz="1900" spc="125">
                <a:latin typeface="Microsoft Sans Serif"/>
                <a:cs typeface="Microsoft Sans Serif"/>
              </a:rPr>
              <a:t> </a:t>
            </a:r>
            <a:r>
              <a:rPr dirty="0" sz="1900" spc="135">
                <a:latin typeface="Microsoft Sans Serif"/>
                <a:cs typeface="Microsoft Sans Serif"/>
              </a:rPr>
              <a:t>like</a:t>
            </a:r>
            <a:r>
              <a:rPr dirty="0" sz="1900" spc="130">
                <a:latin typeface="Microsoft Sans Serif"/>
                <a:cs typeface="Microsoft Sans Serif"/>
              </a:rPr>
              <a:t> </a:t>
            </a:r>
            <a:r>
              <a:rPr dirty="0" sz="1900" spc="150">
                <a:latin typeface="Microsoft Sans Serif"/>
                <a:cs typeface="Microsoft Sans Serif"/>
              </a:rPr>
              <a:t>music</a:t>
            </a:r>
            <a:r>
              <a:rPr dirty="0" sz="1900" spc="130">
                <a:latin typeface="Microsoft Sans Serif"/>
                <a:cs typeface="Microsoft Sans Serif"/>
              </a:rPr>
              <a:t> </a:t>
            </a:r>
            <a:r>
              <a:rPr dirty="0" sz="1900" spc="140">
                <a:latin typeface="Microsoft Sans Serif"/>
                <a:cs typeface="Microsoft Sans Serif"/>
              </a:rPr>
              <a:t>concerts,</a:t>
            </a:r>
            <a:r>
              <a:rPr dirty="0" sz="1900" spc="125">
                <a:latin typeface="Microsoft Sans Serif"/>
                <a:cs typeface="Microsoft Sans Serif"/>
              </a:rPr>
              <a:t> </a:t>
            </a:r>
            <a:r>
              <a:rPr dirty="0" sz="1900" spc="110">
                <a:latin typeface="Microsoft Sans Serif"/>
                <a:cs typeface="Microsoft Sans Serif"/>
              </a:rPr>
              <a:t>etc.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6091" y="5793073"/>
            <a:ext cx="10684510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50" spc="155">
                <a:solidFill>
                  <a:srgbClr val="DE2A37"/>
                </a:solidFill>
                <a:latin typeface="Microsoft Sans Serif"/>
                <a:cs typeface="Microsoft Sans Serif"/>
              </a:rPr>
              <a:t>3</a:t>
            </a:r>
            <a:r>
              <a:rPr dirty="0" sz="2950" spc="195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15">
                <a:solidFill>
                  <a:srgbClr val="DE2A37"/>
                </a:solidFill>
                <a:latin typeface="Microsoft Sans Serif"/>
                <a:cs typeface="Microsoft Sans Serif"/>
              </a:rPr>
              <a:t>Profitable</a:t>
            </a:r>
            <a:r>
              <a:rPr dirty="0" sz="2950" spc="200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54">
                <a:solidFill>
                  <a:srgbClr val="DE2A37"/>
                </a:solidFill>
                <a:latin typeface="Microsoft Sans Serif"/>
                <a:cs typeface="Microsoft Sans Serif"/>
              </a:rPr>
              <a:t>Monetization</a:t>
            </a:r>
            <a:r>
              <a:rPr dirty="0" sz="2950" spc="200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50">
                <a:solidFill>
                  <a:srgbClr val="DE2A37"/>
                </a:solidFill>
                <a:latin typeface="Microsoft Sans Serif"/>
                <a:cs typeface="Microsoft Sans Serif"/>
              </a:rPr>
              <a:t>Models</a:t>
            </a:r>
            <a:r>
              <a:rPr dirty="0" sz="2950" spc="195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10">
                <a:solidFill>
                  <a:srgbClr val="DE2A37"/>
                </a:solidFill>
                <a:latin typeface="Microsoft Sans Serif"/>
                <a:cs typeface="Microsoft Sans Serif"/>
              </a:rPr>
              <a:t>To</a:t>
            </a:r>
            <a:r>
              <a:rPr dirty="0" sz="2950" spc="200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35">
                <a:solidFill>
                  <a:srgbClr val="DE2A37"/>
                </a:solidFill>
                <a:latin typeface="Microsoft Sans Serif"/>
                <a:cs typeface="Microsoft Sans Serif"/>
              </a:rPr>
              <a:t>Sell</a:t>
            </a:r>
            <a:r>
              <a:rPr dirty="0" sz="2950" spc="200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04">
                <a:solidFill>
                  <a:srgbClr val="DE2A37"/>
                </a:solidFill>
                <a:latin typeface="Microsoft Sans Serif"/>
                <a:cs typeface="Microsoft Sans Serif"/>
              </a:rPr>
              <a:t>Videos</a:t>
            </a:r>
            <a:r>
              <a:rPr dirty="0" sz="2950" spc="195">
                <a:solidFill>
                  <a:srgbClr val="DE2A37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25">
                <a:solidFill>
                  <a:srgbClr val="DE2A37"/>
                </a:solidFill>
                <a:latin typeface="Microsoft Sans Serif"/>
                <a:cs typeface="Microsoft Sans Serif"/>
              </a:rPr>
              <a:t>Online</a:t>
            </a:r>
            <a:endParaRPr sz="2950">
              <a:latin typeface="Microsoft Sans Serif"/>
              <a:cs typeface="Microsoft Sans Serif"/>
            </a:endParaRPr>
          </a:p>
          <a:p>
            <a:pPr marL="959485">
              <a:lnSpc>
                <a:spcPct val="100000"/>
              </a:lnSpc>
              <a:spcBef>
                <a:spcPts val="2450"/>
              </a:spcBef>
              <a:tabLst>
                <a:tab pos="5043805" algn="l"/>
                <a:tab pos="9718675" algn="l"/>
              </a:tabLst>
            </a:pPr>
            <a:r>
              <a:rPr dirty="0" sz="1500" spc="165">
                <a:solidFill>
                  <a:srgbClr val="FFFFFF"/>
                </a:solidFill>
                <a:latin typeface="Microsoft Sans Serif"/>
                <a:cs typeface="Microsoft Sans Serif"/>
              </a:rPr>
              <a:t>1	</a:t>
            </a:r>
            <a:r>
              <a:rPr dirty="0" sz="1500" spc="345">
                <a:solidFill>
                  <a:srgbClr val="FFFFFF"/>
                </a:solidFill>
                <a:latin typeface="Microsoft Sans Serif"/>
                <a:cs typeface="Microsoft Sans Serif"/>
              </a:rPr>
              <a:t>2	</a:t>
            </a:r>
            <a:r>
              <a:rPr dirty="0" sz="1500" spc="39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53507" y="1255899"/>
            <a:ext cx="8797925" cy="1598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300" spc="-495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0300" spc="-227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300" spc="10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0300" spc="-780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0300" spc="-8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0300" spc="-39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0300" spc="-1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300" spc="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0300" spc="-227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0300" spc="-79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0300" spc="-265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10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377" y="8704534"/>
            <a:ext cx="561975" cy="600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39032" y="4871189"/>
            <a:ext cx="11577320" cy="57975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u="heavy" sz="350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htt</a:t>
            </a:r>
            <a:r>
              <a:rPr dirty="0" sz="3500" spc="15">
                <a:solidFill>
                  <a:srgbClr val="FFFFFF"/>
                </a:solidFill>
                <a:latin typeface="Microsoft Sans Serif"/>
                <a:cs typeface="Microsoft Sans Serif"/>
                <a:hlinkClick r:id="rId4"/>
              </a:rPr>
              <a:t>p</a:t>
            </a:r>
            <a:r>
              <a:rPr dirty="0" u="heavy" sz="3500" spc="4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 </a:t>
            </a:r>
            <a:r>
              <a:rPr dirty="0" u="heavy" sz="35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s:</a:t>
            </a:r>
            <a:r>
              <a:rPr dirty="0" u="heavy" sz="27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//</a:t>
            </a:r>
            <a:r>
              <a:rPr dirty="0" u="heavy" sz="35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mayank13</a:t>
            </a:r>
            <a:r>
              <a:rPr dirty="0" u="heavy" sz="27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-</a:t>
            </a:r>
            <a:r>
              <a:rPr dirty="0" u="heavy" sz="35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01.github.io</a:t>
            </a:r>
            <a:r>
              <a:rPr dirty="0" u="heavy" sz="27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/</a:t>
            </a:r>
            <a:r>
              <a:rPr dirty="0" u="heavy" sz="35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livevideostreaming</a:t>
            </a:r>
            <a:r>
              <a:rPr dirty="0" u="heavy" sz="2700" spc="3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4"/>
              </a:rPr>
              <a:t>/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753693"/>
            <a:ext cx="18288000" cy="7531100"/>
            <a:chOff x="0" y="2753693"/>
            <a:chExt cx="18288000" cy="753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3857" y="2753693"/>
              <a:ext cx="2921242" cy="73897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8808069"/>
              <a:ext cx="18288000" cy="1476375"/>
            </a:xfrm>
            <a:custGeom>
              <a:avLst/>
              <a:gdLst/>
              <a:ahLst/>
              <a:cxnLst/>
              <a:rect l="l" t="t" r="r" b="b"/>
              <a:pathLst>
                <a:path w="18288000" h="1476375">
                  <a:moveTo>
                    <a:pt x="18287998" y="1476374"/>
                  </a:moveTo>
                  <a:lnTo>
                    <a:pt x="0" y="14763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476374"/>
                  </a:lnTo>
                  <a:close/>
                </a:path>
              </a:pathLst>
            </a:custGeom>
            <a:solidFill>
              <a:srgbClr val="DE9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3556679"/>
              <a:ext cx="3785870" cy="4422775"/>
            </a:xfrm>
            <a:custGeom>
              <a:avLst/>
              <a:gdLst/>
              <a:ahLst/>
              <a:cxnLst/>
              <a:rect l="l" t="t" r="r" b="b"/>
              <a:pathLst>
                <a:path w="3785870" h="4422775">
                  <a:moveTo>
                    <a:pt x="3448580" y="4422620"/>
                  </a:moveTo>
                  <a:lnTo>
                    <a:pt x="337257" y="4422620"/>
                  </a:lnTo>
                  <a:lnTo>
                    <a:pt x="291582" y="4419534"/>
                  </a:lnTo>
                  <a:lnTo>
                    <a:pt x="247748" y="4410549"/>
                  </a:lnTo>
                  <a:lnTo>
                    <a:pt x="206161" y="4396070"/>
                  </a:lnTo>
                  <a:lnTo>
                    <a:pt x="167226" y="4376504"/>
                  </a:lnTo>
                  <a:lnTo>
                    <a:pt x="131350" y="4352256"/>
                  </a:lnTo>
                  <a:lnTo>
                    <a:pt x="98940" y="4323732"/>
                  </a:lnTo>
                  <a:lnTo>
                    <a:pt x="70401" y="4291339"/>
                  </a:lnTo>
                  <a:lnTo>
                    <a:pt x="46140" y="4255482"/>
                  </a:lnTo>
                  <a:lnTo>
                    <a:pt x="26563" y="4216568"/>
                  </a:lnTo>
                  <a:lnTo>
                    <a:pt x="12076" y="4175002"/>
                  </a:lnTo>
                  <a:lnTo>
                    <a:pt x="3086" y="4131192"/>
                  </a:lnTo>
                  <a:lnTo>
                    <a:pt x="0" y="4085542"/>
                  </a:lnTo>
                  <a:lnTo>
                    <a:pt x="0" y="337078"/>
                  </a:lnTo>
                  <a:lnTo>
                    <a:pt x="3086" y="291428"/>
                  </a:lnTo>
                  <a:lnTo>
                    <a:pt x="12076" y="247617"/>
                  </a:lnTo>
                  <a:lnTo>
                    <a:pt x="26563" y="206051"/>
                  </a:lnTo>
                  <a:lnTo>
                    <a:pt x="46140" y="167137"/>
                  </a:lnTo>
                  <a:lnTo>
                    <a:pt x="70401" y="131281"/>
                  </a:lnTo>
                  <a:lnTo>
                    <a:pt x="98940" y="98887"/>
                  </a:lnTo>
                  <a:lnTo>
                    <a:pt x="131350" y="70363"/>
                  </a:lnTo>
                  <a:lnTo>
                    <a:pt x="167226" y="46115"/>
                  </a:lnTo>
                  <a:lnTo>
                    <a:pt x="206161" y="26549"/>
                  </a:lnTo>
                  <a:lnTo>
                    <a:pt x="247748" y="12070"/>
                  </a:lnTo>
                  <a:lnTo>
                    <a:pt x="291582" y="3085"/>
                  </a:lnTo>
                  <a:lnTo>
                    <a:pt x="337257" y="0"/>
                  </a:lnTo>
                  <a:lnTo>
                    <a:pt x="3448580" y="0"/>
                  </a:lnTo>
                  <a:lnTo>
                    <a:pt x="3494254" y="3085"/>
                  </a:lnTo>
                  <a:lnTo>
                    <a:pt x="3538088" y="12070"/>
                  </a:lnTo>
                  <a:lnTo>
                    <a:pt x="3579675" y="26549"/>
                  </a:lnTo>
                  <a:lnTo>
                    <a:pt x="3618610" y="46115"/>
                  </a:lnTo>
                  <a:lnTo>
                    <a:pt x="3654486" y="70363"/>
                  </a:lnTo>
                  <a:lnTo>
                    <a:pt x="3686896" y="98887"/>
                  </a:lnTo>
                  <a:lnTo>
                    <a:pt x="3715435" y="131281"/>
                  </a:lnTo>
                  <a:lnTo>
                    <a:pt x="3739696" y="167137"/>
                  </a:lnTo>
                  <a:lnTo>
                    <a:pt x="3759273" y="206051"/>
                  </a:lnTo>
                  <a:lnTo>
                    <a:pt x="3773760" y="247617"/>
                  </a:lnTo>
                  <a:lnTo>
                    <a:pt x="3782750" y="291428"/>
                  </a:lnTo>
                  <a:lnTo>
                    <a:pt x="3785836" y="337078"/>
                  </a:lnTo>
                  <a:lnTo>
                    <a:pt x="3785836" y="4085542"/>
                  </a:lnTo>
                  <a:lnTo>
                    <a:pt x="3782750" y="4131192"/>
                  </a:lnTo>
                  <a:lnTo>
                    <a:pt x="3773760" y="4175002"/>
                  </a:lnTo>
                  <a:lnTo>
                    <a:pt x="3759273" y="4216568"/>
                  </a:lnTo>
                  <a:lnTo>
                    <a:pt x="3739696" y="4255482"/>
                  </a:lnTo>
                  <a:lnTo>
                    <a:pt x="3715435" y="4291339"/>
                  </a:lnTo>
                  <a:lnTo>
                    <a:pt x="3686896" y="4323732"/>
                  </a:lnTo>
                  <a:lnTo>
                    <a:pt x="3654486" y="4352256"/>
                  </a:lnTo>
                  <a:lnTo>
                    <a:pt x="3618610" y="4376504"/>
                  </a:lnTo>
                  <a:lnTo>
                    <a:pt x="3579675" y="4396070"/>
                  </a:lnTo>
                  <a:lnTo>
                    <a:pt x="3538088" y="4410549"/>
                  </a:lnTo>
                  <a:lnTo>
                    <a:pt x="3494254" y="4419534"/>
                  </a:lnTo>
                  <a:lnTo>
                    <a:pt x="3448580" y="4422620"/>
                  </a:lnTo>
                  <a:close/>
                </a:path>
              </a:pathLst>
            </a:custGeom>
            <a:solidFill>
              <a:srgbClr val="AAC85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08702" y="3876775"/>
            <a:ext cx="2084070" cy="110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3300" spc="75">
                <a:solidFill>
                  <a:srgbClr val="FFFFFF"/>
                </a:solidFill>
                <a:latin typeface="Trebuchet MS"/>
                <a:cs typeface="Trebuchet MS"/>
              </a:rPr>
              <a:t>Live </a:t>
            </a:r>
            <a:r>
              <a:rPr dirty="0" sz="33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4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300" spc="-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3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11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300" spc="2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3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300" spc="2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300" spc="4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702" y="5416231"/>
            <a:ext cx="3216275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200" spc="100">
                <a:latin typeface="Trebuchet MS"/>
                <a:cs typeface="Trebuchet MS"/>
              </a:rPr>
              <a:t>Streaming </a:t>
            </a:r>
            <a:r>
              <a:rPr dirty="0" sz="2200" spc="40">
                <a:latin typeface="Trebuchet MS"/>
                <a:cs typeface="Trebuchet MS"/>
              </a:rPr>
              <a:t>is </a:t>
            </a:r>
            <a:r>
              <a:rPr dirty="0" sz="2200" spc="45">
                <a:latin typeface="Trebuchet MS"/>
                <a:cs typeface="Trebuchet MS"/>
              </a:rPr>
              <a:t>the </a:t>
            </a:r>
            <a:r>
              <a:rPr dirty="0" sz="2200" spc="50">
                <a:latin typeface="Trebuchet MS"/>
                <a:cs typeface="Trebuchet MS"/>
              </a:rPr>
              <a:t> </a:t>
            </a:r>
            <a:r>
              <a:rPr dirty="0" sz="2200" spc="95">
                <a:latin typeface="Trebuchet MS"/>
                <a:cs typeface="Trebuchet MS"/>
              </a:rPr>
              <a:t>continuous </a:t>
            </a:r>
            <a:r>
              <a:rPr dirty="0" sz="2200" spc="100">
                <a:latin typeface="Trebuchet MS"/>
                <a:cs typeface="Trebuchet MS"/>
              </a:rPr>
              <a:t> </a:t>
            </a:r>
            <a:r>
              <a:rPr dirty="0" sz="2200" spc="80">
                <a:latin typeface="Trebuchet MS"/>
                <a:cs typeface="Trebuchet MS"/>
              </a:rPr>
              <a:t>transmission</a:t>
            </a:r>
            <a:r>
              <a:rPr dirty="0" sz="2200" spc="-120">
                <a:latin typeface="Trebuchet MS"/>
                <a:cs typeface="Trebuchet MS"/>
              </a:rPr>
              <a:t> </a:t>
            </a:r>
            <a:r>
              <a:rPr dirty="0" sz="2200" spc="90">
                <a:latin typeface="Trebuchet MS"/>
                <a:cs typeface="Trebuchet MS"/>
              </a:rPr>
              <a:t>of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90">
                <a:latin typeface="Trebuchet MS"/>
                <a:cs typeface="Trebuchet MS"/>
              </a:rPr>
              <a:t>audio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70">
                <a:latin typeface="Trebuchet MS"/>
                <a:cs typeface="Trebuchet MS"/>
              </a:rPr>
              <a:t>or </a:t>
            </a:r>
            <a:r>
              <a:rPr dirty="0" sz="2200" spc="-650">
                <a:latin typeface="Trebuchet MS"/>
                <a:cs typeface="Trebuchet MS"/>
              </a:rPr>
              <a:t> </a:t>
            </a:r>
            <a:r>
              <a:rPr dirty="0" sz="2200" spc="70">
                <a:latin typeface="Trebuchet MS"/>
                <a:cs typeface="Trebuchet MS"/>
              </a:rPr>
              <a:t>video</a:t>
            </a:r>
            <a:r>
              <a:rPr dirty="0" sz="2200" spc="-110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files</a:t>
            </a:r>
            <a:r>
              <a:rPr dirty="0" sz="2200" spc="-110">
                <a:latin typeface="Trebuchet MS"/>
                <a:cs typeface="Trebuchet MS"/>
              </a:rPr>
              <a:t> </a:t>
            </a:r>
            <a:r>
              <a:rPr dirty="0" sz="2200" spc="90">
                <a:latin typeface="Trebuchet MS"/>
                <a:cs typeface="Trebuchet MS"/>
              </a:rPr>
              <a:t>from</a:t>
            </a:r>
            <a:r>
              <a:rPr dirty="0" sz="2200" spc="-105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a</a:t>
            </a:r>
            <a:r>
              <a:rPr dirty="0" sz="2200" spc="-11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server </a:t>
            </a:r>
            <a:r>
              <a:rPr dirty="0" sz="2200" spc="-650">
                <a:latin typeface="Trebuchet MS"/>
                <a:cs typeface="Trebuchet MS"/>
              </a:rPr>
              <a:t> </a:t>
            </a:r>
            <a:r>
              <a:rPr dirty="0" sz="2200" spc="60">
                <a:latin typeface="Trebuchet MS"/>
                <a:cs typeface="Trebuchet MS"/>
              </a:rPr>
              <a:t>to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a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client.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1480" y="3540820"/>
            <a:ext cx="3886200" cy="4438650"/>
          </a:xfrm>
          <a:custGeom>
            <a:avLst/>
            <a:gdLst/>
            <a:ahLst/>
            <a:cxnLst/>
            <a:rect l="l" t="t" r="r" b="b"/>
            <a:pathLst>
              <a:path w="3886200" h="4438650">
                <a:moveTo>
                  <a:pt x="3517921" y="4438614"/>
                </a:moveTo>
                <a:lnTo>
                  <a:pt x="368277" y="4438614"/>
                </a:lnTo>
                <a:lnTo>
                  <a:pt x="322173" y="4435739"/>
                </a:lnTo>
                <a:lnTo>
                  <a:pt x="277752" y="4427345"/>
                </a:lnTo>
                <a:lnTo>
                  <a:pt x="235362" y="4413781"/>
                </a:lnTo>
                <a:lnTo>
                  <a:pt x="195354" y="4395397"/>
                </a:lnTo>
                <a:lnTo>
                  <a:pt x="158076" y="4372541"/>
                </a:lnTo>
                <a:lnTo>
                  <a:pt x="123876" y="4345561"/>
                </a:lnTo>
                <a:lnTo>
                  <a:pt x="93105" y="4314806"/>
                </a:lnTo>
                <a:lnTo>
                  <a:pt x="66110" y="4280626"/>
                </a:lnTo>
                <a:lnTo>
                  <a:pt x="43241" y="4243368"/>
                </a:lnTo>
                <a:lnTo>
                  <a:pt x="24846" y="4203382"/>
                </a:lnTo>
                <a:lnTo>
                  <a:pt x="11275" y="4161016"/>
                </a:lnTo>
                <a:lnTo>
                  <a:pt x="2877" y="4116619"/>
                </a:lnTo>
                <a:lnTo>
                  <a:pt x="0" y="4070541"/>
                </a:lnTo>
                <a:lnTo>
                  <a:pt x="0" y="368073"/>
                </a:lnTo>
                <a:lnTo>
                  <a:pt x="2877" y="321994"/>
                </a:lnTo>
                <a:lnTo>
                  <a:pt x="11275" y="277597"/>
                </a:lnTo>
                <a:lnTo>
                  <a:pt x="24846" y="235232"/>
                </a:lnTo>
                <a:lnTo>
                  <a:pt x="43241" y="195246"/>
                </a:lnTo>
                <a:lnTo>
                  <a:pt x="66110" y="157988"/>
                </a:lnTo>
                <a:lnTo>
                  <a:pt x="93105" y="123808"/>
                </a:lnTo>
                <a:lnTo>
                  <a:pt x="123876" y="93053"/>
                </a:lnTo>
                <a:lnTo>
                  <a:pt x="158076" y="66073"/>
                </a:lnTo>
                <a:lnTo>
                  <a:pt x="195354" y="43217"/>
                </a:lnTo>
                <a:lnTo>
                  <a:pt x="235362" y="24832"/>
                </a:lnTo>
                <a:lnTo>
                  <a:pt x="277752" y="11269"/>
                </a:lnTo>
                <a:lnTo>
                  <a:pt x="322173" y="2875"/>
                </a:lnTo>
                <a:lnTo>
                  <a:pt x="368277" y="0"/>
                </a:lnTo>
                <a:lnTo>
                  <a:pt x="3517921" y="0"/>
                </a:lnTo>
                <a:lnTo>
                  <a:pt x="3564026" y="2875"/>
                </a:lnTo>
                <a:lnTo>
                  <a:pt x="3608447" y="11269"/>
                </a:lnTo>
                <a:lnTo>
                  <a:pt x="3650836" y="24832"/>
                </a:lnTo>
                <a:lnTo>
                  <a:pt x="3690845" y="43217"/>
                </a:lnTo>
                <a:lnTo>
                  <a:pt x="3728123" y="66073"/>
                </a:lnTo>
                <a:lnTo>
                  <a:pt x="3762323" y="93053"/>
                </a:lnTo>
                <a:lnTo>
                  <a:pt x="3793094" y="123808"/>
                </a:lnTo>
                <a:lnTo>
                  <a:pt x="3820089" y="157988"/>
                </a:lnTo>
                <a:lnTo>
                  <a:pt x="3842958" y="195246"/>
                </a:lnTo>
                <a:lnTo>
                  <a:pt x="3861353" y="235232"/>
                </a:lnTo>
                <a:lnTo>
                  <a:pt x="3874924" y="277597"/>
                </a:lnTo>
                <a:lnTo>
                  <a:pt x="3883322" y="321994"/>
                </a:lnTo>
                <a:lnTo>
                  <a:pt x="3886199" y="368073"/>
                </a:lnTo>
                <a:lnTo>
                  <a:pt x="3886199" y="4070541"/>
                </a:lnTo>
                <a:lnTo>
                  <a:pt x="3883322" y="4116619"/>
                </a:lnTo>
                <a:lnTo>
                  <a:pt x="3874924" y="4161016"/>
                </a:lnTo>
                <a:lnTo>
                  <a:pt x="3861353" y="4203382"/>
                </a:lnTo>
                <a:lnTo>
                  <a:pt x="3842958" y="4243368"/>
                </a:lnTo>
                <a:lnTo>
                  <a:pt x="3820089" y="4280626"/>
                </a:lnTo>
                <a:lnTo>
                  <a:pt x="3793094" y="4314806"/>
                </a:lnTo>
                <a:lnTo>
                  <a:pt x="3762323" y="4345561"/>
                </a:lnTo>
                <a:lnTo>
                  <a:pt x="3728123" y="4372541"/>
                </a:lnTo>
                <a:lnTo>
                  <a:pt x="3690845" y="4395397"/>
                </a:lnTo>
                <a:lnTo>
                  <a:pt x="3650836" y="4413781"/>
                </a:lnTo>
                <a:lnTo>
                  <a:pt x="3608447" y="4427345"/>
                </a:lnTo>
                <a:lnTo>
                  <a:pt x="3564026" y="4435739"/>
                </a:lnTo>
                <a:lnTo>
                  <a:pt x="3517921" y="4438614"/>
                </a:lnTo>
                <a:close/>
              </a:path>
            </a:pathLst>
          </a:custGeom>
          <a:solidFill>
            <a:srgbClr val="AAC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49227" y="3891491"/>
            <a:ext cx="3027045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3600" spc="170">
                <a:solidFill>
                  <a:srgbClr val="FFFFFF"/>
                </a:solidFill>
                <a:latin typeface="Trebuchet MS"/>
                <a:cs typeface="Trebuchet MS"/>
              </a:rPr>
              <a:t>Socket </a:t>
            </a:r>
            <a:r>
              <a:rPr dirty="0" sz="36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409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0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459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6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00" spc="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315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dirty="0" sz="3600" spc="-1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00" spc="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00" spc="459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9227" y="5572463"/>
            <a:ext cx="3109595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-10">
                <a:latin typeface="Trebuchet MS"/>
                <a:cs typeface="Trebuchet MS"/>
              </a:rPr>
              <a:t>It </a:t>
            </a:r>
            <a:r>
              <a:rPr dirty="0" sz="2400" spc="155">
                <a:latin typeface="Trebuchet MS"/>
                <a:cs typeface="Trebuchet MS"/>
              </a:rPr>
              <a:t>shows </a:t>
            </a:r>
            <a:r>
              <a:rPr dirty="0" sz="2400" spc="145">
                <a:latin typeface="Trebuchet MS"/>
                <a:cs typeface="Trebuchet MS"/>
              </a:rPr>
              <a:t>how </a:t>
            </a:r>
            <a:r>
              <a:rPr dirty="0" sz="2400" spc="65">
                <a:latin typeface="Trebuchet MS"/>
                <a:cs typeface="Trebuchet MS"/>
              </a:rPr>
              <a:t>to </a:t>
            </a:r>
            <a:r>
              <a:rPr dirty="0" sz="2400" spc="125">
                <a:latin typeface="Trebuchet MS"/>
                <a:cs typeface="Trebuchet MS"/>
              </a:rPr>
              <a:t>use </a:t>
            </a:r>
            <a:r>
              <a:rPr dirty="0" sz="2400" spc="130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socket </a:t>
            </a:r>
            <a:r>
              <a:rPr dirty="0" sz="2400" spc="210">
                <a:latin typeface="Trebuchet MS"/>
                <a:cs typeface="Trebuchet MS"/>
              </a:rPr>
              <a:t>APIs </a:t>
            </a:r>
            <a:r>
              <a:rPr dirty="0" sz="2400" spc="65">
                <a:latin typeface="Trebuchet MS"/>
                <a:cs typeface="Trebuchet MS"/>
              </a:rPr>
              <a:t>to 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95">
                <a:latin typeface="Trebuchet MS"/>
                <a:cs typeface="Trebuchet MS"/>
              </a:rPr>
              <a:t>connect </a:t>
            </a:r>
            <a:r>
              <a:rPr dirty="0" sz="2400" spc="45">
                <a:latin typeface="Trebuchet MS"/>
                <a:cs typeface="Trebuchet MS"/>
              </a:rPr>
              <a:t>links 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75">
                <a:latin typeface="Trebuchet MS"/>
                <a:cs typeface="Trebuchet MS"/>
              </a:rPr>
              <a:t>between </a:t>
            </a:r>
            <a:r>
              <a:rPr dirty="0" sz="2400" spc="70">
                <a:latin typeface="Trebuchet MS"/>
                <a:cs typeface="Trebuchet MS"/>
              </a:rPr>
              <a:t>remote </a:t>
            </a:r>
            <a:r>
              <a:rPr dirty="0" sz="2400" spc="135">
                <a:latin typeface="Trebuchet MS"/>
                <a:cs typeface="Trebuchet MS"/>
              </a:rPr>
              <a:t>and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local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114">
                <a:latin typeface="Trebuchet MS"/>
                <a:cs typeface="Trebuchet MS"/>
              </a:rPr>
              <a:t>processes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2476" y="3556677"/>
            <a:ext cx="8765522" cy="62846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812155" y="3907370"/>
            <a:ext cx="1815464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3600" spc="315">
                <a:solidFill>
                  <a:srgbClr val="FFFFFF"/>
                </a:solidFill>
                <a:latin typeface="Trebuchet MS"/>
                <a:cs typeface="Trebuchet MS"/>
              </a:rPr>
              <a:t>Why </a:t>
            </a:r>
            <a:r>
              <a:rPr dirty="0" sz="3600" spc="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409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00" spc="15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60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00" spc="2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60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00" spc="46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2155" y="5588337"/>
            <a:ext cx="325247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135">
                <a:latin typeface="Trebuchet MS"/>
                <a:cs typeface="Trebuchet MS"/>
              </a:rPr>
              <a:t>Python </a:t>
            </a:r>
            <a:r>
              <a:rPr dirty="0" sz="2400" spc="90">
                <a:latin typeface="Trebuchet MS"/>
                <a:cs typeface="Trebuchet MS"/>
              </a:rPr>
              <a:t>provides 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2levels </a:t>
            </a:r>
            <a:r>
              <a:rPr dirty="0" sz="2400" spc="110">
                <a:latin typeface="Trebuchet MS"/>
                <a:cs typeface="Trebuchet MS"/>
              </a:rPr>
              <a:t>access </a:t>
            </a:r>
            <a:r>
              <a:rPr dirty="0" sz="2400" spc="65">
                <a:latin typeface="Trebuchet MS"/>
                <a:cs typeface="Trebuchet MS"/>
              </a:rPr>
              <a:t>to 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network, </a:t>
            </a:r>
            <a:r>
              <a:rPr dirty="0" sz="2400" spc="135">
                <a:latin typeface="Trebuchet MS"/>
                <a:cs typeface="Trebuchet MS"/>
              </a:rPr>
              <a:t>and </a:t>
            </a:r>
            <a:r>
              <a:rPr dirty="0" sz="2400" spc="95">
                <a:latin typeface="Trebuchet MS"/>
                <a:cs typeface="Trebuchet MS"/>
              </a:rPr>
              <a:t>have 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already-made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libraries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943135"/>
            <a:ext cx="12851765" cy="197612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254"/>
              </a:spcBef>
            </a:pPr>
            <a:r>
              <a:rPr dirty="0" sz="6400" spc="105" b="0">
                <a:latin typeface="Trebuchet MS"/>
                <a:cs typeface="Trebuchet MS"/>
              </a:rPr>
              <a:t>Live </a:t>
            </a:r>
            <a:r>
              <a:rPr dirty="0" sz="6400" spc="254" b="0">
                <a:latin typeface="Trebuchet MS"/>
                <a:cs typeface="Trebuchet MS"/>
              </a:rPr>
              <a:t>Video </a:t>
            </a:r>
            <a:r>
              <a:rPr dirty="0" sz="6400" spc="240" b="0">
                <a:latin typeface="Trebuchet MS"/>
                <a:cs typeface="Trebuchet MS"/>
              </a:rPr>
              <a:t>Streaming </a:t>
            </a:r>
            <a:r>
              <a:rPr dirty="0" sz="6400" spc="325" b="0">
                <a:latin typeface="Trebuchet MS"/>
                <a:cs typeface="Trebuchet MS"/>
              </a:rPr>
              <a:t>using </a:t>
            </a:r>
            <a:r>
              <a:rPr dirty="0" sz="6400" spc="330" b="0">
                <a:latin typeface="Trebuchet MS"/>
                <a:cs typeface="Trebuchet MS"/>
              </a:rPr>
              <a:t> </a:t>
            </a:r>
            <a:r>
              <a:rPr dirty="0" sz="6400" spc="260" b="0">
                <a:solidFill>
                  <a:srgbClr val="DE672D"/>
                </a:solidFill>
                <a:latin typeface="Trebuchet MS"/>
                <a:cs typeface="Trebuchet MS"/>
              </a:rPr>
              <a:t>Socket</a:t>
            </a:r>
            <a:r>
              <a:rPr dirty="0" sz="6400" spc="-420" b="0">
                <a:solidFill>
                  <a:srgbClr val="DE672D"/>
                </a:solidFill>
                <a:latin typeface="Trebuchet MS"/>
                <a:cs typeface="Trebuchet MS"/>
              </a:rPr>
              <a:t> </a:t>
            </a:r>
            <a:r>
              <a:rPr dirty="0" sz="6400" spc="335" b="0">
                <a:solidFill>
                  <a:srgbClr val="DE672D"/>
                </a:solidFill>
                <a:latin typeface="Trebuchet MS"/>
                <a:cs typeface="Trebuchet MS"/>
              </a:rPr>
              <a:t>Programming</a:t>
            </a:r>
            <a:r>
              <a:rPr dirty="0" sz="6400" spc="-420" b="0">
                <a:solidFill>
                  <a:srgbClr val="DE672D"/>
                </a:solidFill>
                <a:latin typeface="Trebuchet MS"/>
                <a:cs typeface="Trebuchet MS"/>
              </a:rPr>
              <a:t> </a:t>
            </a:r>
            <a:r>
              <a:rPr dirty="0" sz="6400" spc="50" b="0">
                <a:latin typeface="Trebuchet MS"/>
                <a:cs typeface="Trebuchet MS"/>
              </a:rPr>
              <a:t>with</a:t>
            </a:r>
            <a:r>
              <a:rPr dirty="0" sz="6400" spc="-420" b="0">
                <a:latin typeface="Trebuchet MS"/>
                <a:cs typeface="Trebuchet MS"/>
              </a:rPr>
              <a:t> </a:t>
            </a:r>
            <a:r>
              <a:rPr dirty="0" sz="6400" spc="310" b="0">
                <a:solidFill>
                  <a:srgbClr val="DE2A37"/>
                </a:solidFill>
                <a:latin typeface="Trebuchet MS"/>
                <a:cs typeface="Trebuchet MS"/>
              </a:rPr>
              <a:t>Python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0781" y="9215284"/>
            <a:ext cx="306197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120">
                <a:solidFill>
                  <a:srgbClr val="FFFFFF"/>
                </a:solidFill>
                <a:latin typeface="Microsoft Sans Serif"/>
                <a:cs typeface="Microsoft Sans Serif"/>
              </a:rPr>
              <a:t>CN</a:t>
            </a:r>
            <a:r>
              <a:rPr dirty="0" sz="37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5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endParaRPr sz="3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535" y="1176549"/>
            <a:ext cx="1957705" cy="81407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495"/>
              </a:lnSpc>
            </a:pPr>
            <a:r>
              <a:rPr dirty="0" sz="8650" spc="-23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8650" spc="-2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65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8650" spc="-5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650" spc="-23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865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endParaRPr sz="8650">
              <a:latin typeface="Microsoft Sans Serif"/>
              <a:cs typeface="Microsoft Sans Serif"/>
            </a:endParaRPr>
          </a:p>
          <a:p>
            <a:pPr marL="12700">
              <a:lnSpc>
                <a:spcPts val="7480"/>
              </a:lnSpc>
            </a:pP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V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dirty="0" sz="695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dirty="0" sz="6950" spc="-425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M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dirty="0" sz="6950" spc="-19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dirty="0" sz="6950">
                <a:solidFill>
                  <a:srgbClr val="231F20"/>
                </a:solidFill>
                <a:latin typeface="Microsoft Sans Serif"/>
                <a:cs typeface="Microsoft Sans Serif"/>
              </a:rPr>
              <a:t>G</a:t>
            </a:r>
            <a:endParaRPr sz="69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669" y="540532"/>
            <a:ext cx="3254375" cy="427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6100" spc="-5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6100" spc="-15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6100" spc="-1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6100" spc="-1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6100" spc="17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6100" spc="1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6100" spc="15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6100" spc="-30">
                <a:solidFill>
                  <a:srgbClr val="FFFFFF"/>
                </a:solidFill>
                <a:latin typeface="Microsoft Sans Serif"/>
                <a:cs typeface="Microsoft Sans Serif"/>
              </a:rPr>
              <a:t>g  </a:t>
            </a:r>
            <a:r>
              <a:rPr dirty="0" sz="6100" spc="155">
                <a:solidFill>
                  <a:srgbClr val="FFFFFF"/>
                </a:solidFill>
                <a:latin typeface="Microsoft Sans Serif"/>
                <a:cs typeface="Microsoft Sans Serif"/>
              </a:rPr>
              <a:t>Highl</a:t>
            </a:r>
            <a:r>
              <a:rPr dirty="0" sz="5950" spc="155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595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100" spc="-55">
                <a:solidFill>
                  <a:srgbClr val="FFFFFF"/>
                </a:solidFill>
                <a:latin typeface="Microsoft Sans Serif"/>
                <a:cs typeface="Microsoft Sans Serif"/>
              </a:rPr>
              <a:t>Ta</a:t>
            </a:r>
            <a:r>
              <a:rPr dirty="0" sz="5950" spc="-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100" spc="-55">
                <a:solidFill>
                  <a:srgbClr val="FFFFFF"/>
                </a:solidFill>
                <a:latin typeface="Microsoft Sans Serif"/>
                <a:cs typeface="Microsoft Sans Serif"/>
              </a:rPr>
              <a:t>ge</a:t>
            </a:r>
            <a:r>
              <a:rPr dirty="0" sz="59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100" spc="-55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dirty="0" sz="6100" spc="-16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6100" spc="204">
                <a:solidFill>
                  <a:srgbClr val="FFFFFF"/>
                </a:solidFill>
                <a:latin typeface="Microsoft Sans Serif"/>
                <a:cs typeface="Microsoft Sans Serif"/>
              </a:rPr>
              <a:t>Niche</a:t>
            </a:r>
            <a:r>
              <a:rPr dirty="0" sz="595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0" spc="204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2818" y="5427510"/>
            <a:ext cx="2495550" cy="4057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dirty="0" sz="5800" spc="-85">
                <a:solidFill>
                  <a:srgbClr val="FFFFFF"/>
                </a:solidFill>
                <a:latin typeface="Microsoft Sans Serif"/>
                <a:cs typeface="Microsoft Sans Serif"/>
              </a:rPr>
              <a:t>Real </a:t>
            </a:r>
            <a:r>
              <a:rPr dirty="0" sz="58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800" spc="95">
                <a:solidFill>
                  <a:srgbClr val="FFFFFF"/>
                </a:solidFill>
                <a:latin typeface="Microsoft Sans Serif"/>
                <a:cs typeface="Microsoft Sans Serif"/>
              </a:rPr>
              <a:t>Time </a:t>
            </a:r>
            <a:r>
              <a:rPr dirty="0" sz="5800" spc="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800" spc="-23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5800" spc="15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5800" spc="-19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5800" spc="-1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5800" spc="-19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5800" spc="15">
                <a:solidFill>
                  <a:srgbClr val="FFFFFF"/>
                </a:solidFill>
                <a:latin typeface="Microsoft Sans Serif"/>
                <a:cs typeface="Microsoft Sans Serif"/>
              </a:rPr>
              <a:t>e  </a:t>
            </a:r>
            <a:r>
              <a:rPr dirty="0" sz="5800" spc="100">
                <a:solidFill>
                  <a:srgbClr val="FFFFFF"/>
                </a:solidFill>
                <a:latin typeface="Microsoft Sans Serif"/>
                <a:cs typeface="Microsoft Sans Serif"/>
              </a:rPr>
              <a:t>men</a:t>
            </a:r>
            <a:r>
              <a:rPr dirty="0" sz="565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6589" y="572007"/>
            <a:ext cx="3277870" cy="4004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19150">
              <a:lnSpc>
                <a:spcPct val="106600"/>
              </a:lnSpc>
              <a:spcBef>
                <a:spcPts val="90"/>
              </a:spcBef>
            </a:pPr>
            <a:r>
              <a:rPr dirty="0" sz="4900" spc="200" b="1">
                <a:solidFill>
                  <a:srgbClr val="231F20"/>
                </a:solidFill>
                <a:latin typeface="Tahoma"/>
                <a:cs typeface="Tahoma"/>
              </a:rPr>
              <a:t>No </a:t>
            </a:r>
            <a:r>
              <a:rPr dirty="0" sz="4900" spc="204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4900" spc="170" b="1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dirty="0" sz="4900" spc="-65" b="1">
                <a:solidFill>
                  <a:srgbClr val="231F20"/>
                </a:solidFill>
                <a:latin typeface="Tahoma"/>
                <a:cs typeface="Tahoma"/>
              </a:rPr>
              <a:t>ee</a:t>
            </a:r>
            <a:r>
              <a:rPr dirty="0" sz="4900" spc="280" b="1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dirty="0" sz="4900" spc="-34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4900" spc="-215" b="1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dirty="0" sz="4900" spc="229" b="1">
                <a:solidFill>
                  <a:srgbClr val="231F20"/>
                </a:solidFill>
                <a:latin typeface="Tahoma"/>
                <a:cs typeface="Tahoma"/>
              </a:rPr>
              <a:t>o</a:t>
            </a:r>
            <a:endParaRPr sz="4900">
              <a:latin typeface="Tahoma"/>
              <a:cs typeface="Tahoma"/>
            </a:endParaRPr>
          </a:p>
          <a:p>
            <a:pPr marL="12700" marR="5080">
              <a:lnSpc>
                <a:spcPts val="6270"/>
              </a:lnSpc>
              <a:spcBef>
                <a:spcPts val="100"/>
              </a:spcBef>
            </a:pPr>
            <a:r>
              <a:rPr dirty="0" sz="4900" spc="-200" b="1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dirty="0" sz="4900" spc="105" b="1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dirty="0" sz="4900" spc="375" b="1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dirty="0" sz="4900" spc="-5" b="1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dirty="0" sz="4900" spc="-140" b="1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dirty="0" sz="4900" spc="105" b="1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dirty="0" sz="4900" spc="30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4900" spc="180" b="1">
                <a:solidFill>
                  <a:srgbClr val="231F20"/>
                </a:solidFill>
                <a:latin typeface="Tahoma"/>
                <a:cs typeface="Tahoma"/>
              </a:rPr>
              <a:t>d  </a:t>
            </a:r>
            <a:r>
              <a:rPr dirty="0" sz="4900" spc="-55" b="1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dirty="0" sz="4900" spc="-5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4900" spc="-80" b="1">
                <a:solidFill>
                  <a:srgbClr val="231F20"/>
                </a:solidFill>
                <a:latin typeface="Tahoma"/>
                <a:cs typeface="Tahoma"/>
              </a:rPr>
              <a:t>content</a:t>
            </a:r>
            <a:endParaRPr sz="4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045382" y="4696457"/>
            <a:ext cx="4857750" cy="3886200"/>
            <a:chOff x="13045382" y="4696457"/>
            <a:chExt cx="4857750" cy="3886200"/>
          </a:xfrm>
        </p:grpSpPr>
        <p:sp>
          <p:nvSpPr>
            <p:cNvPr id="4" name="object 4"/>
            <p:cNvSpPr/>
            <p:nvPr/>
          </p:nvSpPr>
          <p:spPr>
            <a:xfrm>
              <a:off x="15501438" y="4801322"/>
              <a:ext cx="2374900" cy="2376170"/>
            </a:xfrm>
            <a:custGeom>
              <a:avLst/>
              <a:gdLst/>
              <a:ahLst/>
              <a:cxnLst/>
              <a:rect l="l" t="t" r="r" b="b"/>
              <a:pathLst>
                <a:path w="2374900" h="2376170">
                  <a:moveTo>
                    <a:pt x="1722681" y="2375557"/>
                  </a:moveTo>
                  <a:lnTo>
                    <a:pt x="1675995" y="2375557"/>
                  </a:lnTo>
                  <a:lnTo>
                    <a:pt x="1629400" y="2372346"/>
                  </a:lnTo>
                  <a:lnTo>
                    <a:pt x="1583079" y="2365925"/>
                  </a:lnTo>
                  <a:lnTo>
                    <a:pt x="1537216" y="2356293"/>
                  </a:lnTo>
                  <a:lnTo>
                    <a:pt x="1491993" y="2343450"/>
                  </a:lnTo>
                  <a:lnTo>
                    <a:pt x="1447593" y="2327397"/>
                  </a:lnTo>
                  <a:lnTo>
                    <a:pt x="1404199" y="2308133"/>
                  </a:lnTo>
                  <a:lnTo>
                    <a:pt x="1361994" y="2285658"/>
                  </a:lnTo>
                  <a:lnTo>
                    <a:pt x="1318856" y="2261607"/>
                  </a:lnTo>
                  <a:lnTo>
                    <a:pt x="1275109" y="2239083"/>
                  </a:lnTo>
                  <a:lnTo>
                    <a:pt x="1230795" y="2218084"/>
                  </a:lnTo>
                  <a:lnTo>
                    <a:pt x="1185952" y="2198611"/>
                  </a:lnTo>
                  <a:lnTo>
                    <a:pt x="1140621" y="2180663"/>
                  </a:lnTo>
                  <a:lnTo>
                    <a:pt x="1094841" y="2164240"/>
                  </a:lnTo>
                  <a:lnTo>
                    <a:pt x="1048652" y="2149342"/>
                  </a:lnTo>
                  <a:lnTo>
                    <a:pt x="1002093" y="2135968"/>
                  </a:lnTo>
                  <a:lnTo>
                    <a:pt x="955205" y="2124118"/>
                  </a:lnTo>
                  <a:lnTo>
                    <a:pt x="908025" y="2113791"/>
                  </a:lnTo>
                  <a:lnTo>
                    <a:pt x="860596" y="2104988"/>
                  </a:lnTo>
                  <a:lnTo>
                    <a:pt x="812955" y="2097708"/>
                  </a:lnTo>
                  <a:lnTo>
                    <a:pt x="765143" y="2091951"/>
                  </a:lnTo>
                  <a:lnTo>
                    <a:pt x="717199" y="2087717"/>
                  </a:lnTo>
                  <a:lnTo>
                    <a:pt x="669163" y="2085004"/>
                  </a:lnTo>
                  <a:lnTo>
                    <a:pt x="621075" y="2083814"/>
                  </a:lnTo>
                  <a:lnTo>
                    <a:pt x="572974" y="2084145"/>
                  </a:lnTo>
                  <a:lnTo>
                    <a:pt x="524900" y="2085998"/>
                  </a:lnTo>
                  <a:lnTo>
                    <a:pt x="476893" y="2089372"/>
                  </a:lnTo>
                  <a:lnTo>
                    <a:pt x="428992" y="2094266"/>
                  </a:lnTo>
                  <a:lnTo>
                    <a:pt x="381236" y="2100681"/>
                  </a:lnTo>
                  <a:lnTo>
                    <a:pt x="333667" y="2108616"/>
                  </a:lnTo>
                  <a:lnTo>
                    <a:pt x="286322" y="2118071"/>
                  </a:lnTo>
                  <a:lnTo>
                    <a:pt x="239242" y="2129046"/>
                  </a:lnTo>
                  <a:lnTo>
                    <a:pt x="192467" y="2141539"/>
                  </a:lnTo>
                  <a:lnTo>
                    <a:pt x="146036" y="2155552"/>
                  </a:lnTo>
                  <a:lnTo>
                    <a:pt x="99989" y="2171084"/>
                  </a:lnTo>
                  <a:lnTo>
                    <a:pt x="99989" y="2104087"/>
                  </a:lnTo>
                  <a:lnTo>
                    <a:pt x="0" y="1934167"/>
                  </a:lnTo>
                  <a:lnTo>
                    <a:pt x="47255" y="1917751"/>
                  </a:lnTo>
                  <a:lnTo>
                    <a:pt x="94868" y="1902705"/>
                  </a:lnTo>
                  <a:lnTo>
                    <a:pt x="142806" y="1889029"/>
                  </a:lnTo>
                  <a:lnTo>
                    <a:pt x="191039" y="1876724"/>
                  </a:lnTo>
                  <a:lnTo>
                    <a:pt x="239535" y="1865790"/>
                  </a:lnTo>
                  <a:lnTo>
                    <a:pt x="288264" y="1856226"/>
                  </a:lnTo>
                  <a:lnTo>
                    <a:pt x="337194" y="1848034"/>
                  </a:lnTo>
                  <a:lnTo>
                    <a:pt x="386295" y="1841214"/>
                  </a:lnTo>
                  <a:lnTo>
                    <a:pt x="435534" y="1835765"/>
                  </a:lnTo>
                  <a:lnTo>
                    <a:pt x="484882" y="1831688"/>
                  </a:lnTo>
                  <a:lnTo>
                    <a:pt x="534307" y="1828983"/>
                  </a:lnTo>
                  <a:lnTo>
                    <a:pt x="583778" y="1827650"/>
                  </a:lnTo>
                  <a:lnTo>
                    <a:pt x="633264" y="1827689"/>
                  </a:lnTo>
                  <a:lnTo>
                    <a:pt x="682733" y="1829101"/>
                  </a:lnTo>
                  <a:lnTo>
                    <a:pt x="732155" y="1831886"/>
                  </a:lnTo>
                  <a:lnTo>
                    <a:pt x="781499" y="1836044"/>
                  </a:lnTo>
                  <a:lnTo>
                    <a:pt x="830733" y="1841575"/>
                  </a:lnTo>
                  <a:lnTo>
                    <a:pt x="879827" y="1848480"/>
                  </a:lnTo>
                  <a:lnTo>
                    <a:pt x="928749" y="1856758"/>
                  </a:lnTo>
                  <a:lnTo>
                    <a:pt x="977468" y="1866410"/>
                  </a:lnTo>
                  <a:lnTo>
                    <a:pt x="1025954" y="1877436"/>
                  </a:lnTo>
                  <a:lnTo>
                    <a:pt x="1074174" y="1889836"/>
                  </a:lnTo>
                  <a:lnTo>
                    <a:pt x="1122099" y="1903610"/>
                  </a:lnTo>
                  <a:lnTo>
                    <a:pt x="1169696" y="1918759"/>
                  </a:lnTo>
                  <a:lnTo>
                    <a:pt x="1216935" y="1935283"/>
                  </a:lnTo>
                  <a:lnTo>
                    <a:pt x="1263785" y="1953182"/>
                  </a:lnTo>
                  <a:lnTo>
                    <a:pt x="1310215" y="1972455"/>
                  </a:lnTo>
                  <a:lnTo>
                    <a:pt x="1356193" y="1993105"/>
                  </a:lnTo>
                  <a:lnTo>
                    <a:pt x="1401688" y="2015129"/>
                  </a:lnTo>
                  <a:lnTo>
                    <a:pt x="1446670" y="2038530"/>
                  </a:lnTo>
                  <a:lnTo>
                    <a:pt x="1491108" y="2063306"/>
                  </a:lnTo>
                  <a:lnTo>
                    <a:pt x="1535211" y="2085459"/>
                  </a:lnTo>
                  <a:lnTo>
                    <a:pt x="1581103" y="2102073"/>
                  </a:lnTo>
                  <a:lnTo>
                    <a:pt x="1628274" y="2113149"/>
                  </a:lnTo>
                  <a:lnTo>
                    <a:pt x="1676212" y="2118687"/>
                  </a:lnTo>
                  <a:lnTo>
                    <a:pt x="1724406" y="2118687"/>
                  </a:lnTo>
                  <a:lnTo>
                    <a:pt x="1772344" y="2113149"/>
                  </a:lnTo>
                  <a:lnTo>
                    <a:pt x="1819515" y="2102073"/>
                  </a:lnTo>
                  <a:lnTo>
                    <a:pt x="1865408" y="2085459"/>
                  </a:lnTo>
                  <a:lnTo>
                    <a:pt x="1909511" y="2063306"/>
                  </a:lnTo>
                  <a:lnTo>
                    <a:pt x="1950929" y="2035926"/>
                  </a:lnTo>
                  <a:lnTo>
                    <a:pt x="1988313" y="2004510"/>
                  </a:lnTo>
                  <a:lnTo>
                    <a:pt x="2021437" y="1969410"/>
                  </a:lnTo>
                  <a:lnTo>
                    <a:pt x="2050080" y="1930978"/>
                  </a:lnTo>
                  <a:lnTo>
                    <a:pt x="2074016" y="1889564"/>
                  </a:lnTo>
                  <a:lnTo>
                    <a:pt x="2093023" y="1845522"/>
                  </a:lnTo>
                  <a:lnTo>
                    <a:pt x="2106876" y="1799202"/>
                  </a:lnTo>
                  <a:lnTo>
                    <a:pt x="2115352" y="1750956"/>
                  </a:lnTo>
                  <a:lnTo>
                    <a:pt x="2118227" y="1701135"/>
                  </a:lnTo>
                  <a:lnTo>
                    <a:pt x="2115384" y="1651315"/>
                  </a:lnTo>
                  <a:lnTo>
                    <a:pt x="2106988" y="1603069"/>
                  </a:lnTo>
                  <a:lnTo>
                    <a:pt x="2093239" y="1556749"/>
                  </a:lnTo>
                  <a:lnTo>
                    <a:pt x="2074336" y="1512706"/>
                  </a:lnTo>
                  <a:lnTo>
                    <a:pt x="2050479" y="1471293"/>
                  </a:lnTo>
                  <a:lnTo>
                    <a:pt x="2021869" y="1432860"/>
                  </a:lnTo>
                  <a:lnTo>
                    <a:pt x="1988704" y="1397760"/>
                  </a:lnTo>
                  <a:lnTo>
                    <a:pt x="1951185" y="1366344"/>
                  </a:lnTo>
                  <a:lnTo>
                    <a:pt x="1909511" y="1338964"/>
                  </a:lnTo>
                  <a:lnTo>
                    <a:pt x="1868336" y="1313235"/>
                  </a:lnTo>
                  <a:lnTo>
                    <a:pt x="1829512" y="1285069"/>
                  </a:lnTo>
                  <a:lnTo>
                    <a:pt x="1793111" y="1254591"/>
                  </a:lnTo>
                  <a:lnTo>
                    <a:pt x="1759206" y="1221928"/>
                  </a:lnTo>
                  <a:lnTo>
                    <a:pt x="1727868" y="1187206"/>
                  </a:lnTo>
                  <a:lnTo>
                    <a:pt x="1699172" y="1150550"/>
                  </a:lnTo>
                  <a:lnTo>
                    <a:pt x="1673188" y="1112087"/>
                  </a:lnTo>
                  <a:lnTo>
                    <a:pt x="1649989" y="1071943"/>
                  </a:lnTo>
                  <a:lnTo>
                    <a:pt x="1629649" y="1030243"/>
                  </a:lnTo>
                  <a:lnTo>
                    <a:pt x="1612239" y="987114"/>
                  </a:lnTo>
                  <a:lnTo>
                    <a:pt x="1597831" y="942682"/>
                  </a:lnTo>
                  <a:lnTo>
                    <a:pt x="1586500" y="897073"/>
                  </a:lnTo>
                  <a:lnTo>
                    <a:pt x="1578316" y="850412"/>
                  </a:lnTo>
                  <a:lnTo>
                    <a:pt x="1573352" y="802827"/>
                  </a:lnTo>
                  <a:lnTo>
                    <a:pt x="1571682" y="754442"/>
                  </a:lnTo>
                  <a:lnTo>
                    <a:pt x="1573352" y="706057"/>
                  </a:lnTo>
                  <a:lnTo>
                    <a:pt x="1578316" y="658471"/>
                  </a:lnTo>
                  <a:lnTo>
                    <a:pt x="1586500" y="611810"/>
                  </a:lnTo>
                  <a:lnTo>
                    <a:pt x="1597831" y="566201"/>
                  </a:lnTo>
                  <a:lnTo>
                    <a:pt x="1612239" y="521769"/>
                  </a:lnTo>
                  <a:lnTo>
                    <a:pt x="1629649" y="478640"/>
                  </a:lnTo>
                  <a:lnTo>
                    <a:pt x="1649989" y="436941"/>
                  </a:lnTo>
                  <a:lnTo>
                    <a:pt x="1673188" y="396796"/>
                  </a:lnTo>
                  <a:lnTo>
                    <a:pt x="1699172" y="358333"/>
                  </a:lnTo>
                  <a:lnTo>
                    <a:pt x="1727868" y="321678"/>
                  </a:lnTo>
                  <a:lnTo>
                    <a:pt x="1759206" y="286955"/>
                  </a:lnTo>
                  <a:lnTo>
                    <a:pt x="1793111" y="254292"/>
                  </a:lnTo>
                  <a:lnTo>
                    <a:pt x="1829512" y="223814"/>
                  </a:lnTo>
                  <a:lnTo>
                    <a:pt x="1868336" y="195648"/>
                  </a:lnTo>
                  <a:lnTo>
                    <a:pt x="1909511" y="169919"/>
                  </a:lnTo>
                  <a:lnTo>
                    <a:pt x="2183269" y="11651"/>
                  </a:lnTo>
                  <a:lnTo>
                    <a:pt x="2209480" y="0"/>
                  </a:lnTo>
                  <a:lnTo>
                    <a:pt x="2244552" y="34869"/>
                  </a:lnTo>
                  <a:lnTo>
                    <a:pt x="2275943" y="74585"/>
                  </a:lnTo>
                  <a:lnTo>
                    <a:pt x="2303001" y="117937"/>
                  </a:lnTo>
                  <a:lnTo>
                    <a:pt x="2325072" y="163712"/>
                  </a:lnTo>
                  <a:lnTo>
                    <a:pt x="2341505" y="210700"/>
                  </a:lnTo>
                  <a:lnTo>
                    <a:pt x="2335317" y="217072"/>
                  </a:lnTo>
                  <a:lnTo>
                    <a:pt x="2328400" y="223079"/>
                  </a:lnTo>
                  <a:lnTo>
                    <a:pt x="2320755" y="228723"/>
                  </a:lnTo>
                  <a:lnTo>
                    <a:pt x="2312382" y="234003"/>
                  </a:lnTo>
                  <a:lnTo>
                    <a:pt x="2038624" y="392271"/>
                  </a:lnTo>
                  <a:lnTo>
                    <a:pt x="1997206" y="419651"/>
                  </a:lnTo>
                  <a:lnTo>
                    <a:pt x="1959822" y="451067"/>
                  </a:lnTo>
                  <a:lnTo>
                    <a:pt x="1926697" y="486167"/>
                  </a:lnTo>
                  <a:lnTo>
                    <a:pt x="1898055" y="524599"/>
                  </a:lnTo>
                  <a:lnTo>
                    <a:pt x="1874118" y="566013"/>
                  </a:lnTo>
                  <a:lnTo>
                    <a:pt x="1855112" y="610055"/>
                  </a:lnTo>
                  <a:lnTo>
                    <a:pt x="1841259" y="656375"/>
                  </a:lnTo>
                  <a:lnTo>
                    <a:pt x="1832783" y="704621"/>
                  </a:lnTo>
                  <a:lnTo>
                    <a:pt x="1829908" y="754442"/>
                  </a:lnTo>
                  <a:lnTo>
                    <a:pt x="1832751" y="804262"/>
                  </a:lnTo>
                  <a:lnTo>
                    <a:pt x="1841147" y="852508"/>
                  </a:lnTo>
                  <a:lnTo>
                    <a:pt x="1854896" y="898828"/>
                  </a:lnTo>
                  <a:lnTo>
                    <a:pt x="1873799" y="942871"/>
                  </a:lnTo>
                  <a:lnTo>
                    <a:pt x="1897655" y="984284"/>
                  </a:lnTo>
                  <a:lnTo>
                    <a:pt x="1926266" y="1022716"/>
                  </a:lnTo>
                  <a:lnTo>
                    <a:pt x="1959431" y="1057816"/>
                  </a:lnTo>
                  <a:lnTo>
                    <a:pt x="1996950" y="1089232"/>
                  </a:lnTo>
                  <a:lnTo>
                    <a:pt x="2038624" y="1116613"/>
                  </a:lnTo>
                  <a:lnTo>
                    <a:pt x="2079798" y="1142160"/>
                  </a:lnTo>
                  <a:lnTo>
                    <a:pt x="2118618" y="1170171"/>
                  </a:lnTo>
                  <a:lnTo>
                    <a:pt x="2155008" y="1200520"/>
                  </a:lnTo>
                  <a:lnTo>
                    <a:pt x="2188892" y="1233079"/>
                  </a:lnTo>
                  <a:lnTo>
                    <a:pt x="2220194" y="1267724"/>
                  </a:lnTo>
                  <a:lnTo>
                    <a:pt x="2248839" y="1304328"/>
                  </a:lnTo>
                  <a:lnTo>
                    <a:pt x="2274750" y="1342765"/>
                  </a:lnTo>
                  <a:lnTo>
                    <a:pt x="2297851" y="1382909"/>
                  </a:lnTo>
                  <a:lnTo>
                    <a:pt x="2318067" y="1424635"/>
                  </a:lnTo>
                  <a:lnTo>
                    <a:pt x="2335321" y="1467815"/>
                  </a:lnTo>
                  <a:lnTo>
                    <a:pt x="2349538" y="1512325"/>
                  </a:lnTo>
                  <a:lnTo>
                    <a:pt x="2360641" y="1558038"/>
                  </a:lnTo>
                  <a:lnTo>
                    <a:pt x="2368555" y="1604828"/>
                  </a:lnTo>
                  <a:lnTo>
                    <a:pt x="2373204" y="1652569"/>
                  </a:lnTo>
                  <a:lnTo>
                    <a:pt x="2374511" y="1701135"/>
                  </a:lnTo>
                  <a:lnTo>
                    <a:pt x="2372840" y="1749520"/>
                  </a:lnTo>
                  <a:lnTo>
                    <a:pt x="2367877" y="1797106"/>
                  </a:lnTo>
                  <a:lnTo>
                    <a:pt x="2359693" y="1843767"/>
                  </a:lnTo>
                  <a:lnTo>
                    <a:pt x="2348361" y="1889376"/>
                  </a:lnTo>
                  <a:lnTo>
                    <a:pt x="2333954" y="1933808"/>
                  </a:lnTo>
                  <a:lnTo>
                    <a:pt x="2316544" y="1976937"/>
                  </a:lnTo>
                  <a:lnTo>
                    <a:pt x="2296204" y="2018636"/>
                  </a:lnTo>
                  <a:lnTo>
                    <a:pt x="2273005" y="2058780"/>
                  </a:lnTo>
                  <a:lnTo>
                    <a:pt x="2247021" y="2097243"/>
                  </a:lnTo>
                  <a:lnTo>
                    <a:pt x="2218324" y="2133899"/>
                  </a:lnTo>
                  <a:lnTo>
                    <a:pt x="2186987" y="2168622"/>
                  </a:lnTo>
                  <a:lnTo>
                    <a:pt x="2153082" y="2201285"/>
                  </a:lnTo>
                  <a:lnTo>
                    <a:pt x="2116681" y="2231762"/>
                  </a:lnTo>
                  <a:lnTo>
                    <a:pt x="2077857" y="2259929"/>
                  </a:lnTo>
                  <a:lnTo>
                    <a:pt x="2036682" y="2285658"/>
                  </a:lnTo>
                  <a:lnTo>
                    <a:pt x="1994477" y="2308133"/>
                  </a:lnTo>
                  <a:lnTo>
                    <a:pt x="1951084" y="2327397"/>
                  </a:lnTo>
                  <a:lnTo>
                    <a:pt x="1906684" y="2343450"/>
                  </a:lnTo>
                  <a:lnTo>
                    <a:pt x="1861461" y="2356293"/>
                  </a:lnTo>
                  <a:lnTo>
                    <a:pt x="1815597" y="2365925"/>
                  </a:lnTo>
                  <a:lnTo>
                    <a:pt x="1769277" y="2372346"/>
                  </a:lnTo>
                  <a:lnTo>
                    <a:pt x="1722681" y="2375557"/>
                  </a:lnTo>
                  <a:close/>
                </a:path>
              </a:pathLst>
            </a:custGeom>
            <a:solidFill>
              <a:srgbClr val="0C9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14255" y="5902399"/>
              <a:ext cx="1989455" cy="2524760"/>
            </a:xfrm>
            <a:custGeom>
              <a:avLst/>
              <a:gdLst/>
              <a:ahLst/>
              <a:cxnLst/>
              <a:rect l="l" t="t" r="r" b="b"/>
              <a:pathLst>
                <a:path w="1989455" h="2524759">
                  <a:moveTo>
                    <a:pt x="1289186" y="2524516"/>
                  </a:moveTo>
                  <a:lnTo>
                    <a:pt x="1289186" y="1412758"/>
                  </a:lnTo>
                  <a:lnTo>
                    <a:pt x="1060084" y="1013690"/>
                  </a:lnTo>
                  <a:lnTo>
                    <a:pt x="0" y="401009"/>
                  </a:lnTo>
                  <a:lnTo>
                    <a:pt x="695073" y="0"/>
                  </a:lnTo>
                  <a:lnTo>
                    <a:pt x="1755158" y="611709"/>
                  </a:lnTo>
                  <a:lnTo>
                    <a:pt x="1989114" y="1008835"/>
                  </a:lnTo>
                  <a:lnTo>
                    <a:pt x="1989114" y="2120593"/>
                  </a:lnTo>
                  <a:lnTo>
                    <a:pt x="1289186" y="2524516"/>
                  </a:lnTo>
                  <a:close/>
                </a:path>
              </a:pathLst>
            </a:custGeom>
            <a:solidFill>
              <a:srgbClr val="FFC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385152" y="6304380"/>
              <a:ext cx="1517650" cy="2256155"/>
            </a:xfrm>
            <a:custGeom>
              <a:avLst/>
              <a:gdLst/>
              <a:ahLst/>
              <a:cxnLst/>
              <a:rect l="l" t="t" r="r" b="b"/>
              <a:pathLst>
                <a:path w="1517650" h="2256154">
                  <a:moveTo>
                    <a:pt x="1289187" y="2255558"/>
                  </a:moveTo>
                  <a:lnTo>
                    <a:pt x="570814" y="1840955"/>
                  </a:lnTo>
                  <a:lnTo>
                    <a:pt x="1087266" y="1542867"/>
                  </a:lnTo>
                  <a:lnTo>
                    <a:pt x="1087266" y="1061267"/>
                  </a:lnTo>
                  <a:lnTo>
                    <a:pt x="1015429" y="1031167"/>
                  </a:lnTo>
                  <a:lnTo>
                    <a:pt x="388309" y="1393338"/>
                  </a:lnTo>
                  <a:lnTo>
                    <a:pt x="353464" y="1419352"/>
                  </a:lnTo>
                  <a:lnTo>
                    <a:pt x="322476" y="1454186"/>
                  </a:lnTo>
                  <a:lnTo>
                    <a:pt x="296449" y="1495654"/>
                  </a:lnTo>
                  <a:lnTo>
                    <a:pt x="276490" y="1541573"/>
                  </a:lnTo>
                  <a:lnTo>
                    <a:pt x="263704" y="1589757"/>
                  </a:lnTo>
                  <a:lnTo>
                    <a:pt x="259196" y="1638022"/>
                  </a:lnTo>
                  <a:lnTo>
                    <a:pt x="259196" y="1660354"/>
                  </a:lnTo>
                  <a:lnTo>
                    <a:pt x="229102" y="1642877"/>
                  </a:lnTo>
                  <a:lnTo>
                    <a:pt x="101931" y="1423438"/>
                  </a:lnTo>
                  <a:lnTo>
                    <a:pt x="489269" y="1200116"/>
                  </a:lnTo>
                  <a:lnTo>
                    <a:pt x="489269" y="718516"/>
                  </a:lnTo>
                  <a:lnTo>
                    <a:pt x="417432" y="688415"/>
                  </a:lnTo>
                  <a:lnTo>
                    <a:pt x="0" y="929216"/>
                  </a:lnTo>
                  <a:lnTo>
                    <a:pt x="0" y="129138"/>
                  </a:lnTo>
                  <a:lnTo>
                    <a:pt x="228131" y="0"/>
                  </a:lnTo>
                  <a:lnTo>
                    <a:pt x="1288216" y="611709"/>
                  </a:lnTo>
                  <a:lnTo>
                    <a:pt x="1517318" y="1004951"/>
                  </a:lnTo>
                  <a:lnTo>
                    <a:pt x="1517318" y="2125448"/>
                  </a:lnTo>
                  <a:lnTo>
                    <a:pt x="1289187" y="2255558"/>
                  </a:lnTo>
                  <a:close/>
                </a:path>
              </a:pathLst>
            </a:custGeom>
            <a:solidFill>
              <a:srgbClr val="61A2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38576" y="7060764"/>
              <a:ext cx="1310640" cy="1131570"/>
            </a:xfrm>
            <a:custGeom>
              <a:avLst/>
              <a:gdLst/>
              <a:ahLst/>
              <a:cxnLst/>
              <a:rect l="l" t="t" r="r" b="b"/>
              <a:pathLst>
                <a:path w="1310640" h="1131570">
                  <a:moveTo>
                    <a:pt x="81141" y="789443"/>
                  </a:moveTo>
                  <a:lnTo>
                    <a:pt x="48647" y="785885"/>
                  </a:lnTo>
                  <a:lnTo>
                    <a:pt x="22956" y="766575"/>
                  </a:lnTo>
                  <a:lnTo>
                    <a:pt x="6073" y="732956"/>
                  </a:lnTo>
                  <a:lnTo>
                    <a:pt x="0" y="686474"/>
                  </a:lnTo>
                  <a:lnTo>
                    <a:pt x="0" y="569957"/>
                  </a:lnTo>
                  <a:lnTo>
                    <a:pt x="6073" y="516508"/>
                  </a:lnTo>
                  <a:lnTo>
                    <a:pt x="22956" y="463477"/>
                  </a:lnTo>
                  <a:lnTo>
                    <a:pt x="48647" y="414548"/>
                  </a:lnTo>
                  <a:lnTo>
                    <a:pt x="81141" y="373403"/>
                  </a:lnTo>
                  <a:lnTo>
                    <a:pt x="118434" y="343722"/>
                  </a:lnTo>
                  <a:lnTo>
                    <a:pt x="713518" y="0"/>
                  </a:lnTo>
                  <a:lnTo>
                    <a:pt x="713518" y="432080"/>
                  </a:lnTo>
                  <a:lnTo>
                    <a:pt x="118434" y="775803"/>
                  </a:lnTo>
                  <a:lnTo>
                    <a:pt x="81141" y="789443"/>
                  </a:lnTo>
                  <a:close/>
                </a:path>
                <a:path w="1310640" h="1131570">
                  <a:moveTo>
                    <a:pt x="678166" y="1131224"/>
                  </a:moveTo>
                  <a:lnTo>
                    <a:pt x="645673" y="1127666"/>
                  </a:lnTo>
                  <a:lnTo>
                    <a:pt x="619982" y="1108355"/>
                  </a:lnTo>
                  <a:lnTo>
                    <a:pt x="603098" y="1074737"/>
                  </a:lnTo>
                  <a:lnTo>
                    <a:pt x="597025" y="1028254"/>
                  </a:lnTo>
                  <a:lnTo>
                    <a:pt x="597025" y="911738"/>
                  </a:lnTo>
                  <a:lnTo>
                    <a:pt x="603098" y="858288"/>
                  </a:lnTo>
                  <a:lnTo>
                    <a:pt x="619982" y="805258"/>
                  </a:lnTo>
                  <a:lnTo>
                    <a:pt x="645673" y="756329"/>
                  </a:lnTo>
                  <a:lnTo>
                    <a:pt x="678166" y="715183"/>
                  </a:lnTo>
                  <a:lnTo>
                    <a:pt x="715460" y="685503"/>
                  </a:lnTo>
                  <a:lnTo>
                    <a:pt x="1310544" y="341780"/>
                  </a:lnTo>
                  <a:lnTo>
                    <a:pt x="1310544" y="773861"/>
                  </a:lnTo>
                  <a:lnTo>
                    <a:pt x="715460" y="1117584"/>
                  </a:lnTo>
                  <a:lnTo>
                    <a:pt x="678166" y="1131224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45376" y="4696459"/>
              <a:ext cx="4857750" cy="3886200"/>
            </a:xfrm>
            <a:custGeom>
              <a:avLst/>
              <a:gdLst/>
              <a:ahLst/>
              <a:cxnLst/>
              <a:rect l="l" t="t" r="r" b="b"/>
              <a:pathLst>
                <a:path w="4857750" h="3886200">
                  <a:moveTo>
                    <a:pt x="420344" y="2794000"/>
                  </a:moveTo>
                  <a:lnTo>
                    <a:pt x="412013" y="2755900"/>
                  </a:lnTo>
                  <a:lnTo>
                    <a:pt x="389407" y="2730500"/>
                  </a:lnTo>
                  <a:lnTo>
                    <a:pt x="356044" y="2717800"/>
                  </a:lnTo>
                  <a:lnTo>
                    <a:pt x="274548" y="2768600"/>
                  </a:lnTo>
                  <a:lnTo>
                    <a:pt x="241236" y="2819400"/>
                  </a:lnTo>
                  <a:lnTo>
                    <a:pt x="218846" y="2870200"/>
                  </a:lnTo>
                  <a:lnTo>
                    <a:pt x="210654" y="2921000"/>
                  </a:lnTo>
                  <a:lnTo>
                    <a:pt x="218846" y="2959100"/>
                  </a:lnTo>
                  <a:lnTo>
                    <a:pt x="241236" y="2984500"/>
                  </a:lnTo>
                  <a:lnTo>
                    <a:pt x="274548" y="2997200"/>
                  </a:lnTo>
                  <a:lnTo>
                    <a:pt x="356450" y="2946400"/>
                  </a:lnTo>
                  <a:lnTo>
                    <a:pt x="389763" y="2895600"/>
                  </a:lnTo>
                  <a:lnTo>
                    <a:pt x="412153" y="2844800"/>
                  </a:lnTo>
                  <a:lnTo>
                    <a:pt x="420344" y="2794000"/>
                  </a:lnTo>
                  <a:close/>
                </a:path>
                <a:path w="4857750" h="3886200">
                  <a:moveTo>
                    <a:pt x="1017371" y="3136900"/>
                  </a:moveTo>
                  <a:lnTo>
                    <a:pt x="1009180" y="3098800"/>
                  </a:lnTo>
                  <a:lnTo>
                    <a:pt x="986790" y="3073400"/>
                  </a:lnTo>
                  <a:lnTo>
                    <a:pt x="953477" y="3060700"/>
                  </a:lnTo>
                  <a:lnTo>
                    <a:pt x="912533" y="3073400"/>
                  </a:lnTo>
                  <a:lnTo>
                    <a:pt x="871575" y="3111500"/>
                  </a:lnTo>
                  <a:lnTo>
                    <a:pt x="838263" y="3162300"/>
                  </a:lnTo>
                  <a:lnTo>
                    <a:pt x="815873" y="3213100"/>
                  </a:lnTo>
                  <a:lnTo>
                    <a:pt x="807681" y="3263900"/>
                  </a:lnTo>
                  <a:lnTo>
                    <a:pt x="815873" y="3302000"/>
                  </a:lnTo>
                  <a:lnTo>
                    <a:pt x="838263" y="3327400"/>
                  </a:lnTo>
                  <a:lnTo>
                    <a:pt x="871575" y="3327400"/>
                  </a:lnTo>
                  <a:lnTo>
                    <a:pt x="912533" y="3314700"/>
                  </a:lnTo>
                  <a:lnTo>
                    <a:pt x="953477" y="3289300"/>
                  </a:lnTo>
                  <a:lnTo>
                    <a:pt x="986790" y="3238500"/>
                  </a:lnTo>
                  <a:lnTo>
                    <a:pt x="1009180" y="3187700"/>
                  </a:lnTo>
                  <a:lnTo>
                    <a:pt x="1017371" y="3136900"/>
                  </a:lnTo>
                  <a:close/>
                </a:path>
                <a:path w="4857750" h="3886200">
                  <a:moveTo>
                    <a:pt x="4857750" y="1803400"/>
                  </a:moveTo>
                  <a:lnTo>
                    <a:pt x="4855299" y="1752600"/>
                  </a:lnTo>
                  <a:lnTo>
                    <a:pt x="4849558" y="1701800"/>
                  </a:lnTo>
                  <a:lnTo>
                    <a:pt x="4840579" y="1651000"/>
                  </a:lnTo>
                  <a:lnTo>
                    <a:pt x="4828438" y="1600200"/>
                  </a:lnTo>
                  <a:lnTo>
                    <a:pt x="4813198" y="1562100"/>
                  </a:lnTo>
                  <a:lnTo>
                    <a:pt x="4810188" y="1553730"/>
                  </a:lnTo>
                  <a:lnTo>
                    <a:pt x="4810188" y="1803400"/>
                  </a:lnTo>
                  <a:lnTo>
                    <a:pt x="4808512" y="1854200"/>
                  </a:lnTo>
                  <a:lnTo>
                    <a:pt x="4803165" y="1892300"/>
                  </a:lnTo>
                  <a:lnTo>
                    <a:pt x="4794224" y="1943100"/>
                  </a:lnTo>
                  <a:lnTo>
                    <a:pt x="4781778" y="1993900"/>
                  </a:lnTo>
                  <a:lnTo>
                    <a:pt x="4765903" y="2044700"/>
                  </a:lnTo>
                  <a:lnTo>
                    <a:pt x="4746701" y="2082800"/>
                  </a:lnTo>
                  <a:lnTo>
                    <a:pt x="4724273" y="2120900"/>
                  </a:lnTo>
                  <a:lnTo>
                    <a:pt x="4698682" y="2171700"/>
                  </a:lnTo>
                  <a:lnTo>
                    <a:pt x="4670031" y="2209800"/>
                  </a:lnTo>
                  <a:lnTo>
                    <a:pt x="4638421" y="2247900"/>
                  </a:lnTo>
                  <a:lnTo>
                    <a:pt x="4603915" y="2273300"/>
                  </a:lnTo>
                  <a:lnTo>
                    <a:pt x="4566615" y="2311400"/>
                  </a:lnTo>
                  <a:lnTo>
                    <a:pt x="4526623" y="2336800"/>
                  </a:lnTo>
                  <a:lnTo>
                    <a:pt x="4484001" y="2362200"/>
                  </a:lnTo>
                  <a:lnTo>
                    <a:pt x="4440034" y="2387600"/>
                  </a:lnTo>
                  <a:lnTo>
                    <a:pt x="4394835" y="2413000"/>
                  </a:lnTo>
                  <a:lnTo>
                    <a:pt x="4253789" y="2451100"/>
                  </a:lnTo>
                  <a:lnTo>
                    <a:pt x="4060888" y="2451100"/>
                  </a:lnTo>
                  <a:lnTo>
                    <a:pt x="3919842" y="2413000"/>
                  </a:lnTo>
                  <a:lnTo>
                    <a:pt x="3874630" y="2387600"/>
                  </a:lnTo>
                  <a:lnTo>
                    <a:pt x="3786213" y="2336800"/>
                  </a:lnTo>
                  <a:lnTo>
                    <a:pt x="3741115" y="2324100"/>
                  </a:lnTo>
                  <a:lnTo>
                    <a:pt x="3649218" y="2273300"/>
                  </a:lnTo>
                  <a:lnTo>
                    <a:pt x="3602482" y="2260600"/>
                  </a:lnTo>
                  <a:lnTo>
                    <a:pt x="3555288" y="2235200"/>
                  </a:lnTo>
                  <a:lnTo>
                    <a:pt x="3459696" y="2209800"/>
                  </a:lnTo>
                  <a:lnTo>
                    <a:pt x="3362756" y="2184400"/>
                  </a:lnTo>
                  <a:lnTo>
                    <a:pt x="3313887" y="2184400"/>
                  </a:lnTo>
                  <a:lnTo>
                    <a:pt x="3264814" y="2171700"/>
                  </a:lnTo>
                  <a:lnTo>
                    <a:pt x="3215563" y="2171700"/>
                  </a:lnTo>
                  <a:lnTo>
                    <a:pt x="3166199" y="2159000"/>
                  </a:lnTo>
                  <a:lnTo>
                    <a:pt x="2968307" y="2159000"/>
                  </a:lnTo>
                  <a:lnTo>
                    <a:pt x="2918955" y="2171700"/>
                  </a:lnTo>
                  <a:lnTo>
                    <a:pt x="2869717" y="2171700"/>
                  </a:lnTo>
                  <a:lnTo>
                    <a:pt x="2820657" y="2184400"/>
                  </a:lnTo>
                  <a:lnTo>
                    <a:pt x="2771800" y="2184400"/>
                  </a:lnTo>
                  <a:lnTo>
                    <a:pt x="2579344" y="2235200"/>
                  </a:lnTo>
                  <a:lnTo>
                    <a:pt x="2579344" y="2209800"/>
                  </a:lnTo>
                  <a:lnTo>
                    <a:pt x="2536634" y="2134146"/>
                  </a:lnTo>
                  <a:lnTo>
                    <a:pt x="2536634" y="2247900"/>
                  </a:lnTo>
                  <a:lnTo>
                    <a:pt x="2536634" y="2292464"/>
                  </a:lnTo>
                  <a:lnTo>
                    <a:pt x="2536634" y="3302000"/>
                  </a:lnTo>
                  <a:lnTo>
                    <a:pt x="2292477" y="3443541"/>
                  </a:lnTo>
                  <a:lnTo>
                    <a:pt x="2536634" y="3199346"/>
                  </a:lnTo>
                  <a:lnTo>
                    <a:pt x="2536634" y="3190608"/>
                  </a:lnTo>
                  <a:lnTo>
                    <a:pt x="2271699" y="3455593"/>
                  </a:lnTo>
                  <a:lnTo>
                    <a:pt x="1987651" y="3620262"/>
                  </a:lnTo>
                  <a:lnTo>
                    <a:pt x="2536634" y="3071177"/>
                  </a:lnTo>
                  <a:lnTo>
                    <a:pt x="2536634" y="3062440"/>
                  </a:lnTo>
                  <a:lnTo>
                    <a:pt x="1966861" y="3632314"/>
                  </a:lnTo>
                  <a:lnTo>
                    <a:pt x="1879422" y="3683000"/>
                  </a:lnTo>
                  <a:lnTo>
                    <a:pt x="1879422" y="3600348"/>
                  </a:lnTo>
                  <a:lnTo>
                    <a:pt x="2536634" y="2943009"/>
                  </a:lnTo>
                  <a:lnTo>
                    <a:pt x="2536634" y="2934271"/>
                  </a:lnTo>
                  <a:lnTo>
                    <a:pt x="1879422" y="3591610"/>
                  </a:lnTo>
                  <a:lnTo>
                    <a:pt x="1879422" y="3471214"/>
                  </a:lnTo>
                  <a:lnTo>
                    <a:pt x="2536634" y="2813875"/>
                  </a:lnTo>
                  <a:lnTo>
                    <a:pt x="2536634" y="2805138"/>
                  </a:lnTo>
                  <a:lnTo>
                    <a:pt x="1879422" y="3462477"/>
                  </a:lnTo>
                  <a:lnTo>
                    <a:pt x="1879422" y="3343046"/>
                  </a:lnTo>
                  <a:lnTo>
                    <a:pt x="2536634" y="2685707"/>
                  </a:lnTo>
                  <a:lnTo>
                    <a:pt x="2536634" y="2676956"/>
                  </a:lnTo>
                  <a:lnTo>
                    <a:pt x="1879422" y="3334308"/>
                  </a:lnTo>
                  <a:lnTo>
                    <a:pt x="1879422" y="3214878"/>
                  </a:lnTo>
                  <a:lnTo>
                    <a:pt x="2536634" y="2557538"/>
                  </a:lnTo>
                  <a:lnTo>
                    <a:pt x="2536634" y="2548801"/>
                  </a:lnTo>
                  <a:lnTo>
                    <a:pt x="1879422" y="3206140"/>
                  </a:lnTo>
                  <a:lnTo>
                    <a:pt x="1879422" y="3086709"/>
                  </a:lnTo>
                  <a:lnTo>
                    <a:pt x="2536634" y="2429370"/>
                  </a:lnTo>
                  <a:lnTo>
                    <a:pt x="2536634" y="2420632"/>
                  </a:lnTo>
                  <a:lnTo>
                    <a:pt x="1879422" y="3077972"/>
                  </a:lnTo>
                  <a:lnTo>
                    <a:pt x="1879422" y="2958541"/>
                  </a:lnTo>
                  <a:lnTo>
                    <a:pt x="2536634" y="2301202"/>
                  </a:lnTo>
                  <a:lnTo>
                    <a:pt x="2536634" y="2292464"/>
                  </a:lnTo>
                  <a:lnTo>
                    <a:pt x="1879422" y="2949803"/>
                  </a:lnTo>
                  <a:lnTo>
                    <a:pt x="1879422" y="2830372"/>
                  </a:lnTo>
                  <a:lnTo>
                    <a:pt x="2358580" y="2351125"/>
                  </a:lnTo>
                  <a:lnTo>
                    <a:pt x="2536634" y="2247900"/>
                  </a:lnTo>
                  <a:lnTo>
                    <a:pt x="2536634" y="2134146"/>
                  </a:lnTo>
                  <a:lnTo>
                    <a:pt x="2528862" y="2120366"/>
                  </a:lnTo>
                  <a:lnTo>
                    <a:pt x="2528862" y="2197100"/>
                  </a:lnTo>
                  <a:lnTo>
                    <a:pt x="2490495" y="2219185"/>
                  </a:lnTo>
                  <a:lnTo>
                    <a:pt x="2522766" y="2186914"/>
                  </a:lnTo>
                  <a:lnTo>
                    <a:pt x="2528862" y="2197100"/>
                  </a:lnTo>
                  <a:lnTo>
                    <a:pt x="2528862" y="2120366"/>
                  </a:lnTo>
                  <a:lnTo>
                    <a:pt x="2519489" y="2103767"/>
                  </a:lnTo>
                  <a:lnTo>
                    <a:pt x="2519489" y="2181441"/>
                  </a:lnTo>
                  <a:lnTo>
                    <a:pt x="2469921" y="2231021"/>
                  </a:lnTo>
                  <a:lnTo>
                    <a:pt x="2337790" y="2307069"/>
                  </a:lnTo>
                  <a:lnTo>
                    <a:pt x="2337790" y="2363178"/>
                  </a:lnTo>
                  <a:lnTo>
                    <a:pt x="1879422" y="2821635"/>
                  </a:lnTo>
                  <a:lnTo>
                    <a:pt x="1879422" y="2701239"/>
                  </a:lnTo>
                  <a:lnTo>
                    <a:pt x="2051456" y="2529167"/>
                  </a:lnTo>
                  <a:lnTo>
                    <a:pt x="2337790" y="2363178"/>
                  </a:lnTo>
                  <a:lnTo>
                    <a:pt x="2337790" y="2307069"/>
                  </a:lnTo>
                  <a:lnTo>
                    <a:pt x="2186432" y="2394166"/>
                  </a:lnTo>
                  <a:lnTo>
                    <a:pt x="2474442" y="2106091"/>
                  </a:lnTo>
                  <a:lnTo>
                    <a:pt x="2519489" y="2181441"/>
                  </a:lnTo>
                  <a:lnTo>
                    <a:pt x="2519489" y="2103767"/>
                  </a:lnTo>
                  <a:lnTo>
                    <a:pt x="2486152" y="2044700"/>
                  </a:lnTo>
                  <a:lnTo>
                    <a:pt x="2627592" y="2006600"/>
                  </a:lnTo>
                  <a:lnTo>
                    <a:pt x="2771673" y="1968500"/>
                  </a:lnTo>
                  <a:lnTo>
                    <a:pt x="2820124" y="1968500"/>
                  </a:lnTo>
                  <a:lnTo>
                    <a:pt x="2868701" y="1955800"/>
                  </a:lnTo>
                  <a:lnTo>
                    <a:pt x="2966161" y="1955800"/>
                  </a:lnTo>
                  <a:lnTo>
                    <a:pt x="3014967" y="1943100"/>
                  </a:lnTo>
                  <a:lnTo>
                    <a:pt x="3114078" y="1943100"/>
                  </a:lnTo>
                  <a:lnTo>
                    <a:pt x="3164357" y="1955800"/>
                  </a:lnTo>
                  <a:lnTo>
                    <a:pt x="3264674" y="1955800"/>
                  </a:lnTo>
                  <a:lnTo>
                    <a:pt x="3314649" y="1968500"/>
                  </a:lnTo>
                  <a:lnTo>
                    <a:pt x="3364446" y="1968500"/>
                  </a:lnTo>
                  <a:lnTo>
                    <a:pt x="3609733" y="2032000"/>
                  </a:lnTo>
                  <a:lnTo>
                    <a:pt x="3657803" y="2057400"/>
                  </a:lnTo>
                  <a:lnTo>
                    <a:pt x="3705466" y="2070100"/>
                  </a:lnTo>
                  <a:lnTo>
                    <a:pt x="3752685" y="2095500"/>
                  </a:lnTo>
                  <a:lnTo>
                    <a:pt x="3799433" y="2108200"/>
                  </a:lnTo>
                  <a:lnTo>
                    <a:pt x="3891369" y="2159000"/>
                  </a:lnTo>
                  <a:lnTo>
                    <a:pt x="3936492" y="2184400"/>
                  </a:lnTo>
                  <a:lnTo>
                    <a:pt x="3982885" y="2209800"/>
                  </a:lnTo>
                  <a:lnTo>
                    <a:pt x="4080700" y="2235200"/>
                  </a:lnTo>
                  <a:lnTo>
                    <a:pt x="4232033" y="2235200"/>
                  </a:lnTo>
                  <a:lnTo>
                    <a:pt x="4329849" y="2209800"/>
                  </a:lnTo>
                  <a:lnTo>
                    <a:pt x="4353039" y="2197100"/>
                  </a:lnTo>
                  <a:lnTo>
                    <a:pt x="4376242" y="2184400"/>
                  </a:lnTo>
                  <a:lnTo>
                    <a:pt x="4420082" y="2146300"/>
                  </a:lnTo>
                  <a:lnTo>
                    <a:pt x="4459529" y="2120900"/>
                  </a:lnTo>
                  <a:lnTo>
                    <a:pt x="4494390" y="2082800"/>
                  </a:lnTo>
                  <a:lnTo>
                    <a:pt x="4524464" y="2044700"/>
                  </a:lnTo>
                  <a:lnTo>
                    <a:pt x="4549533" y="1993900"/>
                  </a:lnTo>
                  <a:lnTo>
                    <a:pt x="4569396" y="1955800"/>
                  </a:lnTo>
                  <a:lnTo>
                    <a:pt x="4583836" y="1905000"/>
                  </a:lnTo>
                  <a:lnTo>
                    <a:pt x="4592650" y="1854200"/>
                  </a:lnTo>
                  <a:lnTo>
                    <a:pt x="4595647" y="1803400"/>
                  </a:lnTo>
                  <a:lnTo>
                    <a:pt x="4592625" y="1752600"/>
                  </a:lnTo>
                  <a:lnTo>
                    <a:pt x="4583722" y="1701800"/>
                  </a:lnTo>
                  <a:lnTo>
                    <a:pt x="4569180" y="1651000"/>
                  </a:lnTo>
                  <a:lnTo>
                    <a:pt x="4549216" y="1600200"/>
                  </a:lnTo>
                  <a:lnTo>
                    <a:pt x="4524070" y="1562100"/>
                  </a:lnTo>
                  <a:lnTo>
                    <a:pt x="4493958" y="1524000"/>
                  </a:lnTo>
                  <a:lnTo>
                    <a:pt x="4459135" y="1485900"/>
                  </a:lnTo>
                  <a:lnTo>
                    <a:pt x="4419816" y="1447800"/>
                  </a:lnTo>
                  <a:lnTo>
                    <a:pt x="4376242" y="1422400"/>
                  </a:lnTo>
                  <a:lnTo>
                    <a:pt x="4333633" y="1397000"/>
                  </a:lnTo>
                  <a:lnTo>
                    <a:pt x="4293628" y="1358900"/>
                  </a:lnTo>
                  <a:lnTo>
                    <a:pt x="4256329" y="1333500"/>
                  </a:lnTo>
                  <a:lnTo>
                    <a:pt x="4221810" y="1295400"/>
                  </a:lnTo>
                  <a:lnTo>
                    <a:pt x="4190174" y="1257300"/>
                  </a:lnTo>
                  <a:lnTo>
                    <a:pt x="4161485" y="1219200"/>
                  </a:lnTo>
                  <a:lnTo>
                    <a:pt x="4135856" y="1181100"/>
                  </a:lnTo>
                  <a:lnTo>
                    <a:pt x="4113365" y="1143000"/>
                  </a:lnTo>
                  <a:lnTo>
                    <a:pt x="4094086" y="1092200"/>
                  </a:lnTo>
                  <a:lnTo>
                    <a:pt x="4078122" y="1054100"/>
                  </a:lnTo>
                  <a:lnTo>
                    <a:pt x="4065549" y="1003300"/>
                  </a:lnTo>
                  <a:lnTo>
                    <a:pt x="4056469" y="952500"/>
                  </a:lnTo>
                  <a:lnTo>
                    <a:pt x="4050957" y="901700"/>
                  </a:lnTo>
                  <a:lnTo>
                    <a:pt x="4049090" y="850900"/>
                  </a:lnTo>
                  <a:lnTo>
                    <a:pt x="4050957" y="800100"/>
                  </a:lnTo>
                  <a:lnTo>
                    <a:pt x="4056469" y="749300"/>
                  </a:lnTo>
                  <a:lnTo>
                    <a:pt x="4065549" y="711200"/>
                  </a:lnTo>
                  <a:lnTo>
                    <a:pt x="4078122" y="660400"/>
                  </a:lnTo>
                  <a:lnTo>
                    <a:pt x="4094086" y="609600"/>
                  </a:lnTo>
                  <a:lnTo>
                    <a:pt x="4113365" y="571500"/>
                  </a:lnTo>
                  <a:lnTo>
                    <a:pt x="4135856" y="520700"/>
                  </a:lnTo>
                  <a:lnTo>
                    <a:pt x="4161485" y="482600"/>
                  </a:lnTo>
                  <a:lnTo>
                    <a:pt x="4190174" y="444500"/>
                  </a:lnTo>
                  <a:lnTo>
                    <a:pt x="4221810" y="406400"/>
                  </a:lnTo>
                  <a:lnTo>
                    <a:pt x="4256329" y="381000"/>
                  </a:lnTo>
                  <a:lnTo>
                    <a:pt x="4293628" y="342900"/>
                  </a:lnTo>
                  <a:lnTo>
                    <a:pt x="4333633" y="317500"/>
                  </a:lnTo>
                  <a:lnTo>
                    <a:pt x="4650003" y="127000"/>
                  </a:lnTo>
                  <a:lnTo>
                    <a:pt x="4666627" y="127000"/>
                  </a:lnTo>
                  <a:lnTo>
                    <a:pt x="4675263" y="114300"/>
                  </a:lnTo>
                  <a:lnTo>
                    <a:pt x="4683976" y="114300"/>
                  </a:lnTo>
                  <a:lnTo>
                    <a:pt x="4716615" y="152400"/>
                  </a:lnTo>
                  <a:lnTo>
                    <a:pt x="4745507" y="190500"/>
                  </a:lnTo>
                  <a:lnTo>
                    <a:pt x="4769853" y="241300"/>
                  </a:lnTo>
                  <a:lnTo>
                    <a:pt x="4788827" y="279400"/>
                  </a:lnTo>
                  <a:lnTo>
                    <a:pt x="4736947" y="317500"/>
                  </a:lnTo>
                  <a:lnTo>
                    <a:pt x="4632287" y="381000"/>
                  </a:lnTo>
                  <a:lnTo>
                    <a:pt x="4529442" y="444500"/>
                  </a:lnTo>
                  <a:lnTo>
                    <a:pt x="4483036" y="469900"/>
                  </a:lnTo>
                  <a:lnTo>
                    <a:pt x="4439196" y="495300"/>
                  </a:lnTo>
                  <a:lnTo>
                    <a:pt x="4399750" y="533400"/>
                  </a:lnTo>
                  <a:lnTo>
                    <a:pt x="4364888" y="571500"/>
                  </a:lnTo>
                  <a:lnTo>
                    <a:pt x="4334815" y="609600"/>
                  </a:lnTo>
                  <a:lnTo>
                    <a:pt x="4309745" y="647700"/>
                  </a:lnTo>
                  <a:lnTo>
                    <a:pt x="4289882" y="698500"/>
                  </a:lnTo>
                  <a:lnTo>
                    <a:pt x="4275442" y="749300"/>
                  </a:lnTo>
                  <a:lnTo>
                    <a:pt x="4266616" y="800100"/>
                  </a:lnTo>
                  <a:lnTo>
                    <a:pt x="4263631" y="850900"/>
                  </a:lnTo>
                  <a:lnTo>
                    <a:pt x="4266654" y="901700"/>
                  </a:lnTo>
                  <a:lnTo>
                    <a:pt x="4275556" y="952500"/>
                  </a:lnTo>
                  <a:lnTo>
                    <a:pt x="4290098" y="1003300"/>
                  </a:lnTo>
                  <a:lnTo>
                    <a:pt x="4310062" y="1054100"/>
                  </a:lnTo>
                  <a:lnTo>
                    <a:pt x="4335208" y="1092200"/>
                  </a:lnTo>
                  <a:lnTo>
                    <a:pt x="4365320" y="1130300"/>
                  </a:lnTo>
                  <a:lnTo>
                    <a:pt x="4400143" y="1168400"/>
                  </a:lnTo>
                  <a:lnTo>
                    <a:pt x="4439463" y="1206500"/>
                  </a:lnTo>
                  <a:lnTo>
                    <a:pt x="4483036" y="1231900"/>
                  </a:lnTo>
                  <a:lnTo>
                    <a:pt x="4525645" y="1257300"/>
                  </a:lnTo>
                  <a:lnTo>
                    <a:pt x="4565650" y="1282700"/>
                  </a:lnTo>
                  <a:lnTo>
                    <a:pt x="4602950" y="1320800"/>
                  </a:lnTo>
                  <a:lnTo>
                    <a:pt x="4637468" y="1358900"/>
                  </a:lnTo>
                  <a:lnTo>
                    <a:pt x="4669104" y="1397000"/>
                  </a:lnTo>
                  <a:lnTo>
                    <a:pt x="4697793" y="1435100"/>
                  </a:lnTo>
                  <a:lnTo>
                    <a:pt x="4723422" y="1473200"/>
                  </a:lnTo>
                  <a:lnTo>
                    <a:pt x="4745914" y="1511300"/>
                  </a:lnTo>
                  <a:lnTo>
                    <a:pt x="4765192" y="1562100"/>
                  </a:lnTo>
                  <a:lnTo>
                    <a:pt x="4781156" y="1600200"/>
                  </a:lnTo>
                  <a:lnTo>
                    <a:pt x="4793729" y="1651000"/>
                  </a:lnTo>
                  <a:lnTo>
                    <a:pt x="4802810" y="1701800"/>
                  </a:lnTo>
                  <a:lnTo>
                    <a:pt x="4808321" y="1752600"/>
                  </a:lnTo>
                  <a:lnTo>
                    <a:pt x="4810188" y="1803400"/>
                  </a:lnTo>
                  <a:lnTo>
                    <a:pt x="4810188" y="1553730"/>
                  </a:lnTo>
                  <a:lnTo>
                    <a:pt x="4794936" y="1511300"/>
                  </a:lnTo>
                  <a:lnTo>
                    <a:pt x="4773714" y="1473200"/>
                  </a:lnTo>
                  <a:lnTo>
                    <a:pt x="4749584" y="1435100"/>
                  </a:lnTo>
                  <a:lnTo>
                    <a:pt x="4722647" y="1384300"/>
                  </a:lnTo>
                  <a:lnTo>
                    <a:pt x="4692929" y="1346200"/>
                  </a:lnTo>
                  <a:lnTo>
                    <a:pt x="4660531" y="1320800"/>
                  </a:lnTo>
                  <a:lnTo>
                    <a:pt x="4625505" y="1282700"/>
                  </a:lnTo>
                  <a:lnTo>
                    <a:pt x="4587926" y="1257300"/>
                  </a:lnTo>
                  <a:lnTo>
                    <a:pt x="4547857" y="1219200"/>
                  </a:lnTo>
                  <a:lnTo>
                    <a:pt x="4505363" y="1193800"/>
                  </a:lnTo>
                  <a:lnTo>
                    <a:pt x="4465840" y="1168400"/>
                  </a:lnTo>
                  <a:lnTo>
                    <a:pt x="4430255" y="1143000"/>
                  </a:lnTo>
                  <a:lnTo>
                    <a:pt x="4398784" y="1104900"/>
                  </a:lnTo>
                  <a:lnTo>
                    <a:pt x="4371645" y="1066800"/>
                  </a:lnTo>
                  <a:lnTo>
                    <a:pt x="4349000" y="1028700"/>
                  </a:lnTo>
                  <a:lnTo>
                    <a:pt x="4331055" y="990600"/>
                  </a:lnTo>
                  <a:lnTo>
                    <a:pt x="4318000" y="939800"/>
                  </a:lnTo>
                  <a:lnTo>
                    <a:pt x="4310024" y="901700"/>
                  </a:lnTo>
                  <a:lnTo>
                    <a:pt x="4307319" y="850900"/>
                  </a:lnTo>
                  <a:lnTo>
                    <a:pt x="4310024" y="800100"/>
                  </a:lnTo>
                  <a:lnTo>
                    <a:pt x="4318000" y="762000"/>
                  </a:lnTo>
                  <a:lnTo>
                    <a:pt x="4331055" y="711200"/>
                  </a:lnTo>
                  <a:lnTo>
                    <a:pt x="4349000" y="673100"/>
                  </a:lnTo>
                  <a:lnTo>
                    <a:pt x="4371645" y="635000"/>
                  </a:lnTo>
                  <a:lnTo>
                    <a:pt x="4398784" y="596900"/>
                  </a:lnTo>
                  <a:lnTo>
                    <a:pt x="4430255" y="558800"/>
                  </a:lnTo>
                  <a:lnTo>
                    <a:pt x="4465840" y="533400"/>
                  </a:lnTo>
                  <a:lnTo>
                    <a:pt x="4505363" y="508000"/>
                  </a:lnTo>
                  <a:lnTo>
                    <a:pt x="4528655" y="495300"/>
                  </a:lnTo>
                  <a:lnTo>
                    <a:pt x="4544301" y="508000"/>
                  </a:lnTo>
                  <a:lnTo>
                    <a:pt x="4560570" y="520700"/>
                  </a:lnTo>
                  <a:lnTo>
                    <a:pt x="4577397" y="533400"/>
                  </a:lnTo>
                  <a:lnTo>
                    <a:pt x="4594669" y="546100"/>
                  </a:lnTo>
                  <a:lnTo>
                    <a:pt x="4649762" y="571500"/>
                  </a:lnTo>
                  <a:lnTo>
                    <a:pt x="4745482" y="571500"/>
                  </a:lnTo>
                  <a:lnTo>
                    <a:pt x="4781855" y="558800"/>
                  </a:lnTo>
                  <a:lnTo>
                    <a:pt x="4811636" y="520700"/>
                  </a:lnTo>
                  <a:lnTo>
                    <a:pt x="4833988" y="495300"/>
                  </a:lnTo>
                  <a:lnTo>
                    <a:pt x="4848022" y="444500"/>
                  </a:lnTo>
                  <a:lnTo>
                    <a:pt x="4852898" y="393700"/>
                  </a:lnTo>
                  <a:lnTo>
                    <a:pt x="4849495" y="355600"/>
                  </a:lnTo>
                  <a:lnTo>
                    <a:pt x="4839678" y="304800"/>
                  </a:lnTo>
                  <a:lnTo>
                    <a:pt x="4823993" y="254000"/>
                  </a:lnTo>
                  <a:lnTo>
                    <a:pt x="4802975" y="203200"/>
                  </a:lnTo>
                  <a:lnTo>
                    <a:pt x="4777194" y="165100"/>
                  </a:lnTo>
                  <a:lnTo>
                    <a:pt x="4747184" y="127000"/>
                  </a:lnTo>
                  <a:lnTo>
                    <a:pt x="4713516" y="88900"/>
                  </a:lnTo>
                  <a:lnTo>
                    <a:pt x="4676737" y="50800"/>
                  </a:lnTo>
                  <a:lnTo>
                    <a:pt x="4637379" y="25400"/>
                  </a:lnTo>
                  <a:lnTo>
                    <a:pt x="4583138" y="0"/>
                  </a:lnTo>
                  <a:lnTo>
                    <a:pt x="4487545" y="0"/>
                  </a:lnTo>
                  <a:lnTo>
                    <a:pt x="4451172" y="12700"/>
                  </a:lnTo>
                  <a:lnTo>
                    <a:pt x="4421390" y="38100"/>
                  </a:lnTo>
                  <a:lnTo>
                    <a:pt x="4399038" y="76200"/>
                  </a:lnTo>
                  <a:lnTo>
                    <a:pt x="4385005" y="127000"/>
                  </a:lnTo>
                  <a:lnTo>
                    <a:pt x="4380128" y="177800"/>
                  </a:lnTo>
                  <a:lnTo>
                    <a:pt x="4380496" y="190500"/>
                  </a:lnTo>
                  <a:lnTo>
                    <a:pt x="4381589" y="203200"/>
                  </a:lnTo>
                  <a:lnTo>
                    <a:pt x="4383405" y="215900"/>
                  </a:lnTo>
                  <a:lnTo>
                    <a:pt x="4385957" y="228600"/>
                  </a:lnTo>
                  <a:lnTo>
                    <a:pt x="4355858" y="254000"/>
                  </a:lnTo>
                  <a:lnTo>
                    <a:pt x="4313364" y="279400"/>
                  </a:lnTo>
                  <a:lnTo>
                    <a:pt x="4273296" y="304800"/>
                  </a:lnTo>
                  <a:lnTo>
                    <a:pt x="4235742" y="330200"/>
                  </a:lnTo>
                  <a:lnTo>
                    <a:pt x="4200753" y="368300"/>
                  </a:lnTo>
                  <a:lnTo>
                    <a:pt x="4168432" y="406400"/>
                  </a:lnTo>
                  <a:lnTo>
                    <a:pt x="4138828" y="444500"/>
                  </a:lnTo>
                  <a:lnTo>
                    <a:pt x="4112018" y="482600"/>
                  </a:lnTo>
                  <a:lnTo>
                    <a:pt x="4088104" y="520700"/>
                  </a:lnTo>
                  <a:lnTo>
                    <a:pt x="4067124" y="571500"/>
                  </a:lnTo>
                  <a:lnTo>
                    <a:pt x="4049166" y="609600"/>
                  </a:lnTo>
                  <a:lnTo>
                    <a:pt x="4034307" y="660400"/>
                  </a:lnTo>
                  <a:lnTo>
                    <a:pt x="4022623" y="698500"/>
                  </a:lnTo>
                  <a:lnTo>
                    <a:pt x="4014190" y="749300"/>
                  </a:lnTo>
                  <a:lnTo>
                    <a:pt x="4009072" y="800100"/>
                  </a:lnTo>
                  <a:lnTo>
                    <a:pt x="4007358" y="850900"/>
                  </a:lnTo>
                  <a:lnTo>
                    <a:pt x="4009072" y="901700"/>
                  </a:lnTo>
                  <a:lnTo>
                    <a:pt x="4014190" y="952500"/>
                  </a:lnTo>
                  <a:lnTo>
                    <a:pt x="4022623" y="1003300"/>
                  </a:lnTo>
                  <a:lnTo>
                    <a:pt x="4034307" y="1041400"/>
                  </a:lnTo>
                  <a:lnTo>
                    <a:pt x="4049166" y="1092200"/>
                  </a:lnTo>
                  <a:lnTo>
                    <a:pt x="4067124" y="1130300"/>
                  </a:lnTo>
                  <a:lnTo>
                    <a:pt x="4088104" y="1181100"/>
                  </a:lnTo>
                  <a:lnTo>
                    <a:pt x="4112018" y="1219200"/>
                  </a:lnTo>
                  <a:lnTo>
                    <a:pt x="4138828" y="1257300"/>
                  </a:lnTo>
                  <a:lnTo>
                    <a:pt x="4168432" y="1295400"/>
                  </a:lnTo>
                  <a:lnTo>
                    <a:pt x="4200753" y="1333500"/>
                  </a:lnTo>
                  <a:lnTo>
                    <a:pt x="4235742" y="1371600"/>
                  </a:lnTo>
                  <a:lnTo>
                    <a:pt x="4273296" y="1397000"/>
                  </a:lnTo>
                  <a:lnTo>
                    <a:pt x="4313364" y="1422400"/>
                  </a:lnTo>
                  <a:lnTo>
                    <a:pt x="4355858" y="1460500"/>
                  </a:lnTo>
                  <a:lnTo>
                    <a:pt x="4395381" y="1485900"/>
                  </a:lnTo>
                  <a:lnTo>
                    <a:pt x="4430966" y="1511300"/>
                  </a:lnTo>
                  <a:lnTo>
                    <a:pt x="4462424" y="1549400"/>
                  </a:lnTo>
                  <a:lnTo>
                    <a:pt x="4489577" y="1574800"/>
                  </a:lnTo>
                  <a:lnTo>
                    <a:pt x="4512221" y="1625600"/>
                  </a:lnTo>
                  <a:lnTo>
                    <a:pt x="4530166" y="1663700"/>
                  </a:lnTo>
                  <a:lnTo>
                    <a:pt x="4543222" y="1701800"/>
                  </a:lnTo>
                  <a:lnTo>
                    <a:pt x="4551197" y="1752600"/>
                  </a:lnTo>
                  <a:lnTo>
                    <a:pt x="4553902" y="1803400"/>
                  </a:lnTo>
                  <a:lnTo>
                    <a:pt x="4551197" y="1841500"/>
                  </a:lnTo>
                  <a:lnTo>
                    <a:pt x="4543222" y="1892300"/>
                  </a:lnTo>
                  <a:lnTo>
                    <a:pt x="4530166" y="1930400"/>
                  </a:lnTo>
                  <a:lnTo>
                    <a:pt x="4512221" y="1981200"/>
                  </a:lnTo>
                  <a:lnTo>
                    <a:pt x="4489577" y="2019300"/>
                  </a:lnTo>
                  <a:lnTo>
                    <a:pt x="4462424" y="2057400"/>
                  </a:lnTo>
                  <a:lnTo>
                    <a:pt x="4430966" y="2082800"/>
                  </a:lnTo>
                  <a:lnTo>
                    <a:pt x="4395381" y="2120900"/>
                  </a:lnTo>
                  <a:lnTo>
                    <a:pt x="4355858" y="2146300"/>
                  </a:lnTo>
                  <a:lnTo>
                    <a:pt x="4314050" y="2159000"/>
                  </a:lnTo>
                  <a:lnTo>
                    <a:pt x="4270514" y="2184400"/>
                  </a:lnTo>
                  <a:lnTo>
                    <a:pt x="4225747" y="2184400"/>
                  </a:lnTo>
                  <a:lnTo>
                    <a:pt x="4180217" y="2197100"/>
                  </a:lnTo>
                  <a:lnTo>
                    <a:pt x="4134459" y="2197100"/>
                  </a:lnTo>
                  <a:lnTo>
                    <a:pt x="4088930" y="2184400"/>
                  </a:lnTo>
                  <a:lnTo>
                    <a:pt x="4044162" y="2184400"/>
                  </a:lnTo>
                  <a:lnTo>
                    <a:pt x="4000614" y="2159000"/>
                  </a:lnTo>
                  <a:lnTo>
                    <a:pt x="3958818" y="2146300"/>
                  </a:lnTo>
                  <a:lnTo>
                    <a:pt x="3823639" y="2070100"/>
                  </a:lnTo>
                  <a:lnTo>
                    <a:pt x="3777589" y="2057400"/>
                  </a:lnTo>
                  <a:lnTo>
                    <a:pt x="3731082" y="2032000"/>
                  </a:lnTo>
                  <a:lnTo>
                    <a:pt x="3684155" y="2019300"/>
                  </a:lnTo>
                  <a:lnTo>
                    <a:pt x="3636848" y="1993900"/>
                  </a:lnTo>
                  <a:lnTo>
                    <a:pt x="3444329" y="1943100"/>
                  </a:lnTo>
                  <a:lnTo>
                    <a:pt x="3395535" y="1930400"/>
                  </a:lnTo>
                  <a:lnTo>
                    <a:pt x="3346539" y="1930400"/>
                  </a:lnTo>
                  <a:lnTo>
                    <a:pt x="3297364" y="1917700"/>
                  </a:lnTo>
                  <a:lnTo>
                    <a:pt x="3248037" y="1917700"/>
                  </a:lnTo>
                  <a:lnTo>
                    <a:pt x="3198596" y="1905000"/>
                  </a:lnTo>
                  <a:lnTo>
                    <a:pt x="2901251" y="1905000"/>
                  </a:lnTo>
                  <a:lnTo>
                    <a:pt x="2851861" y="1917700"/>
                  </a:lnTo>
                  <a:lnTo>
                    <a:pt x="2802585" y="1917700"/>
                  </a:lnTo>
                  <a:lnTo>
                    <a:pt x="2471178" y="2004682"/>
                  </a:lnTo>
                  <a:lnTo>
                    <a:pt x="2471178" y="2100630"/>
                  </a:lnTo>
                  <a:lnTo>
                    <a:pt x="2165858" y="2406002"/>
                  </a:lnTo>
                  <a:lnTo>
                    <a:pt x="2030679" y="2483802"/>
                  </a:lnTo>
                  <a:lnTo>
                    <a:pt x="2030679" y="2541206"/>
                  </a:lnTo>
                  <a:lnTo>
                    <a:pt x="1879422" y="2692501"/>
                  </a:lnTo>
                  <a:lnTo>
                    <a:pt x="1879422" y="2628900"/>
                  </a:lnTo>
                  <a:lnTo>
                    <a:pt x="1967039" y="2578100"/>
                  </a:lnTo>
                  <a:lnTo>
                    <a:pt x="2030679" y="2541206"/>
                  </a:lnTo>
                  <a:lnTo>
                    <a:pt x="2030679" y="2483802"/>
                  </a:lnTo>
                  <a:lnTo>
                    <a:pt x="1884667" y="2567825"/>
                  </a:lnTo>
                  <a:lnTo>
                    <a:pt x="2426487" y="2025891"/>
                  </a:lnTo>
                  <a:lnTo>
                    <a:pt x="2471178" y="2100630"/>
                  </a:lnTo>
                  <a:lnTo>
                    <a:pt x="2471178" y="2004682"/>
                  </a:lnTo>
                  <a:lnTo>
                    <a:pt x="2463825" y="2006600"/>
                  </a:lnTo>
                  <a:lnTo>
                    <a:pt x="2423223" y="1936064"/>
                  </a:lnTo>
                  <a:lnTo>
                    <a:pt x="2423223" y="2020417"/>
                  </a:lnTo>
                  <a:lnTo>
                    <a:pt x="1866353" y="2577401"/>
                  </a:lnTo>
                  <a:lnTo>
                    <a:pt x="1833791" y="2524823"/>
                  </a:lnTo>
                  <a:lnTo>
                    <a:pt x="1833791" y="2616200"/>
                  </a:lnTo>
                  <a:lnTo>
                    <a:pt x="1833791" y="3708400"/>
                  </a:lnTo>
                  <a:lnTo>
                    <a:pt x="1627022" y="3835400"/>
                  </a:lnTo>
                  <a:lnTo>
                    <a:pt x="973569" y="3454400"/>
                  </a:lnTo>
                  <a:lnTo>
                    <a:pt x="929995" y="3429000"/>
                  </a:lnTo>
                  <a:lnTo>
                    <a:pt x="1425092" y="3149600"/>
                  </a:lnTo>
                  <a:lnTo>
                    <a:pt x="1425092" y="2730500"/>
                  </a:lnTo>
                  <a:lnTo>
                    <a:pt x="1425092" y="2667000"/>
                  </a:lnTo>
                  <a:lnTo>
                    <a:pt x="1382382" y="2644356"/>
                  </a:lnTo>
                  <a:lnTo>
                    <a:pt x="1382382" y="2730500"/>
                  </a:lnTo>
                  <a:lnTo>
                    <a:pt x="1382382" y="3124200"/>
                  </a:lnTo>
                  <a:lnTo>
                    <a:pt x="797979" y="3454400"/>
                  </a:lnTo>
                  <a:lnTo>
                    <a:pt x="785215" y="3467100"/>
                  </a:lnTo>
                  <a:lnTo>
                    <a:pt x="741667" y="3467100"/>
                  </a:lnTo>
                  <a:lnTo>
                    <a:pt x="728776" y="3454400"/>
                  </a:lnTo>
                  <a:lnTo>
                    <a:pt x="719340" y="3429000"/>
                  </a:lnTo>
                  <a:lnTo>
                    <a:pt x="713549" y="3416300"/>
                  </a:lnTo>
                  <a:lnTo>
                    <a:pt x="711581" y="3390900"/>
                  </a:lnTo>
                  <a:lnTo>
                    <a:pt x="711581" y="3263900"/>
                  </a:lnTo>
                  <a:lnTo>
                    <a:pt x="717194" y="3225800"/>
                  </a:lnTo>
                  <a:lnTo>
                    <a:pt x="732726" y="3175000"/>
                  </a:lnTo>
                  <a:lnTo>
                    <a:pt x="756234" y="3124200"/>
                  </a:lnTo>
                  <a:lnTo>
                    <a:pt x="785761" y="3086100"/>
                  </a:lnTo>
                  <a:lnTo>
                    <a:pt x="819327" y="3060700"/>
                  </a:lnTo>
                  <a:lnTo>
                    <a:pt x="1382382" y="2730500"/>
                  </a:lnTo>
                  <a:lnTo>
                    <a:pt x="1382382" y="2644356"/>
                  </a:lnTo>
                  <a:lnTo>
                    <a:pt x="726135" y="2997200"/>
                  </a:lnTo>
                  <a:lnTo>
                    <a:pt x="691299" y="3022600"/>
                  </a:lnTo>
                  <a:lnTo>
                    <a:pt x="660311" y="3060700"/>
                  </a:lnTo>
                  <a:lnTo>
                    <a:pt x="634276" y="3098800"/>
                  </a:lnTo>
                  <a:lnTo>
                    <a:pt x="614324" y="3136900"/>
                  </a:lnTo>
                  <a:lnTo>
                    <a:pt x="601535" y="3187700"/>
                  </a:lnTo>
                  <a:lnTo>
                    <a:pt x="597027" y="3238500"/>
                  </a:lnTo>
                  <a:lnTo>
                    <a:pt x="582460" y="3225800"/>
                  </a:lnTo>
                  <a:lnTo>
                    <a:pt x="465518" y="3022600"/>
                  </a:lnTo>
                  <a:lnTo>
                    <a:pt x="458203" y="3009900"/>
                  </a:lnTo>
                  <a:lnTo>
                    <a:pt x="827100" y="2806700"/>
                  </a:lnTo>
                  <a:lnTo>
                    <a:pt x="827100" y="2387600"/>
                  </a:lnTo>
                  <a:lnTo>
                    <a:pt x="827100" y="2324100"/>
                  </a:lnTo>
                  <a:lnTo>
                    <a:pt x="785355" y="2301964"/>
                  </a:lnTo>
                  <a:lnTo>
                    <a:pt x="785355" y="2387600"/>
                  </a:lnTo>
                  <a:lnTo>
                    <a:pt x="785355" y="2781300"/>
                  </a:lnTo>
                  <a:lnTo>
                    <a:pt x="200952" y="3111500"/>
                  </a:lnTo>
                  <a:lnTo>
                    <a:pt x="188188" y="3124200"/>
                  </a:lnTo>
                  <a:lnTo>
                    <a:pt x="144640" y="3124200"/>
                  </a:lnTo>
                  <a:lnTo>
                    <a:pt x="131749" y="3111500"/>
                  </a:lnTo>
                  <a:lnTo>
                    <a:pt x="122313" y="3098800"/>
                  </a:lnTo>
                  <a:lnTo>
                    <a:pt x="116522" y="3073400"/>
                  </a:lnTo>
                  <a:lnTo>
                    <a:pt x="114554" y="3048000"/>
                  </a:lnTo>
                  <a:lnTo>
                    <a:pt x="114554" y="2921000"/>
                  </a:lnTo>
                  <a:lnTo>
                    <a:pt x="120167" y="2882900"/>
                  </a:lnTo>
                  <a:lnTo>
                    <a:pt x="135712" y="2832100"/>
                  </a:lnTo>
                  <a:lnTo>
                    <a:pt x="159219" y="2781300"/>
                  </a:lnTo>
                  <a:lnTo>
                    <a:pt x="188734" y="2743200"/>
                  </a:lnTo>
                  <a:lnTo>
                    <a:pt x="222300" y="2717800"/>
                  </a:lnTo>
                  <a:lnTo>
                    <a:pt x="547141" y="2527300"/>
                  </a:lnTo>
                  <a:lnTo>
                    <a:pt x="785355" y="2387600"/>
                  </a:lnTo>
                  <a:lnTo>
                    <a:pt x="785355" y="2301964"/>
                  </a:lnTo>
                  <a:lnTo>
                    <a:pt x="755256" y="2286000"/>
                  </a:lnTo>
                  <a:lnTo>
                    <a:pt x="360159" y="2513863"/>
                  </a:lnTo>
                  <a:lnTo>
                    <a:pt x="360159" y="1739900"/>
                  </a:lnTo>
                  <a:lnTo>
                    <a:pt x="566928" y="1625600"/>
                  </a:lnTo>
                  <a:lnTo>
                    <a:pt x="1611477" y="2222500"/>
                  </a:lnTo>
                  <a:lnTo>
                    <a:pt x="1751279" y="2476500"/>
                  </a:lnTo>
                  <a:lnTo>
                    <a:pt x="1833791" y="2616200"/>
                  </a:lnTo>
                  <a:lnTo>
                    <a:pt x="1833791" y="2524823"/>
                  </a:lnTo>
                  <a:lnTo>
                    <a:pt x="1820316" y="2503055"/>
                  </a:lnTo>
                  <a:lnTo>
                    <a:pt x="2378176" y="1945068"/>
                  </a:lnTo>
                  <a:lnTo>
                    <a:pt x="2423223" y="2020417"/>
                  </a:lnTo>
                  <a:lnTo>
                    <a:pt x="2423223" y="1936064"/>
                  </a:lnTo>
                  <a:lnTo>
                    <a:pt x="2374912" y="1852117"/>
                  </a:lnTo>
                  <a:lnTo>
                    <a:pt x="2374912" y="1939620"/>
                  </a:lnTo>
                  <a:lnTo>
                    <a:pt x="2044230" y="2271103"/>
                  </a:lnTo>
                  <a:lnTo>
                    <a:pt x="1816989" y="2497683"/>
                  </a:lnTo>
                  <a:lnTo>
                    <a:pt x="1788160" y="2451100"/>
                  </a:lnTo>
                  <a:lnTo>
                    <a:pt x="1772170" y="2423020"/>
                  </a:lnTo>
                  <a:lnTo>
                    <a:pt x="2330221" y="1864855"/>
                  </a:lnTo>
                  <a:lnTo>
                    <a:pt x="2374912" y="1939620"/>
                  </a:lnTo>
                  <a:lnTo>
                    <a:pt x="2374912" y="1852117"/>
                  </a:lnTo>
                  <a:lnTo>
                    <a:pt x="2368804" y="1841500"/>
                  </a:lnTo>
                  <a:lnTo>
                    <a:pt x="2339568" y="1790700"/>
                  </a:lnTo>
                  <a:lnTo>
                    <a:pt x="2326957" y="1783410"/>
                  </a:lnTo>
                  <a:lnTo>
                    <a:pt x="2326957" y="1859394"/>
                  </a:lnTo>
                  <a:lnTo>
                    <a:pt x="1769008" y="2417457"/>
                  </a:lnTo>
                  <a:lnTo>
                    <a:pt x="1725701" y="2341346"/>
                  </a:lnTo>
                  <a:lnTo>
                    <a:pt x="2107844" y="1959114"/>
                  </a:lnTo>
                  <a:lnTo>
                    <a:pt x="2316264" y="1841500"/>
                  </a:lnTo>
                  <a:lnTo>
                    <a:pt x="2326957" y="1859394"/>
                  </a:lnTo>
                  <a:lnTo>
                    <a:pt x="2326957" y="1783410"/>
                  </a:lnTo>
                  <a:lnTo>
                    <a:pt x="2281313" y="1757006"/>
                  </a:lnTo>
                  <a:lnTo>
                    <a:pt x="2281313" y="1816100"/>
                  </a:lnTo>
                  <a:lnTo>
                    <a:pt x="2211336" y="1855609"/>
                  </a:lnTo>
                  <a:lnTo>
                    <a:pt x="2262098" y="1804835"/>
                  </a:lnTo>
                  <a:lnTo>
                    <a:pt x="2281313" y="1816100"/>
                  </a:lnTo>
                  <a:lnTo>
                    <a:pt x="2281313" y="1757006"/>
                  </a:lnTo>
                  <a:lnTo>
                    <a:pt x="2256586" y="1742694"/>
                  </a:lnTo>
                  <a:lnTo>
                    <a:pt x="2256586" y="1801596"/>
                  </a:lnTo>
                  <a:lnTo>
                    <a:pt x="2191258" y="1866950"/>
                  </a:lnTo>
                  <a:lnTo>
                    <a:pt x="2087778" y="1925370"/>
                  </a:lnTo>
                  <a:lnTo>
                    <a:pt x="2087778" y="1970443"/>
                  </a:lnTo>
                  <a:lnTo>
                    <a:pt x="1722526" y="2335771"/>
                  </a:lnTo>
                  <a:lnTo>
                    <a:pt x="1679219" y="2259660"/>
                  </a:lnTo>
                  <a:lnTo>
                    <a:pt x="1799386" y="2139467"/>
                  </a:lnTo>
                  <a:lnTo>
                    <a:pt x="2068715" y="1981200"/>
                  </a:lnTo>
                  <a:lnTo>
                    <a:pt x="2087778" y="1970443"/>
                  </a:lnTo>
                  <a:lnTo>
                    <a:pt x="2087778" y="1925370"/>
                  </a:lnTo>
                  <a:lnTo>
                    <a:pt x="1917115" y="2021713"/>
                  </a:lnTo>
                  <a:lnTo>
                    <a:pt x="2181326" y="1757451"/>
                  </a:lnTo>
                  <a:lnTo>
                    <a:pt x="2256586" y="1801596"/>
                  </a:lnTo>
                  <a:lnTo>
                    <a:pt x="2256586" y="1742694"/>
                  </a:lnTo>
                  <a:lnTo>
                    <a:pt x="2175827" y="1695970"/>
                  </a:lnTo>
                  <a:lnTo>
                    <a:pt x="2175827" y="1754225"/>
                  </a:lnTo>
                  <a:lnTo>
                    <a:pt x="1897087" y="2033028"/>
                  </a:lnTo>
                  <a:lnTo>
                    <a:pt x="1778228" y="2100135"/>
                  </a:lnTo>
                  <a:lnTo>
                    <a:pt x="1778228" y="2151900"/>
                  </a:lnTo>
                  <a:lnTo>
                    <a:pt x="1676057" y="2254097"/>
                  </a:lnTo>
                  <a:lnTo>
                    <a:pt x="1658086" y="2222500"/>
                  </a:lnTo>
                  <a:lnTo>
                    <a:pt x="1722920" y="2184400"/>
                  </a:lnTo>
                  <a:lnTo>
                    <a:pt x="1778228" y="2151900"/>
                  </a:lnTo>
                  <a:lnTo>
                    <a:pt x="1778228" y="2100135"/>
                  </a:lnTo>
                  <a:lnTo>
                    <a:pt x="1628952" y="2184400"/>
                  </a:lnTo>
                  <a:lnTo>
                    <a:pt x="1627276" y="2183447"/>
                  </a:lnTo>
                  <a:lnTo>
                    <a:pt x="2100567" y="1710067"/>
                  </a:lnTo>
                  <a:lnTo>
                    <a:pt x="2175827" y="1754225"/>
                  </a:lnTo>
                  <a:lnTo>
                    <a:pt x="2175827" y="1695970"/>
                  </a:lnTo>
                  <a:lnTo>
                    <a:pt x="2095055" y="1649247"/>
                  </a:lnTo>
                  <a:lnTo>
                    <a:pt x="2095055" y="1706829"/>
                  </a:lnTo>
                  <a:lnTo>
                    <a:pt x="1621726" y="2180259"/>
                  </a:lnTo>
                  <a:lnTo>
                    <a:pt x="1545869" y="2136698"/>
                  </a:lnTo>
                  <a:lnTo>
                    <a:pt x="2019808" y="1662684"/>
                  </a:lnTo>
                  <a:lnTo>
                    <a:pt x="2095055" y="1706829"/>
                  </a:lnTo>
                  <a:lnTo>
                    <a:pt x="2095055" y="1649247"/>
                  </a:lnTo>
                  <a:lnTo>
                    <a:pt x="2014296" y="1602524"/>
                  </a:lnTo>
                  <a:lnTo>
                    <a:pt x="2014296" y="1659445"/>
                  </a:lnTo>
                  <a:lnTo>
                    <a:pt x="1540319" y="2133511"/>
                  </a:lnTo>
                  <a:lnTo>
                    <a:pt x="1463852" y="2089607"/>
                  </a:lnTo>
                  <a:lnTo>
                    <a:pt x="1938426" y="1614932"/>
                  </a:lnTo>
                  <a:lnTo>
                    <a:pt x="2014296" y="1659445"/>
                  </a:lnTo>
                  <a:lnTo>
                    <a:pt x="2014296" y="1602524"/>
                  </a:lnTo>
                  <a:lnTo>
                    <a:pt x="1932914" y="1555432"/>
                  </a:lnTo>
                  <a:lnTo>
                    <a:pt x="1932914" y="1611693"/>
                  </a:lnTo>
                  <a:lnTo>
                    <a:pt x="1458290" y="2086406"/>
                  </a:lnTo>
                  <a:lnTo>
                    <a:pt x="1383068" y="2043214"/>
                  </a:lnTo>
                  <a:lnTo>
                    <a:pt x="1858276" y="1567903"/>
                  </a:lnTo>
                  <a:lnTo>
                    <a:pt x="1932914" y="1611693"/>
                  </a:lnTo>
                  <a:lnTo>
                    <a:pt x="1932914" y="1555432"/>
                  </a:lnTo>
                  <a:lnTo>
                    <a:pt x="1852764" y="1509064"/>
                  </a:lnTo>
                  <a:lnTo>
                    <a:pt x="1852764" y="1564678"/>
                  </a:lnTo>
                  <a:lnTo>
                    <a:pt x="1377518" y="2040026"/>
                  </a:lnTo>
                  <a:lnTo>
                    <a:pt x="1301661" y="1996465"/>
                  </a:lnTo>
                  <a:lnTo>
                    <a:pt x="1777504" y="1520520"/>
                  </a:lnTo>
                  <a:lnTo>
                    <a:pt x="1852764" y="1564678"/>
                  </a:lnTo>
                  <a:lnTo>
                    <a:pt x="1852764" y="1509064"/>
                  </a:lnTo>
                  <a:lnTo>
                    <a:pt x="1771992" y="1462341"/>
                  </a:lnTo>
                  <a:lnTo>
                    <a:pt x="1771992" y="1517294"/>
                  </a:lnTo>
                  <a:lnTo>
                    <a:pt x="1296098" y="1993277"/>
                  </a:lnTo>
                  <a:lnTo>
                    <a:pt x="1219631" y="1949373"/>
                  </a:lnTo>
                  <a:lnTo>
                    <a:pt x="1696123" y="1472780"/>
                  </a:lnTo>
                  <a:lnTo>
                    <a:pt x="1771992" y="1517294"/>
                  </a:lnTo>
                  <a:lnTo>
                    <a:pt x="1771992" y="1462341"/>
                  </a:lnTo>
                  <a:lnTo>
                    <a:pt x="1690611" y="1415249"/>
                  </a:lnTo>
                  <a:lnTo>
                    <a:pt x="1690611" y="1469542"/>
                  </a:lnTo>
                  <a:lnTo>
                    <a:pt x="1214069" y="1946173"/>
                  </a:lnTo>
                  <a:lnTo>
                    <a:pt x="1138224" y="1902625"/>
                  </a:lnTo>
                  <a:lnTo>
                    <a:pt x="1615363" y="1425384"/>
                  </a:lnTo>
                  <a:lnTo>
                    <a:pt x="1690611" y="1469542"/>
                  </a:lnTo>
                  <a:lnTo>
                    <a:pt x="1690611" y="1415249"/>
                  </a:lnTo>
                  <a:lnTo>
                    <a:pt x="1609852" y="1368526"/>
                  </a:lnTo>
                  <a:lnTo>
                    <a:pt x="1609852" y="1422158"/>
                  </a:lnTo>
                  <a:lnTo>
                    <a:pt x="1132674" y="1899437"/>
                  </a:lnTo>
                  <a:lnTo>
                    <a:pt x="1057440" y="1856232"/>
                  </a:lnTo>
                  <a:lnTo>
                    <a:pt x="1535214" y="1378369"/>
                  </a:lnTo>
                  <a:lnTo>
                    <a:pt x="1609852" y="1422158"/>
                  </a:lnTo>
                  <a:lnTo>
                    <a:pt x="1609852" y="1368526"/>
                  </a:lnTo>
                  <a:lnTo>
                    <a:pt x="1529702" y="1322158"/>
                  </a:lnTo>
                  <a:lnTo>
                    <a:pt x="1529702" y="1375130"/>
                  </a:lnTo>
                  <a:lnTo>
                    <a:pt x="1051890" y="1853044"/>
                  </a:lnTo>
                  <a:lnTo>
                    <a:pt x="975410" y="1809127"/>
                  </a:lnTo>
                  <a:lnTo>
                    <a:pt x="1453832" y="1330617"/>
                  </a:lnTo>
                  <a:lnTo>
                    <a:pt x="1529702" y="1375130"/>
                  </a:lnTo>
                  <a:lnTo>
                    <a:pt x="1529702" y="1322158"/>
                  </a:lnTo>
                  <a:lnTo>
                    <a:pt x="1448320" y="1275080"/>
                  </a:lnTo>
                  <a:lnTo>
                    <a:pt x="1448320" y="1327391"/>
                  </a:lnTo>
                  <a:lnTo>
                    <a:pt x="969860" y="1805940"/>
                  </a:lnTo>
                  <a:lnTo>
                    <a:pt x="894003" y="1762379"/>
                  </a:lnTo>
                  <a:lnTo>
                    <a:pt x="1373060" y="1283233"/>
                  </a:lnTo>
                  <a:lnTo>
                    <a:pt x="1448320" y="1327391"/>
                  </a:lnTo>
                  <a:lnTo>
                    <a:pt x="1448320" y="1275080"/>
                  </a:lnTo>
                  <a:lnTo>
                    <a:pt x="1367561" y="1228356"/>
                  </a:lnTo>
                  <a:lnTo>
                    <a:pt x="1367561" y="1280007"/>
                  </a:lnTo>
                  <a:lnTo>
                    <a:pt x="888453" y="1759204"/>
                  </a:lnTo>
                  <a:lnTo>
                    <a:pt x="812596" y="1715643"/>
                  </a:lnTo>
                  <a:lnTo>
                    <a:pt x="1292301" y="1235849"/>
                  </a:lnTo>
                  <a:lnTo>
                    <a:pt x="1367561" y="1280007"/>
                  </a:lnTo>
                  <a:lnTo>
                    <a:pt x="1367561" y="1228356"/>
                  </a:lnTo>
                  <a:lnTo>
                    <a:pt x="1351749" y="1219200"/>
                  </a:lnTo>
                  <a:lnTo>
                    <a:pt x="1286192" y="1181277"/>
                  </a:lnTo>
                  <a:lnTo>
                    <a:pt x="1286192" y="1232268"/>
                  </a:lnTo>
                  <a:lnTo>
                    <a:pt x="807021" y="1712442"/>
                  </a:lnTo>
                  <a:lnTo>
                    <a:pt x="731202" y="1668894"/>
                  </a:lnTo>
                  <a:lnTo>
                    <a:pt x="1064120" y="1335900"/>
                  </a:lnTo>
                  <a:lnTo>
                    <a:pt x="1263942" y="1219200"/>
                  </a:lnTo>
                  <a:lnTo>
                    <a:pt x="1286192" y="1232268"/>
                  </a:lnTo>
                  <a:lnTo>
                    <a:pt x="1286192" y="1181277"/>
                  </a:lnTo>
                  <a:lnTo>
                    <a:pt x="1263942" y="1168400"/>
                  </a:lnTo>
                  <a:lnTo>
                    <a:pt x="1043114" y="1295946"/>
                  </a:lnTo>
                  <a:lnTo>
                    <a:pt x="1043114" y="1348168"/>
                  </a:lnTo>
                  <a:lnTo>
                    <a:pt x="725652" y="1665706"/>
                  </a:lnTo>
                  <a:lnTo>
                    <a:pt x="655815" y="1625600"/>
                  </a:lnTo>
                  <a:lnTo>
                    <a:pt x="649173" y="1621790"/>
                  </a:lnTo>
                  <a:lnTo>
                    <a:pt x="753808" y="1517142"/>
                  </a:lnTo>
                  <a:lnTo>
                    <a:pt x="1043114" y="1348168"/>
                  </a:lnTo>
                  <a:lnTo>
                    <a:pt x="1043114" y="1295946"/>
                  </a:lnTo>
                  <a:lnTo>
                    <a:pt x="732802" y="1475168"/>
                  </a:lnTo>
                  <a:lnTo>
                    <a:pt x="732802" y="1529397"/>
                  </a:lnTo>
                  <a:lnTo>
                    <a:pt x="643623" y="1618615"/>
                  </a:lnTo>
                  <a:lnTo>
                    <a:pt x="611581" y="1600200"/>
                  </a:lnTo>
                  <a:lnTo>
                    <a:pt x="732802" y="1529397"/>
                  </a:lnTo>
                  <a:lnTo>
                    <a:pt x="732802" y="1475168"/>
                  </a:lnTo>
                  <a:lnTo>
                    <a:pt x="318414" y="1714500"/>
                  </a:lnTo>
                  <a:lnTo>
                    <a:pt x="318414" y="2540000"/>
                  </a:lnTo>
                  <a:lnTo>
                    <a:pt x="129108" y="2654300"/>
                  </a:lnTo>
                  <a:lnTo>
                    <a:pt x="94272" y="2679700"/>
                  </a:lnTo>
                  <a:lnTo>
                    <a:pt x="63284" y="2717800"/>
                  </a:lnTo>
                  <a:lnTo>
                    <a:pt x="37249" y="2755900"/>
                  </a:lnTo>
                  <a:lnTo>
                    <a:pt x="17297" y="2806700"/>
                  </a:lnTo>
                  <a:lnTo>
                    <a:pt x="4508" y="2844800"/>
                  </a:lnTo>
                  <a:lnTo>
                    <a:pt x="0" y="2895600"/>
                  </a:lnTo>
                  <a:lnTo>
                    <a:pt x="0" y="3009900"/>
                  </a:lnTo>
                  <a:lnTo>
                    <a:pt x="3403" y="3048000"/>
                  </a:lnTo>
                  <a:lnTo>
                    <a:pt x="13347" y="3086100"/>
                  </a:lnTo>
                  <a:lnTo>
                    <a:pt x="29489" y="3111500"/>
                  </a:lnTo>
                  <a:lnTo>
                    <a:pt x="51447" y="3124200"/>
                  </a:lnTo>
                  <a:lnTo>
                    <a:pt x="54368" y="3136900"/>
                  </a:lnTo>
                  <a:lnTo>
                    <a:pt x="61163" y="3136900"/>
                  </a:lnTo>
                  <a:lnTo>
                    <a:pt x="129108" y="3162300"/>
                  </a:lnTo>
                  <a:lnTo>
                    <a:pt x="140766" y="3162300"/>
                  </a:lnTo>
                  <a:lnTo>
                    <a:pt x="156298" y="3175000"/>
                  </a:lnTo>
                  <a:lnTo>
                    <a:pt x="165036" y="3175000"/>
                  </a:lnTo>
                  <a:lnTo>
                    <a:pt x="179044" y="3162300"/>
                  </a:lnTo>
                  <a:lnTo>
                    <a:pt x="208165" y="3162300"/>
                  </a:lnTo>
                  <a:lnTo>
                    <a:pt x="223278" y="3149600"/>
                  </a:lnTo>
                  <a:lnTo>
                    <a:pt x="267550" y="3124200"/>
                  </a:lnTo>
                  <a:lnTo>
                    <a:pt x="444614" y="3022600"/>
                  </a:lnTo>
                  <a:lnTo>
                    <a:pt x="423252" y="3035300"/>
                  </a:lnTo>
                  <a:lnTo>
                    <a:pt x="553339" y="3263900"/>
                  </a:lnTo>
                  <a:lnTo>
                    <a:pt x="598970" y="3289300"/>
                  </a:lnTo>
                  <a:lnTo>
                    <a:pt x="598970" y="3352800"/>
                  </a:lnTo>
                  <a:lnTo>
                    <a:pt x="602361" y="3390900"/>
                  </a:lnTo>
                  <a:lnTo>
                    <a:pt x="612317" y="3429000"/>
                  </a:lnTo>
                  <a:lnTo>
                    <a:pt x="628459" y="3454400"/>
                  </a:lnTo>
                  <a:lnTo>
                    <a:pt x="650417" y="3467100"/>
                  </a:lnTo>
                  <a:lnTo>
                    <a:pt x="653326" y="3479800"/>
                  </a:lnTo>
                  <a:lnTo>
                    <a:pt x="660120" y="3479800"/>
                  </a:lnTo>
                  <a:lnTo>
                    <a:pt x="728078" y="3505200"/>
                  </a:lnTo>
                  <a:lnTo>
                    <a:pt x="739724" y="3505200"/>
                  </a:lnTo>
                  <a:lnTo>
                    <a:pt x="755256" y="3517900"/>
                  </a:lnTo>
                  <a:lnTo>
                    <a:pt x="763993" y="3517900"/>
                  </a:lnTo>
                  <a:lnTo>
                    <a:pt x="778014" y="3505200"/>
                  </a:lnTo>
                  <a:lnTo>
                    <a:pt x="807135" y="3505200"/>
                  </a:lnTo>
                  <a:lnTo>
                    <a:pt x="822248" y="3492500"/>
                  </a:lnTo>
                  <a:lnTo>
                    <a:pt x="868197" y="3467100"/>
                  </a:lnTo>
                  <a:lnTo>
                    <a:pt x="891171" y="3454400"/>
                  </a:lnTo>
                  <a:lnTo>
                    <a:pt x="1630895" y="3886200"/>
                  </a:lnTo>
                  <a:lnTo>
                    <a:pt x="1719491" y="3835400"/>
                  </a:lnTo>
                  <a:lnTo>
                    <a:pt x="1985251" y="3683000"/>
                  </a:lnTo>
                  <a:lnTo>
                    <a:pt x="2583230" y="3340100"/>
                  </a:lnTo>
                  <a:lnTo>
                    <a:pt x="2583230" y="2286000"/>
                  </a:lnTo>
                  <a:lnTo>
                    <a:pt x="2724429" y="2247900"/>
                  </a:lnTo>
                  <a:lnTo>
                    <a:pt x="2772168" y="2235200"/>
                  </a:lnTo>
                  <a:lnTo>
                    <a:pt x="2820149" y="2222500"/>
                  </a:lnTo>
                  <a:lnTo>
                    <a:pt x="2868371" y="2222500"/>
                  </a:lnTo>
                  <a:lnTo>
                    <a:pt x="2916758" y="2209800"/>
                  </a:lnTo>
                  <a:lnTo>
                    <a:pt x="3256838" y="2209800"/>
                  </a:lnTo>
                  <a:lnTo>
                    <a:pt x="3353181" y="2235200"/>
                  </a:lnTo>
                  <a:lnTo>
                    <a:pt x="3400996" y="2235200"/>
                  </a:lnTo>
                  <a:lnTo>
                    <a:pt x="3495713" y="2260600"/>
                  </a:lnTo>
                  <a:lnTo>
                    <a:pt x="3542538" y="2286000"/>
                  </a:lnTo>
                  <a:lnTo>
                    <a:pt x="3634879" y="2311400"/>
                  </a:lnTo>
                  <a:lnTo>
                    <a:pt x="3680320" y="2336800"/>
                  </a:lnTo>
                  <a:lnTo>
                    <a:pt x="3725214" y="2349500"/>
                  </a:lnTo>
                  <a:lnTo>
                    <a:pt x="3856774" y="2425700"/>
                  </a:lnTo>
                  <a:lnTo>
                    <a:pt x="3901567" y="2451100"/>
                  </a:lnTo>
                  <a:lnTo>
                    <a:pt x="4041330" y="2489200"/>
                  </a:lnTo>
                  <a:lnTo>
                    <a:pt x="4281106" y="2489200"/>
                  </a:lnTo>
                  <a:lnTo>
                    <a:pt x="4420882" y="2451100"/>
                  </a:lnTo>
                  <a:lnTo>
                    <a:pt x="4465663" y="2425700"/>
                  </a:lnTo>
                  <a:lnTo>
                    <a:pt x="4509236" y="2400300"/>
                  </a:lnTo>
                  <a:lnTo>
                    <a:pt x="4551743" y="2374900"/>
                  </a:lnTo>
                  <a:lnTo>
                    <a:pt x="4591799" y="2349500"/>
                  </a:lnTo>
                  <a:lnTo>
                    <a:pt x="4629366" y="2311400"/>
                  </a:lnTo>
                  <a:lnTo>
                    <a:pt x="4664341" y="2286000"/>
                  </a:lnTo>
                  <a:lnTo>
                    <a:pt x="4696676" y="2247900"/>
                  </a:lnTo>
                  <a:lnTo>
                    <a:pt x="4726279" y="2209800"/>
                  </a:lnTo>
                  <a:lnTo>
                    <a:pt x="4753076" y="2171700"/>
                  </a:lnTo>
                  <a:lnTo>
                    <a:pt x="4777003" y="2120900"/>
                  </a:lnTo>
                  <a:lnTo>
                    <a:pt x="4797984" y="2082800"/>
                  </a:lnTo>
                  <a:lnTo>
                    <a:pt x="4815929" y="2044700"/>
                  </a:lnTo>
                  <a:lnTo>
                    <a:pt x="4830788" y="1993900"/>
                  </a:lnTo>
                  <a:lnTo>
                    <a:pt x="4842472" y="1943100"/>
                  </a:lnTo>
                  <a:lnTo>
                    <a:pt x="4850917" y="1905000"/>
                  </a:lnTo>
                  <a:lnTo>
                    <a:pt x="4856023" y="1854200"/>
                  </a:lnTo>
                  <a:lnTo>
                    <a:pt x="4857750" y="18034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70378" y="601529"/>
            <a:ext cx="9608820" cy="18510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184"/>
              </a:lnSpc>
              <a:spcBef>
                <a:spcPts val="100"/>
              </a:spcBef>
            </a:pPr>
            <a:r>
              <a:rPr dirty="0" sz="6000" spc="30">
                <a:solidFill>
                  <a:srgbClr val="31346E"/>
                </a:solidFill>
              </a:rPr>
              <a:t>WHAT</a:t>
            </a:r>
            <a:r>
              <a:rPr dirty="0" sz="6000" spc="150">
                <a:solidFill>
                  <a:srgbClr val="31346E"/>
                </a:solidFill>
              </a:rPr>
              <a:t> </a:t>
            </a:r>
            <a:r>
              <a:rPr dirty="0" sz="6000" spc="-600">
                <a:solidFill>
                  <a:srgbClr val="31346E"/>
                </a:solidFill>
              </a:rPr>
              <a:t>IS</a:t>
            </a:r>
            <a:endParaRPr sz="6000"/>
          </a:p>
          <a:p>
            <a:pPr marL="12700">
              <a:lnSpc>
                <a:spcPts val="7184"/>
              </a:lnSpc>
            </a:pPr>
            <a:r>
              <a:rPr dirty="0" sz="6000" spc="85">
                <a:solidFill>
                  <a:srgbClr val="FFFFFF"/>
                </a:solidFill>
              </a:rPr>
              <a:t>SOCKET</a:t>
            </a:r>
            <a:r>
              <a:rPr dirty="0" sz="6000" spc="160">
                <a:solidFill>
                  <a:srgbClr val="FFFFFF"/>
                </a:solidFill>
              </a:rPr>
              <a:t> </a:t>
            </a:r>
            <a:r>
              <a:rPr dirty="0" sz="6000" spc="30">
                <a:solidFill>
                  <a:srgbClr val="FFFFFF"/>
                </a:solidFill>
              </a:rPr>
              <a:t>PROGRAMMING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1670378" y="3449992"/>
            <a:ext cx="10593705" cy="6111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9445">
              <a:lnSpc>
                <a:spcPct val="115300"/>
              </a:lnSpc>
              <a:spcBef>
                <a:spcPts val="95"/>
              </a:spcBef>
            </a:pPr>
            <a:r>
              <a:rPr dirty="0" sz="3850" spc="-25">
                <a:latin typeface="Microsoft Sans Serif"/>
                <a:cs typeface="Microsoft Sans Serif"/>
              </a:rPr>
              <a:t>Sockets</a:t>
            </a:r>
            <a:r>
              <a:rPr dirty="0" sz="3850" spc="-55">
                <a:latin typeface="Microsoft Sans Serif"/>
                <a:cs typeface="Microsoft Sans Serif"/>
              </a:rPr>
              <a:t> </a:t>
            </a:r>
            <a:r>
              <a:rPr dirty="0" sz="3850" spc="135">
                <a:latin typeface="Microsoft Sans Serif"/>
                <a:cs typeface="Microsoft Sans Serif"/>
              </a:rPr>
              <a:t>and</a:t>
            </a:r>
            <a:r>
              <a:rPr dirty="0" sz="3850" spc="-50">
                <a:latin typeface="Microsoft Sans Serif"/>
                <a:cs typeface="Microsoft Sans Serif"/>
              </a:rPr>
              <a:t> </a:t>
            </a:r>
            <a:r>
              <a:rPr dirty="0" sz="3850" spc="165">
                <a:latin typeface="Microsoft Sans Serif"/>
                <a:cs typeface="Microsoft Sans Serif"/>
              </a:rPr>
              <a:t>the</a:t>
            </a:r>
            <a:r>
              <a:rPr dirty="0" sz="3850" spc="-50">
                <a:latin typeface="Microsoft Sans Serif"/>
                <a:cs typeface="Microsoft Sans Serif"/>
              </a:rPr>
              <a:t> </a:t>
            </a:r>
            <a:r>
              <a:rPr dirty="0" sz="3850" spc="50">
                <a:latin typeface="Microsoft Sans Serif"/>
                <a:cs typeface="Microsoft Sans Serif"/>
              </a:rPr>
              <a:t>socket</a:t>
            </a:r>
            <a:r>
              <a:rPr dirty="0" sz="3850" spc="-55">
                <a:latin typeface="Microsoft Sans Serif"/>
                <a:cs typeface="Microsoft Sans Serif"/>
              </a:rPr>
              <a:t> </a:t>
            </a:r>
            <a:r>
              <a:rPr dirty="0" sz="3850" spc="-140">
                <a:latin typeface="Microsoft Sans Serif"/>
                <a:cs typeface="Microsoft Sans Serif"/>
              </a:rPr>
              <a:t>API</a:t>
            </a:r>
            <a:r>
              <a:rPr dirty="0" sz="3850" spc="-50">
                <a:latin typeface="Microsoft Sans Serif"/>
                <a:cs typeface="Microsoft Sans Serif"/>
              </a:rPr>
              <a:t> </a:t>
            </a:r>
            <a:r>
              <a:rPr dirty="0" sz="3850" spc="90">
                <a:latin typeface="Microsoft Sans Serif"/>
                <a:cs typeface="Microsoft Sans Serif"/>
              </a:rPr>
              <a:t>are</a:t>
            </a:r>
            <a:r>
              <a:rPr dirty="0" sz="3850" spc="-50">
                <a:latin typeface="Microsoft Sans Serif"/>
                <a:cs typeface="Microsoft Sans Serif"/>
              </a:rPr>
              <a:t> </a:t>
            </a:r>
            <a:r>
              <a:rPr dirty="0" sz="3850" spc="80">
                <a:latin typeface="Microsoft Sans Serif"/>
                <a:cs typeface="Microsoft Sans Serif"/>
              </a:rPr>
              <a:t>used</a:t>
            </a:r>
            <a:r>
              <a:rPr dirty="0" sz="3850" spc="-50">
                <a:latin typeface="Microsoft Sans Serif"/>
                <a:cs typeface="Microsoft Sans Serif"/>
              </a:rPr>
              <a:t> </a:t>
            </a:r>
            <a:r>
              <a:rPr dirty="0" sz="3850" spc="225">
                <a:latin typeface="Microsoft Sans Serif"/>
                <a:cs typeface="Microsoft Sans Serif"/>
              </a:rPr>
              <a:t>to</a:t>
            </a:r>
            <a:r>
              <a:rPr dirty="0" sz="3850" spc="-55">
                <a:latin typeface="Microsoft Sans Serif"/>
                <a:cs typeface="Microsoft Sans Serif"/>
              </a:rPr>
              <a:t> </a:t>
            </a:r>
            <a:r>
              <a:rPr dirty="0" sz="3850" spc="80">
                <a:latin typeface="Microsoft Sans Serif"/>
                <a:cs typeface="Microsoft Sans Serif"/>
              </a:rPr>
              <a:t>send </a:t>
            </a:r>
            <a:r>
              <a:rPr dirty="0" sz="3850" spc="-1010">
                <a:latin typeface="Microsoft Sans Serif"/>
                <a:cs typeface="Microsoft Sans Serif"/>
              </a:rPr>
              <a:t> </a:t>
            </a:r>
            <a:r>
              <a:rPr dirty="0" sz="3850">
                <a:latin typeface="Microsoft Sans Serif"/>
                <a:cs typeface="Microsoft Sans Serif"/>
              </a:rPr>
              <a:t>messages </a:t>
            </a:r>
            <a:r>
              <a:rPr dirty="0" sz="3850" spc="20">
                <a:latin typeface="Microsoft Sans Serif"/>
                <a:cs typeface="Microsoft Sans Serif"/>
              </a:rPr>
              <a:t>across </a:t>
            </a:r>
            <a:r>
              <a:rPr dirty="0" sz="3850" spc="-5">
                <a:latin typeface="Microsoft Sans Serif"/>
                <a:cs typeface="Microsoft Sans Serif"/>
              </a:rPr>
              <a:t>a </a:t>
            </a:r>
            <a:r>
              <a:rPr dirty="0" sz="3850" spc="140">
                <a:latin typeface="Microsoft Sans Serif"/>
                <a:cs typeface="Microsoft Sans Serif"/>
              </a:rPr>
              <a:t>network. </a:t>
            </a:r>
            <a:r>
              <a:rPr dirty="0" sz="3850" spc="-5">
                <a:latin typeface="Microsoft Sans Serif"/>
                <a:cs typeface="Microsoft Sans Serif"/>
              </a:rPr>
              <a:t>They </a:t>
            </a:r>
            <a:r>
              <a:rPr dirty="0" sz="3850" spc="130">
                <a:latin typeface="Microsoft Sans Serif"/>
                <a:cs typeface="Microsoft Sans Serif"/>
              </a:rPr>
              <a:t>provide </a:t>
            </a:r>
            <a:r>
              <a:rPr dirty="0" sz="3850" spc="-5">
                <a:latin typeface="Microsoft Sans Serif"/>
                <a:cs typeface="Microsoft Sans Serif"/>
              </a:rPr>
              <a:t>a </a:t>
            </a:r>
            <a:r>
              <a:rPr dirty="0" sz="3850" spc="-1010">
                <a:latin typeface="Microsoft Sans Serif"/>
                <a:cs typeface="Microsoft Sans Serif"/>
              </a:rPr>
              <a:t> </a:t>
            </a:r>
            <a:r>
              <a:rPr dirty="0" sz="3850" spc="254">
                <a:latin typeface="Microsoft Sans Serif"/>
                <a:cs typeface="Microsoft Sans Serif"/>
              </a:rPr>
              <a:t>form</a:t>
            </a:r>
            <a:r>
              <a:rPr dirty="0" sz="3850" spc="-55">
                <a:latin typeface="Microsoft Sans Serif"/>
                <a:cs typeface="Microsoft Sans Serif"/>
              </a:rPr>
              <a:t> </a:t>
            </a:r>
            <a:r>
              <a:rPr dirty="0" sz="3850" spc="200">
                <a:latin typeface="Microsoft Sans Serif"/>
                <a:cs typeface="Microsoft Sans Serif"/>
              </a:rPr>
              <a:t>of</a:t>
            </a:r>
            <a:r>
              <a:rPr dirty="0" sz="3850" spc="-50">
                <a:latin typeface="Microsoft Sans Serif"/>
                <a:cs typeface="Microsoft Sans Serif"/>
              </a:rPr>
              <a:t> </a:t>
            </a:r>
            <a:r>
              <a:rPr dirty="0" sz="3850" spc="-175">
                <a:latin typeface="Microsoft Sans Serif"/>
                <a:cs typeface="Microsoft Sans Serif"/>
                <a:hlinkClick r:id="rId2"/>
              </a:rPr>
              <a:t>IPC</a:t>
            </a:r>
            <a:r>
              <a:rPr dirty="0" sz="3850" spc="-175">
                <a:latin typeface="Microsoft Sans Serif"/>
                <a:cs typeface="Microsoft Sans Serif"/>
              </a:rPr>
              <a:t>.</a:t>
            </a:r>
            <a:endParaRPr sz="3850">
              <a:latin typeface="Microsoft Sans Serif"/>
              <a:cs typeface="Microsoft Sans Serif"/>
            </a:endParaRPr>
          </a:p>
          <a:p>
            <a:pPr marL="12700" marR="5080" indent="250190">
              <a:lnSpc>
                <a:spcPts val="5320"/>
              </a:lnSpc>
              <a:spcBef>
                <a:spcPts val="130"/>
              </a:spcBef>
            </a:pPr>
            <a:r>
              <a:rPr dirty="0" sz="3850" spc="-5">
                <a:latin typeface="Microsoft Sans Serif"/>
                <a:cs typeface="Microsoft Sans Serif"/>
              </a:rPr>
              <a:t>The </a:t>
            </a:r>
            <a:r>
              <a:rPr dirty="0" sz="3850" spc="175">
                <a:latin typeface="Microsoft Sans Serif"/>
                <a:cs typeface="Microsoft Sans Serif"/>
              </a:rPr>
              <a:t>most </a:t>
            </a:r>
            <a:r>
              <a:rPr dirty="0" sz="3850" spc="190">
                <a:latin typeface="Microsoft Sans Serif"/>
                <a:cs typeface="Microsoft Sans Serif"/>
              </a:rPr>
              <a:t>common </a:t>
            </a:r>
            <a:r>
              <a:rPr dirty="0" sz="3850" spc="120">
                <a:latin typeface="Microsoft Sans Serif"/>
                <a:cs typeface="Microsoft Sans Serif"/>
              </a:rPr>
              <a:t>type </a:t>
            </a:r>
            <a:r>
              <a:rPr dirty="0" sz="3850" spc="200">
                <a:latin typeface="Microsoft Sans Serif"/>
                <a:cs typeface="Microsoft Sans Serif"/>
              </a:rPr>
              <a:t>of </a:t>
            </a:r>
            <a:r>
              <a:rPr dirty="0" sz="3850" spc="50">
                <a:latin typeface="Microsoft Sans Serif"/>
                <a:cs typeface="Microsoft Sans Serif"/>
              </a:rPr>
              <a:t>socket </a:t>
            </a:r>
            <a:r>
              <a:rPr dirty="0" sz="3850" spc="55">
                <a:latin typeface="Microsoft Sans Serif"/>
                <a:cs typeface="Microsoft Sans Serif"/>
              </a:rPr>
              <a:t> </a:t>
            </a:r>
            <a:r>
              <a:rPr dirty="0" sz="3850" spc="85">
                <a:latin typeface="Microsoft Sans Serif"/>
                <a:cs typeface="Microsoft Sans Serif"/>
              </a:rPr>
              <a:t>applications </a:t>
            </a:r>
            <a:r>
              <a:rPr dirty="0" sz="3850" spc="90">
                <a:latin typeface="Microsoft Sans Serif"/>
                <a:cs typeface="Microsoft Sans Serif"/>
              </a:rPr>
              <a:t>are </a:t>
            </a:r>
            <a:r>
              <a:rPr dirty="0" sz="3850" spc="70">
                <a:latin typeface="Microsoft Sans Serif"/>
                <a:cs typeface="Microsoft Sans Serif"/>
              </a:rPr>
              <a:t>client-server </a:t>
            </a:r>
            <a:r>
              <a:rPr dirty="0" sz="3850" spc="105">
                <a:latin typeface="Microsoft Sans Serif"/>
                <a:cs typeface="Microsoft Sans Serif"/>
              </a:rPr>
              <a:t>application </a:t>
            </a:r>
            <a:r>
              <a:rPr dirty="0" sz="3850" spc="110">
                <a:latin typeface="Microsoft Sans Serif"/>
                <a:cs typeface="Microsoft Sans Serif"/>
              </a:rPr>
              <a:t> </a:t>
            </a:r>
            <a:r>
              <a:rPr dirty="0" sz="3850" spc="135">
                <a:solidFill>
                  <a:srgbClr val="31346E"/>
                </a:solidFill>
                <a:latin typeface="Microsoft Sans Serif"/>
                <a:cs typeface="Microsoft Sans Serif"/>
              </a:rPr>
              <a:t>where </a:t>
            </a:r>
            <a:r>
              <a:rPr dirty="0" sz="3850" spc="130">
                <a:solidFill>
                  <a:srgbClr val="31346E"/>
                </a:solidFill>
                <a:latin typeface="Microsoft Sans Serif"/>
                <a:cs typeface="Microsoft Sans Serif"/>
              </a:rPr>
              <a:t>one </a:t>
            </a:r>
            <a:r>
              <a:rPr dirty="0" sz="3850" spc="45">
                <a:solidFill>
                  <a:srgbClr val="31346E"/>
                </a:solidFill>
                <a:latin typeface="Microsoft Sans Serif"/>
                <a:cs typeface="Microsoft Sans Serif"/>
              </a:rPr>
              <a:t>side </a:t>
            </a:r>
            <a:r>
              <a:rPr dirty="0" sz="3850" spc="15">
                <a:solidFill>
                  <a:srgbClr val="31346E"/>
                </a:solidFill>
                <a:latin typeface="Microsoft Sans Serif"/>
                <a:cs typeface="Microsoft Sans Serif"/>
              </a:rPr>
              <a:t>acts </a:t>
            </a:r>
            <a:r>
              <a:rPr dirty="0" sz="3850" spc="-55">
                <a:solidFill>
                  <a:srgbClr val="31346E"/>
                </a:solidFill>
                <a:latin typeface="Microsoft Sans Serif"/>
                <a:cs typeface="Microsoft Sans Serif"/>
              </a:rPr>
              <a:t>as </a:t>
            </a:r>
            <a:r>
              <a:rPr dirty="0" sz="3850" spc="165">
                <a:solidFill>
                  <a:srgbClr val="31346E"/>
                </a:solidFill>
                <a:latin typeface="Microsoft Sans Serif"/>
                <a:cs typeface="Microsoft Sans Serif"/>
              </a:rPr>
              <a:t>the </a:t>
            </a:r>
            <a:r>
              <a:rPr dirty="0" sz="3850" spc="75">
                <a:solidFill>
                  <a:srgbClr val="31346E"/>
                </a:solidFill>
                <a:latin typeface="Microsoft Sans Serif"/>
                <a:cs typeface="Microsoft Sans Serif"/>
              </a:rPr>
              <a:t>server </a:t>
            </a:r>
            <a:r>
              <a:rPr dirty="0" sz="3850" spc="135">
                <a:solidFill>
                  <a:srgbClr val="31346E"/>
                </a:solidFill>
                <a:latin typeface="Microsoft Sans Serif"/>
                <a:cs typeface="Microsoft Sans Serif"/>
              </a:rPr>
              <a:t>and </a:t>
            </a:r>
            <a:r>
              <a:rPr dirty="0" sz="3850" spc="85">
                <a:solidFill>
                  <a:srgbClr val="31346E"/>
                </a:solidFill>
                <a:latin typeface="Microsoft Sans Serif"/>
                <a:cs typeface="Microsoft Sans Serif"/>
              </a:rPr>
              <a:t>waits </a:t>
            </a:r>
            <a:r>
              <a:rPr dirty="0" sz="3850" spc="9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225">
                <a:solidFill>
                  <a:srgbClr val="31346E"/>
                </a:solidFill>
                <a:latin typeface="Microsoft Sans Serif"/>
                <a:cs typeface="Microsoft Sans Serif"/>
              </a:rPr>
              <a:t>for</a:t>
            </a:r>
            <a:r>
              <a:rPr dirty="0" sz="3850" spc="-55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90">
                <a:solidFill>
                  <a:srgbClr val="31346E"/>
                </a:solidFill>
                <a:latin typeface="Microsoft Sans Serif"/>
                <a:cs typeface="Microsoft Sans Serif"/>
              </a:rPr>
              <a:t>connections</a:t>
            </a:r>
            <a:r>
              <a:rPr dirty="0" sz="3850" spc="-5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254">
                <a:solidFill>
                  <a:srgbClr val="31346E"/>
                </a:solidFill>
                <a:latin typeface="Microsoft Sans Serif"/>
                <a:cs typeface="Microsoft Sans Serif"/>
              </a:rPr>
              <a:t>from</a:t>
            </a:r>
            <a:r>
              <a:rPr dirty="0" sz="3850" spc="-5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35">
                <a:solidFill>
                  <a:srgbClr val="31346E"/>
                </a:solidFill>
                <a:latin typeface="Microsoft Sans Serif"/>
                <a:cs typeface="Microsoft Sans Serif"/>
              </a:rPr>
              <a:t>clients,</a:t>
            </a:r>
            <a:r>
              <a:rPr dirty="0" sz="3850" spc="-55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114">
                <a:solidFill>
                  <a:srgbClr val="31346E"/>
                </a:solidFill>
                <a:latin typeface="Microsoft Sans Serif"/>
                <a:cs typeface="Microsoft Sans Serif"/>
              </a:rPr>
              <a:t>this</a:t>
            </a:r>
            <a:r>
              <a:rPr dirty="0" sz="3850" spc="-5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-5">
                <a:solidFill>
                  <a:srgbClr val="31346E"/>
                </a:solidFill>
                <a:latin typeface="Microsoft Sans Serif"/>
                <a:cs typeface="Microsoft Sans Serif"/>
              </a:rPr>
              <a:t>is</a:t>
            </a:r>
            <a:r>
              <a:rPr dirty="0" sz="3850" spc="-5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165">
                <a:solidFill>
                  <a:srgbClr val="31346E"/>
                </a:solidFill>
                <a:latin typeface="Microsoft Sans Serif"/>
                <a:cs typeface="Microsoft Sans Serif"/>
              </a:rPr>
              <a:t>the</a:t>
            </a:r>
            <a:r>
              <a:rPr dirty="0" sz="3850" spc="-55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120">
                <a:solidFill>
                  <a:srgbClr val="31346E"/>
                </a:solidFill>
                <a:latin typeface="Microsoft Sans Serif"/>
                <a:cs typeface="Microsoft Sans Serif"/>
              </a:rPr>
              <a:t>type</a:t>
            </a:r>
            <a:r>
              <a:rPr dirty="0" sz="3850" spc="-5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200">
                <a:solidFill>
                  <a:srgbClr val="31346E"/>
                </a:solidFill>
                <a:latin typeface="Microsoft Sans Serif"/>
                <a:cs typeface="Microsoft Sans Serif"/>
              </a:rPr>
              <a:t>of </a:t>
            </a:r>
            <a:r>
              <a:rPr dirty="0" sz="3850" spc="-1010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40">
                <a:solidFill>
                  <a:srgbClr val="31346E"/>
                </a:solidFill>
                <a:latin typeface="Microsoft Sans Serif"/>
                <a:cs typeface="Microsoft Sans Serif"/>
              </a:rPr>
              <a:t>live </a:t>
            </a:r>
            <a:r>
              <a:rPr dirty="0" sz="3850" spc="90">
                <a:solidFill>
                  <a:srgbClr val="31346E"/>
                </a:solidFill>
                <a:latin typeface="Microsoft Sans Serif"/>
                <a:cs typeface="Microsoft Sans Serif"/>
              </a:rPr>
              <a:t>video </a:t>
            </a:r>
            <a:r>
              <a:rPr dirty="0" sz="3850" spc="114">
                <a:solidFill>
                  <a:srgbClr val="31346E"/>
                </a:solidFill>
                <a:latin typeface="Microsoft Sans Serif"/>
                <a:cs typeface="Microsoft Sans Serif"/>
              </a:rPr>
              <a:t>streaming </a:t>
            </a:r>
            <a:r>
              <a:rPr dirty="0" sz="3850" spc="105">
                <a:solidFill>
                  <a:srgbClr val="31346E"/>
                </a:solidFill>
                <a:latin typeface="Microsoft Sans Serif"/>
                <a:cs typeface="Microsoft Sans Serif"/>
              </a:rPr>
              <a:t>application we </a:t>
            </a:r>
            <a:r>
              <a:rPr dirty="0" sz="3850" spc="90">
                <a:solidFill>
                  <a:srgbClr val="31346E"/>
                </a:solidFill>
                <a:latin typeface="Microsoft Sans Serif"/>
                <a:cs typeface="Microsoft Sans Serif"/>
              </a:rPr>
              <a:t>are </a:t>
            </a:r>
            <a:r>
              <a:rPr dirty="0" sz="3850" spc="70">
                <a:solidFill>
                  <a:srgbClr val="31346E"/>
                </a:solidFill>
                <a:latin typeface="Microsoft Sans Serif"/>
                <a:cs typeface="Microsoft Sans Serif"/>
              </a:rPr>
              <a:t>going </a:t>
            </a:r>
            <a:r>
              <a:rPr dirty="0" sz="3850" spc="75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225">
                <a:solidFill>
                  <a:srgbClr val="31346E"/>
                </a:solidFill>
                <a:latin typeface="Microsoft Sans Serif"/>
                <a:cs typeface="Microsoft Sans Serif"/>
              </a:rPr>
              <a:t>to</a:t>
            </a:r>
            <a:r>
              <a:rPr dirty="0" sz="3850" spc="-55">
                <a:solidFill>
                  <a:srgbClr val="31346E"/>
                </a:solidFill>
                <a:latin typeface="Microsoft Sans Serif"/>
                <a:cs typeface="Microsoft Sans Serif"/>
              </a:rPr>
              <a:t> </a:t>
            </a:r>
            <a:r>
              <a:rPr dirty="0" sz="3850" spc="120">
                <a:solidFill>
                  <a:srgbClr val="31346E"/>
                </a:solidFill>
                <a:latin typeface="Microsoft Sans Serif"/>
                <a:cs typeface="Microsoft Sans Serif"/>
              </a:rPr>
              <a:t>build.</a:t>
            </a:r>
            <a:endParaRPr sz="3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2513" y="2578721"/>
            <a:ext cx="15288260" cy="0"/>
          </a:xfrm>
          <a:custGeom>
            <a:avLst/>
            <a:gdLst/>
            <a:ahLst/>
            <a:cxnLst/>
            <a:rect l="l" t="t" r="r" b="b"/>
            <a:pathLst>
              <a:path w="15288260" h="0">
                <a:moveTo>
                  <a:pt x="0" y="0"/>
                </a:moveTo>
                <a:lnTo>
                  <a:pt x="15287647" y="0"/>
                </a:lnTo>
              </a:path>
            </a:pathLst>
          </a:custGeom>
          <a:ln w="47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AC8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151" y="3805063"/>
            <a:ext cx="16111053" cy="3870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3965" y="6624817"/>
            <a:ext cx="3093720" cy="219710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 marR="95885">
              <a:lnSpc>
                <a:spcPct val="100000"/>
              </a:lnSpc>
              <a:spcBef>
                <a:spcPts val="830"/>
              </a:spcBef>
            </a:pPr>
            <a:r>
              <a:rPr dirty="0" sz="2950" spc="90">
                <a:solidFill>
                  <a:srgbClr val="FFFFFF"/>
                </a:solidFill>
                <a:latin typeface="Lucida Sans Unicode"/>
                <a:cs typeface="Lucida Sans Unicode"/>
              </a:rPr>
              <a:t>Step1:</a:t>
            </a:r>
            <a:endParaRPr sz="2950">
              <a:latin typeface="Lucida Sans Unicode"/>
              <a:cs typeface="Lucida Sans Unicode"/>
            </a:endParaRPr>
          </a:p>
          <a:p>
            <a:pPr algn="ctr" marL="12700" marR="5080" indent="-104139">
              <a:lnSpc>
                <a:spcPts val="4280"/>
              </a:lnSpc>
              <a:spcBef>
                <a:spcPts val="90"/>
              </a:spcBef>
            </a:pPr>
            <a:r>
              <a:rPr dirty="0" sz="2950" spc="60">
                <a:solidFill>
                  <a:srgbClr val="181818"/>
                </a:solidFill>
                <a:latin typeface="Lucida Sans Unicode"/>
                <a:cs typeface="Lucida Sans Unicode"/>
              </a:rPr>
              <a:t>Install </a:t>
            </a:r>
            <a:r>
              <a:rPr dirty="0" sz="2950" spc="105">
                <a:solidFill>
                  <a:srgbClr val="181818"/>
                </a:solidFill>
                <a:latin typeface="Lucida Sans Unicode"/>
                <a:cs typeface="Lucida Sans Unicode"/>
              </a:rPr>
              <a:t>and </a:t>
            </a:r>
            <a:r>
              <a:rPr dirty="0" sz="2950" spc="11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30">
                <a:solidFill>
                  <a:srgbClr val="181818"/>
                </a:solidFill>
                <a:latin typeface="Lucida Sans Unicode"/>
                <a:cs typeface="Lucida Sans Unicode"/>
              </a:rPr>
              <a:t>import</a:t>
            </a:r>
            <a:r>
              <a:rPr dirty="0" sz="2950" spc="-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5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dirty="0" sz="2950" spc="-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0">
                <a:solidFill>
                  <a:srgbClr val="181818"/>
                </a:solidFill>
                <a:latin typeface="Lucida Sans Unicode"/>
                <a:cs typeface="Lucida Sans Unicode"/>
              </a:rPr>
              <a:t>open </a:t>
            </a:r>
            <a:r>
              <a:rPr dirty="0" sz="2950" spc="-919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30">
                <a:solidFill>
                  <a:srgbClr val="181818"/>
                </a:solidFill>
                <a:latin typeface="Lucida Sans Unicode"/>
                <a:cs typeface="Lucida Sans Unicode"/>
              </a:rPr>
              <a:t>libraries.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2851" y="6734991"/>
            <a:ext cx="2214245" cy="2197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104139">
              <a:lnSpc>
                <a:spcPct val="120800"/>
              </a:lnSpc>
              <a:spcBef>
                <a:spcPts val="90"/>
              </a:spcBef>
            </a:pPr>
            <a:r>
              <a:rPr dirty="0" sz="2950" spc="160">
                <a:solidFill>
                  <a:srgbClr val="FFFFFF"/>
                </a:solidFill>
                <a:latin typeface="Lucida Sans Unicode"/>
                <a:cs typeface="Lucida Sans Unicode"/>
              </a:rPr>
              <a:t>Step 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3: 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4">
                <a:solidFill>
                  <a:srgbClr val="181818"/>
                </a:solidFill>
                <a:latin typeface="Lucida Sans Unicode"/>
                <a:cs typeface="Lucida Sans Unicode"/>
              </a:rPr>
              <a:t>Create </a:t>
            </a:r>
            <a:r>
              <a:rPr dirty="0" sz="2950" spc="12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30">
                <a:solidFill>
                  <a:srgbClr val="181818"/>
                </a:solidFill>
                <a:latin typeface="Lucida Sans Unicode"/>
                <a:cs typeface="Lucida Sans Unicode"/>
              </a:rPr>
              <a:t>Server</a:t>
            </a:r>
            <a:r>
              <a:rPr dirty="0" sz="2950" spc="-3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5">
                <a:solidFill>
                  <a:srgbClr val="181818"/>
                </a:solidFill>
                <a:latin typeface="Lucida Sans Unicode"/>
                <a:cs typeface="Lucida Sans Unicode"/>
              </a:rPr>
              <a:t>Side </a:t>
            </a:r>
            <a:r>
              <a:rPr dirty="0" sz="2950" spc="-91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0">
                <a:solidFill>
                  <a:srgbClr val="181818"/>
                </a:solidFill>
                <a:latin typeface="Lucida Sans Unicode"/>
                <a:cs typeface="Lucida Sans Unicode"/>
              </a:rPr>
              <a:t>Socket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9666" y="6743323"/>
            <a:ext cx="2100580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8500"/>
              </a:lnSpc>
              <a:spcBef>
                <a:spcPts val="100"/>
              </a:spcBef>
            </a:pPr>
            <a:r>
              <a:rPr dirty="0" sz="2900" spc="130">
                <a:solidFill>
                  <a:srgbClr val="FFFFFF"/>
                </a:solidFill>
                <a:latin typeface="Lucida Sans Unicode"/>
                <a:cs typeface="Lucida Sans Unicode"/>
              </a:rPr>
              <a:t>Step 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5: </a:t>
            </a:r>
            <a:r>
              <a:rPr dirty="0" sz="29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75">
                <a:solidFill>
                  <a:srgbClr val="181818"/>
                </a:solidFill>
                <a:latin typeface="Lucida Sans Unicode"/>
                <a:cs typeface="Lucida Sans Unicode"/>
              </a:rPr>
              <a:t>Stream </a:t>
            </a:r>
            <a:r>
              <a:rPr dirty="0" sz="2900" spc="8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00">
                <a:solidFill>
                  <a:srgbClr val="181818"/>
                </a:solidFill>
                <a:latin typeface="Lucida Sans Unicode"/>
                <a:cs typeface="Lucida Sans Unicode"/>
              </a:rPr>
              <a:t>video</a:t>
            </a:r>
            <a:r>
              <a:rPr dirty="0" sz="2900" spc="-5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40">
                <a:solidFill>
                  <a:srgbClr val="181818"/>
                </a:solidFill>
                <a:latin typeface="Lucida Sans Unicode"/>
                <a:cs typeface="Lucida Sans Unicode"/>
              </a:rPr>
              <a:t>code </a:t>
            </a:r>
            <a:r>
              <a:rPr dirty="0" sz="2900" spc="-90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5">
                <a:solidFill>
                  <a:srgbClr val="181818"/>
                </a:solidFill>
                <a:latin typeface="Lucida Sans Unicode"/>
                <a:cs typeface="Lucida Sans Unicode"/>
              </a:rPr>
              <a:t>from </a:t>
            </a:r>
            <a:r>
              <a:rPr dirty="0" sz="2900" spc="75">
                <a:solidFill>
                  <a:srgbClr val="181818"/>
                </a:solidFill>
                <a:latin typeface="Lucida Sans Unicode"/>
                <a:cs typeface="Lucida Sans Unicode"/>
              </a:rPr>
              <a:t>Client </a:t>
            </a:r>
            <a:r>
              <a:rPr dirty="0" sz="2900" spc="-90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135">
                <a:solidFill>
                  <a:srgbClr val="181818"/>
                </a:solidFill>
                <a:latin typeface="Lucida Sans Unicode"/>
                <a:cs typeface="Lucida Sans Unicode"/>
              </a:rPr>
              <a:t>Side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5449" y="5739686"/>
            <a:ext cx="405765" cy="755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800" spc="-6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7254" y="5739686"/>
            <a:ext cx="405765" cy="755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800" spc="-65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48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81321" y="2798213"/>
          <a:ext cx="13126085" cy="288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2115"/>
                <a:gridCol w="2141219"/>
                <a:gridCol w="5491479"/>
              </a:tblGrid>
              <a:tr h="2049044">
                <a:tc>
                  <a:txBody>
                    <a:bodyPr/>
                    <a:lstStyle/>
                    <a:p>
                      <a:pPr algn="ctr" marL="1696720">
                        <a:lnSpc>
                          <a:spcPts val="2840"/>
                        </a:lnSpc>
                      </a:pPr>
                      <a:r>
                        <a:rPr dirty="0" sz="2900" spc="13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Step</a:t>
                      </a:r>
                      <a:r>
                        <a:rPr dirty="0" sz="2900" spc="-7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-10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2:</a:t>
                      </a:r>
                      <a:endParaRPr sz="2900">
                        <a:latin typeface="Lucida Sans Unicode"/>
                        <a:cs typeface="Lucida Sans Unicode"/>
                      </a:endParaRPr>
                    </a:p>
                    <a:p>
                      <a:pPr algn="ctr" marL="2576830" marR="872490">
                        <a:lnSpc>
                          <a:spcPct val="118500"/>
                        </a:lnSpc>
                      </a:pPr>
                      <a:r>
                        <a:rPr dirty="0" sz="2900" spc="8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Create </a:t>
                      </a:r>
                      <a:r>
                        <a:rPr dirty="0" sz="2900" spc="9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7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Client</a:t>
                      </a:r>
                      <a:r>
                        <a:rPr dirty="0" sz="2900" spc="-5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13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Side </a:t>
                      </a:r>
                      <a:r>
                        <a:rPr dirty="0" sz="2900" spc="-90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12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Socket</a:t>
                      </a:r>
                      <a:endParaRPr sz="2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solidFill>
                      <a:srgbClr val="AAC85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AAC85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2540">
                        <a:lnSpc>
                          <a:spcPts val="2840"/>
                        </a:lnSpc>
                      </a:pPr>
                      <a:r>
                        <a:rPr dirty="0" sz="2900" spc="13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Step</a:t>
                      </a:r>
                      <a:r>
                        <a:rPr dirty="0" sz="2900" spc="-2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-10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4:</a:t>
                      </a:r>
                      <a:endParaRPr sz="2900">
                        <a:latin typeface="Lucida Sans Unicode"/>
                        <a:cs typeface="Lucida Sans Unicode"/>
                      </a:endParaRPr>
                    </a:p>
                    <a:p>
                      <a:pPr algn="ctr" marL="880744" marR="2153285">
                        <a:lnSpc>
                          <a:spcPct val="118500"/>
                        </a:lnSpc>
                      </a:pPr>
                      <a:r>
                        <a:rPr dirty="0" sz="2900" spc="7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Stream</a:t>
                      </a:r>
                      <a:r>
                        <a:rPr dirty="0" sz="2900" spc="-4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10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video </a:t>
                      </a:r>
                      <a:r>
                        <a:rPr dirty="0" sz="2900" spc="-90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14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code </a:t>
                      </a:r>
                      <a:r>
                        <a:rPr dirty="0" sz="2900" spc="-3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from </a:t>
                      </a:r>
                      <a:r>
                        <a:rPr dirty="0" sz="2900" spc="-3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10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Server</a:t>
                      </a:r>
                      <a:r>
                        <a:rPr dirty="0" sz="2900" spc="10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900" spc="135">
                          <a:solidFill>
                            <a:srgbClr val="181818"/>
                          </a:solidFill>
                          <a:latin typeface="Lucida Sans Unicode"/>
                          <a:cs typeface="Lucida Sans Unicode"/>
                        </a:rPr>
                        <a:t>Side</a:t>
                      </a:r>
                      <a:endParaRPr sz="2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solidFill>
                      <a:srgbClr val="AAC85B"/>
                    </a:solidFill>
                  </a:tcPr>
                </a:tc>
              </a:tr>
              <a:tr h="8403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4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48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solidFill>
                      <a:srgbClr val="AAC85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4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48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solidFill>
                      <a:srgbClr val="AAC85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48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48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solidFill>
                      <a:srgbClr val="AAC85B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74838" y="1189686"/>
            <a:ext cx="9541510" cy="6419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985" b="0">
                <a:solidFill>
                  <a:srgbClr val="FFFFFF"/>
                </a:solidFill>
                <a:latin typeface="Microsoft Sans Serif"/>
                <a:cs typeface="Microsoft Sans Serif"/>
              </a:rPr>
              <a:t>STEPS</a:t>
            </a:r>
            <a:r>
              <a:rPr dirty="0" sz="4050" spc="28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50" spc="1095" b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4050" spc="28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50" spc="1115" b="0">
                <a:latin typeface="Microsoft Sans Serif"/>
                <a:cs typeface="Microsoft Sans Serif"/>
              </a:rPr>
              <a:t>SOURCE</a:t>
            </a:r>
            <a:r>
              <a:rPr dirty="0" sz="4050" spc="290" b="0">
                <a:latin typeface="Microsoft Sans Serif"/>
                <a:cs typeface="Microsoft Sans Serif"/>
              </a:rPr>
              <a:t> </a:t>
            </a:r>
            <a:r>
              <a:rPr dirty="0" sz="4050" spc="1230" b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endParaRPr sz="4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0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9"/>
                </a:moveTo>
                <a:lnTo>
                  <a:pt x="0" y="241999"/>
                </a:lnTo>
                <a:lnTo>
                  <a:pt x="0" y="0"/>
                </a:lnTo>
                <a:lnTo>
                  <a:pt x="23517" y="0"/>
                </a:lnTo>
                <a:lnTo>
                  <a:pt x="23517" y="241999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42795" cy="6629400"/>
            </a:xfrm>
            <a:custGeom>
              <a:avLst/>
              <a:gdLst/>
              <a:ahLst/>
              <a:cxnLst/>
              <a:rect l="l" t="t" r="r" b="b"/>
              <a:pathLst>
                <a:path w="2042795" h="6629400">
                  <a:moveTo>
                    <a:pt x="2042185" y="242011"/>
                  </a:moveTo>
                  <a:lnTo>
                    <a:pt x="1630616" y="242011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1088910"/>
                  </a:lnTo>
                  <a:lnTo>
                    <a:pt x="1207300" y="1088910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31"/>
                  </a:lnTo>
                  <a:lnTo>
                    <a:pt x="1607108" y="265531"/>
                  </a:lnTo>
                  <a:lnTo>
                    <a:pt x="1607108" y="242011"/>
                  </a:lnTo>
                  <a:lnTo>
                    <a:pt x="1183779" y="242011"/>
                  </a:lnTo>
                  <a:lnTo>
                    <a:pt x="1183779" y="265531"/>
                  </a:lnTo>
                  <a:lnTo>
                    <a:pt x="1183779" y="665454"/>
                  </a:lnTo>
                  <a:lnTo>
                    <a:pt x="1183779" y="6205588"/>
                  </a:lnTo>
                  <a:lnTo>
                    <a:pt x="783971" y="6205588"/>
                  </a:lnTo>
                  <a:lnTo>
                    <a:pt x="783971" y="5793905"/>
                  </a:lnTo>
                  <a:lnTo>
                    <a:pt x="1183779" y="5793905"/>
                  </a:lnTo>
                  <a:lnTo>
                    <a:pt x="1183779" y="5770372"/>
                  </a:lnTo>
                  <a:lnTo>
                    <a:pt x="783971" y="5770372"/>
                  </a:lnTo>
                  <a:lnTo>
                    <a:pt x="783971" y="5370449"/>
                  </a:lnTo>
                  <a:lnTo>
                    <a:pt x="1183779" y="5370449"/>
                  </a:lnTo>
                  <a:lnTo>
                    <a:pt x="1183779" y="5346928"/>
                  </a:lnTo>
                  <a:lnTo>
                    <a:pt x="783971" y="5346928"/>
                  </a:lnTo>
                  <a:lnTo>
                    <a:pt x="783971" y="4947005"/>
                  </a:lnTo>
                  <a:lnTo>
                    <a:pt x="1183779" y="4947005"/>
                  </a:lnTo>
                  <a:lnTo>
                    <a:pt x="1183779" y="4923472"/>
                  </a:lnTo>
                  <a:lnTo>
                    <a:pt x="783971" y="4923472"/>
                  </a:lnTo>
                  <a:lnTo>
                    <a:pt x="783971" y="4523549"/>
                  </a:lnTo>
                  <a:lnTo>
                    <a:pt x="1183779" y="4523549"/>
                  </a:lnTo>
                  <a:lnTo>
                    <a:pt x="1183779" y="4500029"/>
                  </a:lnTo>
                  <a:lnTo>
                    <a:pt x="783971" y="4500029"/>
                  </a:lnTo>
                  <a:lnTo>
                    <a:pt x="783971" y="4100106"/>
                  </a:lnTo>
                  <a:lnTo>
                    <a:pt x="1183779" y="4100106"/>
                  </a:lnTo>
                  <a:lnTo>
                    <a:pt x="1183779" y="4076573"/>
                  </a:lnTo>
                  <a:lnTo>
                    <a:pt x="783971" y="4076573"/>
                  </a:lnTo>
                  <a:lnTo>
                    <a:pt x="783971" y="3664889"/>
                  </a:lnTo>
                  <a:lnTo>
                    <a:pt x="1183779" y="3664889"/>
                  </a:lnTo>
                  <a:lnTo>
                    <a:pt x="1183779" y="3641369"/>
                  </a:lnTo>
                  <a:lnTo>
                    <a:pt x="783971" y="3641369"/>
                  </a:lnTo>
                  <a:lnTo>
                    <a:pt x="783971" y="3241446"/>
                  </a:lnTo>
                  <a:lnTo>
                    <a:pt x="1183779" y="3241446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70"/>
                  </a:lnTo>
                  <a:lnTo>
                    <a:pt x="783971" y="2794470"/>
                  </a:lnTo>
                  <a:lnTo>
                    <a:pt x="783971" y="2394547"/>
                  </a:lnTo>
                  <a:lnTo>
                    <a:pt x="1183779" y="2394547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70"/>
                  </a:lnTo>
                  <a:lnTo>
                    <a:pt x="783971" y="1947570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31"/>
                  </a:lnTo>
                  <a:lnTo>
                    <a:pt x="1183779" y="1112431"/>
                  </a:lnTo>
                  <a:lnTo>
                    <a:pt x="1183779" y="1088910"/>
                  </a:lnTo>
                  <a:lnTo>
                    <a:pt x="783971" y="1088910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31"/>
                  </a:lnTo>
                  <a:lnTo>
                    <a:pt x="1183779" y="265531"/>
                  </a:lnTo>
                  <a:lnTo>
                    <a:pt x="1183779" y="242011"/>
                  </a:lnTo>
                  <a:lnTo>
                    <a:pt x="760463" y="242011"/>
                  </a:lnTo>
                  <a:lnTo>
                    <a:pt x="760463" y="265531"/>
                  </a:lnTo>
                  <a:lnTo>
                    <a:pt x="760463" y="665454"/>
                  </a:lnTo>
                  <a:lnTo>
                    <a:pt x="760463" y="6205588"/>
                  </a:lnTo>
                  <a:lnTo>
                    <a:pt x="360654" y="6205588"/>
                  </a:lnTo>
                  <a:lnTo>
                    <a:pt x="360654" y="5793905"/>
                  </a:lnTo>
                  <a:lnTo>
                    <a:pt x="760463" y="5793905"/>
                  </a:lnTo>
                  <a:lnTo>
                    <a:pt x="7604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760463" y="5370449"/>
                  </a:lnTo>
                  <a:lnTo>
                    <a:pt x="760463" y="5346928"/>
                  </a:lnTo>
                  <a:lnTo>
                    <a:pt x="360654" y="5346928"/>
                  </a:lnTo>
                  <a:lnTo>
                    <a:pt x="360654" y="4947005"/>
                  </a:lnTo>
                  <a:lnTo>
                    <a:pt x="760463" y="4947005"/>
                  </a:lnTo>
                  <a:lnTo>
                    <a:pt x="7604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760463" y="4523549"/>
                  </a:lnTo>
                  <a:lnTo>
                    <a:pt x="760463" y="4500029"/>
                  </a:lnTo>
                  <a:lnTo>
                    <a:pt x="360654" y="4500029"/>
                  </a:lnTo>
                  <a:lnTo>
                    <a:pt x="360654" y="4100106"/>
                  </a:lnTo>
                  <a:lnTo>
                    <a:pt x="760463" y="4100106"/>
                  </a:lnTo>
                  <a:lnTo>
                    <a:pt x="7604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760463" y="3664889"/>
                  </a:lnTo>
                  <a:lnTo>
                    <a:pt x="760463" y="3641369"/>
                  </a:lnTo>
                  <a:lnTo>
                    <a:pt x="360654" y="3641369"/>
                  </a:lnTo>
                  <a:lnTo>
                    <a:pt x="360654" y="3241446"/>
                  </a:lnTo>
                  <a:lnTo>
                    <a:pt x="760463" y="3241446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70"/>
                  </a:lnTo>
                  <a:lnTo>
                    <a:pt x="360654" y="2794470"/>
                  </a:lnTo>
                  <a:lnTo>
                    <a:pt x="360654" y="2394547"/>
                  </a:lnTo>
                  <a:lnTo>
                    <a:pt x="760463" y="2394547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70"/>
                  </a:lnTo>
                  <a:lnTo>
                    <a:pt x="360654" y="1947570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31"/>
                  </a:lnTo>
                  <a:lnTo>
                    <a:pt x="760463" y="1112431"/>
                  </a:lnTo>
                  <a:lnTo>
                    <a:pt x="760463" y="1088910"/>
                  </a:lnTo>
                  <a:lnTo>
                    <a:pt x="360654" y="1088910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31"/>
                  </a:lnTo>
                  <a:lnTo>
                    <a:pt x="760463" y="265531"/>
                  </a:lnTo>
                  <a:lnTo>
                    <a:pt x="760463" y="242011"/>
                  </a:lnTo>
                  <a:lnTo>
                    <a:pt x="0" y="242011"/>
                  </a:lnTo>
                  <a:lnTo>
                    <a:pt x="0" y="265531"/>
                  </a:lnTo>
                  <a:lnTo>
                    <a:pt x="337134" y="265531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910"/>
                  </a:lnTo>
                  <a:lnTo>
                    <a:pt x="0" y="1088910"/>
                  </a:lnTo>
                  <a:lnTo>
                    <a:pt x="0" y="1112431"/>
                  </a:lnTo>
                  <a:lnTo>
                    <a:pt x="337134" y="1112431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70"/>
                  </a:lnTo>
                  <a:lnTo>
                    <a:pt x="0" y="1947570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47"/>
                  </a:lnTo>
                  <a:lnTo>
                    <a:pt x="337134" y="2394547"/>
                  </a:lnTo>
                  <a:lnTo>
                    <a:pt x="337134" y="2794470"/>
                  </a:lnTo>
                  <a:lnTo>
                    <a:pt x="0" y="2794470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46"/>
                  </a:lnTo>
                  <a:lnTo>
                    <a:pt x="337134" y="3241446"/>
                  </a:lnTo>
                  <a:lnTo>
                    <a:pt x="337134" y="3641369"/>
                  </a:lnTo>
                  <a:lnTo>
                    <a:pt x="0" y="3641369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106"/>
                  </a:lnTo>
                  <a:lnTo>
                    <a:pt x="337134" y="4100106"/>
                  </a:lnTo>
                  <a:lnTo>
                    <a:pt x="337134" y="4500029"/>
                  </a:lnTo>
                  <a:lnTo>
                    <a:pt x="0" y="4500029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7005"/>
                  </a:lnTo>
                  <a:lnTo>
                    <a:pt x="337134" y="4947005"/>
                  </a:lnTo>
                  <a:lnTo>
                    <a:pt x="337134" y="5346928"/>
                  </a:lnTo>
                  <a:lnTo>
                    <a:pt x="0" y="5346928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905"/>
                  </a:lnTo>
                  <a:lnTo>
                    <a:pt x="337134" y="5793905"/>
                  </a:lnTo>
                  <a:lnTo>
                    <a:pt x="337134" y="6205588"/>
                  </a:lnTo>
                  <a:lnTo>
                    <a:pt x="0" y="6205588"/>
                  </a:lnTo>
                  <a:lnTo>
                    <a:pt x="0" y="6229121"/>
                  </a:lnTo>
                  <a:lnTo>
                    <a:pt x="337134" y="6229121"/>
                  </a:lnTo>
                  <a:lnTo>
                    <a:pt x="337134" y="6629044"/>
                  </a:lnTo>
                  <a:lnTo>
                    <a:pt x="360654" y="6629044"/>
                  </a:lnTo>
                  <a:lnTo>
                    <a:pt x="360654" y="6229121"/>
                  </a:lnTo>
                  <a:lnTo>
                    <a:pt x="760463" y="6229121"/>
                  </a:lnTo>
                  <a:lnTo>
                    <a:pt x="760463" y="6629044"/>
                  </a:lnTo>
                  <a:lnTo>
                    <a:pt x="783971" y="6629044"/>
                  </a:lnTo>
                  <a:lnTo>
                    <a:pt x="783971" y="6229121"/>
                  </a:lnTo>
                  <a:lnTo>
                    <a:pt x="2042185" y="6229121"/>
                  </a:lnTo>
                  <a:lnTo>
                    <a:pt x="2042185" y="6205588"/>
                  </a:lnTo>
                  <a:lnTo>
                    <a:pt x="1630616" y="6205588"/>
                  </a:lnTo>
                  <a:lnTo>
                    <a:pt x="1630616" y="5793905"/>
                  </a:lnTo>
                  <a:lnTo>
                    <a:pt x="2042185" y="5793905"/>
                  </a:lnTo>
                  <a:lnTo>
                    <a:pt x="2042185" y="5770372"/>
                  </a:lnTo>
                  <a:lnTo>
                    <a:pt x="1630616" y="5770372"/>
                  </a:lnTo>
                  <a:lnTo>
                    <a:pt x="1630616" y="5370449"/>
                  </a:lnTo>
                  <a:lnTo>
                    <a:pt x="2042185" y="5370449"/>
                  </a:lnTo>
                  <a:lnTo>
                    <a:pt x="2042185" y="5346928"/>
                  </a:lnTo>
                  <a:lnTo>
                    <a:pt x="1630616" y="5346928"/>
                  </a:lnTo>
                  <a:lnTo>
                    <a:pt x="1630616" y="4947005"/>
                  </a:lnTo>
                  <a:lnTo>
                    <a:pt x="2042185" y="4947005"/>
                  </a:lnTo>
                  <a:lnTo>
                    <a:pt x="2042185" y="4923472"/>
                  </a:lnTo>
                  <a:lnTo>
                    <a:pt x="1630616" y="4923472"/>
                  </a:lnTo>
                  <a:lnTo>
                    <a:pt x="1630616" y="4523549"/>
                  </a:lnTo>
                  <a:lnTo>
                    <a:pt x="2042185" y="4523549"/>
                  </a:lnTo>
                  <a:lnTo>
                    <a:pt x="2042185" y="4500029"/>
                  </a:lnTo>
                  <a:lnTo>
                    <a:pt x="1630616" y="4500029"/>
                  </a:lnTo>
                  <a:lnTo>
                    <a:pt x="1630616" y="4100106"/>
                  </a:lnTo>
                  <a:lnTo>
                    <a:pt x="2042185" y="4100106"/>
                  </a:lnTo>
                  <a:lnTo>
                    <a:pt x="2042185" y="4076573"/>
                  </a:lnTo>
                  <a:lnTo>
                    <a:pt x="1630616" y="4076573"/>
                  </a:lnTo>
                  <a:lnTo>
                    <a:pt x="1630616" y="3664889"/>
                  </a:lnTo>
                  <a:lnTo>
                    <a:pt x="2042185" y="3664889"/>
                  </a:lnTo>
                  <a:lnTo>
                    <a:pt x="2042185" y="3641369"/>
                  </a:lnTo>
                  <a:lnTo>
                    <a:pt x="1630616" y="3641369"/>
                  </a:lnTo>
                  <a:lnTo>
                    <a:pt x="1630616" y="3241446"/>
                  </a:lnTo>
                  <a:lnTo>
                    <a:pt x="2042185" y="3241446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70"/>
                  </a:lnTo>
                  <a:lnTo>
                    <a:pt x="1630616" y="2794470"/>
                  </a:lnTo>
                  <a:lnTo>
                    <a:pt x="1630616" y="2660383"/>
                  </a:lnTo>
                  <a:lnTo>
                    <a:pt x="1607108" y="2660383"/>
                  </a:lnTo>
                  <a:lnTo>
                    <a:pt x="1607108" y="2794470"/>
                  </a:lnTo>
                  <a:lnTo>
                    <a:pt x="1607108" y="2817990"/>
                  </a:lnTo>
                  <a:lnTo>
                    <a:pt x="1607108" y="6205588"/>
                  </a:lnTo>
                  <a:lnTo>
                    <a:pt x="1207300" y="6205588"/>
                  </a:lnTo>
                  <a:lnTo>
                    <a:pt x="1207300" y="5793905"/>
                  </a:lnTo>
                  <a:lnTo>
                    <a:pt x="1607108" y="5793905"/>
                  </a:lnTo>
                  <a:lnTo>
                    <a:pt x="1607108" y="5770372"/>
                  </a:lnTo>
                  <a:lnTo>
                    <a:pt x="1207300" y="5770372"/>
                  </a:lnTo>
                  <a:lnTo>
                    <a:pt x="1207300" y="5370449"/>
                  </a:lnTo>
                  <a:lnTo>
                    <a:pt x="1607108" y="5370449"/>
                  </a:lnTo>
                  <a:lnTo>
                    <a:pt x="1607108" y="5346928"/>
                  </a:lnTo>
                  <a:lnTo>
                    <a:pt x="1207300" y="5346928"/>
                  </a:lnTo>
                  <a:lnTo>
                    <a:pt x="1207300" y="4947005"/>
                  </a:lnTo>
                  <a:lnTo>
                    <a:pt x="1607108" y="4947005"/>
                  </a:lnTo>
                  <a:lnTo>
                    <a:pt x="1607108" y="4923472"/>
                  </a:lnTo>
                  <a:lnTo>
                    <a:pt x="1207300" y="4923472"/>
                  </a:lnTo>
                  <a:lnTo>
                    <a:pt x="1207300" y="4523549"/>
                  </a:lnTo>
                  <a:lnTo>
                    <a:pt x="1607108" y="4523549"/>
                  </a:lnTo>
                  <a:lnTo>
                    <a:pt x="1607108" y="4500029"/>
                  </a:lnTo>
                  <a:lnTo>
                    <a:pt x="1207300" y="4500029"/>
                  </a:lnTo>
                  <a:lnTo>
                    <a:pt x="1207300" y="4100106"/>
                  </a:lnTo>
                  <a:lnTo>
                    <a:pt x="1607108" y="4100106"/>
                  </a:lnTo>
                  <a:lnTo>
                    <a:pt x="1607108" y="4076573"/>
                  </a:lnTo>
                  <a:lnTo>
                    <a:pt x="1207300" y="4076573"/>
                  </a:lnTo>
                  <a:lnTo>
                    <a:pt x="1207300" y="3664889"/>
                  </a:lnTo>
                  <a:lnTo>
                    <a:pt x="1607108" y="3664889"/>
                  </a:lnTo>
                  <a:lnTo>
                    <a:pt x="1607108" y="3641369"/>
                  </a:lnTo>
                  <a:lnTo>
                    <a:pt x="1207300" y="3641369"/>
                  </a:lnTo>
                  <a:lnTo>
                    <a:pt x="1207300" y="3241446"/>
                  </a:lnTo>
                  <a:lnTo>
                    <a:pt x="1607108" y="3241446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70"/>
                  </a:lnTo>
                  <a:lnTo>
                    <a:pt x="1207300" y="2794470"/>
                  </a:lnTo>
                  <a:lnTo>
                    <a:pt x="1207300" y="2394547"/>
                  </a:lnTo>
                  <a:lnTo>
                    <a:pt x="1297736" y="2394547"/>
                  </a:lnTo>
                  <a:lnTo>
                    <a:pt x="1297736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297736" y="1971090"/>
                  </a:lnTo>
                  <a:lnTo>
                    <a:pt x="1297736" y="1947570"/>
                  </a:lnTo>
                  <a:lnTo>
                    <a:pt x="1207300" y="1947570"/>
                  </a:lnTo>
                  <a:lnTo>
                    <a:pt x="1207300" y="1535874"/>
                  </a:lnTo>
                  <a:lnTo>
                    <a:pt x="1297736" y="1535874"/>
                  </a:lnTo>
                  <a:lnTo>
                    <a:pt x="1297736" y="1512354"/>
                  </a:lnTo>
                  <a:lnTo>
                    <a:pt x="1207300" y="1512354"/>
                  </a:lnTo>
                  <a:lnTo>
                    <a:pt x="1207300" y="1112431"/>
                  </a:lnTo>
                  <a:lnTo>
                    <a:pt x="2042185" y="1112431"/>
                  </a:lnTo>
                  <a:lnTo>
                    <a:pt x="2042185" y="1088910"/>
                  </a:lnTo>
                  <a:lnTo>
                    <a:pt x="1630616" y="1088910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31"/>
                  </a:lnTo>
                  <a:lnTo>
                    <a:pt x="2042185" y="265531"/>
                  </a:lnTo>
                  <a:lnTo>
                    <a:pt x="2042185" y="24201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4170679" cy="10287635"/>
            </a:xfrm>
            <a:custGeom>
              <a:avLst/>
              <a:gdLst/>
              <a:ahLst/>
              <a:cxnLst/>
              <a:rect l="l" t="t" r="r" b="b"/>
              <a:pathLst>
                <a:path w="4170679" h="10287635">
                  <a:moveTo>
                    <a:pt x="2042185" y="6629044"/>
                  </a:moveTo>
                  <a:lnTo>
                    <a:pt x="1630616" y="6629044"/>
                  </a:lnTo>
                  <a:lnTo>
                    <a:pt x="1630616" y="6229121"/>
                  </a:lnTo>
                  <a:lnTo>
                    <a:pt x="1607108" y="6229121"/>
                  </a:lnTo>
                  <a:lnTo>
                    <a:pt x="1607108" y="10028403"/>
                  </a:lnTo>
                  <a:lnTo>
                    <a:pt x="1207300" y="10028403"/>
                  </a:lnTo>
                  <a:lnTo>
                    <a:pt x="1207300" y="9628480"/>
                  </a:lnTo>
                  <a:lnTo>
                    <a:pt x="1607108" y="9628480"/>
                  </a:lnTo>
                  <a:lnTo>
                    <a:pt x="1607108" y="9604946"/>
                  </a:lnTo>
                  <a:lnTo>
                    <a:pt x="1207300" y="9604946"/>
                  </a:lnTo>
                  <a:lnTo>
                    <a:pt x="1207300" y="9205023"/>
                  </a:lnTo>
                  <a:lnTo>
                    <a:pt x="1607108" y="9205023"/>
                  </a:lnTo>
                  <a:lnTo>
                    <a:pt x="1607108" y="9181503"/>
                  </a:lnTo>
                  <a:lnTo>
                    <a:pt x="1207300" y="9181503"/>
                  </a:lnTo>
                  <a:lnTo>
                    <a:pt x="1207300" y="8781580"/>
                  </a:lnTo>
                  <a:lnTo>
                    <a:pt x="1607108" y="8781580"/>
                  </a:lnTo>
                  <a:lnTo>
                    <a:pt x="1607108" y="8758047"/>
                  </a:lnTo>
                  <a:lnTo>
                    <a:pt x="1207300" y="8758047"/>
                  </a:lnTo>
                  <a:lnTo>
                    <a:pt x="1207300" y="8358124"/>
                  </a:lnTo>
                  <a:lnTo>
                    <a:pt x="1607108" y="8358124"/>
                  </a:lnTo>
                  <a:lnTo>
                    <a:pt x="1607108" y="8334603"/>
                  </a:lnTo>
                  <a:lnTo>
                    <a:pt x="1207300" y="8334603"/>
                  </a:lnTo>
                  <a:lnTo>
                    <a:pt x="1207300" y="7922920"/>
                  </a:lnTo>
                  <a:lnTo>
                    <a:pt x="1607108" y="7922920"/>
                  </a:lnTo>
                  <a:lnTo>
                    <a:pt x="1607108" y="7899387"/>
                  </a:lnTo>
                  <a:lnTo>
                    <a:pt x="1207300" y="7899387"/>
                  </a:lnTo>
                  <a:lnTo>
                    <a:pt x="1207300" y="7499464"/>
                  </a:lnTo>
                  <a:lnTo>
                    <a:pt x="1607108" y="7499464"/>
                  </a:lnTo>
                  <a:lnTo>
                    <a:pt x="1607108" y="7475944"/>
                  </a:lnTo>
                  <a:lnTo>
                    <a:pt x="1207300" y="7475944"/>
                  </a:lnTo>
                  <a:lnTo>
                    <a:pt x="1207300" y="7076021"/>
                  </a:lnTo>
                  <a:lnTo>
                    <a:pt x="1607108" y="7076021"/>
                  </a:lnTo>
                  <a:lnTo>
                    <a:pt x="1607108" y="7052488"/>
                  </a:lnTo>
                  <a:lnTo>
                    <a:pt x="1207300" y="7052488"/>
                  </a:lnTo>
                  <a:lnTo>
                    <a:pt x="1207300" y="6652565"/>
                  </a:lnTo>
                  <a:lnTo>
                    <a:pt x="1607108" y="6652565"/>
                  </a:lnTo>
                  <a:lnTo>
                    <a:pt x="1607108" y="6629044"/>
                  </a:lnTo>
                  <a:lnTo>
                    <a:pt x="1207300" y="6629044"/>
                  </a:lnTo>
                  <a:lnTo>
                    <a:pt x="1207300" y="6229121"/>
                  </a:lnTo>
                  <a:lnTo>
                    <a:pt x="1183779" y="6229121"/>
                  </a:lnTo>
                  <a:lnTo>
                    <a:pt x="1183779" y="10028403"/>
                  </a:lnTo>
                  <a:lnTo>
                    <a:pt x="783971" y="10028403"/>
                  </a:lnTo>
                  <a:lnTo>
                    <a:pt x="783971" y="9628480"/>
                  </a:lnTo>
                  <a:lnTo>
                    <a:pt x="1183779" y="9628480"/>
                  </a:lnTo>
                  <a:lnTo>
                    <a:pt x="1183779" y="9604946"/>
                  </a:lnTo>
                  <a:lnTo>
                    <a:pt x="783971" y="9604946"/>
                  </a:lnTo>
                  <a:lnTo>
                    <a:pt x="783971" y="9205023"/>
                  </a:lnTo>
                  <a:lnTo>
                    <a:pt x="1183779" y="9205023"/>
                  </a:lnTo>
                  <a:lnTo>
                    <a:pt x="1183779" y="9181503"/>
                  </a:lnTo>
                  <a:lnTo>
                    <a:pt x="783971" y="9181503"/>
                  </a:lnTo>
                  <a:lnTo>
                    <a:pt x="783971" y="8781580"/>
                  </a:lnTo>
                  <a:lnTo>
                    <a:pt x="1183779" y="8781580"/>
                  </a:lnTo>
                  <a:lnTo>
                    <a:pt x="1183779" y="8758047"/>
                  </a:lnTo>
                  <a:lnTo>
                    <a:pt x="783971" y="8758047"/>
                  </a:lnTo>
                  <a:lnTo>
                    <a:pt x="783971" y="8358124"/>
                  </a:lnTo>
                  <a:lnTo>
                    <a:pt x="1183779" y="8358124"/>
                  </a:lnTo>
                  <a:lnTo>
                    <a:pt x="1183779" y="8334603"/>
                  </a:lnTo>
                  <a:lnTo>
                    <a:pt x="783971" y="8334603"/>
                  </a:lnTo>
                  <a:lnTo>
                    <a:pt x="783971" y="7922920"/>
                  </a:lnTo>
                  <a:lnTo>
                    <a:pt x="1183779" y="7922920"/>
                  </a:lnTo>
                  <a:lnTo>
                    <a:pt x="1183779" y="7899387"/>
                  </a:lnTo>
                  <a:lnTo>
                    <a:pt x="783971" y="7899387"/>
                  </a:lnTo>
                  <a:lnTo>
                    <a:pt x="783971" y="7499464"/>
                  </a:lnTo>
                  <a:lnTo>
                    <a:pt x="1183779" y="7499464"/>
                  </a:lnTo>
                  <a:lnTo>
                    <a:pt x="1183779" y="7475944"/>
                  </a:lnTo>
                  <a:lnTo>
                    <a:pt x="783971" y="7475944"/>
                  </a:lnTo>
                  <a:lnTo>
                    <a:pt x="783971" y="7076021"/>
                  </a:lnTo>
                  <a:lnTo>
                    <a:pt x="1183779" y="7076021"/>
                  </a:lnTo>
                  <a:lnTo>
                    <a:pt x="1183779" y="7052488"/>
                  </a:lnTo>
                  <a:lnTo>
                    <a:pt x="783971" y="7052488"/>
                  </a:lnTo>
                  <a:lnTo>
                    <a:pt x="783971" y="6652565"/>
                  </a:lnTo>
                  <a:lnTo>
                    <a:pt x="1183779" y="6652565"/>
                  </a:lnTo>
                  <a:lnTo>
                    <a:pt x="1183779" y="6629044"/>
                  </a:lnTo>
                  <a:lnTo>
                    <a:pt x="783971" y="6629044"/>
                  </a:lnTo>
                  <a:lnTo>
                    <a:pt x="783971" y="6229121"/>
                  </a:lnTo>
                  <a:lnTo>
                    <a:pt x="760463" y="6229121"/>
                  </a:lnTo>
                  <a:lnTo>
                    <a:pt x="760463" y="10028403"/>
                  </a:lnTo>
                  <a:lnTo>
                    <a:pt x="360654" y="10028403"/>
                  </a:lnTo>
                  <a:lnTo>
                    <a:pt x="360654" y="9628480"/>
                  </a:lnTo>
                  <a:lnTo>
                    <a:pt x="760463" y="9628480"/>
                  </a:lnTo>
                  <a:lnTo>
                    <a:pt x="7604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760463" y="9205023"/>
                  </a:lnTo>
                  <a:lnTo>
                    <a:pt x="760463" y="9181503"/>
                  </a:lnTo>
                  <a:lnTo>
                    <a:pt x="360654" y="9181503"/>
                  </a:lnTo>
                  <a:lnTo>
                    <a:pt x="360654" y="8781580"/>
                  </a:lnTo>
                  <a:lnTo>
                    <a:pt x="760463" y="8781580"/>
                  </a:lnTo>
                  <a:lnTo>
                    <a:pt x="7604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760463" y="8358124"/>
                  </a:lnTo>
                  <a:lnTo>
                    <a:pt x="760463" y="8334603"/>
                  </a:lnTo>
                  <a:lnTo>
                    <a:pt x="360654" y="8334603"/>
                  </a:lnTo>
                  <a:lnTo>
                    <a:pt x="360654" y="7922920"/>
                  </a:lnTo>
                  <a:lnTo>
                    <a:pt x="760463" y="7922920"/>
                  </a:lnTo>
                  <a:lnTo>
                    <a:pt x="7604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760463" y="7499464"/>
                  </a:lnTo>
                  <a:lnTo>
                    <a:pt x="760463" y="7475944"/>
                  </a:lnTo>
                  <a:lnTo>
                    <a:pt x="360654" y="7475944"/>
                  </a:lnTo>
                  <a:lnTo>
                    <a:pt x="360654" y="7076021"/>
                  </a:lnTo>
                  <a:lnTo>
                    <a:pt x="760463" y="7076021"/>
                  </a:lnTo>
                  <a:lnTo>
                    <a:pt x="7604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760463" y="6652565"/>
                  </a:lnTo>
                  <a:lnTo>
                    <a:pt x="760463" y="6629044"/>
                  </a:lnTo>
                  <a:lnTo>
                    <a:pt x="0" y="6629044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21"/>
                  </a:lnTo>
                  <a:lnTo>
                    <a:pt x="337134" y="7076021"/>
                  </a:lnTo>
                  <a:lnTo>
                    <a:pt x="337134" y="7475944"/>
                  </a:lnTo>
                  <a:lnTo>
                    <a:pt x="0" y="7475944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20"/>
                  </a:lnTo>
                  <a:lnTo>
                    <a:pt x="337134" y="7922920"/>
                  </a:lnTo>
                  <a:lnTo>
                    <a:pt x="337134" y="8334603"/>
                  </a:lnTo>
                  <a:lnTo>
                    <a:pt x="0" y="8334603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80"/>
                  </a:lnTo>
                  <a:lnTo>
                    <a:pt x="337134" y="8781580"/>
                  </a:lnTo>
                  <a:lnTo>
                    <a:pt x="337134" y="9181503"/>
                  </a:lnTo>
                  <a:lnTo>
                    <a:pt x="0" y="9181503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80"/>
                  </a:lnTo>
                  <a:lnTo>
                    <a:pt x="337134" y="9628480"/>
                  </a:lnTo>
                  <a:lnTo>
                    <a:pt x="337134" y="10028403"/>
                  </a:lnTo>
                  <a:lnTo>
                    <a:pt x="0" y="10028403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13"/>
                  </a:lnTo>
                  <a:lnTo>
                    <a:pt x="360654" y="10287013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13"/>
                  </a:lnTo>
                  <a:lnTo>
                    <a:pt x="783971" y="10287013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13"/>
                  </a:lnTo>
                  <a:lnTo>
                    <a:pt x="1207300" y="10287013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13"/>
                  </a:lnTo>
                  <a:lnTo>
                    <a:pt x="1630616" y="10287013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028403"/>
                  </a:lnTo>
                  <a:lnTo>
                    <a:pt x="1630616" y="10028403"/>
                  </a:lnTo>
                  <a:lnTo>
                    <a:pt x="1630616" y="9628480"/>
                  </a:lnTo>
                  <a:lnTo>
                    <a:pt x="2042185" y="9628480"/>
                  </a:lnTo>
                  <a:lnTo>
                    <a:pt x="2042185" y="9604946"/>
                  </a:lnTo>
                  <a:lnTo>
                    <a:pt x="1630616" y="9604946"/>
                  </a:lnTo>
                  <a:lnTo>
                    <a:pt x="1630616" y="9205023"/>
                  </a:lnTo>
                  <a:lnTo>
                    <a:pt x="2042185" y="9205023"/>
                  </a:lnTo>
                  <a:lnTo>
                    <a:pt x="2042185" y="9181503"/>
                  </a:lnTo>
                  <a:lnTo>
                    <a:pt x="1630616" y="9181503"/>
                  </a:lnTo>
                  <a:lnTo>
                    <a:pt x="1630616" y="8781580"/>
                  </a:lnTo>
                  <a:lnTo>
                    <a:pt x="2042185" y="8781580"/>
                  </a:lnTo>
                  <a:lnTo>
                    <a:pt x="2042185" y="8758047"/>
                  </a:lnTo>
                  <a:lnTo>
                    <a:pt x="1630616" y="8758047"/>
                  </a:lnTo>
                  <a:lnTo>
                    <a:pt x="1630616" y="8358124"/>
                  </a:lnTo>
                  <a:lnTo>
                    <a:pt x="2042185" y="8358124"/>
                  </a:lnTo>
                  <a:lnTo>
                    <a:pt x="2042185" y="8334603"/>
                  </a:lnTo>
                  <a:lnTo>
                    <a:pt x="1630616" y="8334603"/>
                  </a:lnTo>
                  <a:lnTo>
                    <a:pt x="1630616" y="7922920"/>
                  </a:lnTo>
                  <a:lnTo>
                    <a:pt x="2042185" y="7922920"/>
                  </a:lnTo>
                  <a:lnTo>
                    <a:pt x="2042185" y="7899387"/>
                  </a:lnTo>
                  <a:lnTo>
                    <a:pt x="1630616" y="7899387"/>
                  </a:lnTo>
                  <a:lnTo>
                    <a:pt x="1630616" y="7499464"/>
                  </a:lnTo>
                  <a:lnTo>
                    <a:pt x="2042185" y="7499464"/>
                  </a:lnTo>
                  <a:lnTo>
                    <a:pt x="2042185" y="7475944"/>
                  </a:lnTo>
                  <a:lnTo>
                    <a:pt x="1630616" y="7475944"/>
                  </a:lnTo>
                  <a:lnTo>
                    <a:pt x="1630616" y="7076021"/>
                  </a:lnTo>
                  <a:lnTo>
                    <a:pt x="2042185" y="7076021"/>
                  </a:lnTo>
                  <a:lnTo>
                    <a:pt x="2042185" y="7052488"/>
                  </a:lnTo>
                  <a:lnTo>
                    <a:pt x="1630616" y="7052488"/>
                  </a:lnTo>
                  <a:lnTo>
                    <a:pt x="1630616" y="6652565"/>
                  </a:lnTo>
                  <a:lnTo>
                    <a:pt x="2042185" y="6652565"/>
                  </a:lnTo>
                  <a:lnTo>
                    <a:pt x="2042185" y="6629044"/>
                  </a:lnTo>
                  <a:close/>
                </a:path>
                <a:path w="4170679" h="10287635">
                  <a:moveTo>
                    <a:pt x="4170553" y="2794787"/>
                  </a:moveTo>
                  <a:lnTo>
                    <a:pt x="2065705" y="2794787"/>
                  </a:lnTo>
                  <a:lnTo>
                    <a:pt x="2065705" y="2660383"/>
                  </a:lnTo>
                  <a:lnTo>
                    <a:pt x="2042185" y="2660383"/>
                  </a:lnTo>
                  <a:lnTo>
                    <a:pt x="2042185" y="3642004"/>
                  </a:lnTo>
                  <a:lnTo>
                    <a:pt x="2065705" y="3642004"/>
                  </a:lnTo>
                  <a:lnTo>
                    <a:pt x="2065705" y="3241891"/>
                  </a:lnTo>
                  <a:lnTo>
                    <a:pt x="4170553" y="3241891"/>
                  </a:lnTo>
                  <a:lnTo>
                    <a:pt x="4170553" y="3217761"/>
                  </a:lnTo>
                  <a:lnTo>
                    <a:pt x="2065705" y="3217761"/>
                  </a:lnTo>
                  <a:lnTo>
                    <a:pt x="2065705" y="2817647"/>
                  </a:lnTo>
                  <a:lnTo>
                    <a:pt x="4170553" y="2817647"/>
                  </a:lnTo>
                  <a:lnTo>
                    <a:pt x="4170553" y="2794787"/>
                  </a:lnTo>
                  <a:close/>
                </a:path>
                <a:path w="4170679" h="10287635">
                  <a:moveTo>
                    <a:pt x="4170553" y="241528"/>
                  </a:moveTo>
                  <a:lnTo>
                    <a:pt x="3758996" y="241528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28"/>
                  </a:lnTo>
                  <a:lnTo>
                    <a:pt x="3335667" y="241528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28"/>
                  </a:lnTo>
                  <a:lnTo>
                    <a:pt x="2912351" y="241528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28"/>
                  </a:lnTo>
                  <a:lnTo>
                    <a:pt x="2489022" y="241528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28"/>
                  </a:lnTo>
                  <a:lnTo>
                    <a:pt x="2065705" y="241528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089253"/>
                  </a:lnTo>
                  <a:lnTo>
                    <a:pt x="4170553" y="1089253"/>
                  </a:lnTo>
                  <a:lnTo>
                    <a:pt x="4170553" y="1088745"/>
                  </a:lnTo>
                  <a:lnTo>
                    <a:pt x="3758996" y="1088745"/>
                  </a:lnTo>
                  <a:lnTo>
                    <a:pt x="3758996" y="688975"/>
                  </a:lnTo>
                  <a:lnTo>
                    <a:pt x="3735476" y="688975"/>
                  </a:lnTo>
                  <a:lnTo>
                    <a:pt x="3735476" y="1088745"/>
                  </a:lnTo>
                  <a:lnTo>
                    <a:pt x="3335667" y="1088745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45"/>
                  </a:lnTo>
                  <a:lnTo>
                    <a:pt x="2912351" y="1088745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45"/>
                  </a:lnTo>
                  <a:lnTo>
                    <a:pt x="2489022" y="1088745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45"/>
                  </a:lnTo>
                  <a:lnTo>
                    <a:pt x="2065705" y="1088745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72"/>
                  </a:lnTo>
                  <a:lnTo>
                    <a:pt x="2065705" y="665772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2185" y="2660382"/>
              <a:ext cx="2128520" cy="5674360"/>
            </a:xfrm>
            <a:custGeom>
              <a:avLst/>
              <a:gdLst/>
              <a:ahLst/>
              <a:cxnLst/>
              <a:rect l="l" t="t" r="r" b="b"/>
              <a:pathLst>
                <a:path w="2128520" h="5674359">
                  <a:moveTo>
                    <a:pt x="446836" y="581063"/>
                  </a:moveTo>
                  <a:lnTo>
                    <a:pt x="423329" y="581063"/>
                  </a:lnTo>
                  <a:lnTo>
                    <a:pt x="423329" y="980986"/>
                  </a:lnTo>
                  <a:lnTo>
                    <a:pt x="446836" y="980986"/>
                  </a:lnTo>
                  <a:lnTo>
                    <a:pt x="446836" y="581063"/>
                  </a:lnTo>
                  <a:close/>
                </a:path>
                <a:path w="2128520" h="5674359">
                  <a:moveTo>
                    <a:pt x="446836" y="157607"/>
                  </a:moveTo>
                  <a:lnTo>
                    <a:pt x="423329" y="157607"/>
                  </a:lnTo>
                  <a:lnTo>
                    <a:pt x="423329" y="557530"/>
                  </a:lnTo>
                  <a:lnTo>
                    <a:pt x="446836" y="557530"/>
                  </a:lnTo>
                  <a:lnTo>
                    <a:pt x="446836" y="157607"/>
                  </a:lnTo>
                  <a:close/>
                </a:path>
                <a:path w="2128520" h="5674359">
                  <a:moveTo>
                    <a:pt x="446836" y="0"/>
                  </a:moveTo>
                  <a:lnTo>
                    <a:pt x="423329" y="0"/>
                  </a:lnTo>
                  <a:lnTo>
                    <a:pt x="423329" y="134086"/>
                  </a:lnTo>
                  <a:lnTo>
                    <a:pt x="446836" y="134086"/>
                  </a:lnTo>
                  <a:lnTo>
                    <a:pt x="446836" y="0"/>
                  </a:lnTo>
                  <a:close/>
                </a:path>
                <a:path w="2128520" h="5674359">
                  <a:moveTo>
                    <a:pt x="870165" y="581063"/>
                  </a:moveTo>
                  <a:lnTo>
                    <a:pt x="846645" y="581063"/>
                  </a:lnTo>
                  <a:lnTo>
                    <a:pt x="846645" y="980986"/>
                  </a:lnTo>
                  <a:lnTo>
                    <a:pt x="870165" y="980986"/>
                  </a:lnTo>
                  <a:lnTo>
                    <a:pt x="870165" y="581063"/>
                  </a:lnTo>
                  <a:close/>
                </a:path>
                <a:path w="2128520" h="5674359">
                  <a:moveTo>
                    <a:pt x="870165" y="157607"/>
                  </a:moveTo>
                  <a:lnTo>
                    <a:pt x="846645" y="157607"/>
                  </a:lnTo>
                  <a:lnTo>
                    <a:pt x="846645" y="557530"/>
                  </a:lnTo>
                  <a:lnTo>
                    <a:pt x="870165" y="557530"/>
                  </a:lnTo>
                  <a:lnTo>
                    <a:pt x="870165" y="157607"/>
                  </a:lnTo>
                  <a:close/>
                </a:path>
                <a:path w="2128520" h="5674359">
                  <a:moveTo>
                    <a:pt x="870165" y="0"/>
                  </a:moveTo>
                  <a:lnTo>
                    <a:pt x="846645" y="0"/>
                  </a:lnTo>
                  <a:lnTo>
                    <a:pt x="846645" y="134086"/>
                  </a:lnTo>
                  <a:lnTo>
                    <a:pt x="870165" y="134086"/>
                  </a:lnTo>
                  <a:lnTo>
                    <a:pt x="870165" y="0"/>
                  </a:lnTo>
                  <a:close/>
                </a:path>
                <a:path w="2128520" h="5674359">
                  <a:moveTo>
                    <a:pt x="1293482" y="581063"/>
                  </a:moveTo>
                  <a:lnTo>
                    <a:pt x="1269974" y="581063"/>
                  </a:lnTo>
                  <a:lnTo>
                    <a:pt x="1269974" y="980986"/>
                  </a:lnTo>
                  <a:lnTo>
                    <a:pt x="1293482" y="980986"/>
                  </a:lnTo>
                  <a:lnTo>
                    <a:pt x="1293482" y="581063"/>
                  </a:lnTo>
                  <a:close/>
                </a:path>
                <a:path w="2128520" h="5674359">
                  <a:moveTo>
                    <a:pt x="1293482" y="157607"/>
                  </a:moveTo>
                  <a:lnTo>
                    <a:pt x="1269974" y="157607"/>
                  </a:lnTo>
                  <a:lnTo>
                    <a:pt x="1269974" y="557530"/>
                  </a:lnTo>
                  <a:lnTo>
                    <a:pt x="1293482" y="557530"/>
                  </a:lnTo>
                  <a:lnTo>
                    <a:pt x="1293482" y="157607"/>
                  </a:lnTo>
                  <a:close/>
                </a:path>
                <a:path w="2128520" h="5674359">
                  <a:moveTo>
                    <a:pt x="1293482" y="0"/>
                  </a:moveTo>
                  <a:lnTo>
                    <a:pt x="1269974" y="0"/>
                  </a:lnTo>
                  <a:lnTo>
                    <a:pt x="1269974" y="134086"/>
                  </a:lnTo>
                  <a:lnTo>
                    <a:pt x="1293482" y="134086"/>
                  </a:lnTo>
                  <a:lnTo>
                    <a:pt x="1293482" y="0"/>
                  </a:lnTo>
                  <a:close/>
                </a:path>
                <a:path w="2128520" h="5674359">
                  <a:moveTo>
                    <a:pt x="1716811" y="581063"/>
                  </a:moveTo>
                  <a:lnTo>
                    <a:pt x="1693291" y="581063"/>
                  </a:lnTo>
                  <a:lnTo>
                    <a:pt x="1693291" y="980986"/>
                  </a:lnTo>
                  <a:lnTo>
                    <a:pt x="1716811" y="980986"/>
                  </a:lnTo>
                  <a:lnTo>
                    <a:pt x="1716811" y="581063"/>
                  </a:lnTo>
                  <a:close/>
                </a:path>
                <a:path w="2128520" h="5674359">
                  <a:moveTo>
                    <a:pt x="1716811" y="157607"/>
                  </a:moveTo>
                  <a:lnTo>
                    <a:pt x="1693291" y="157607"/>
                  </a:lnTo>
                  <a:lnTo>
                    <a:pt x="1693291" y="557530"/>
                  </a:lnTo>
                  <a:lnTo>
                    <a:pt x="1716811" y="557530"/>
                  </a:lnTo>
                  <a:lnTo>
                    <a:pt x="1716811" y="157607"/>
                  </a:lnTo>
                  <a:close/>
                </a:path>
                <a:path w="2128520" h="5674359">
                  <a:moveTo>
                    <a:pt x="1716811" y="0"/>
                  </a:moveTo>
                  <a:lnTo>
                    <a:pt x="1693291" y="0"/>
                  </a:lnTo>
                  <a:lnTo>
                    <a:pt x="1693291" y="134086"/>
                  </a:lnTo>
                  <a:lnTo>
                    <a:pt x="1716811" y="134086"/>
                  </a:lnTo>
                  <a:lnTo>
                    <a:pt x="1716811" y="0"/>
                  </a:lnTo>
                  <a:close/>
                </a:path>
                <a:path w="2128520" h="5674359">
                  <a:moveTo>
                    <a:pt x="2128367" y="3545205"/>
                  </a:moveTo>
                  <a:lnTo>
                    <a:pt x="1716811" y="3545205"/>
                  </a:lnTo>
                  <a:lnTo>
                    <a:pt x="1716811" y="3133521"/>
                  </a:lnTo>
                  <a:lnTo>
                    <a:pt x="1693291" y="3133521"/>
                  </a:lnTo>
                  <a:lnTo>
                    <a:pt x="1693291" y="3545205"/>
                  </a:lnTo>
                  <a:lnTo>
                    <a:pt x="1693291" y="3569335"/>
                  </a:lnTo>
                  <a:lnTo>
                    <a:pt x="1693291" y="3968178"/>
                  </a:lnTo>
                  <a:lnTo>
                    <a:pt x="1293482" y="3968178"/>
                  </a:lnTo>
                  <a:lnTo>
                    <a:pt x="1293482" y="3569335"/>
                  </a:lnTo>
                  <a:lnTo>
                    <a:pt x="1693291" y="3569335"/>
                  </a:lnTo>
                  <a:lnTo>
                    <a:pt x="1693291" y="3545205"/>
                  </a:lnTo>
                  <a:lnTo>
                    <a:pt x="1293482" y="3545205"/>
                  </a:lnTo>
                  <a:lnTo>
                    <a:pt x="1293482" y="3133521"/>
                  </a:lnTo>
                  <a:lnTo>
                    <a:pt x="1269974" y="3133521"/>
                  </a:lnTo>
                  <a:lnTo>
                    <a:pt x="1269974" y="3545205"/>
                  </a:lnTo>
                  <a:lnTo>
                    <a:pt x="1269974" y="3569335"/>
                  </a:lnTo>
                  <a:lnTo>
                    <a:pt x="1269974" y="3968178"/>
                  </a:lnTo>
                  <a:lnTo>
                    <a:pt x="870165" y="3968178"/>
                  </a:lnTo>
                  <a:lnTo>
                    <a:pt x="870165" y="3569335"/>
                  </a:lnTo>
                  <a:lnTo>
                    <a:pt x="1269974" y="3569335"/>
                  </a:lnTo>
                  <a:lnTo>
                    <a:pt x="1269974" y="3545205"/>
                  </a:lnTo>
                  <a:lnTo>
                    <a:pt x="870165" y="3545205"/>
                  </a:lnTo>
                  <a:lnTo>
                    <a:pt x="870165" y="3133521"/>
                  </a:lnTo>
                  <a:lnTo>
                    <a:pt x="846645" y="3133521"/>
                  </a:lnTo>
                  <a:lnTo>
                    <a:pt x="846645" y="3545205"/>
                  </a:lnTo>
                  <a:lnTo>
                    <a:pt x="846645" y="3569335"/>
                  </a:lnTo>
                  <a:lnTo>
                    <a:pt x="846645" y="3968178"/>
                  </a:lnTo>
                  <a:lnTo>
                    <a:pt x="446836" y="3968178"/>
                  </a:lnTo>
                  <a:lnTo>
                    <a:pt x="446836" y="3569335"/>
                  </a:lnTo>
                  <a:lnTo>
                    <a:pt x="846645" y="3569335"/>
                  </a:lnTo>
                  <a:lnTo>
                    <a:pt x="846645" y="3545205"/>
                  </a:lnTo>
                  <a:lnTo>
                    <a:pt x="446836" y="3545205"/>
                  </a:lnTo>
                  <a:lnTo>
                    <a:pt x="446836" y="3133521"/>
                  </a:lnTo>
                  <a:lnTo>
                    <a:pt x="423329" y="3133521"/>
                  </a:lnTo>
                  <a:lnTo>
                    <a:pt x="423329" y="3545205"/>
                  </a:lnTo>
                  <a:lnTo>
                    <a:pt x="423329" y="3569335"/>
                  </a:lnTo>
                  <a:lnTo>
                    <a:pt x="423329" y="3968178"/>
                  </a:lnTo>
                  <a:lnTo>
                    <a:pt x="23520" y="3968178"/>
                  </a:lnTo>
                  <a:lnTo>
                    <a:pt x="23520" y="3569335"/>
                  </a:lnTo>
                  <a:lnTo>
                    <a:pt x="423329" y="3569335"/>
                  </a:lnTo>
                  <a:lnTo>
                    <a:pt x="423329" y="3545205"/>
                  </a:lnTo>
                  <a:lnTo>
                    <a:pt x="11760" y="3545205"/>
                  </a:lnTo>
                  <a:lnTo>
                    <a:pt x="11760" y="3556635"/>
                  </a:lnTo>
                  <a:lnTo>
                    <a:pt x="0" y="3556635"/>
                  </a:lnTo>
                  <a:lnTo>
                    <a:pt x="0" y="5674042"/>
                  </a:lnTo>
                  <a:lnTo>
                    <a:pt x="23520" y="5674042"/>
                  </a:lnTo>
                  <a:lnTo>
                    <a:pt x="23520" y="5262499"/>
                  </a:lnTo>
                  <a:lnTo>
                    <a:pt x="2128367" y="5262499"/>
                  </a:lnTo>
                  <a:lnTo>
                    <a:pt x="2128367" y="5239639"/>
                  </a:lnTo>
                  <a:lnTo>
                    <a:pt x="23520" y="5239639"/>
                  </a:lnTo>
                  <a:lnTo>
                    <a:pt x="23520" y="4839525"/>
                  </a:lnTo>
                  <a:lnTo>
                    <a:pt x="2128367" y="4839525"/>
                  </a:lnTo>
                  <a:lnTo>
                    <a:pt x="2128367" y="4815395"/>
                  </a:lnTo>
                  <a:lnTo>
                    <a:pt x="870165" y="4815395"/>
                  </a:lnTo>
                  <a:lnTo>
                    <a:pt x="870165" y="4415637"/>
                  </a:lnTo>
                  <a:lnTo>
                    <a:pt x="846645" y="4415637"/>
                  </a:lnTo>
                  <a:lnTo>
                    <a:pt x="846645" y="4815395"/>
                  </a:lnTo>
                  <a:lnTo>
                    <a:pt x="446836" y="4815395"/>
                  </a:lnTo>
                  <a:lnTo>
                    <a:pt x="446836" y="4415637"/>
                  </a:lnTo>
                  <a:lnTo>
                    <a:pt x="423329" y="4415637"/>
                  </a:lnTo>
                  <a:lnTo>
                    <a:pt x="423329" y="4815395"/>
                  </a:lnTo>
                  <a:lnTo>
                    <a:pt x="23520" y="4815395"/>
                  </a:lnTo>
                  <a:lnTo>
                    <a:pt x="23520" y="4415282"/>
                  </a:lnTo>
                  <a:lnTo>
                    <a:pt x="2128367" y="4415282"/>
                  </a:lnTo>
                  <a:lnTo>
                    <a:pt x="2128367" y="4392422"/>
                  </a:lnTo>
                  <a:lnTo>
                    <a:pt x="23520" y="4392422"/>
                  </a:lnTo>
                  <a:lnTo>
                    <a:pt x="23520" y="3992308"/>
                  </a:lnTo>
                  <a:lnTo>
                    <a:pt x="423329" y="3992308"/>
                  </a:lnTo>
                  <a:lnTo>
                    <a:pt x="423329" y="4392104"/>
                  </a:lnTo>
                  <a:lnTo>
                    <a:pt x="446836" y="4392104"/>
                  </a:lnTo>
                  <a:lnTo>
                    <a:pt x="446836" y="3992308"/>
                  </a:lnTo>
                  <a:lnTo>
                    <a:pt x="846645" y="3992308"/>
                  </a:lnTo>
                  <a:lnTo>
                    <a:pt x="846645" y="4392104"/>
                  </a:lnTo>
                  <a:lnTo>
                    <a:pt x="870165" y="4392104"/>
                  </a:lnTo>
                  <a:lnTo>
                    <a:pt x="870165" y="3992308"/>
                  </a:lnTo>
                  <a:lnTo>
                    <a:pt x="1269974" y="3992308"/>
                  </a:lnTo>
                  <a:lnTo>
                    <a:pt x="1269974" y="4392104"/>
                  </a:lnTo>
                  <a:lnTo>
                    <a:pt x="1293482" y="4392104"/>
                  </a:lnTo>
                  <a:lnTo>
                    <a:pt x="1293482" y="3992308"/>
                  </a:lnTo>
                  <a:lnTo>
                    <a:pt x="1693291" y="3992308"/>
                  </a:lnTo>
                  <a:lnTo>
                    <a:pt x="1693291" y="4392104"/>
                  </a:lnTo>
                  <a:lnTo>
                    <a:pt x="1716811" y="4392104"/>
                  </a:lnTo>
                  <a:lnTo>
                    <a:pt x="1716811" y="3992308"/>
                  </a:lnTo>
                  <a:lnTo>
                    <a:pt x="2128367" y="3992308"/>
                  </a:lnTo>
                  <a:lnTo>
                    <a:pt x="2128367" y="3968178"/>
                  </a:lnTo>
                  <a:lnTo>
                    <a:pt x="1716811" y="3968178"/>
                  </a:lnTo>
                  <a:lnTo>
                    <a:pt x="1716811" y="3569335"/>
                  </a:lnTo>
                  <a:lnTo>
                    <a:pt x="2128367" y="3569335"/>
                  </a:lnTo>
                  <a:lnTo>
                    <a:pt x="2128367" y="3556635"/>
                  </a:lnTo>
                  <a:lnTo>
                    <a:pt x="2128367" y="3545205"/>
                  </a:lnTo>
                  <a:close/>
                </a:path>
                <a:path w="2128520" h="5674359">
                  <a:moveTo>
                    <a:pt x="2128367" y="1416189"/>
                  </a:moveTo>
                  <a:lnTo>
                    <a:pt x="1716811" y="1416189"/>
                  </a:lnTo>
                  <a:lnTo>
                    <a:pt x="1716811" y="1004506"/>
                  </a:lnTo>
                  <a:lnTo>
                    <a:pt x="1693291" y="1004506"/>
                  </a:lnTo>
                  <a:lnTo>
                    <a:pt x="1693291" y="1416189"/>
                  </a:lnTo>
                  <a:lnTo>
                    <a:pt x="1693291" y="1440332"/>
                  </a:lnTo>
                  <a:lnTo>
                    <a:pt x="1693291" y="1839163"/>
                  </a:lnTo>
                  <a:lnTo>
                    <a:pt x="1293482" y="1839163"/>
                  </a:lnTo>
                  <a:lnTo>
                    <a:pt x="1293482" y="1440332"/>
                  </a:lnTo>
                  <a:lnTo>
                    <a:pt x="1693291" y="1440332"/>
                  </a:lnTo>
                  <a:lnTo>
                    <a:pt x="1693291" y="1416189"/>
                  </a:lnTo>
                  <a:lnTo>
                    <a:pt x="1293482" y="1416189"/>
                  </a:lnTo>
                  <a:lnTo>
                    <a:pt x="1293482" y="1004506"/>
                  </a:lnTo>
                  <a:lnTo>
                    <a:pt x="1269974" y="1004506"/>
                  </a:lnTo>
                  <a:lnTo>
                    <a:pt x="1269974" y="1416189"/>
                  </a:lnTo>
                  <a:lnTo>
                    <a:pt x="1269974" y="1440332"/>
                  </a:lnTo>
                  <a:lnTo>
                    <a:pt x="1269974" y="1839163"/>
                  </a:lnTo>
                  <a:lnTo>
                    <a:pt x="870165" y="1839163"/>
                  </a:lnTo>
                  <a:lnTo>
                    <a:pt x="870165" y="1440332"/>
                  </a:lnTo>
                  <a:lnTo>
                    <a:pt x="1269974" y="1440332"/>
                  </a:lnTo>
                  <a:lnTo>
                    <a:pt x="1269974" y="1416189"/>
                  </a:lnTo>
                  <a:lnTo>
                    <a:pt x="870165" y="1416189"/>
                  </a:lnTo>
                  <a:lnTo>
                    <a:pt x="870165" y="1004506"/>
                  </a:lnTo>
                  <a:lnTo>
                    <a:pt x="846645" y="1004506"/>
                  </a:lnTo>
                  <a:lnTo>
                    <a:pt x="846645" y="1416189"/>
                  </a:lnTo>
                  <a:lnTo>
                    <a:pt x="846645" y="1440332"/>
                  </a:lnTo>
                  <a:lnTo>
                    <a:pt x="846645" y="1839163"/>
                  </a:lnTo>
                  <a:lnTo>
                    <a:pt x="446836" y="1839163"/>
                  </a:lnTo>
                  <a:lnTo>
                    <a:pt x="446836" y="1440332"/>
                  </a:lnTo>
                  <a:lnTo>
                    <a:pt x="846645" y="1440332"/>
                  </a:lnTo>
                  <a:lnTo>
                    <a:pt x="846645" y="1416189"/>
                  </a:lnTo>
                  <a:lnTo>
                    <a:pt x="446836" y="1416189"/>
                  </a:lnTo>
                  <a:lnTo>
                    <a:pt x="446836" y="1004506"/>
                  </a:lnTo>
                  <a:lnTo>
                    <a:pt x="423329" y="1004506"/>
                  </a:lnTo>
                  <a:lnTo>
                    <a:pt x="423329" y="1416189"/>
                  </a:lnTo>
                  <a:lnTo>
                    <a:pt x="423329" y="1440332"/>
                  </a:lnTo>
                  <a:lnTo>
                    <a:pt x="423329" y="1839163"/>
                  </a:lnTo>
                  <a:lnTo>
                    <a:pt x="23520" y="1839163"/>
                  </a:lnTo>
                  <a:lnTo>
                    <a:pt x="23520" y="1440332"/>
                  </a:lnTo>
                  <a:lnTo>
                    <a:pt x="423329" y="1440332"/>
                  </a:lnTo>
                  <a:lnTo>
                    <a:pt x="423329" y="1416189"/>
                  </a:lnTo>
                  <a:lnTo>
                    <a:pt x="11760" y="1416189"/>
                  </a:lnTo>
                  <a:lnTo>
                    <a:pt x="11760" y="1427632"/>
                  </a:lnTo>
                  <a:lnTo>
                    <a:pt x="0" y="1427632"/>
                  </a:lnTo>
                  <a:lnTo>
                    <a:pt x="0" y="3545040"/>
                  </a:lnTo>
                  <a:lnTo>
                    <a:pt x="23520" y="3545040"/>
                  </a:lnTo>
                  <a:lnTo>
                    <a:pt x="23520" y="3133496"/>
                  </a:lnTo>
                  <a:lnTo>
                    <a:pt x="2128367" y="3133496"/>
                  </a:lnTo>
                  <a:lnTo>
                    <a:pt x="2128367" y="3110623"/>
                  </a:lnTo>
                  <a:lnTo>
                    <a:pt x="23520" y="3110623"/>
                  </a:lnTo>
                  <a:lnTo>
                    <a:pt x="23520" y="2710523"/>
                  </a:lnTo>
                  <a:lnTo>
                    <a:pt x="423329" y="2710523"/>
                  </a:lnTo>
                  <a:lnTo>
                    <a:pt x="423329" y="3109988"/>
                  </a:lnTo>
                  <a:lnTo>
                    <a:pt x="446836" y="3109988"/>
                  </a:lnTo>
                  <a:lnTo>
                    <a:pt x="446836" y="2710523"/>
                  </a:lnTo>
                  <a:lnTo>
                    <a:pt x="846645" y="2710523"/>
                  </a:lnTo>
                  <a:lnTo>
                    <a:pt x="846645" y="3109988"/>
                  </a:lnTo>
                  <a:lnTo>
                    <a:pt x="870165" y="3109988"/>
                  </a:lnTo>
                  <a:lnTo>
                    <a:pt x="870165" y="2710523"/>
                  </a:lnTo>
                  <a:lnTo>
                    <a:pt x="1269974" y="2710523"/>
                  </a:lnTo>
                  <a:lnTo>
                    <a:pt x="1269974" y="3109988"/>
                  </a:lnTo>
                  <a:lnTo>
                    <a:pt x="1293482" y="3109988"/>
                  </a:lnTo>
                  <a:lnTo>
                    <a:pt x="1293482" y="2710523"/>
                  </a:lnTo>
                  <a:lnTo>
                    <a:pt x="1693291" y="2710523"/>
                  </a:lnTo>
                  <a:lnTo>
                    <a:pt x="1693291" y="3109988"/>
                  </a:lnTo>
                  <a:lnTo>
                    <a:pt x="1716811" y="3109988"/>
                  </a:lnTo>
                  <a:lnTo>
                    <a:pt x="1716811" y="2710523"/>
                  </a:lnTo>
                  <a:lnTo>
                    <a:pt x="2128367" y="2710523"/>
                  </a:lnTo>
                  <a:lnTo>
                    <a:pt x="2128367" y="2686380"/>
                  </a:lnTo>
                  <a:lnTo>
                    <a:pt x="1716811" y="2686380"/>
                  </a:lnTo>
                  <a:lnTo>
                    <a:pt x="1716811" y="2286622"/>
                  </a:lnTo>
                  <a:lnTo>
                    <a:pt x="1693291" y="2286622"/>
                  </a:lnTo>
                  <a:lnTo>
                    <a:pt x="1693291" y="2686380"/>
                  </a:lnTo>
                  <a:lnTo>
                    <a:pt x="1293482" y="2686380"/>
                  </a:lnTo>
                  <a:lnTo>
                    <a:pt x="1293482" y="2286622"/>
                  </a:lnTo>
                  <a:lnTo>
                    <a:pt x="1269974" y="2286622"/>
                  </a:lnTo>
                  <a:lnTo>
                    <a:pt x="1269974" y="2686380"/>
                  </a:lnTo>
                  <a:lnTo>
                    <a:pt x="870165" y="2686380"/>
                  </a:lnTo>
                  <a:lnTo>
                    <a:pt x="870165" y="2286622"/>
                  </a:lnTo>
                  <a:lnTo>
                    <a:pt x="846645" y="2286622"/>
                  </a:lnTo>
                  <a:lnTo>
                    <a:pt x="846645" y="2686380"/>
                  </a:lnTo>
                  <a:lnTo>
                    <a:pt x="446836" y="2686380"/>
                  </a:lnTo>
                  <a:lnTo>
                    <a:pt x="446836" y="2286622"/>
                  </a:lnTo>
                  <a:lnTo>
                    <a:pt x="423329" y="2286622"/>
                  </a:lnTo>
                  <a:lnTo>
                    <a:pt x="423329" y="2686380"/>
                  </a:lnTo>
                  <a:lnTo>
                    <a:pt x="23520" y="2686380"/>
                  </a:lnTo>
                  <a:lnTo>
                    <a:pt x="23520" y="2286279"/>
                  </a:lnTo>
                  <a:lnTo>
                    <a:pt x="2128367" y="2286279"/>
                  </a:lnTo>
                  <a:lnTo>
                    <a:pt x="2128367" y="2263406"/>
                  </a:lnTo>
                  <a:lnTo>
                    <a:pt x="23520" y="2263406"/>
                  </a:lnTo>
                  <a:lnTo>
                    <a:pt x="23520" y="1863305"/>
                  </a:lnTo>
                  <a:lnTo>
                    <a:pt x="423329" y="1863305"/>
                  </a:lnTo>
                  <a:lnTo>
                    <a:pt x="423329" y="2263089"/>
                  </a:lnTo>
                  <a:lnTo>
                    <a:pt x="446836" y="2263089"/>
                  </a:lnTo>
                  <a:lnTo>
                    <a:pt x="446836" y="1863305"/>
                  </a:lnTo>
                  <a:lnTo>
                    <a:pt x="846645" y="1863305"/>
                  </a:lnTo>
                  <a:lnTo>
                    <a:pt x="846645" y="2263089"/>
                  </a:lnTo>
                  <a:lnTo>
                    <a:pt x="870165" y="2263089"/>
                  </a:lnTo>
                  <a:lnTo>
                    <a:pt x="870165" y="1863305"/>
                  </a:lnTo>
                  <a:lnTo>
                    <a:pt x="1269974" y="1863305"/>
                  </a:lnTo>
                  <a:lnTo>
                    <a:pt x="1269974" y="2263089"/>
                  </a:lnTo>
                  <a:lnTo>
                    <a:pt x="1293482" y="2263089"/>
                  </a:lnTo>
                  <a:lnTo>
                    <a:pt x="1293482" y="1863305"/>
                  </a:lnTo>
                  <a:lnTo>
                    <a:pt x="1693291" y="1863305"/>
                  </a:lnTo>
                  <a:lnTo>
                    <a:pt x="1693291" y="2263089"/>
                  </a:lnTo>
                  <a:lnTo>
                    <a:pt x="1716811" y="2263089"/>
                  </a:lnTo>
                  <a:lnTo>
                    <a:pt x="1716811" y="1863305"/>
                  </a:lnTo>
                  <a:lnTo>
                    <a:pt x="2128367" y="1863305"/>
                  </a:lnTo>
                  <a:lnTo>
                    <a:pt x="2128367" y="1839163"/>
                  </a:lnTo>
                  <a:lnTo>
                    <a:pt x="1716811" y="1839163"/>
                  </a:lnTo>
                  <a:lnTo>
                    <a:pt x="1716811" y="1440332"/>
                  </a:lnTo>
                  <a:lnTo>
                    <a:pt x="2128367" y="1440332"/>
                  </a:lnTo>
                  <a:lnTo>
                    <a:pt x="2128367" y="1427632"/>
                  </a:lnTo>
                  <a:lnTo>
                    <a:pt x="2128367" y="1416189"/>
                  </a:lnTo>
                  <a:close/>
                </a:path>
                <a:path w="2128520" h="5674359">
                  <a:moveTo>
                    <a:pt x="2128367" y="981621"/>
                  </a:moveTo>
                  <a:lnTo>
                    <a:pt x="23520" y="981621"/>
                  </a:lnTo>
                  <a:lnTo>
                    <a:pt x="23520" y="581507"/>
                  </a:lnTo>
                  <a:lnTo>
                    <a:pt x="0" y="581507"/>
                  </a:lnTo>
                  <a:lnTo>
                    <a:pt x="0" y="981621"/>
                  </a:lnTo>
                  <a:lnTo>
                    <a:pt x="0" y="1004481"/>
                  </a:lnTo>
                  <a:lnTo>
                    <a:pt x="0" y="1416024"/>
                  </a:lnTo>
                  <a:lnTo>
                    <a:pt x="23520" y="1416024"/>
                  </a:lnTo>
                  <a:lnTo>
                    <a:pt x="23520" y="1004481"/>
                  </a:lnTo>
                  <a:lnTo>
                    <a:pt x="2128367" y="1004481"/>
                  </a:lnTo>
                  <a:lnTo>
                    <a:pt x="2128367" y="981621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2185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446836" y="7499464"/>
                  </a:moveTo>
                  <a:lnTo>
                    <a:pt x="423329" y="7499464"/>
                  </a:lnTo>
                  <a:lnTo>
                    <a:pt x="423329" y="7899387"/>
                  </a:lnTo>
                  <a:lnTo>
                    <a:pt x="446836" y="7899387"/>
                  </a:lnTo>
                  <a:lnTo>
                    <a:pt x="446836" y="7499464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7499464"/>
                  </a:moveTo>
                  <a:lnTo>
                    <a:pt x="846645" y="7499464"/>
                  </a:lnTo>
                  <a:lnTo>
                    <a:pt x="846645" y="7899387"/>
                  </a:lnTo>
                  <a:lnTo>
                    <a:pt x="870165" y="7899387"/>
                  </a:lnTo>
                  <a:lnTo>
                    <a:pt x="870165" y="7499464"/>
                  </a:lnTo>
                  <a:close/>
                </a:path>
                <a:path w="4257040" h="10287635">
                  <a:moveTo>
                    <a:pt x="870165" y="7076021"/>
                  </a:moveTo>
                  <a:lnTo>
                    <a:pt x="846645" y="7076021"/>
                  </a:lnTo>
                  <a:lnTo>
                    <a:pt x="846645" y="7475944"/>
                  </a:lnTo>
                  <a:lnTo>
                    <a:pt x="870165" y="7475944"/>
                  </a:lnTo>
                  <a:lnTo>
                    <a:pt x="870165" y="7076021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293482" y="7499464"/>
                  </a:moveTo>
                  <a:lnTo>
                    <a:pt x="1269974" y="7499464"/>
                  </a:lnTo>
                  <a:lnTo>
                    <a:pt x="1269974" y="7899387"/>
                  </a:lnTo>
                  <a:lnTo>
                    <a:pt x="1293482" y="7899387"/>
                  </a:lnTo>
                  <a:lnTo>
                    <a:pt x="1293482" y="7499464"/>
                  </a:lnTo>
                  <a:close/>
                </a:path>
                <a:path w="4257040" h="10287635">
                  <a:moveTo>
                    <a:pt x="1293482" y="7076021"/>
                  </a:moveTo>
                  <a:lnTo>
                    <a:pt x="1269974" y="7076021"/>
                  </a:lnTo>
                  <a:lnTo>
                    <a:pt x="1269974" y="7475944"/>
                  </a:lnTo>
                  <a:lnTo>
                    <a:pt x="1293482" y="7475944"/>
                  </a:lnTo>
                  <a:lnTo>
                    <a:pt x="1293482" y="7076021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7499464"/>
                  </a:moveTo>
                  <a:lnTo>
                    <a:pt x="1693291" y="7499464"/>
                  </a:lnTo>
                  <a:lnTo>
                    <a:pt x="1693291" y="7899387"/>
                  </a:lnTo>
                  <a:lnTo>
                    <a:pt x="1716811" y="7899387"/>
                  </a:lnTo>
                  <a:lnTo>
                    <a:pt x="1716811" y="7499464"/>
                  </a:lnTo>
                  <a:close/>
                </a:path>
                <a:path w="4257040" h="10287635">
                  <a:moveTo>
                    <a:pt x="1716811" y="7076021"/>
                  </a:moveTo>
                  <a:lnTo>
                    <a:pt x="1693291" y="7076021"/>
                  </a:lnTo>
                  <a:lnTo>
                    <a:pt x="1693291" y="7475944"/>
                  </a:lnTo>
                  <a:lnTo>
                    <a:pt x="1716811" y="7475944"/>
                  </a:lnTo>
                  <a:lnTo>
                    <a:pt x="1716811" y="7076021"/>
                  </a:lnTo>
                  <a:close/>
                </a:path>
                <a:path w="4257040" h="10287635">
                  <a:moveTo>
                    <a:pt x="2128367" y="8334603"/>
                  </a:moveTo>
                  <a:lnTo>
                    <a:pt x="1716811" y="8334603"/>
                  </a:lnTo>
                  <a:lnTo>
                    <a:pt x="1716811" y="7922920"/>
                  </a:lnTo>
                  <a:lnTo>
                    <a:pt x="1693291" y="7922920"/>
                  </a:lnTo>
                  <a:lnTo>
                    <a:pt x="1693291" y="8334603"/>
                  </a:lnTo>
                  <a:lnTo>
                    <a:pt x="1693291" y="8358733"/>
                  </a:lnTo>
                  <a:lnTo>
                    <a:pt x="1693291" y="8757577"/>
                  </a:lnTo>
                  <a:lnTo>
                    <a:pt x="1293482" y="8757577"/>
                  </a:lnTo>
                  <a:lnTo>
                    <a:pt x="1293482" y="8358733"/>
                  </a:lnTo>
                  <a:lnTo>
                    <a:pt x="1693291" y="8358733"/>
                  </a:lnTo>
                  <a:lnTo>
                    <a:pt x="1693291" y="8334603"/>
                  </a:lnTo>
                  <a:lnTo>
                    <a:pt x="1293482" y="8334603"/>
                  </a:lnTo>
                  <a:lnTo>
                    <a:pt x="1293482" y="7922920"/>
                  </a:lnTo>
                  <a:lnTo>
                    <a:pt x="1269974" y="7922920"/>
                  </a:lnTo>
                  <a:lnTo>
                    <a:pt x="1269974" y="8334603"/>
                  </a:lnTo>
                  <a:lnTo>
                    <a:pt x="1269974" y="8358733"/>
                  </a:lnTo>
                  <a:lnTo>
                    <a:pt x="1269974" y="8757577"/>
                  </a:lnTo>
                  <a:lnTo>
                    <a:pt x="870165" y="8757577"/>
                  </a:lnTo>
                  <a:lnTo>
                    <a:pt x="870165" y="8358733"/>
                  </a:lnTo>
                  <a:lnTo>
                    <a:pt x="1269974" y="8358733"/>
                  </a:lnTo>
                  <a:lnTo>
                    <a:pt x="1269974" y="8334603"/>
                  </a:lnTo>
                  <a:lnTo>
                    <a:pt x="870165" y="8334603"/>
                  </a:lnTo>
                  <a:lnTo>
                    <a:pt x="870165" y="7922920"/>
                  </a:lnTo>
                  <a:lnTo>
                    <a:pt x="846645" y="7922920"/>
                  </a:lnTo>
                  <a:lnTo>
                    <a:pt x="846645" y="8334603"/>
                  </a:lnTo>
                  <a:lnTo>
                    <a:pt x="846645" y="8358733"/>
                  </a:lnTo>
                  <a:lnTo>
                    <a:pt x="846645" y="8757577"/>
                  </a:lnTo>
                  <a:lnTo>
                    <a:pt x="446836" y="8757577"/>
                  </a:lnTo>
                  <a:lnTo>
                    <a:pt x="446836" y="8358733"/>
                  </a:lnTo>
                  <a:lnTo>
                    <a:pt x="846645" y="8358733"/>
                  </a:lnTo>
                  <a:lnTo>
                    <a:pt x="846645" y="8334603"/>
                  </a:lnTo>
                  <a:lnTo>
                    <a:pt x="446836" y="8334603"/>
                  </a:lnTo>
                  <a:lnTo>
                    <a:pt x="446836" y="7922920"/>
                  </a:lnTo>
                  <a:lnTo>
                    <a:pt x="423329" y="7922920"/>
                  </a:lnTo>
                  <a:lnTo>
                    <a:pt x="423329" y="8334603"/>
                  </a:lnTo>
                  <a:lnTo>
                    <a:pt x="423329" y="8358733"/>
                  </a:lnTo>
                  <a:lnTo>
                    <a:pt x="423329" y="8757577"/>
                  </a:lnTo>
                  <a:lnTo>
                    <a:pt x="23520" y="8757577"/>
                  </a:lnTo>
                  <a:lnTo>
                    <a:pt x="23520" y="8358733"/>
                  </a:lnTo>
                  <a:lnTo>
                    <a:pt x="423329" y="8358733"/>
                  </a:lnTo>
                  <a:lnTo>
                    <a:pt x="423329" y="8334603"/>
                  </a:lnTo>
                  <a:lnTo>
                    <a:pt x="11760" y="8334603"/>
                  </a:lnTo>
                  <a:lnTo>
                    <a:pt x="11760" y="8346033"/>
                  </a:lnTo>
                  <a:lnTo>
                    <a:pt x="0" y="8346033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lnTo>
                    <a:pt x="23520" y="10029038"/>
                  </a:lnTo>
                  <a:lnTo>
                    <a:pt x="23520" y="9628924"/>
                  </a:lnTo>
                  <a:lnTo>
                    <a:pt x="423329" y="9628924"/>
                  </a:lnTo>
                  <a:lnTo>
                    <a:pt x="423329" y="10028403"/>
                  </a:lnTo>
                  <a:lnTo>
                    <a:pt x="446836" y="10028403"/>
                  </a:lnTo>
                  <a:lnTo>
                    <a:pt x="446836" y="9628924"/>
                  </a:lnTo>
                  <a:lnTo>
                    <a:pt x="846645" y="962892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924"/>
                  </a:lnTo>
                  <a:lnTo>
                    <a:pt x="1269974" y="9628924"/>
                  </a:lnTo>
                  <a:lnTo>
                    <a:pt x="1269974" y="10028403"/>
                  </a:lnTo>
                  <a:lnTo>
                    <a:pt x="1293482" y="10028403"/>
                  </a:lnTo>
                  <a:lnTo>
                    <a:pt x="1293482" y="9628924"/>
                  </a:lnTo>
                  <a:lnTo>
                    <a:pt x="1693291" y="962892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28924"/>
                  </a:lnTo>
                  <a:lnTo>
                    <a:pt x="2128367" y="9628924"/>
                  </a:lnTo>
                  <a:lnTo>
                    <a:pt x="2128367" y="9604794"/>
                  </a:lnTo>
                  <a:lnTo>
                    <a:pt x="1716811" y="9604794"/>
                  </a:lnTo>
                  <a:lnTo>
                    <a:pt x="1716811" y="9205023"/>
                  </a:lnTo>
                  <a:lnTo>
                    <a:pt x="1693291" y="9205023"/>
                  </a:lnTo>
                  <a:lnTo>
                    <a:pt x="1693291" y="9604794"/>
                  </a:lnTo>
                  <a:lnTo>
                    <a:pt x="1293482" y="9604794"/>
                  </a:lnTo>
                  <a:lnTo>
                    <a:pt x="1293482" y="9205023"/>
                  </a:lnTo>
                  <a:lnTo>
                    <a:pt x="1269974" y="9205023"/>
                  </a:lnTo>
                  <a:lnTo>
                    <a:pt x="1269974" y="9604794"/>
                  </a:lnTo>
                  <a:lnTo>
                    <a:pt x="870165" y="9604794"/>
                  </a:lnTo>
                  <a:lnTo>
                    <a:pt x="870165" y="9205023"/>
                  </a:lnTo>
                  <a:lnTo>
                    <a:pt x="846645" y="9205023"/>
                  </a:lnTo>
                  <a:lnTo>
                    <a:pt x="846645" y="9604794"/>
                  </a:lnTo>
                  <a:lnTo>
                    <a:pt x="446836" y="9604794"/>
                  </a:lnTo>
                  <a:lnTo>
                    <a:pt x="446836" y="9205023"/>
                  </a:lnTo>
                  <a:lnTo>
                    <a:pt x="423329" y="9205023"/>
                  </a:lnTo>
                  <a:lnTo>
                    <a:pt x="423329" y="9604794"/>
                  </a:lnTo>
                  <a:lnTo>
                    <a:pt x="23520" y="9604794"/>
                  </a:lnTo>
                  <a:lnTo>
                    <a:pt x="23520" y="9204681"/>
                  </a:lnTo>
                  <a:lnTo>
                    <a:pt x="2128367" y="9204681"/>
                  </a:lnTo>
                  <a:lnTo>
                    <a:pt x="2128367" y="9181821"/>
                  </a:lnTo>
                  <a:lnTo>
                    <a:pt x="23520" y="9181821"/>
                  </a:lnTo>
                  <a:lnTo>
                    <a:pt x="23520" y="8781707"/>
                  </a:lnTo>
                  <a:lnTo>
                    <a:pt x="423329" y="8781707"/>
                  </a:lnTo>
                  <a:lnTo>
                    <a:pt x="423329" y="9181503"/>
                  </a:lnTo>
                  <a:lnTo>
                    <a:pt x="446836" y="9181503"/>
                  </a:lnTo>
                  <a:lnTo>
                    <a:pt x="446836" y="8781707"/>
                  </a:lnTo>
                  <a:lnTo>
                    <a:pt x="846645" y="8781707"/>
                  </a:lnTo>
                  <a:lnTo>
                    <a:pt x="846645" y="9181503"/>
                  </a:lnTo>
                  <a:lnTo>
                    <a:pt x="870165" y="9181503"/>
                  </a:lnTo>
                  <a:lnTo>
                    <a:pt x="870165" y="8781707"/>
                  </a:lnTo>
                  <a:lnTo>
                    <a:pt x="1269974" y="8781707"/>
                  </a:lnTo>
                  <a:lnTo>
                    <a:pt x="1269974" y="9181503"/>
                  </a:lnTo>
                  <a:lnTo>
                    <a:pt x="1293482" y="9181503"/>
                  </a:lnTo>
                  <a:lnTo>
                    <a:pt x="1293482" y="8781707"/>
                  </a:lnTo>
                  <a:lnTo>
                    <a:pt x="1693291" y="8781707"/>
                  </a:lnTo>
                  <a:lnTo>
                    <a:pt x="1693291" y="9181503"/>
                  </a:lnTo>
                  <a:lnTo>
                    <a:pt x="1716811" y="9181503"/>
                  </a:lnTo>
                  <a:lnTo>
                    <a:pt x="1716811" y="8781707"/>
                  </a:lnTo>
                  <a:lnTo>
                    <a:pt x="2128367" y="8781707"/>
                  </a:lnTo>
                  <a:lnTo>
                    <a:pt x="2128367" y="8757577"/>
                  </a:lnTo>
                  <a:lnTo>
                    <a:pt x="1716811" y="8757577"/>
                  </a:lnTo>
                  <a:lnTo>
                    <a:pt x="1716811" y="8358733"/>
                  </a:lnTo>
                  <a:lnTo>
                    <a:pt x="2128367" y="8358733"/>
                  </a:lnTo>
                  <a:lnTo>
                    <a:pt x="2128367" y="8346033"/>
                  </a:lnTo>
                  <a:lnTo>
                    <a:pt x="2128367" y="8334603"/>
                  </a:lnTo>
                  <a:close/>
                </a:path>
                <a:path w="4257040" h="10287635">
                  <a:moveTo>
                    <a:pt x="2575217" y="2660383"/>
                  </a:moveTo>
                  <a:lnTo>
                    <a:pt x="2551696" y="2660383"/>
                  </a:lnTo>
                  <a:lnTo>
                    <a:pt x="2551696" y="2794470"/>
                  </a:lnTo>
                  <a:lnTo>
                    <a:pt x="2575217" y="2794470"/>
                  </a:lnTo>
                  <a:lnTo>
                    <a:pt x="2575217" y="2660383"/>
                  </a:lnTo>
                  <a:close/>
                </a:path>
                <a:path w="4257040" h="10287635">
                  <a:moveTo>
                    <a:pt x="2998533" y="2660383"/>
                  </a:moveTo>
                  <a:lnTo>
                    <a:pt x="2975013" y="2660383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660383"/>
                  </a:lnTo>
                  <a:close/>
                </a:path>
                <a:path w="4257040" h="10287635">
                  <a:moveTo>
                    <a:pt x="3421862" y="2660383"/>
                  </a:moveTo>
                  <a:lnTo>
                    <a:pt x="3398342" y="2660383"/>
                  </a:lnTo>
                  <a:lnTo>
                    <a:pt x="3398342" y="2794470"/>
                  </a:lnTo>
                  <a:lnTo>
                    <a:pt x="3421862" y="2794470"/>
                  </a:lnTo>
                  <a:lnTo>
                    <a:pt x="3421862" y="2660383"/>
                  </a:lnTo>
                  <a:close/>
                </a:path>
                <a:path w="4257040" h="10287635">
                  <a:moveTo>
                    <a:pt x="3845179" y="2660383"/>
                  </a:moveTo>
                  <a:lnTo>
                    <a:pt x="3821658" y="2660383"/>
                  </a:lnTo>
                  <a:lnTo>
                    <a:pt x="3821658" y="2794470"/>
                  </a:lnTo>
                  <a:lnTo>
                    <a:pt x="3845179" y="2794470"/>
                  </a:lnTo>
                  <a:lnTo>
                    <a:pt x="3845179" y="2660383"/>
                  </a:lnTo>
                  <a:close/>
                </a:path>
                <a:path w="4257040" h="10287635">
                  <a:moveTo>
                    <a:pt x="4256748" y="2794787"/>
                  </a:moveTo>
                  <a:lnTo>
                    <a:pt x="2151888" y="2794787"/>
                  </a:lnTo>
                  <a:lnTo>
                    <a:pt x="2151888" y="2660383"/>
                  </a:lnTo>
                  <a:lnTo>
                    <a:pt x="2128367" y="2660383"/>
                  </a:lnTo>
                  <a:lnTo>
                    <a:pt x="2128367" y="4076408"/>
                  </a:lnTo>
                  <a:lnTo>
                    <a:pt x="2151888" y="4076408"/>
                  </a:lnTo>
                  <a:lnTo>
                    <a:pt x="2151888" y="3664864"/>
                  </a:lnTo>
                  <a:lnTo>
                    <a:pt x="4256748" y="3664864"/>
                  </a:lnTo>
                  <a:lnTo>
                    <a:pt x="4256748" y="3642004"/>
                  </a:lnTo>
                  <a:lnTo>
                    <a:pt x="2151888" y="3642004"/>
                  </a:lnTo>
                  <a:lnTo>
                    <a:pt x="2151888" y="3241891"/>
                  </a:lnTo>
                  <a:lnTo>
                    <a:pt x="4256748" y="3241891"/>
                  </a:lnTo>
                  <a:lnTo>
                    <a:pt x="4256748" y="3217761"/>
                  </a:lnTo>
                  <a:lnTo>
                    <a:pt x="2151888" y="3217761"/>
                  </a:lnTo>
                  <a:lnTo>
                    <a:pt x="2151888" y="2817647"/>
                  </a:lnTo>
                  <a:lnTo>
                    <a:pt x="4256748" y="2817647"/>
                  </a:lnTo>
                  <a:lnTo>
                    <a:pt x="4256748" y="2794787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089253"/>
                  </a:lnTo>
                  <a:lnTo>
                    <a:pt x="4256748" y="1089253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58" y="688975"/>
                  </a:lnTo>
                  <a:lnTo>
                    <a:pt x="3821658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0553" y="2660382"/>
              <a:ext cx="2128520" cy="5674360"/>
            </a:xfrm>
            <a:custGeom>
              <a:avLst/>
              <a:gdLst/>
              <a:ahLst/>
              <a:cxnLst/>
              <a:rect l="l" t="t" r="r" b="b"/>
              <a:pathLst>
                <a:path w="2128520" h="5674359">
                  <a:moveTo>
                    <a:pt x="446849" y="581063"/>
                  </a:moveTo>
                  <a:lnTo>
                    <a:pt x="423329" y="581063"/>
                  </a:lnTo>
                  <a:lnTo>
                    <a:pt x="423329" y="980986"/>
                  </a:lnTo>
                  <a:lnTo>
                    <a:pt x="446849" y="980986"/>
                  </a:lnTo>
                  <a:lnTo>
                    <a:pt x="446849" y="581063"/>
                  </a:lnTo>
                  <a:close/>
                </a:path>
                <a:path w="2128520" h="5674359">
                  <a:moveTo>
                    <a:pt x="446849" y="157607"/>
                  </a:moveTo>
                  <a:lnTo>
                    <a:pt x="423329" y="157607"/>
                  </a:lnTo>
                  <a:lnTo>
                    <a:pt x="423329" y="557530"/>
                  </a:lnTo>
                  <a:lnTo>
                    <a:pt x="446849" y="557530"/>
                  </a:lnTo>
                  <a:lnTo>
                    <a:pt x="446849" y="157607"/>
                  </a:lnTo>
                  <a:close/>
                </a:path>
                <a:path w="2128520" h="5674359">
                  <a:moveTo>
                    <a:pt x="870165" y="581063"/>
                  </a:moveTo>
                  <a:lnTo>
                    <a:pt x="846645" y="581063"/>
                  </a:lnTo>
                  <a:lnTo>
                    <a:pt x="846645" y="980986"/>
                  </a:lnTo>
                  <a:lnTo>
                    <a:pt x="870165" y="980986"/>
                  </a:lnTo>
                  <a:lnTo>
                    <a:pt x="870165" y="581063"/>
                  </a:lnTo>
                  <a:close/>
                </a:path>
                <a:path w="2128520" h="5674359">
                  <a:moveTo>
                    <a:pt x="870165" y="157607"/>
                  </a:moveTo>
                  <a:lnTo>
                    <a:pt x="846645" y="157607"/>
                  </a:lnTo>
                  <a:lnTo>
                    <a:pt x="846645" y="557530"/>
                  </a:lnTo>
                  <a:lnTo>
                    <a:pt x="870165" y="557530"/>
                  </a:lnTo>
                  <a:lnTo>
                    <a:pt x="870165" y="157607"/>
                  </a:lnTo>
                  <a:close/>
                </a:path>
                <a:path w="2128520" h="5674359">
                  <a:moveTo>
                    <a:pt x="1293495" y="581063"/>
                  </a:moveTo>
                  <a:lnTo>
                    <a:pt x="1269974" y="581063"/>
                  </a:lnTo>
                  <a:lnTo>
                    <a:pt x="1269974" y="980986"/>
                  </a:lnTo>
                  <a:lnTo>
                    <a:pt x="1293495" y="980986"/>
                  </a:lnTo>
                  <a:lnTo>
                    <a:pt x="1293495" y="581063"/>
                  </a:lnTo>
                  <a:close/>
                </a:path>
                <a:path w="2128520" h="5674359">
                  <a:moveTo>
                    <a:pt x="1293495" y="157607"/>
                  </a:moveTo>
                  <a:lnTo>
                    <a:pt x="1269974" y="157607"/>
                  </a:lnTo>
                  <a:lnTo>
                    <a:pt x="1269974" y="557530"/>
                  </a:lnTo>
                  <a:lnTo>
                    <a:pt x="1293495" y="557530"/>
                  </a:lnTo>
                  <a:lnTo>
                    <a:pt x="1293495" y="157607"/>
                  </a:lnTo>
                  <a:close/>
                </a:path>
                <a:path w="2128520" h="5674359">
                  <a:moveTo>
                    <a:pt x="1716811" y="581063"/>
                  </a:moveTo>
                  <a:lnTo>
                    <a:pt x="1693291" y="581063"/>
                  </a:lnTo>
                  <a:lnTo>
                    <a:pt x="1693291" y="980986"/>
                  </a:lnTo>
                  <a:lnTo>
                    <a:pt x="1716811" y="980986"/>
                  </a:lnTo>
                  <a:lnTo>
                    <a:pt x="1716811" y="581063"/>
                  </a:lnTo>
                  <a:close/>
                </a:path>
                <a:path w="2128520" h="5674359">
                  <a:moveTo>
                    <a:pt x="1716811" y="157607"/>
                  </a:moveTo>
                  <a:lnTo>
                    <a:pt x="1693291" y="157607"/>
                  </a:lnTo>
                  <a:lnTo>
                    <a:pt x="1693291" y="557530"/>
                  </a:lnTo>
                  <a:lnTo>
                    <a:pt x="1716811" y="557530"/>
                  </a:lnTo>
                  <a:lnTo>
                    <a:pt x="1716811" y="157607"/>
                  </a:lnTo>
                  <a:close/>
                </a:path>
                <a:path w="2128520" h="5674359">
                  <a:moveTo>
                    <a:pt x="1716811" y="0"/>
                  </a:moveTo>
                  <a:lnTo>
                    <a:pt x="1693291" y="0"/>
                  </a:lnTo>
                  <a:lnTo>
                    <a:pt x="1693291" y="134086"/>
                  </a:lnTo>
                  <a:lnTo>
                    <a:pt x="1716811" y="134086"/>
                  </a:lnTo>
                  <a:lnTo>
                    <a:pt x="1716811" y="0"/>
                  </a:lnTo>
                  <a:close/>
                </a:path>
                <a:path w="2128520" h="5674359">
                  <a:moveTo>
                    <a:pt x="2128380" y="3545205"/>
                  </a:moveTo>
                  <a:lnTo>
                    <a:pt x="1716811" y="3545205"/>
                  </a:lnTo>
                  <a:lnTo>
                    <a:pt x="1716811" y="3133521"/>
                  </a:lnTo>
                  <a:lnTo>
                    <a:pt x="1693291" y="3133521"/>
                  </a:lnTo>
                  <a:lnTo>
                    <a:pt x="1693291" y="3545205"/>
                  </a:lnTo>
                  <a:lnTo>
                    <a:pt x="1693291" y="3569335"/>
                  </a:lnTo>
                  <a:lnTo>
                    <a:pt x="1693291" y="3968178"/>
                  </a:lnTo>
                  <a:lnTo>
                    <a:pt x="1293495" y="3968178"/>
                  </a:lnTo>
                  <a:lnTo>
                    <a:pt x="1293495" y="3569335"/>
                  </a:lnTo>
                  <a:lnTo>
                    <a:pt x="1693291" y="3569335"/>
                  </a:lnTo>
                  <a:lnTo>
                    <a:pt x="1693291" y="3545205"/>
                  </a:lnTo>
                  <a:lnTo>
                    <a:pt x="1293495" y="3545205"/>
                  </a:lnTo>
                  <a:lnTo>
                    <a:pt x="1293495" y="3133521"/>
                  </a:lnTo>
                  <a:lnTo>
                    <a:pt x="1269974" y="3133521"/>
                  </a:lnTo>
                  <a:lnTo>
                    <a:pt x="1269974" y="3545205"/>
                  </a:lnTo>
                  <a:lnTo>
                    <a:pt x="1269974" y="3569335"/>
                  </a:lnTo>
                  <a:lnTo>
                    <a:pt x="1269974" y="3968178"/>
                  </a:lnTo>
                  <a:lnTo>
                    <a:pt x="870165" y="3968178"/>
                  </a:lnTo>
                  <a:lnTo>
                    <a:pt x="870165" y="3569335"/>
                  </a:lnTo>
                  <a:lnTo>
                    <a:pt x="1269974" y="3569335"/>
                  </a:lnTo>
                  <a:lnTo>
                    <a:pt x="1269974" y="3545205"/>
                  </a:lnTo>
                  <a:lnTo>
                    <a:pt x="870165" y="3545205"/>
                  </a:lnTo>
                  <a:lnTo>
                    <a:pt x="870165" y="3133521"/>
                  </a:lnTo>
                  <a:lnTo>
                    <a:pt x="846645" y="3133521"/>
                  </a:lnTo>
                  <a:lnTo>
                    <a:pt x="846645" y="3545205"/>
                  </a:lnTo>
                  <a:lnTo>
                    <a:pt x="846645" y="3569335"/>
                  </a:lnTo>
                  <a:lnTo>
                    <a:pt x="846645" y="3968178"/>
                  </a:lnTo>
                  <a:lnTo>
                    <a:pt x="446849" y="3968178"/>
                  </a:lnTo>
                  <a:lnTo>
                    <a:pt x="446849" y="3569335"/>
                  </a:lnTo>
                  <a:lnTo>
                    <a:pt x="846645" y="3569335"/>
                  </a:lnTo>
                  <a:lnTo>
                    <a:pt x="846645" y="3545205"/>
                  </a:lnTo>
                  <a:lnTo>
                    <a:pt x="446849" y="3545205"/>
                  </a:lnTo>
                  <a:lnTo>
                    <a:pt x="446849" y="3133521"/>
                  </a:lnTo>
                  <a:lnTo>
                    <a:pt x="423329" y="3133521"/>
                  </a:lnTo>
                  <a:lnTo>
                    <a:pt x="423329" y="3545205"/>
                  </a:lnTo>
                  <a:lnTo>
                    <a:pt x="423329" y="3569335"/>
                  </a:lnTo>
                  <a:lnTo>
                    <a:pt x="423329" y="3968178"/>
                  </a:lnTo>
                  <a:lnTo>
                    <a:pt x="23520" y="3968178"/>
                  </a:lnTo>
                  <a:lnTo>
                    <a:pt x="23520" y="3569335"/>
                  </a:lnTo>
                  <a:lnTo>
                    <a:pt x="423329" y="3569335"/>
                  </a:lnTo>
                  <a:lnTo>
                    <a:pt x="423329" y="3545205"/>
                  </a:lnTo>
                  <a:lnTo>
                    <a:pt x="11760" y="3545205"/>
                  </a:lnTo>
                  <a:lnTo>
                    <a:pt x="11760" y="3556635"/>
                  </a:lnTo>
                  <a:lnTo>
                    <a:pt x="0" y="3556635"/>
                  </a:lnTo>
                  <a:lnTo>
                    <a:pt x="0" y="5674042"/>
                  </a:lnTo>
                  <a:lnTo>
                    <a:pt x="23520" y="5674042"/>
                  </a:lnTo>
                  <a:lnTo>
                    <a:pt x="23520" y="5262499"/>
                  </a:lnTo>
                  <a:lnTo>
                    <a:pt x="2128380" y="5262499"/>
                  </a:lnTo>
                  <a:lnTo>
                    <a:pt x="2128380" y="5239639"/>
                  </a:lnTo>
                  <a:lnTo>
                    <a:pt x="23520" y="5239639"/>
                  </a:lnTo>
                  <a:lnTo>
                    <a:pt x="23520" y="4839525"/>
                  </a:lnTo>
                  <a:lnTo>
                    <a:pt x="423329" y="4839525"/>
                  </a:lnTo>
                  <a:lnTo>
                    <a:pt x="423329" y="5239004"/>
                  </a:lnTo>
                  <a:lnTo>
                    <a:pt x="446849" y="5239004"/>
                  </a:lnTo>
                  <a:lnTo>
                    <a:pt x="446849" y="4839525"/>
                  </a:lnTo>
                  <a:lnTo>
                    <a:pt x="846645" y="4839525"/>
                  </a:lnTo>
                  <a:lnTo>
                    <a:pt x="846645" y="5239004"/>
                  </a:lnTo>
                  <a:lnTo>
                    <a:pt x="870165" y="5239004"/>
                  </a:lnTo>
                  <a:lnTo>
                    <a:pt x="870165" y="4839525"/>
                  </a:lnTo>
                  <a:lnTo>
                    <a:pt x="1269974" y="4839525"/>
                  </a:lnTo>
                  <a:lnTo>
                    <a:pt x="1269974" y="5239004"/>
                  </a:lnTo>
                  <a:lnTo>
                    <a:pt x="1293495" y="5239004"/>
                  </a:lnTo>
                  <a:lnTo>
                    <a:pt x="1293495" y="4839525"/>
                  </a:lnTo>
                  <a:lnTo>
                    <a:pt x="1693291" y="4839525"/>
                  </a:lnTo>
                  <a:lnTo>
                    <a:pt x="1693291" y="5239004"/>
                  </a:lnTo>
                  <a:lnTo>
                    <a:pt x="1716811" y="5239004"/>
                  </a:lnTo>
                  <a:lnTo>
                    <a:pt x="1716811" y="4839525"/>
                  </a:lnTo>
                  <a:lnTo>
                    <a:pt x="2128380" y="4839525"/>
                  </a:lnTo>
                  <a:lnTo>
                    <a:pt x="2128380" y="4815395"/>
                  </a:lnTo>
                  <a:lnTo>
                    <a:pt x="1716811" y="4815395"/>
                  </a:lnTo>
                  <a:lnTo>
                    <a:pt x="1716811" y="4415637"/>
                  </a:lnTo>
                  <a:lnTo>
                    <a:pt x="1693291" y="4415637"/>
                  </a:lnTo>
                  <a:lnTo>
                    <a:pt x="1693291" y="4815395"/>
                  </a:lnTo>
                  <a:lnTo>
                    <a:pt x="1293495" y="4815395"/>
                  </a:lnTo>
                  <a:lnTo>
                    <a:pt x="1293495" y="4415637"/>
                  </a:lnTo>
                  <a:lnTo>
                    <a:pt x="1269974" y="4415637"/>
                  </a:lnTo>
                  <a:lnTo>
                    <a:pt x="1269974" y="4815395"/>
                  </a:lnTo>
                  <a:lnTo>
                    <a:pt x="870165" y="4815395"/>
                  </a:lnTo>
                  <a:lnTo>
                    <a:pt x="870165" y="4415637"/>
                  </a:lnTo>
                  <a:lnTo>
                    <a:pt x="846645" y="4415637"/>
                  </a:lnTo>
                  <a:lnTo>
                    <a:pt x="846645" y="4815395"/>
                  </a:lnTo>
                  <a:lnTo>
                    <a:pt x="446849" y="4815395"/>
                  </a:lnTo>
                  <a:lnTo>
                    <a:pt x="446849" y="4415637"/>
                  </a:lnTo>
                  <a:lnTo>
                    <a:pt x="423329" y="4415637"/>
                  </a:lnTo>
                  <a:lnTo>
                    <a:pt x="423329" y="4815395"/>
                  </a:lnTo>
                  <a:lnTo>
                    <a:pt x="23520" y="4815395"/>
                  </a:lnTo>
                  <a:lnTo>
                    <a:pt x="23520" y="4415282"/>
                  </a:lnTo>
                  <a:lnTo>
                    <a:pt x="2128380" y="4415282"/>
                  </a:lnTo>
                  <a:lnTo>
                    <a:pt x="2128380" y="4392422"/>
                  </a:lnTo>
                  <a:lnTo>
                    <a:pt x="23520" y="4392422"/>
                  </a:lnTo>
                  <a:lnTo>
                    <a:pt x="23520" y="3992308"/>
                  </a:lnTo>
                  <a:lnTo>
                    <a:pt x="423329" y="3992308"/>
                  </a:lnTo>
                  <a:lnTo>
                    <a:pt x="423329" y="4392104"/>
                  </a:lnTo>
                  <a:lnTo>
                    <a:pt x="446849" y="4392104"/>
                  </a:lnTo>
                  <a:lnTo>
                    <a:pt x="446849" y="3992308"/>
                  </a:lnTo>
                  <a:lnTo>
                    <a:pt x="846645" y="3992308"/>
                  </a:lnTo>
                  <a:lnTo>
                    <a:pt x="846645" y="4392104"/>
                  </a:lnTo>
                  <a:lnTo>
                    <a:pt x="870165" y="4392104"/>
                  </a:lnTo>
                  <a:lnTo>
                    <a:pt x="870165" y="3992308"/>
                  </a:lnTo>
                  <a:lnTo>
                    <a:pt x="1269974" y="3992308"/>
                  </a:lnTo>
                  <a:lnTo>
                    <a:pt x="1269974" y="4392104"/>
                  </a:lnTo>
                  <a:lnTo>
                    <a:pt x="1293495" y="4392104"/>
                  </a:lnTo>
                  <a:lnTo>
                    <a:pt x="1293495" y="3992308"/>
                  </a:lnTo>
                  <a:lnTo>
                    <a:pt x="1693291" y="3992308"/>
                  </a:lnTo>
                  <a:lnTo>
                    <a:pt x="1693291" y="4392104"/>
                  </a:lnTo>
                  <a:lnTo>
                    <a:pt x="1716811" y="4392104"/>
                  </a:lnTo>
                  <a:lnTo>
                    <a:pt x="1716811" y="3992308"/>
                  </a:lnTo>
                  <a:lnTo>
                    <a:pt x="2128380" y="3992308"/>
                  </a:lnTo>
                  <a:lnTo>
                    <a:pt x="2128380" y="3968178"/>
                  </a:lnTo>
                  <a:lnTo>
                    <a:pt x="1716811" y="3968178"/>
                  </a:lnTo>
                  <a:lnTo>
                    <a:pt x="1716811" y="3569335"/>
                  </a:lnTo>
                  <a:lnTo>
                    <a:pt x="2128380" y="3569335"/>
                  </a:lnTo>
                  <a:lnTo>
                    <a:pt x="2128380" y="3556635"/>
                  </a:lnTo>
                  <a:lnTo>
                    <a:pt x="2128380" y="3545205"/>
                  </a:lnTo>
                  <a:close/>
                </a:path>
                <a:path w="2128520" h="5674359">
                  <a:moveTo>
                    <a:pt x="2128380" y="1416189"/>
                  </a:moveTo>
                  <a:lnTo>
                    <a:pt x="1716811" y="1416189"/>
                  </a:lnTo>
                  <a:lnTo>
                    <a:pt x="1716811" y="1004506"/>
                  </a:lnTo>
                  <a:lnTo>
                    <a:pt x="1693291" y="1004506"/>
                  </a:lnTo>
                  <a:lnTo>
                    <a:pt x="1693291" y="1416189"/>
                  </a:lnTo>
                  <a:lnTo>
                    <a:pt x="1693291" y="1440332"/>
                  </a:lnTo>
                  <a:lnTo>
                    <a:pt x="1693291" y="1839163"/>
                  </a:lnTo>
                  <a:lnTo>
                    <a:pt x="1293495" y="1839163"/>
                  </a:lnTo>
                  <a:lnTo>
                    <a:pt x="1293495" y="1440332"/>
                  </a:lnTo>
                  <a:lnTo>
                    <a:pt x="1693291" y="1440332"/>
                  </a:lnTo>
                  <a:lnTo>
                    <a:pt x="1693291" y="1416189"/>
                  </a:lnTo>
                  <a:lnTo>
                    <a:pt x="1293495" y="1416189"/>
                  </a:lnTo>
                  <a:lnTo>
                    <a:pt x="1293495" y="1004506"/>
                  </a:lnTo>
                  <a:lnTo>
                    <a:pt x="1269974" y="1004506"/>
                  </a:lnTo>
                  <a:lnTo>
                    <a:pt x="1269974" y="1416189"/>
                  </a:lnTo>
                  <a:lnTo>
                    <a:pt x="1269974" y="1440332"/>
                  </a:lnTo>
                  <a:lnTo>
                    <a:pt x="1269974" y="1839163"/>
                  </a:lnTo>
                  <a:lnTo>
                    <a:pt x="870165" y="1839163"/>
                  </a:lnTo>
                  <a:lnTo>
                    <a:pt x="870165" y="1440332"/>
                  </a:lnTo>
                  <a:lnTo>
                    <a:pt x="1269974" y="1440332"/>
                  </a:lnTo>
                  <a:lnTo>
                    <a:pt x="1269974" y="1416189"/>
                  </a:lnTo>
                  <a:lnTo>
                    <a:pt x="870165" y="1416189"/>
                  </a:lnTo>
                  <a:lnTo>
                    <a:pt x="870165" y="1004506"/>
                  </a:lnTo>
                  <a:lnTo>
                    <a:pt x="846645" y="1004506"/>
                  </a:lnTo>
                  <a:lnTo>
                    <a:pt x="846645" y="1416189"/>
                  </a:lnTo>
                  <a:lnTo>
                    <a:pt x="846645" y="1440332"/>
                  </a:lnTo>
                  <a:lnTo>
                    <a:pt x="846645" y="1839163"/>
                  </a:lnTo>
                  <a:lnTo>
                    <a:pt x="446849" y="1839163"/>
                  </a:lnTo>
                  <a:lnTo>
                    <a:pt x="446849" y="1440332"/>
                  </a:lnTo>
                  <a:lnTo>
                    <a:pt x="846645" y="1440332"/>
                  </a:lnTo>
                  <a:lnTo>
                    <a:pt x="846645" y="1416189"/>
                  </a:lnTo>
                  <a:lnTo>
                    <a:pt x="446849" y="1416189"/>
                  </a:lnTo>
                  <a:lnTo>
                    <a:pt x="446849" y="1004506"/>
                  </a:lnTo>
                  <a:lnTo>
                    <a:pt x="423329" y="1004506"/>
                  </a:lnTo>
                  <a:lnTo>
                    <a:pt x="423329" y="1416189"/>
                  </a:lnTo>
                  <a:lnTo>
                    <a:pt x="423329" y="1440332"/>
                  </a:lnTo>
                  <a:lnTo>
                    <a:pt x="423329" y="1839163"/>
                  </a:lnTo>
                  <a:lnTo>
                    <a:pt x="23520" y="1839163"/>
                  </a:lnTo>
                  <a:lnTo>
                    <a:pt x="23520" y="1440332"/>
                  </a:lnTo>
                  <a:lnTo>
                    <a:pt x="423329" y="1440332"/>
                  </a:lnTo>
                  <a:lnTo>
                    <a:pt x="423329" y="1416189"/>
                  </a:lnTo>
                  <a:lnTo>
                    <a:pt x="11760" y="1416189"/>
                  </a:lnTo>
                  <a:lnTo>
                    <a:pt x="11760" y="1427632"/>
                  </a:lnTo>
                  <a:lnTo>
                    <a:pt x="0" y="1427632"/>
                  </a:lnTo>
                  <a:lnTo>
                    <a:pt x="0" y="3545040"/>
                  </a:lnTo>
                  <a:lnTo>
                    <a:pt x="23520" y="3545040"/>
                  </a:lnTo>
                  <a:lnTo>
                    <a:pt x="23520" y="3133496"/>
                  </a:lnTo>
                  <a:lnTo>
                    <a:pt x="2128380" y="3133496"/>
                  </a:lnTo>
                  <a:lnTo>
                    <a:pt x="2128380" y="3110623"/>
                  </a:lnTo>
                  <a:lnTo>
                    <a:pt x="23520" y="3110623"/>
                  </a:lnTo>
                  <a:lnTo>
                    <a:pt x="23520" y="2710523"/>
                  </a:lnTo>
                  <a:lnTo>
                    <a:pt x="423329" y="2710523"/>
                  </a:lnTo>
                  <a:lnTo>
                    <a:pt x="423329" y="3109988"/>
                  </a:lnTo>
                  <a:lnTo>
                    <a:pt x="446849" y="3109988"/>
                  </a:lnTo>
                  <a:lnTo>
                    <a:pt x="446849" y="2710523"/>
                  </a:lnTo>
                  <a:lnTo>
                    <a:pt x="846645" y="2710523"/>
                  </a:lnTo>
                  <a:lnTo>
                    <a:pt x="846645" y="3109988"/>
                  </a:lnTo>
                  <a:lnTo>
                    <a:pt x="870165" y="3109988"/>
                  </a:lnTo>
                  <a:lnTo>
                    <a:pt x="870165" y="2710523"/>
                  </a:lnTo>
                  <a:lnTo>
                    <a:pt x="1269974" y="2710523"/>
                  </a:lnTo>
                  <a:lnTo>
                    <a:pt x="1269974" y="3109988"/>
                  </a:lnTo>
                  <a:lnTo>
                    <a:pt x="1293495" y="3109988"/>
                  </a:lnTo>
                  <a:lnTo>
                    <a:pt x="1293495" y="2710523"/>
                  </a:lnTo>
                  <a:lnTo>
                    <a:pt x="1693291" y="2710523"/>
                  </a:lnTo>
                  <a:lnTo>
                    <a:pt x="1693291" y="3109988"/>
                  </a:lnTo>
                  <a:lnTo>
                    <a:pt x="1716811" y="3109988"/>
                  </a:lnTo>
                  <a:lnTo>
                    <a:pt x="1716811" y="2710523"/>
                  </a:lnTo>
                  <a:lnTo>
                    <a:pt x="2128380" y="2710523"/>
                  </a:lnTo>
                  <a:lnTo>
                    <a:pt x="2128380" y="2686380"/>
                  </a:lnTo>
                  <a:lnTo>
                    <a:pt x="1716811" y="2686380"/>
                  </a:lnTo>
                  <a:lnTo>
                    <a:pt x="1716811" y="2286622"/>
                  </a:lnTo>
                  <a:lnTo>
                    <a:pt x="1693291" y="2286622"/>
                  </a:lnTo>
                  <a:lnTo>
                    <a:pt x="1693291" y="2686380"/>
                  </a:lnTo>
                  <a:lnTo>
                    <a:pt x="1293495" y="2686380"/>
                  </a:lnTo>
                  <a:lnTo>
                    <a:pt x="1293495" y="2286622"/>
                  </a:lnTo>
                  <a:lnTo>
                    <a:pt x="1269974" y="2286622"/>
                  </a:lnTo>
                  <a:lnTo>
                    <a:pt x="1269974" y="2686380"/>
                  </a:lnTo>
                  <a:lnTo>
                    <a:pt x="870165" y="2686380"/>
                  </a:lnTo>
                  <a:lnTo>
                    <a:pt x="870165" y="2286622"/>
                  </a:lnTo>
                  <a:lnTo>
                    <a:pt x="846645" y="2286622"/>
                  </a:lnTo>
                  <a:lnTo>
                    <a:pt x="846645" y="2686380"/>
                  </a:lnTo>
                  <a:lnTo>
                    <a:pt x="446849" y="2686380"/>
                  </a:lnTo>
                  <a:lnTo>
                    <a:pt x="446849" y="2286622"/>
                  </a:lnTo>
                  <a:lnTo>
                    <a:pt x="423329" y="2286622"/>
                  </a:lnTo>
                  <a:lnTo>
                    <a:pt x="423329" y="2686380"/>
                  </a:lnTo>
                  <a:lnTo>
                    <a:pt x="23520" y="2686380"/>
                  </a:lnTo>
                  <a:lnTo>
                    <a:pt x="23520" y="2286279"/>
                  </a:lnTo>
                  <a:lnTo>
                    <a:pt x="2128380" y="2286279"/>
                  </a:lnTo>
                  <a:lnTo>
                    <a:pt x="2128380" y="2263406"/>
                  </a:lnTo>
                  <a:lnTo>
                    <a:pt x="23520" y="2263406"/>
                  </a:lnTo>
                  <a:lnTo>
                    <a:pt x="23520" y="1863305"/>
                  </a:lnTo>
                  <a:lnTo>
                    <a:pt x="423329" y="1863305"/>
                  </a:lnTo>
                  <a:lnTo>
                    <a:pt x="423329" y="2263089"/>
                  </a:lnTo>
                  <a:lnTo>
                    <a:pt x="446849" y="2263089"/>
                  </a:lnTo>
                  <a:lnTo>
                    <a:pt x="446849" y="1863305"/>
                  </a:lnTo>
                  <a:lnTo>
                    <a:pt x="846645" y="1863305"/>
                  </a:lnTo>
                  <a:lnTo>
                    <a:pt x="846645" y="2263089"/>
                  </a:lnTo>
                  <a:lnTo>
                    <a:pt x="870165" y="2263089"/>
                  </a:lnTo>
                  <a:lnTo>
                    <a:pt x="870165" y="1863305"/>
                  </a:lnTo>
                  <a:lnTo>
                    <a:pt x="1269974" y="1863305"/>
                  </a:lnTo>
                  <a:lnTo>
                    <a:pt x="1269974" y="2263089"/>
                  </a:lnTo>
                  <a:lnTo>
                    <a:pt x="1293495" y="2263089"/>
                  </a:lnTo>
                  <a:lnTo>
                    <a:pt x="1293495" y="1863305"/>
                  </a:lnTo>
                  <a:lnTo>
                    <a:pt x="1693291" y="1863305"/>
                  </a:lnTo>
                  <a:lnTo>
                    <a:pt x="1693291" y="2263089"/>
                  </a:lnTo>
                  <a:lnTo>
                    <a:pt x="1716811" y="2263089"/>
                  </a:lnTo>
                  <a:lnTo>
                    <a:pt x="1716811" y="1863305"/>
                  </a:lnTo>
                  <a:lnTo>
                    <a:pt x="2128380" y="1863305"/>
                  </a:lnTo>
                  <a:lnTo>
                    <a:pt x="2128380" y="1839163"/>
                  </a:lnTo>
                  <a:lnTo>
                    <a:pt x="1716811" y="1839163"/>
                  </a:lnTo>
                  <a:lnTo>
                    <a:pt x="1716811" y="1440332"/>
                  </a:lnTo>
                  <a:lnTo>
                    <a:pt x="2128380" y="1440332"/>
                  </a:lnTo>
                  <a:lnTo>
                    <a:pt x="2128380" y="1427632"/>
                  </a:lnTo>
                  <a:lnTo>
                    <a:pt x="2128380" y="1416189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0565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870153" y="10051923"/>
                  </a:moveTo>
                  <a:lnTo>
                    <a:pt x="846632" y="10051923"/>
                  </a:lnTo>
                  <a:lnTo>
                    <a:pt x="846632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716798" y="10051923"/>
                  </a:moveTo>
                  <a:lnTo>
                    <a:pt x="1693278" y="10051923"/>
                  </a:lnTo>
                  <a:lnTo>
                    <a:pt x="1693278" y="10287013"/>
                  </a:lnTo>
                  <a:lnTo>
                    <a:pt x="1716798" y="10287013"/>
                  </a:lnTo>
                  <a:lnTo>
                    <a:pt x="1716798" y="10051923"/>
                  </a:lnTo>
                  <a:close/>
                </a:path>
                <a:path w="4257040" h="10287635">
                  <a:moveTo>
                    <a:pt x="1716798" y="7499464"/>
                  </a:moveTo>
                  <a:lnTo>
                    <a:pt x="1693278" y="7499464"/>
                  </a:lnTo>
                  <a:lnTo>
                    <a:pt x="1693278" y="7899387"/>
                  </a:lnTo>
                  <a:lnTo>
                    <a:pt x="1716798" y="7899387"/>
                  </a:lnTo>
                  <a:lnTo>
                    <a:pt x="1716798" y="7499464"/>
                  </a:lnTo>
                  <a:close/>
                </a:path>
                <a:path w="4257040" h="10287635">
                  <a:moveTo>
                    <a:pt x="2128367" y="8334603"/>
                  </a:moveTo>
                  <a:lnTo>
                    <a:pt x="1716798" y="8334603"/>
                  </a:lnTo>
                  <a:lnTo>
                    <a:pt x="1716798" y="7922920"/>
                  </a:lnTo>
                  <a:lnTo>
                    <a:pt x="1693278" y="7922920"/>
                  </a:lnTo>
                  <a:lnTo>
                    <a:pt x="1693278" y="8334603"/>
                  </a:lnTo>
                  <a:lnTo>
                    <a:pt x="1693278" y="8358733"/>
                  </a:lnTo>
                  <a:lnTo>
                    <a:pt x="1693278" y="8757577"/>
                  </a:lnTo>
                  <a:lnTo>
                    <a:pt x="1293482" y="8757577"/>
                  </a:lnTo>
                  <a:lnTo>
                    <a:pt x="1293482" y="8358733"/>
                  </a:lnTo>
                  <a:lnTo>
                    <a:pt x="1693278" y="8358733"/>
                  </a:lnTo>
                  <a:lnTo>
                    <a:pt x="1693278" y="8334603"/>
                  </a:lnTo>
                  <a:lnTo>
                    <a:pt x="1293482" y="8334603"/>
                  </a:lnTo>
                  <a:lnTo>
                    <a:pt x="1293482" y="7922920"/>
                  </a:lnTo>
                  <a:lnTo>
                    <a:pt x="1269961" y="7922920"/>
                  </a:lnTo>
                  <a:lnTo>
                    <a:pt x="1269961" y="8334603"/>
                  </a:lnTo>
                  <a:lnTo>
                    <a:pt x="1269961" y="8358733"/>
                  </a:lnTo>
                  <a:lnTo>
                    <a:pt x="1269961" y="8757577"/>
                  </a:lnTo>
                  <a:lnTo>
                    <a:pt x="870153" y="8757577"/>
                  </a:lnTo>
                  <a:lnTo>
                    <a:pt x="870153" y="8358733"/>
                  </a:lnTo>
                  <a:lnTo>
                    <a:pt x="1269961" y="8358733"/>
                  </a:lnTo>
                  <a:lnTo>
                    <a:pt x="1269961" y="8334603"/>
                  </a:lnTo>
                  <a:lnTo>
                    <a:pt x="870153" y="8334603"/>
                  </a:lnTo>
                  <a:lnTo>
                    <a:pt x="870153" y="7922920"/>
                  </a:lnTo>
                  <a:lnTo>
                    <a:pt x="846632" y="7922920"/>
                  </a:lnTo>
                  <a:lnTo>
                    <a:pt x="846632" y="8334603"/>
                  </a:lnTo>
                  <a:lnTo>
                    <a:pt x="846632" y="8358733"/>
                  </a:lnTo>
                  <a:lnTo>
                    <a:pt x="846632" y="8757577"/>
                  </a:lnTo>
                  <a:lnTo>
                    <a:pt x="446836" y="8757577"/>
                  </a:lnTo>
                  <a:lnTo>
                    <a:pt x="446836" y="8358733"/>
                  </a:lnTo>
                  <a:lnTo>
                    <a:pt x="846632" y="8358733"/>
                  </a:lnTo>
                  <a:lnTo>
                    <a:pt x="846632" y="8334603"/>
                  </a:lnTo>
                  <a:lnTo>
                    <a:pt x="446836" y="8334603"/>
                  </a:lnTo>
                  <a:lnTo>
                    <a:pt x="446836" y="7922920"/>
                  </a:lnTo>
                  <a:lnTo>
                    <a:pt x="423316" y="7922920"/>
                  </a:lnTo>
                  <a:lnTo>
                    <a:pt x="423316" y="8334603"/>
                  </a:lnTo>
                  <a:lnTo>
                    <a:pt x="423316" y="8358733"/>
                  </a:lnTo>
                  <a:lnTo>
                    <a:pt x="423316" y="8757577"/>
                  </a:lnTo>
                  <a:lnTo>
                    <a:pt x="23507" y="8757577"/>
                  </a:lnTo>
                  <a:lnTo>
                    <a:pt x="23507" y="8358733"/>
                  </a:lnTo>
                  <a:lnTo>
                    <a:pt x="423316" y="8358733"/>
                  </a:lnTo>
                  <a:lnTo>
                    <a:pt x="423316" y="8334603"/>
                  </a:lnTo>
                  <a:lnTo>
                    <a:pt x="11747" y="8334603"/>
                  </a:lnTo>
                  <a:lnTo>
                    <a:pt x="11747" y="8346033"/>
                  </a:lnTo>
                  <a:lnTo>
                    <a:pt x="0" y="8346033"/>
                  </a:lnTo>
                  <a:lnTo>
                    <a:pt x="0" y="10286886"/>
                  </a:lnTo>
                  <a:lnTo>
                    <a:pt x="23507" y="10286886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lnTo>
                    <a:pt x="23507" y="10029038"/>
                  </a:lnTo>
                  <a:lnTo>
                    <a:pt x="23507" y="9628924"/>
                  </a:lnTo>
                  <a:lnTo>
                    <a:pt x="423316" y="9628924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628924"/>
                  </a:lnTo>
                  <a:lnTo>
                    <a:pt x="846632" y="9628924"/>
                  </a:lnTo>
                  <a:lnTo>
                    <a:pt x="846632" y="10028403"/>
                  </a:lnTo>
                  <a:lnTo>
                    <a:pt x="870153" y="10028403"/>
                  </a:lnTo>
                  <a:lnTo>
                    <a:pt x="870153" y="9628924"/>
                  </a:lnTo>
                  <a:lnTo>
                    <a:pt x="1269961" y="9628924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628924"/>
                  </a:lnTo>
                  <a:lnTo>
                    <a:pt x="1693278" y="9628924"/>
                  </a:lnTo>
                  <a:lnTo>
                    <a:pt x="1693278" y="10028403"/>
                  </a:lnTo>
                  <a:lnTo>
                    <a:pt x="1716798" y="10028403"/>
                  </a:lnTo>
                  <a:lnTo>
                    <a:pt x="1716798" y="9628924"/>
                  </a:lnTo>
                  <a:lnTo>
                    <a:pt x="2128367" y="9628924"/>
                  </a:lnTo>
                  <a:lnTo>
                    <a:pt x="2128367" y="9604794"/>
                  </a:lnTo>
                  <a:lnTo>
                    <a:pt x="1716798" y="9604794"/>
                  </a:lnTo>
                  <a:lnTo>
                    <a:pt x="1716798" y="9205023"/>
                  </a:lnTo>
                  <a:lnTo>
                    <a:pt x="1693278" y="9205023"/>
                  </a:lnTo>
                  <a:lnTo>
                    <a:pt x="1693278" y="9604794"/>
                  </a:lnTo>
                  <a:lnTo>
                    <a:pt x="1293482" y="9604794"/>
                  </a:lnTo>
                  <a:lnTo>
                    <a:pt x="1293482" y="9205023"/>
                  </a:lnTo>
                  <a:lnTo>
                    <a:pt x="1269961" y="9205023"/>
                  </a:lnTo>
                  <a:lnTo>
                    <a:pt x="1269961" y="9604794"/>
                  </a:lnTo>
                  <a:lnTo>
                    <a:pt x="870153" y="9604794"/>
                  </a:lnTo>
                  <a:lnTo>
                    <a:pt x="870153" y="9205023"/>
                  </a:lnTo>
                  <a:lnTo>
                    <a:pt x="846632" y="9205023"/>
                  </a:lnTo>
                  <a:lnTo>
                    <a:pt x="846632" y="9604794"/>
                  </a:lnTo>
                  <a:lnTo>
                    <a:pt x="446836" y="9604794"/>
                  </a:lnTo>
                  <a:lnTo>
                    <a:pt x="446836" y="9205023"/>
                  </a:lnTo>
                  <a:lnTo>
                    <a:pt x="423316" y="9205023"/>
                  </a:lnTo>
                  <a:lnTo>
                    <a:pt x="423316" y="9604794"/>
                  </a:lnTo>
                  <a:lnTo>
                    <a:pt x="23507" y="9604794"/>
                  </a:lnTo>
                  <a:lnTo>
                    <a:pt x="23507" y="9204681"/>
                  </a:lnTo>
                  <a:lnTo>
                    <a:pt x="2128367" y="9204681"/>
                  </a:lnTo>
                  <a:lnTo>
                    <a:pt x="2128367" y="9181821"/>
                  </a:lnTo>
                  <a:lnTo>
                    <a:pt x="23507" y="9181821"/>
                  </a:lnTo>
                  <a:lnTo>
                    <a:pt x="23507" y="8781707"/>
                  </a:lnTo>
                  <a:lnTo>
                    <a:pt x="423316" y="8781707"/>
                  </a:lnTo>
                  <a:lnTo>
                    <a:pt x="423316" y="9181503"/>
                  </a:lnTo>
                  <a:lnTo>
                    <a:pt x="446836" y="9181503"/>
                  </a:lnTo>
                  <a:lnTo>
                    <a:pt x="446836" y="8781707"/>
                  </a:lnTo>
                  <a:lnTo>
                    <a:pt x="846632" y="8781707"/>
                  </a:lnTo>
                  <a:lnTo>
                    <a:pt x="846632" y="9181503"/>
                  </a:lnTo>
                  <a:lnTo>
                    <a:pt x="870153" y="9181503"/>
                  </a:lnTo>
                  <a:lnTo>
                    <a:pt x="870153" y="8781707"/>
                  </a:lnTo>
                  <a:lnTo>
                    <a:pt x="1269961" y="8781707"/>
                  </a:lnTo>
                  <a:lnTo>
                    <a:pt x="1269961" y="9181503"/>
                  </a:lnTo>
                  <a:lnTo>
                    <a:pt x="1293482" y="9181503"/>
                  </a:lnTo>
                  <a:lnTo>
                    <a:pt x="1293482" y="8781707"/>
                  </a:lnTo>
                  <a:lnTo>
                    <a:pt x="1693278" y="8781707"/>
                  </a:lnTo>
                  <a:lnTo>
                    <a:pt x="1693278" y="9181503"/>
                  </a:lnTo>
                  <a:lnTo>
                    <a:pt x="1716798" y="9181503"/>
                  </a:lnTo>
                  <a:lnTo>
                    <a:pt x="1716798" y="8781707"/>
                  </a:lnTo>
                  <a:lnTo>
                    <a:pt x="2128367" y="8781707"/>
                  </a:lnTo>
                  <a:lnTo>
                    <a:pt x="2128367" y="8757577"/>
                  </a:lnTo>
                  <a:lnTo>
                    <a:pt x="1716798" y="8757577"/>
                  </a:lnTo>
                  <a:lnTo>
                    <a:pt x="1716798" y="8358733"/>
                  </a:lnTo>
                  <a:lnTo>
                    <a:pt x="2128367" y="8358733"/>
                  </a:lnTo>
                  <a:lnTo>
                    <a:pt x="2128367" y="8346033"/>
                  </a:lnTo>
                  <a:lnTo>
                    <a:pt x="2128367" y="8334603"/>
                  </a:lnTo>
                  <a:close/>
                </a:path>
                <a:path w="4257040" h="10287635">
                  <a:moveTo>
                    <a:pt x="2575204" y="2660383"/>
                  </a:moveTo>
                  <a:lnTo>
                    <a:pt x="2551684" y="2660383"/>
                  </a:lnTo>
                  <a:lnTo>
                    <a:pt x="2551684" y="2794470"/>
                  </a:lnTo>
                  <a:lnTo>
                    <a:pt x="2575204" y="2794470"/>
                  </a:lnTo>
                  <a:lnTo>
                    <a:pt x="2575204" y="2660383"/>
                  </a:lnTo>
                  <a:close/>
                </a:path>
                <a:path w="4257040" h="10287635">
                  <a:moveTo>
                    <a:pt x="2998533" y="2660383"/>
                  </a:moveTo>
                  <a:lnTo>
                    <a:pt x="2975013" y="2660383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660383"/>
                  </a:lnTo>
                  <a:close/>
                </a:path>
                <a:path w="4257040" h="10287635">
                  <a:moveTo>
                    <a:pt x="3421850" y="2660383"/>
                  </a:moveTo>
                  <a:lnTo>
                    <a:pt x="3398329" y="2660383"/>
                  </a:lnTo>
                  <a:lnTo>
                    <a:pt x="3398329" y="2794470"/>
                  </a:lnTo>
                  <a:lnTo>
                    <a:pt x="3421850" y="2794470"/>
                  </a:lnTo>
                  <a:lnTo>
                    <a:pt x="3421850" y="2660383"/>
                  </a:lnTo>
                  <a:close/>
                </a:path>
                <a:path w="4257040" h="10287635">
                  <a:moveTo>
                    <a:pt x="3845179" y="2660383"/>
                  </a:moveTo>
                  <a:lnTo>
                    <a:pt x="3821658" y="2660383"/>
                  </a:lnTo>
                  <a:lnTo>
                    <a:pt x="3821658" y="2794470"/>
                  </a:lnTo>
                  <a:lnTo>
                    <a:pt x="3845179" y="2794470"/>
                  </a:lnTo>
                  <a:lnTo>
                    <a:pt x="3845179" y="2660383"/>
                  </a:lnTo>
                  <a:close/>
                </a:path>
                <a:path w="4257040" h="10287635">
                  <a:moveTo>
                    <a:pt x="4256735" y="2794787"/>
                  </a:moveTo>
                  <a:lnTo>
                    <a:pt x="2151888" y="2794787"/>
                  </a:lnTo>
                  <a:lnTo>
                    <a:pt x="2151888" y="2660383"/>
                  </a:lnTo>
                  <a:lnTo>
                    <a:pt x="2128367" y="2660383"/>
                  </a:lnTo>
                  <a:lnTo>
                    <a:pt x="2128367" y="4076408"/>
                  </a:lnTo>
                  <a:lnTo>
                    <a:pt x="2151888" y="4076408"/>
                  </a:lnTo>
                  <a:lnTo>
                    <a:pt x="2151888" y="3664864"/>
                  </a:lnTo>
                  <a:lnTo>
                    <a:pt x="4256735" y="3664864"/>
                  </a:lnTo>
                  <a:lnTo>
                    <a:pt x="4256735" y="3642004"/>
                  </a:lnTo>
                  <a:lnTo>
                    <a:pt x="2151888" y="3642004"/>
                  </a:lnTo>
                  <a:lnTo>
                    <a:pt x="2151888" y="3241891"/>
                  </a:lnTo>
                  <a:lnTo>
                    <a:pt x="2551684" y="3241891"/>
                  </a:lnTo>
                  <a:lnTo>
                    <a:pt x="2551684" y="3641369"/>
                  </a:lnTo>
                  <a:lnTo>
                    <a:pt x="2575204" y="3641369"/>
                  </a:lnTo>
                  <a:lnTo>
                    <a:pt x="2575204" y="3241891"/>
                  </a:lnTo>
                  <a:lnTo>
                    <a:pt x="2975013" y="3241891"/>
                  </a:lnTo>
                  <a:lnTo>
                    <a:pt x="2975013" y="3641369"/>
                  </a:lnTo>
                  <a:lnTo>
                    <a:pt x="2998533" y="3641369"/>
                  </a:lnTo>
                  <a:lnTo>
                    <a:pt x="2998533" y="3241891"/>
                  </a:lnTo>
                  <a:lnTo>
                    <a:pt x="4256735" y="3241891"/>
                  </a:lnTo>
                  <a:lnTo>
                    <a:pt x="4256735" y="3217761"/>
                  </a:lnTo>
                  <a:lnTo>
                    <a:pt x="3845179" y="3217761"/>
                  </a:lnTo>
                  <a:lnTo>
                    <a:pt x="3845179" y="2817990"/>
                  </a:lnTo>
                  <a:lnTo>
                    <a:pt x="3821658" y="2817990"/>
                  </a:lnTo>
                  <a:lnTo>
                    <a:pt x="3821658" y="3217761"/>
                  </a:lnTo>
                  <a:lnTo>
                    <a:pt x="3421850" y="3217761"/>
                  </a:lnTo>
                  <a:lnTo>
                    <a:pt x="3421850" y="2817990"/>
                  </a:lnTo>
                  <a:lnTo>
                    <a:pt x="3398329" y="2817990"/>
                  </a:lnTo>
                  <a:lnTo>
                    <a:pt x="3398329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575204" y="3217761"/>
                  </a:lnTo>
                  <a:lnTo>
                    <a:pt x="2575204" y="2817990"/>
                  </a:lnTo>
                  <a:lnTo>
                    <a:pt x="2551684" y="2817990"/>
                  </a:lnTo>
                  <a:lnTo>
                    <a:pt x="2551684" y="3217761"/>
                  </a:lnTo>
                  <a:lnTo>
                    <a:pt x="2151888" y="3217761"/>
                  </a:lnTo>
                  <a:lnTo>
                    <a:pt x="2151888" y="2817647"/>
                  </a:lnTo>
                  <a:lnTo>
                    <a:pt x="4256735" y="2817647"/>
                  </a:lnTo>
                  <a:lnTo>
                    <a:pt x="4256735" y="2794787"/>
                  </a:lnTo>
                  <a:close/>
                </a:path>
                <a:path w="4257040" h="10287635">
                  <a:moveTo>
                    <a:pt x="4256735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50" y="241528"/>
                  </a:lnTo>
                  <a:lnTo>
                    <a:pt x="3421850" y="0"/>
                  </a:lnTo>
                  <a:lnTo>
                    <a:pt x="3398329" y="0"/>
                  </a:lnTo>
                  <a:lnTo>
                    <a:pt x="3398329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84" y="0"/>
                  </a:lnTo>
                  <a:lnTo>
                    <a:pt x="2551684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9253"/>
                  </a:lnTo>
                  <a:lnTo>
                    <a:pt x="4256735" y="1089253"/>
                  </a:lnTo>
                  <a:lnTo>
                    <a:pt x="4256735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58" y="688975"/>
                  </a:lnTo>
                  <a:lnTo>
                    <a:pt x="382165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29" y="688975"/>
                  </a:lnTo>
                  <a:lnTo>
                    <a:pt x="3398329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84" y="688975"/>
                  </a:lnTo>
                  <a:lnTo>
                    <a:pt x="2551684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35" y="688632"/>
                  </a:lnTo>
                  <a:lnTo>
                    <a:pt x="4256735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84" y="265658"/>
                  </a:lnTo>
                  <a:lnTo>
                    <a:pt x="2551684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29" y="265658"/>
                  </a:lnTo>
                  <a:lnTo>
                    <a:pt x="3398329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35" y="265658"/>
                  </a:lnTo>
                  <a:lnTo>
                    <a:pt x="4256735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98933" y="3241445"/>
              <a:ext cx="2128520" cy="5117465"/>
            </a:xfrm>
            <a:custGeom>
              <a:avLst/>
              <a:gdLst/>
              <a:ahLst/>
              <a:cxnLst/>
              <a:rect l="l" t="t" r="r" b="b"/>
              <a:pathLst>
                <a:path w="2128520" h="5117465">
                  <a:moveTo>
                    <a:pt x="870165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65" y="399923"/>
                  </a:lnTo>
                  <a:lnTo>
                    <a:pt x="870165" y="0"/>
                  </a:lnTo>
                  <a:close/>
                </a:path>
                <a:path w="2128520" h="5117465">
                  <a:moveTo>
                    <a:pt x="1293482" y="0"/>
                  </a:moveTo>
                  <a:lnTo>
                    <a:pt x="1269961" y="0"/>
                  </a:lnTo>
                  <a:lnTo>
                    <a:pt x="1269961" y="399923"/>
                  </a:lnTo>
                  <a:lnTo>
                    <a:pt x="1293482" y="399923"/>
                  </a:lnTo>
                  <a:lnTo>
                    <a:pt x="1293482" y="0"/>
                  </a:lnTo>
                  <a:close/>
                </a:path>
                <a:path w="2128520" h="5117465">
                  <a:moveTo>
                    <a:pt x="1716811" y="0"/>
                  </a:moveTo>
                  <a:lnTo>
                    <a:pt x="1693291" y="0"/>
                  </a:lnTo>
                  <a:lnTo>
                    <a:pt x="1693291" y="399923"/>
                  </a:lnTo>
                  <a:lnTo>
                    <a:pt x="1716811" y="399923"/>
                  </a:lnTo>
                  <a:lnTo>
                    <a:pt x="1716811" y="0"/>
                  </a:lnTo>
                  <a:close/>
                </a:path>
                <a:path w="2128520" h="5117465">
                  <a:moveTo>
                    <a:pt x="2128367" y="5093157"/>
                  </a:moveTo>
                  <a:lnTo>
                    <a:pt x="1716811" y="5093157"/>
                  </a:lnTo>
                  <a:lnTo>
                    <a:pt x="1716811" y="4681474"/>
                  </a:lnTo>
                  <a:lnTo>
                    <a:pt x="1693291" y="4681474"/>
                  </a:lnTo>
                  <a:lnTo>
                    <a:pt x="1693291" y="5093157"/>
                  </a:lnTo>
                  <a:lnTo>
                    <a:pt x="1293482" y="5093157"/>
                  </a:lnTo>
                  <a:lnTo>
                    <a:pt x="1293482" y="4681474"/>
                  </a:lnTo>
                  <a:lnTo>
                    <a:pt x="1269961" y="4681474"/>
                  </a:lnTo>
                  <a:lnTo>
                    <a:pt x="1269961" y="5093157"/>
                  </a:lnTo>
                  <a:lnTo>
                    <a:pt x="870165" y="5093157"/>
                  </a:lnTo>
                  <a:lnTo>
                    <a:pt x="870165" y="4681474"/>
                  </a:lnTo>
                  <a:lnTo>
                    <a:pt x="846645" y="4681474"/>
                  </a:lnTo>
                  <a:lnTo>
                    <a:pt x="846645" y="5093157"/>
                  </a:lnTo>
                  <a:lnTo>
                    <a:pt x="446836" y="5093157"/>
                  </a:lnTo>
                  <a:lnTo>
                    <a:pt x="446836" y="4681474"/>
                  </a:lnTo>
                  <a:lnTo>
                    <a:pt x="423316" y="4681474"/>
                  </a:lnTo>
                  <a:lnTo>
                    <a:pt x="423316" y="5093157"/>
                  </a:lnTo>
                  <a:lnTo>
                    <a:pt x="11760" y="5093157"/>
                  </a:lnTo>
                  <a:lnTo>
                    <a:pt x="11760" y="5104587"/>
                  </a:lnTo>
                  <a:lnTo>
                    <a:pt x="0" y="5104587"/>
                  </a:lnTo>
                  <a:lnTo>
                    <a:pt x="0" y="5117287"/>
                  </a:lnTo>
                  <a:lnTo>
                    <a:pt x="2128367" y="5117287"/>
                  </a:lnTo>
                  <a:lnTo>
                    <a:pt x="2128367" y="5104587"/>
                  </a:lnTo>
                  <a:lnTo>
                    <a:pt x="2128367" y="5093157"/>
                  </a:lnTo>
                  <a:close/>
                </a:path>
                <a:path w="2128520" h="5117465">
                  <a:moveTo>
                    <a:pt x="2128367" y="2964142"/>
                  </a:moveTo>
                  <a:lnTo>
                    <a:pt x="1716811" y="2964142"/>
                  </a:lnTo>
                  <a:lnTo>
                    <a:pt x="1716811" y="2552458"/>
                  </a:lnTo>
                  <a:lnTo>
                    <a:pt x="1693291" y="2552458"/>
                  </a:lnTo>
                  <a:lnTo>
                    <a:pt x="1693291" y="2964142"/>
                  </a:lnTo>
                  <a:lnTo>
                    <a:pt x="1693291" y="2988272"/>
                  </a:lnTo>
                  <a:lnTo>
                    <a:pt x="1693291" y="3387115"/>
                  </a:lnTo>
                  <a:lnTo>
                    <a:pt x="1293482" y="3387115"/>
                  </a:lnTo>
                  <a:lnTo>
                    <a:pt x="1293482" y="2988272"/>
                  </a:lnTo>
                  <a:lnTo>
                    <a:pt x="1693291" y="2988272"/>
                  </a:lnTo>
                  <a:lnTo>
                    <a:pt x="1693291" y="2964142"/>
                  </a:lnTo>
                  <a:lnTo>
                    <a:pt x="1293482" y="2964142"/>
                  </a:lnTo>
                  <a:lnTo>
                    <a:pt x="1293482" y="2552458"/>
                  </a:lnTo>
                  <a:lnTo>
                    <a:pt x="1269961" y="2552458"/>
                  </a:lnTo>
                  <a:lnTo>
                    <a:pt x="1269961" y="2964142"/>
                  </a:lnTo>
                  <a:lnTo>
                    <a:pt x="1269961" y="2988272"/>
                  </a:lnTo>
                  <a:lnTo>
                    <a:pt x="1269961" y="3387115"/>
                  </a:lnTo>
                  <a:lnTo>
                    <a:pt x="870165" y="3387115"/>
                  </a:lnTo>
                  <a:lnTo>
                    <a:pt x="870165" y="2988272"/>
                  </a:lnTo>
                  <a:lnTo>
                    <a:pt x="1269961" y="2988272"/>
                  </a:lnTo>
                  <a:lnTo>
                    <a:pt x="1269961" y="2964142"/>
                  </a:lnTo>
                  <a:lnTo>
                    <a:pt x="870165" y="2964142"/>
                  </a:lnTo>
                  <a:lnTo>
                    <a:pt x="870165" y="2552458"/>
                  </a:lnTo>
                  <a:lnTo>
                    <a:pt x="846645" y="2552458"/>
                  </a:lnTo>
                  <a:lnTo>
                    <a:pt x="846645" y="2964142"/>
                  </a:lnTo>
                  <a:lnTo>
                    <a:pt x="846645" y="2988272"/>
                  </a:lnTo>
                  <a:lnTo>
                    <a:pt x="846645" y="3387115"/>
                  </a:lnTo>
                  <a:lnTo>
                    <a:pt x="446836" y="3387115"/>
                  </a:lnTo>
                  <a:lnTo>
                    <a:pt x="446836" y="2988272"/>
                  </a:lnTo>
                  <a:lnTo>
                    <a:pt x="846645" y="2988272"/>
                  </a:lnTo>
                  <a:lnTo>
                    <a:pt x="846645" y="2964142"/>
                  </a:lnTo>
                  <a:lnTo>
                    <a:pt x="446836" y="2964142"/>
                  </a:lnTo>
                  <a:lnTo>
                    <a:pt x="446836" y="2552458"/>
                  </a:lnTo>
                  <a:lnTo>
                    <a:pt x="423316" y="2552458"/>
                  </a:lnTo>
                  <a:lnTo>
                    <a:pt x="423316" y="2964142"/>
                  </a:lnTo>
                  <a:lnTo>
                    <a:pt x="423316" y="2988272"/>
                  </a:lnTo>
                  <a:lnTo>
                    <a:pt x="423316" y="3387115"/>
                  </a:lnTo>
                  <a:lnTo>
                    <a:pt x="23520" y="3387115"/>
                  </a:lnTo>
                  <a:lnTo>
                    <a:pt x="23520" y="2988272"/>
                  </a:lnTo>
                  <a:lnTo>
                    <a:pt x="423316" y="2988272"/>
                  </a:lnTo>
                  <a:lnTo>
                    <a:pt x="423316" y="2964142"/>
                  </a:lnTo>
                  <a:lnTo>
                    <a:pt x="11760" y="2964142"/>
                  </a:lnTo>
                  <a:lnTo>
                    <a:pt x="11760" y="2975572"/>
                  </a:lnTo>
                  <a:lnTo>
                    <a:pt x="0" y="2975572"/>
                  </a:lnTo>
                  <a:lnTo>
                    <a:pt x="0" y="5092979"/>
                  </a:lnTo>
                  <a:lnTo>
                    <a:pt x="23520" y="5092979"/>
                  </a:lnTo>
                  <a:lnTo>
                    <a:pt x="23520" y="4681436"/>
                  </a:lnTo>
                  <a:lnTo>
                    <a:pt x="2128367" y="4681436"/>
                  </a:lnTo>
                  <a:lnTo>
                    <a:pt x="2128367" y="4658576"/>
                  </a:lnTo>
                  <a:lnTo>
                    <a:pt x="23520" y="4658576"/>
                  </a:lnTo>
                  <a:lnTo>
                    <a:pt x="23520" y="4258462"/>
                  </a:lnTo>
                  <a:lnTo>
                    <a:pt x="423316" y="4258462"/>
                  </a:lnTo>
                  <a:lnTo>
                    <a:pt x="423316" y="4657941"/>
                  </a:lnTo>
                  <a:lnTo>
                    <a:pt x="446836" y="4657941"/>
                  </a:lnTo>
                  <a:lnTo>
                    <a:pt x="446836" y="4258462"/>
                  </a:lnTo>
                  <a:lnTo>
                    <a:pt x="846645" y="4258462"/>
                  </a:lnTo>
                  <a:lnTo>
                    <a:pt x="846645" y="4657941"/>
                  </a:lnTo>
                  <a:lnTo>
                    <a:pt x="870165" y="4657941"/>
                  </a:lnTo>
                  <a:lnTo>
                    <a:pt x="870165" y="4258462"/>
                  </a:lnTo>
                  <a:lnTo>
                    <a:pt x="1269961" y="4258462"/>
                  </a:lnTo>
                  <a:lnTo>
                    <a:pt x="1269961" y="4657941"/>
                  </a:lnTo>
                  <a:lnTo>
                    <a:pt x="1293482" y="4657941"/>
                  </a:lnTo>
                  <a:lnTo>
                    <a:pt x="1293482" y="4258462"/>
                  </a:lnTo>
                  <a:lnTo>
                    <a:pt x="1693291" y="4258462"/>
                  </a:lnTo>
                  <a:lnTo>
                    <a:pt x="1693291" y="4657941"/>
                  </a:lnTo>
                  <a:lnTo>
                    <a:pt x="1716811" y="4657941"/>
                  </a:lnTo>
                  <a:lnTo>
                    <a:pt x="1716811" y="4258462"/>
                  </a:lnTo>
                  <a:lnTo>
                    <a:pt x="2128367" y="4258462"/>
                  </a:lnTo>
                  <a:lnTo>
                    <a:pt x="2128367" y="4234332"/>
                  </a:lnTo>
                  <a:lnTo>
                    <a:pt x="1716811" y="4234332"/>
                  </a:lnTo>
                  <a:lnTo>
                    <a:pt x="1716811" y="3834574"/>
                  </a:lnTo>
                  <a:lnTo>
                    <a:pt x="1693291" y="3834574"/>
                  </a:lnTo>
                  <a:lnTo>
                    <a:pt x="1693291" y="4234332"/>
                  </a:lnTo>
                  <a:lnTo>
                    <a:pt x="1293482" y="4234332"/>
                  </a:lnTo>
                  <a:lnTo>
                    <a:pt x="1293482" y="3834574"/>
                  </a:lnTo>
                  <a:lnTo>
                    <a:pt x="1269961" y="3834574"/>
                  </a:lnTo>
                  <a:lnTo>
                    <a:pt x="1269961" y="4234332"/>
                  </a:lnTo>
                  <a:lnTo>
                    <a:pt x="870165" y="4234332"/>
                  </a:lnTo>
                  <a:lnTo>
                    <a:pt x="870165" y="3834574"/>
                  </a:lnTo>
                  <a:lnTo>
                    <a:pt x="846645" y="3834574"/>
                  </a:lnTo>
                  <a:lnTo>
                    <a:pt x="846645" y="4234332"/>
                  </a:lnTo>
                  <a:lnTo>
                    <a:pt x="446836" y="4234332"/>
                  </a:lnTo>
                  <a:lnTo>
                    <a:pt x="446836" y="3834574"/>
                  </a:lnTo>
                  <a:lnTo>
                    <a:pt x="423316" y="3834574"/>
                  </a:lnTo>
                  <a:lnTo>
                    <a:pt x="423316" y="4234332"/>
                  </a:lnTo>
                  <a:lnTo>
                    <a:pt x="23520" y="4234332"/>
                  </a:lnTo>
                  <a:lnTo>
                    <a:pt x="23520" y="3834219"/>
                  </a:lnTo>
                  <a:lnTo>
                    <a:pt x="2128367" y="3834219"/>
                  </a:lnTo>
                  <a:lnTo>
                    <a:pt x="2128367" y="3811359"/>
                  </a:lnTo>
                  <a:lnTo>
                    <a:pt x="23520" y="3811359"/>
                  </a:lnTo>
                  <a:lnTo>
                    <a:pt x="23520" y="3411245"/>
                  </a:lnTo>
                  <a:lnTo>
                    <a:pt x="423316" y="3411245"/>
                  </a:lnTo>
                  <a:lnTo>
                    <a:pt x="423316" y="3811041"/>
                  </a:lnTo>
                  <a:lnTo>
                    <a:pt x="446836" y="3811041"/>
                  </a:lnTo>
                  <a:lnTo>
                    <a:pt x="446836" y="3411245"/>
                  </a:lnTo>
                  <a:lnTo>
                    <a:pt x="846645" y="3411245"/>
                  </a:lnTo>
                  <a:lnTo>
                    <a:pt x="846645" y="3811041"/>
                  </a:lnTo>
                  <a:lnTo>
                    <a:pt x="870165" y="3811041"/>
                  </a:lnTo>
                  <a:lnTo>
                    <a:pt x="870165" y="3411245"/>
                  </a:lnTo>
                  <a:lnTo>
                    <a:pt x="1269961" y="3411245"/>
                  </a:lnTo>
                  <a:lnTo>
                    <a:pt x="1269961" y="3811041"/>
                  </a:lnTo>
                  <a:lnTo>
                    <a:pt x="1293482" y="3811041"/>
                  </a:lnTo>
                  <a:lnTo>
                    <a:pt x="1293482" y="3411245"/>
                  </a:lnTo>
                  <a:lnTo>
                    <a:pt x="1693291" y="3411245"/>
                  </a:lnTo>
                  <a:lnTo>
                    <a:pt x="1693291" y="3811041"/>
                  </a:lnTo>
                  <a:lnTo>
                    <a:pt x="1716811" y="3811041"/>
                  </a:lnTo>
                  <a:lnTo>
                    <a:pt x="1716811" y="3411245"/>
                  </a:lnTo>
                  <a:lnTo>
                    <a:pt x="2128367" y="3411245"/>
                  </a:lnTo>
                  <a:lnTo>
                    <a:pt x="2128367" y="3387115"/>
                  </a:lnTo>
                  <a:lnTo>
                    <a:pt x="1716811" y="3387115"/>
                  </a:lnTo>
                  <a:lnTo>
                    <a:pt x="1716811" y="2988272"/>
                  </a:lnTo>
                  <a:lnTo>
                    <a:pt x="2128367" y="2988272"/>
                  </a:lnTo>
                  <a:lnTo>
                    <a:pt x="2128367" y="2975572"/>
                  </a:lnTo>
                  <a:lnTo>
                    <a:pt x="2128367" y="2964142"/>
                  </a:lnTo>
                  <a:close/>
                </a:path>
                <a:path w="2128520" h="5117465">
                  <a:moveTo>
                    <a:pt x="2128367" y="835126"/>
                  </a:moveTo>
                  <a:lnTo>
                    <a:pt x="1716811" y="835126"/>
                  </a:lnTo>
                  <a:lnTo>
                    <a:pt x="1716811" y="423443"/>
                  </a:lnTo>
                  <a:lnTo>
                    <a:pt x="1693291" y="423443"/>
                  </a:lnTo>
                  <a:lnTo>
                    <a:pt x="1693291" y="835126"/>
                  </a:lnTo>
                  <a:lnTo>
                    <a:pt x="1693291" y="859269"/>
                  </a:lnTo>
                  <a:lnTo>
                    <a:pt x="1693291" y="1258100"/>
                  </a:lnTo>
                  <a:lnTo>
                    <a:pt x="1293482" y="1258100"/>
                  </a:lnTo>
                  <a:lnTo>
                    <a:pt x="1293482" y="859269"/>
                  </a:lnTo>
                  <a:lnTo>
                    <a:pt x="1693291" y="859269"/>
                  </a:lnTo>
                  <a:lnTo>
                    <a:pt x="1693291" y="835126"/>
                  </a:lnTo>
                  <a:lnTo>
                    <a:pt x="1293482" y="835126"/>
                  </a:lnTo>
                  <a:lnTo>
                    <a:pt x="1293482" y="423443"/>
                  </a:lnTo>
                  <a:lnTo>
                    <a:pt x="1269961" y="423443"/>
                  </a:lnTo>
                  <a:lnTo>
                    <a:pt x="1269961" y="835126"/>
                  </a:lnTo>
                  <a:lnTo>
                    <a:pt x="1269961" y="859269"/>
                  </a:lnTo>
                  <a:lnTo>
                    <a:pt x="1269961" y="1258100"/>
                  </a:lnTo>
                  <a:lnTo>
                    <a:pt x="870165" y="1258100"/>
                  </a:lnTo>
                  <a:lnTo>
                    <a:pt x="870165" y="859269"/>
                  </a:lnTo>
                  <a:lnTo>
                    <a:pt x="1269961" y="859269"/>
                  </a:lnTo>
                  <a:lnTo>
                    <a:pt x="1269961" y="835126"/>
                  </a:lnTo>
                  <a:lnTo>
                    <a:pt x="870165" y="835126"/>
                  </a:lnTo>
                  <a:lnTo>
                    <a:pt x="870165" y="423443"/>
                  </a:lnTo>
                  <a:lnTo>
                    <a:pt x="846645" y="423443"/>
                  </a:lnTo>
                  <a:lnTo>
                    <a:pt x="846645" y="835126"/>
                  </a:lnTo>
                  <a:lnTo>
                    <a:pt x="846645" y="859269"/>
                  </a:lnTo>
                  <a:lnTo>
                    <a:pt x="846645" y="1258100"/>
                  </a:lnTo>
                  <a:lnTo>
                    <a:pt x="446836" y="1258100"/>
                  </a:lnTo>
                  <a:lnTo>
                    <a:pt x="446836" y="859269"/>
                  </a:lnTo>
                  <a:lnTo>
                    <a:pt x="846645" y="859269"/>
                  </a:lnTo>
                  <a:lnTo>
                    <a:pt x="846645" y="835126"/>
                  </a:lnTo>
                  <a:lnTo>
                    <a:pt x="446836" y="835126"/>
                  </a:lnTo>
                  <a:lnTo>
                    <a:pt x="446836" y="423443"/>
                  </a:lnTo>
                  <a:lnTo>
                    <a:pt x="423316" y="423443"/>
                  </a:lnTo>
                  <a:lnTo>
                    <a:pt x="423316" y="835126"/>
                  </a:lnTo>
                  <a:lnTo>
                    <a:pt x="423316" y="859269"/>
                  </a:lnTo>
                  <a:lnTo>
                    <a:pt x="423316" y="1258100"/>
                  </a:lnTo>
                  <a:lnTo>
                    <a:pt x="23520" y="1258100"/>
                  </a:lnTo>
                  <a:lnTo>
                    <a:pt x="23520" y="859269"/>
                  </a:lnTo>
                  <a:lnTo>
                    <a:pt x="423316" y="859269"/>
                  </a:lnTo>
                  <a:lnTo>
                    <a:pt x="423316" y="835126"/>
                  </a:lnTo>
                  <a:lnTo>
                    <a:pt x="11760" y="835126"/>
                  </a:lnTo>
                  <a:lnTo>
                    <a:pt x="11760" y="846569"/>
                  </a:lnTo>
                  <a:lnTo>
                    <a:pt x="0" y="846569"/>
                  </a:lnTo>
                  <a:lnTo>
                    <a:pt x="0" y="2963976"/>
                  </a:lnTo>
                  <a:lnTo>
                    <a:pt x="23520" y="2963976"/>
                  </a:lnTo>
                  <a:lnTo>
                    <a:pt x="23520" y="2552433"/>
                  </a:lnTo>
                  <a:lnTo>
                    <a:pt x="2128367" y="2552433"/>
                  </a:lnTo>
                  <a:lnTo>
                    <a:pt x="2128367" y="2529560"/>
                  </a:lnTo>
                  <a:lnTo>
                    <a:pt x="23520" y="2529560"/>
                  </a:lnTo>
                  <a:lnTo>
                    <a:pt x="23520" y="2129459"/>
                  </a:lnTo>
                  <a:lnTo>
                    <a:pt x="423316" y="2129459"/>
                  </a:lnTo>
                  <a:lnTo>
                    <a:pt x="423316" y="2528925"/>
                  </a:lnTo>
                  <a:lnTo>
                    <a:pt x="446836" y="2528925"/>
                  </a:lnTo>
                  <a:lnTo>
                    <a:pt x="446836" y="2129459"/>
                  </a:lnTo>
                  <a:lnTo>
                    <a:pt x="846645" y="2129459"/>
                  </a:lnTo>
                  <a:lnTo>
                    <a:pt x="846645" y="2528925"/>
                  </a:lnTo>
                  <a:lnTo>
                    <a:pt x="870165" y="2528925"/>
                  </a:lnTo>
                  <a:lnTo>
                    <a:pt x="870165" y="2129459"/>
                  </a:lnTo>
                  <a:lnTo>
                    <a:pt x="1269961" y="2129459"/>
                  </a:lnTo>
                  <a:lnTo>
                    <a:pt x="1269961" y="2528925"/>
                  </a:lnTo>
                  <a:lnTo>
                    <a:pt x="1293482" y="2528925"/>
                  </a:lnTo>
                  <a:lnTo>
                    <a:pt x="1293482" y="2129459"/>
                  </a:lnTo>
                  <a:lnTo>
                    <a:pt x="1693291" y="2129459"/>
                  </a:lnTo>
                  <a:lnTo>
                    <a:pt x="1693291" y="2528925"/>
                  </a:lnTo>
                  <a:lnTo>
                    <a:pt x="1716811" y="2528925"/>
                  </a:lnTo>
                  <a:lnTo>
                    <a:pt x="1716811" y="2129459"/>
                  </a:lnTo>
                  <a:lnTo>
                    <a:pt x="2128367" y="2129459"/>
                  </a:lnTo>
                  <a:lnTo>
                    <a:pt x="2128367" y="2105317"/>
                  </a:lnTo>
                  <a:lnTo>
                    <a:pt x="1716811" y="2105317"/>
                  </a:lnTo>
                  <a:lnTo>
                    <a:pt x="1716811" y="1705559"/>
                  </a:lnTo>
                  <a:lnTo>
                    <a:pt x="1693291" y="1705559"/>
                  </a:lnTo>
                  <a:lnTo>
                    <a:pt x="1693291" y="2105317"/>
                  </a:lnTo>
                  <a:lnTo>
                    <a:pt x="1293482" y="2105317"/>
                  </a:lnTo>
                  <a:lnTo>
                    <a:pt x="1293482" y="1705559"/>
                  </a:lnTo>
                  <a:lnTo>
                    <a:pt x="1269961" y="1705559"/>
                  </a:lnTo>
                  <a:lnTo>
                    <a:pt x="1269961" y="2105317"/>
                  </a:lnTo>
                  <a:lnTo>
                    <a:pt x="870165" y="2105317"/>
                  </a:lnTo>
                  <a:lnTo>
                    <a:pt x="870165" y="1705559"/>
                  </a:lnTo>
                  <a:lnTo>
                    <a:pt x="846645" y="1705559"/>
                  </a:lnTo>
                  <a:lnTo>
                    <a:pt x="846645" y="2105317"/>
                  </a:lnTo>
                  <a:lnTo>
                    <a:pt x="446836" y="2105317"/>
                  </a:lnTo>
                  <a:lnTo>
                    <a:pt x="446836" y="1705559"/>
                  </a:lnTo>
                  <a:lnTo>
                    <a:pt x="423316" y="1705559"/>
                  </a:lnTo>
                  <a:lnTo>
                    <a:pt x="423316" y="2105317"/>
                  </a:lnTo>
                  <a:lnTo>
                    <a:pt x="23520" y="2105317"/>
                  </a:lnTo>
                  <a:lnTo>
                    <a:pt x="23520" y="1705216"/>
                  </a:lnTo>
                  <a:lnTo>
                    <a:pt x="2128367" y="1705216"/>
                  </a:lnTo>
                  <a:lnTo>
                    <a:pt x="2128367" y="1682343"/>
                  </a:lnTo>
                  <a:lnTo>
                    <a:pt x="23520" y="1682343"/>
                  </a:lnTo>
                  <a:lnTo>
                    <a:pt x="23520" y="1282242"/>
                  </a:lnTo>
                  <a:lnTo>
                    <a:pt x="423316" y="1282242"/>
                  </a:lnTo>
                  <a:lnTo>
                    <a:pt x="423316" y="1682026"/>
                  </a:lnTo>
                  <a:lnTo>
                    <a:pt x="446836" y="1682026"/>
                  </a:lnTo>
                  <a:lnTo>
                    <a:pt x="446836" y="1282242"/>
                  </a:lnTo>
                  <a:lnTo>
                    <a:pt x="846645" y="1282242"/>
                  </a:lnTo>
                  <a:lnTo>
                    <a:pt x="846645" y="1682026"/>
                  </a:lnTo>
                  <a:lnTo>
                    <a:pt x="870165" y="1682026"/>
                  </a:lnTo>
                  <a:lnTo>
                    <a:pt x="870165" y="1282242"/>
                  </a:lnTo>
                  <a:lnTo>
                    <a:pt x="1269961" y="1282242"/>
                  </a:lnTo>
                  <a:lnTo>
                    <a:pt x="1269961" y="1682026"/>
                  </a:lnTo>
                  <a:lnTo>
                    <a:pt x="1293482" y="1682026"/>
                  </a:lnTo>
                  <a:lnTo>
                    <a:pt x="1293482" y="1282242"/>
                  </a:lnTo>
                  <a:lnTo>
                    <a:pt x="1693291" y="1282242"/>
                  </a:lnTo>
                  <a:lnTo>
                    <a:pt x="1693291" y="1682026"/>
                  </a:lnTo>
                  <a:lnTo>
                    <a:pt x="1716811" y="1682026"/>
                  </a:lnTo>
                  <a:lnTo>
                    <a:pt x="1716811" y="1282242"/>
                  </a:lnTo>
                  <a:lnTo>
                    <a:pt x="2128367" y="1282242"/>
                  </a:lnTo>
                  <a:lnTo>
                    <a:pt x="2128367" y="1258100"/>
                  </a:lnTo>
                  <a:lnTo>
                    <a:pt x="1716811" y="1258100"/>
                  </a:lnTo>
                  <a:lnTo>
                    <a:pt x="1716811" y="859269"/>
                  </a:lnTo>
                  <a:lnTo>
                    <a:pt x="2128367" y="859269"/>
                  </a:lnTo>
                  <a:lnTo>
                    <a:pt x="2128367" y="846569"/>
                  </a:lnTo>
                  <a:lnTo>
                    <a:pt x="2128367" y="835126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98933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2128367" y="8346033"/>
                  </a:moveTo>
                  <a:lnTo>
                    <a:pt x="1693291" y="8346033"/>
                  </a:lnTo>
                  <a:lnTo>
                    <a:pt x="1693291" y="8358733"/>
                  </a:lnTo>
                  <a:lnTo>
                    <a:pt x="1693291" y="8757577"/>
                  </a:lnTo>
                  <a:lnTo>
                    <a:pt x="1293482" y="8757577"/>
                  </a:lnTo>
                  <a:lnTo>
                    <a:pt x="1293482" y="8358733"/>
                  </a:lnTo>
                  <a:lnTo>
                    <a:pt x="1693291" y="8358733"/>
                  </a:lnTo>
                  <a:lnTo>
                    <a:pt x="1693291" y="8346033"/>
                  </a:lnTo>
                  <a:lnTo>
                    <a:pt x="1269961" y="8346033"/>
                  </a:lnTo>
                  <a:lnTo>
                    <a:pt x="1269961" y="8358733"/>
                  </a:lnTo>
                  <a:lnTo>
                    <a:pt x="1269961" y="8757577"/>
                  </a:lnTo>
                  <a:lnTo>
                    <a:pt x="870165" y="8757577"/>
                  </a:lnTo>
                  <a:lnTo>
                    <a:pt x="870165" y="8358733"/>
                  </a:lnTo>
                  <a:lnTo>
                    <a:pt x="1269961" y="8358733"/>
                  </a:lnTo>
                  <a:lnTo>
                    <a:pt x="1269961" y="8346033"/>
                  </a:lnTo>
                  <a:lnTo>
                    <a:pt x="846645" y="8346033"/>
                  </a:lnTo>
                  <a:lnTo>
                    <a:pt x="846645" y="8358733"/>
                  </a:lnTo>
                  <a:lnTo>
                    <a:pt x="846645" y="8757577"/>
                  </a:lnTo>
                  <a:lnTo>
                    <a:pt x="446836" y="8757577"/>
                  </a:lnTo>
                  <a:lnTo>
                    <a:pt x="446836" y="8358733"/>
                  </a:lnTo>
                  <a:lnTo>
                    <a:pt x="846645" y="8358733"/>
                  </a:lnTo>
                  <a:lnTo>
                    <a:pt x="846645" y="8346033"/>
                  </a:lnTo>
                  <a:lnTo>
                    <a:pt x="423316" y="8346033"/>
                  </a:lnTo>
                  <a:lnTo>
                    <a:pt x="423316" y="8358733"/>
                  </a:lnTo>
                  <a:lnTo>
                    <a:pt x="423316" y="8757577"/>
                  </a:lnTo>
                  <a:lnTo>
                    <a:pt x="23520" y="8757577"/>
                  </a:lnTo>
                  <a:lnTo>
                    <a:pt x="23520" y="8358733"/>
                  </a:lnTo>
                  <a:lnTo>
                    <a:pt x="423316" y="8358733"/>
                  </a:lnTo>
                  <a:lnTo>
                    <a:pt x="423316" y="8346033"/>
                  </a:lnTo>
                  <a:lnTo>
                    <a:pt x="0" y="8346033"/>
                  </a:lnTo>
                  <a:lnTo>
                    <a:pt x="0" y="8358733"/>
                  </a:lnTo>
                  <a:lnTo>
                    <a:pt x="0" y="8757577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lnTo>
                    <a:pt x="23520" y="10029038"/>
                  </a:lnTo>
                  <a:lnTo>
                    <a:pt x="23520" y="9628924"/>
                  </a:lnTo>
                  <a:lnTo>
                    <a:pt x="423316" y="9628924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628924"/>
                  </a:lnTo>
                  <a:lnTo>
                    <a:pt x="846645" y="962892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28924"/>
                  </a:lnTo>
                  <a:lnTo>
                    <a:pt x="1269961" y="9628924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628924"/>
                  </a:lnTo>
                  <a:lnTo>
                    <a:pt x="1693291" y="962892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28924"/>
                  </a:lnTo>
                  <a:lnTo>
                    <a:pt x="2128367" y="9628924"/>
                  </a:lnTo>
                  <a:lnTo>
                    <a:pt x="2128367" y="9604794"/>
                  </a:lnTo>
                  <a:lnTo>
                    <a:pt x="1716811" y="9604794"/>
                  </a:lnTo>
                  <a:lnTo>
                    <a:pt x="1716811" y="9205023"/>
                  </a:lnTo>
                  <a:lnTo>
                    <a:pt x="1693291" y="9205023"/>
                  </a:lnTo>
                  <a:lnTo>
                    <a:pt x="1693291" y="9604794"/>
                  </a:lnTo>
                  <a:lnTo>
                    <a:pt x="1293482" y="9604794"/>
                  </a:lnTo>
                  <a:lnTo>
                    <a:pt x="1293482" y="9205023"/>
                  </a:lnTo>
                  <a:lnTo>
                    <a:pt x="1269961" y="9205023"/>
                  </a:lnTo>
                  <a:lnTo>
                    <a:pt x="1269961" y="9604794"/>
                  </a:lnTo>
                  <a:lnTo>
                    <a:pt x="870165" y="9604794"/>
                  </a:lnTo>
                  <a:lnTo>
                    <a:pt x="870165" y="9205023"/>
                  </a:lnTo>
                  <a:lnTo>
                    <a:pt x="846645" y="9205023"/>
                  </a:lnTo>
                  <a:lnTo>
                    <a:pt x="846645" y="9604794"/>
                  </a:lnTo>
                  <a:lnTo>
                    <a:pt x="446836" y="9604794"/>
                  </a:lnTo>
                  <a:lnTo>
                    <a:pt x="446836" y="9205023"/>
                  </a:lnTo>
                  <a:lnTo>
                    <a:pt x="423316" y="9205023"/>
                  </a:lnTo>
                  <a:lnTo>
                    <a:pt x="423316" y="9604794"/>
                  </a:lnTo>
                  <a:lnTo>
                    <a:pt x="23520" y="9604794"/>
                  </a:lnTo>
                  <a:lnTo>
                    <a:pt x="23520" y="9204681"/>
                  </a:lnTo>
                  <a:lnTo>
                    <a:pt x="2128367" y="9204681"/>
                  </a:lnTo>
                  <a:lnTo>
                    <a:pt x="2128367" y="9181821"/>
                  </a:lnTo>
                  <a:lnTo>
                    <a:pt x="23520" y="9181821"/>
                  </a:lnTo>
                  <a:lnTo>
                    <a:pt x="23520" y="8781707"/>
                  </a:lnTo>
                  <a:lnTo>
                    <a:pt x="423316" y="8781707"/>
                  </a:lnTo>
                  <a:lnTo>
                    <a:pt x="423316" y="9181503"/>
                  </a:lnTo>
                  <a:lnTo>
                    <a:pt x="446836" y="9181503"/>
                  </a:lnTo>
                  <a:lnTo>
                    <a:pt x="446836" y="8781707"/>
                  </a:lnTo>
                  <a:lnTo>
                    <a:pt x="846645" y="8781707"/>
                  </a:lnTo>
                  <a:lnTo>
                    <a:pt x="846645" y="9181503"/>
                  </a:lnTo>
                  <a:lnTo>
                    <a:pt x="870165" y="9181503"/>
                  </a:lnTo>
                  <a:lnTo>
                    <a:pt x="870165" y="8781707"/>
                  </a:lnTo>
                  <a:lnTo>
                    <a:pt x="1269961" y="8781707"/>
                  </a:lnTo>
                  <a:lnTo>
                    <a:pt x="1269961" y="9181503"/>
                  </a:lnTo>
                  <a:lnTo>
                    <a:pt x="1293482" y="9181503"/>
                  </a:lnTo>
                  <a:lnTo>
                    <a:pt x="1293482" y="8781707"/>
                  </a:lnTo>
                  <a:lnTo>
                    <a:pt x="1693291" y="8781707"/>
                  </a:lnTo>
                  <a:lnTo>
                    <a:pt x="1693291" y="9181503"/>
                  </a:lnTo>
                  <a:lnTo>
                    <a:pt x="1716811" y="9181503"/>
                  </a:lnTo>
                  <a:lnTo>
                    <a:pt x="1716811" y="8781707"/>
                  </a:lnTo>
                  <a:lnTo>
                    <a:pt x="2128367" y="8781707"/>
                  </a:lnTo>
                  <a:lnTo>
                    <a:pt x="2128367" y="8757577"/>
                  </a:lnTo>
                  <a:lnTo>
                    <a:pt x="1716811" y="8757577"/>
                  </a:lnTo>
                  <a:lnTo>
                    <a:pt x="1716811" y="8358733"/>
                  </a:lnTo>
                  <a:lnTo>
                    <a:pt x="2128367" y="8358733"/>
                  </a:lnTo>
                  <a:lnTo>
                    <a:pt x="2128367" y="8346033"/>
                  </a:lnTo>
                  <a:close/>
                </a:path>
                <a:path w="4257040" h="10287635">
                  <a:moveTo>
                    <a:pt x="2575217" y="2660383"/>
                  </a:moveTo>
                  <a:lnTo>
                    <a:pt x="2551696" y="2660383"/>
                  </a:lnTo>
                  <a:lnTo>
                    <a:pt x="2551696" y="2794470"/>
                  </a:lnTo>
                  <a:lnTo>
                    <a:pt x="2575217" y="2794470"/>
                  </a:lnTo>
                  <a:lnTo>
                    <a:pt x="2575217" y="2660383"/>
                  </a:lnTo>
                  <a:close/>
                </a:path>
                <a:path w="4257040" h="10287635">
                  <a:moveTo>
                    <a:pt x="2859608" y="4076573"/>
                  </a:moveTo>
                  <a:lnTo>
                    <a:pt x="2575217" y="4076573"/>
                  </a:lnTo>
                  <a:lnTo>
                    <a:pt x="2575217" y="3664889"/>
                  </a:lnTo>
                  <a:lnTo>
                    <a:pt x="2551696" y="3664889"/>
                  </a:lnTo>
                  <a:lnTo>
                    <a:pt x="2551696" y="4076573"/>
                  </a:lnTo>
                  <a:lnTo>
                    <a:pt x="2140127" y="4076573"/>
                  </a:lnTo>
                  <a:lnTo>
                    <a:pt x="2140127" y="4088015"/>
                  </a:lnTo>
                  <a:lnTo>
                    <a:pt x="2128367" y="4088015"/>
                  </a:lnTo>
                  <a:lnTo>
                    <a:pt x="2128367" y="4100715"/>
                  </a:lnTo>
                  <a:lnTo>
                    <a:pt x="2128367" y="4499546"/>
                  </a:lnTo>
                  <a:lnTo>
                    <a:pt x="2128367" y="4523689"/>
                  </a:lnTo>
                  <a:lnTo>
                    <a:pt x="2128367" y="4923790"/>
                  </a:lnTo>
                  <a:lnTo>
                    <a:pt x="2128367" y="4946662"/>
                  </a:lnTo>
                  <a:lnTo>
                    <a:pt x="2859608" y="4946662"/>
                  </a:lnTo>
                  <a:lnTo>
                    <a:pt x="2859608" y="4923790"/>
                  </a:lnTo>
                  <a:lnTo>
                    <a:pt x="2151888" y="4923790"/>
                  </a:lnTo>
                  <a:lnTo>
                    <a:pt x="2151888" y="4523689"/>
                  </a:lnTo>
                  <a:lnTo>
                    <a:pt x="2859608" y="4523689"/>
                  </a:lnTo>
                  <a:lnTo>
                    <a:pt x="2859608" y="4499546"/>
                  </a:lnTo>
                  <a:lnTo>
                    <a:pt x="2151888" y="4499546"/>
                  </a:lnTo>
                  <a:lnTo>
                    <a:pt x="2151888" y="4100715"/>
                  </a:lnTo>
                  <a:lnTo>
                    <a:pt x="2859608" y="4100715"/>
                  </a:lnTo>
                  <a:lnTo>
                    <a:pt x="2859608" y="4088015"/>
                  </a:lnTo>
                  <a:lnTo>
                    <a:pt x="2859608" y="4076573"/>
                  </a:lnTo>
                  <a:close/>
                </a:path>
                <a:path w="4257040" h="10287635">
                  <a:moveTo>
                    <a:pt x="2998533" y="2817990"/>
                  </a:moveTo>
                  <a:lnTo>
                    <a:pt x="2975013" y="2817990"/>
                  </a:lnTo>
                  <a:lnTo>
                    <a:pt x="2975013" y="3212566"/>
                  </a:lnTo>
                  <a:lnTo>
                    <a:pt x="2998533" y="3212566"/>
                  </a:lnTo>
                  <a:lnTo>
                    <a:pt x="2998533" y="2817990"/>
                  </a:lnTo>
                  <a:close/>
                </a:path>
                <a:path w="4257040" h="10287635">
                  <a:moveTo>
                    <a:pt x="2998533" y="2660383"/>
                  </a:moveTo>
                  <a:lnTo>
                    <a:pt x="2975013" y="2660383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660383"/>
                  </a:lnTo>
                  <a:close/>
                </a:path>
                <a:path w="4257040" h="10287635">
                  <a:moveTo>
                    <a:pt x="3421862" y="2817990"/>
                  </a:moveTo>
                  <a:lnTo>
                    <a:pt x="3398342" y="2817990"/>
                  </a:lnTo>
                  <a:lnTo>
                    <a:pt x="3398342" y="3212566"/>
                  </a:lnTo>
                  <a:lnTo>
                    <a:pt x="3421862" y="3212566"/>
                  </a:lnTo>
                  <a:lnTo>
                    <a:pt x="3421862" y="2817990"/>
                  </a:lnTo>
                  <a:close/>
                </a:path>
                <a:path w="4257040" h="10287635">
                  <a:moveTo>
                    <a:pt x="3421862" y="2660383"/>
                  </a:moveTo>
                  <a:lnTo>
                    <a:pt x="3398342" y="2660383"/>
                  </a:lnTo>
                  <a:lnTo>
                    <a:pt x="3398342" y="2794470"/>
                  </a:lnTo>
                  <a:lnTo>
                    <a:pt x="3421862" y="2794470"/>
                  </a:lnTo>
                  <a:lnTo>
                    <a:pt x="3421862" y="2660383"/>
                  </a:lnTo>
                  <a:close/>
                </a:path>
                <a:path w="4257040" h="10287635">
                  <a:moveTo>
                    <a:pt x="3845179" y="2817990"/>
                  </a:moveTo>
                  <a:lnTo>
                    <a:pt x="3821658" y="2817990"/>
                  </a:lnTo>
                  <a:lnTo>
                    <a:pt x="3821658" y="3212566"/>
                  </a:lnTo>
                  <a:lnTo>
                    <a:pt x="3845179" y="3212566"/>
                  </a:lnTo>
                  <a:lnTo>
                    <a:pt x="3845179" y="2817990"/>
                  </a:lnTo>
                  <a:close/>
                </a:path>
                <a:path w="4257040" h="10287635">
                  <a:moveTo>
                    <a:pt x="3845179" y="2660383"/>
                  </a:moveTo>
                  <a:lnTo>
                    <a:pt x="3821658" y="2660383"/>
                  </a:lnTo>
                  <a:lnTo>
                    <a:pt x="3821658" y="2794470"/>
                  </a:lnTo>
                  <a:lnTo>
                    <a:pt x="3845179" y="2794470"/>
                  </a:lnTo>
                  <a:lnTo>
                    <a:pt x="3845179" y="2660383"/>
                  </a:lnTo>
                  <a:close/>
                </a:path>
                <a:path w="4257040" h="10287635">
                  <a:moveTo>
                    <a:pt x="4256748" y="2794787"/>
                  </a:moveTo>
                  <a:lnTo>
                    <a:pt x="2151888" y="2794787"/>
                  </a:lnTo>
                  <a:lnTo>
                    <a:pt x="2151888" y="2660383"/>
                  </a:lnTo>
                  <a:lnTo>
                    <a:pt x="2128367" y="2660383"/>
                  </a:lnTo>
                  <a:lnTo>
                    <a:pt x="2128367" y="4076408"/>
                  </a:lnTo>
                  <a:lnTo>
                    <a:pt x="2151888" y="4076408"/>
                  </a:lnTo>
                  <a:lnTo>
                    <a:pt x="2151888" y="3664864"/>
                  </a:lnTo>
                  <a:lnTo>
                    <a:pt x="2859608" y="3664864"/>
                  </a:lnTo>
                  <a:lnTo>
                    <a:pt x="2859608" y="3642004"/>
                  </a:lnTo>
                  <a:lnTo>
                    <a:pt x="2151888" y="3642004"/>
                  </a:lnTo>
                  <a:lnTo>
                    <a:pt x="2151888" y="3241891"/>
                  </a:lnTo>
                  <a:lnTo>
                    <a:pt x="2551696" y="3241891"/>
                  </a:lnTo>
                  <a:lnTo>
                    <a:pt x="2551696" y="3641369"/>
                  </a:lnTo>
                  <a:lnTo>
                    <a:pt x="2575217" y="3641369"/>
                  </a:lnTo>
                  <a:lnTo>
                    <a:pt x="2575217" y="3241891"/>
                  </a:lnTo>
                  <a:lnTo>
                    <a:pt x="2859608" y="3241891"/>
                  </a:lnTo>
                  <a:lnTo>
                    <a:pt x="2859608" y="3217761"/>
                  </a:lnTo>
                  <a:lnTo>
                    <a:pt x="2575217" y="3217761"/>
                  </a:lnTo>
                  <a:lnTo>
                    <a:pt x="2575217" y="2817990"/>
                  </a:lnTo>
                  <a:lnTo>
                    <a:pt x="2551696" y="2817990"/>
                  </a:lnTo>
                  <a:lnTo>
                    <a:pt x="2551696" y="3217761"/>
                  </a:lnTo>
                  <a:lnTo>
                    <a:pt x="2151888" y="3217761"/>
                  </a:lnTo>
                  <a:lnTo>
                    <a:pt x="2151888" y="2817647"/>
                  </a:lnTo>
                  <a:lnTo>
                    <a:pt x="4256748" y="2817647"/>
                  </a:lnTo>
                  <a:lnTo>
                    <a:pt x="4256748" y="2794787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9253"/>
                  </a:lnTo>
                  <a:lnTo>
                    <a:pt x="4256748" y="1089253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58" y="688975"/>
                  </a:lnTo>
                  <a:lnTo>
                    <a:pt x="3821658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27301" y="0"/>
              <a:ext cx="4257040" cy="10287635"/>
            </a:xfrm>
            <a:custGeom>
              <a:avLst/>
              <a:gdLst/>
              <a:ahLst/>
              <a:cxnLst/>
              <a:rect l="l" t="t" r="r" b="b"/>
              <a:pathLst>
                <a:path w="4257040" h="10287635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13"/>
                  </a:lnTo>
                  <a:lnTo>
                    <a:pt x="446849" y="10287013"/>
                  </a:lnTo>
                  <a:lnTo>
                    <a:pt x="446849" y="10051923"/>
                  </a:lnTo>
                  <a:close/>
                </a:path>
                <a:path w="4257040" h="10287635">
                  <a:moveTo>
                    <a:pt x="446849" y="4523549"/>
                  </a:moveTo>
                  <a:lnTo>
                    <a:pt x="423329" y="4523549"/>
                  </a:lnTo>
                  <a:lnTo>
                    <a:pt x="423329" y="4923472"/>
                  </a:lnTo>
                  <a:lnTo>
                    <a:pt x="446849" y="4923472"/>
                  </a:lnTo>
                  <a:lnTo>
                    <a:pt x="446849" y="4523549"/>
                  </a:lnTo>
                  <a:close/>
                </a:path>
                <a:path w="4257040" h="10287635">
                  <a:moveTo>
                    <a:pt x="446849" y="4100106"/>
                  </a:moveTo>
                  <a:lnTo>
                    <a:pt x="423329" y="4100106"/>
                  </a:lnTo>
                  <a:lnTo>
                    <a:pt x="423329" y="4500029"/>
                  </a:lnTo>
                  <a:lnTo>
                    <a:pt x="446849" y="4500029"/>
                  </a:lnTo>
                  <a:lnTo>
                    <a:pt x="446849" y="4100106"/>
                  </a:lnTo>
                  <a:close/>
                </a:path>
                <a:path w="4257040" h="10287635">
                  <a:moveTo>
                    <a:pt x="731240" y="6205588"/>
                  </a:moveTo>
                  <a:lnTo>
                    <a:pt x="446849" y="6205588"/>
                  </a:lnTo>
                  <a:lnTo>
                    <a:pt x="446849" y="5793905"/>
                  </a:lnTo>
                  <a:lnTo>
                    <a:pt x="423329" y="5793905"/>
                  </a:lnTo>
                  <a:lnTo>
                    <a:pt x="423329" y="6205588"/>
                  </a:lnTo>
                  <a:lnTo>
                    <a:pt x="423329" y="6229718"/>
                  </a:lnTo>
                  <a:lnTo>
                    <a:pt x="423329" y="6628562"/>
                  </a:lnTo>
                  <a:lnTo>
                    <a:pt x="23520" y="6628562"/>
                  </a:lnTo>
                  <a:lnTo>
                    <a:pt x="23520" y="6229718"/>
                  </a:lnTo>
                  <a:lnTo>
                    <a:pt x="423329" y="6229718"/>
                  </a:lnTo>
                  <a:lnTo>
                    <a:pt x="423329" y="6205588"/>
                  </a:lnTo>
                  <a:lnTo>
                    <a:pt x="11760" y="6205588"/>
                  </a:lnTo>
                  <a:lnTo>
                    <a:pt x="11760" y="6217018"/>
                  </a:lnTo>
                  <a:lnTo>
                    <a:pt x="0" y="6217018"/>
                  </a:lnTo>
                  <a:lnTo>
                    <a:pt x="0" y="8334426"/>
                  </a:lnTo>
                  <a:lnTo>
                    <a:pt x="23520" y="8334426"/>
                  </a:lnTo>
                  <a:lnTo>
                    <a:pt x="23520" y="7922882"/>
                  </a:lnTo>
                  <a:lnTo>
                    <a:pt x="731240" y="7922882"/>
                  </a:lnTo>
                  <a:lnTo>
                    <a:pt x="731240" y="7900022"/>
                  </a:lnTo>
                  <a:lnTo>
                    <a:pt x="23520" y="7900022"/>
                  </a:lnTo>
                  <a:lnTo>
                    <a:pt x="23520" y="7499909"/>
                  </a:lnTo>
                  <a:lnTo>
                    <a:pt x="423329" y="7499909"/>
                  </a:lnTo>
                  <a:lnTo>
                    <a:pt x="423329" y="7899387"/>
                  </a:lnTo>
                  <a:lnTo>
                    <a:pt x="446849" y="7899387"/>
                  </a:lnTo>
                  <a:lnTo>
                    <a:pt x="446849" y="7499909"/>
                  </a:lnTo>
                  <a:lnTo>
                    <a:pt x="731240" y="7499909"/>
                  </a:lnTo>
                  <a:lnTo>
                    <a:pt x="731240" y="7475779"/>
                  </a:lnTo>
                  <a:lnTo>
                    <a:pt x="446849" y="7475779"/>
                  </a:lnTo>
                  <a:lnTo>
                    <a:pt x="446849" y="7076021"/>
                  </a:lnTo>
                  <a:lnTo>
                    <a:pt x="423329" y="7076021"/>
                  </a:lnTo>
                  <a:lnTo>
                    <a:pt x="423329" y="7475779"/>
                  </a:lnTo>
                  <a:lnTo>
                    <a:pt x="23520" y="7475779"/>
                  </a:lnTo>
                  <a:lnTo>
                    <a:pt x="23520" y="7075665"/>
                  </a:lnTo>
                  <a:lnTo>
                    <a:pt x="731240" y="7075665"/>
                  </a:lnTo>
                  <a:lnTo>
                    <a:pt x="731240" y="7052805"/>
                  </a:lnTo>
                  <a:lnTo>
                    <a:pt x="23520" y="7052805"/>
                  </a:lnTo>
                  <a:lnTo>
                    <a:pt x="23520" y="6652692"/>
                  </a:lnTo>
                  <a:lnTo>
                    <a:pt x="423329" y="6652692"/>
                  </a:lnTo>
                  <a:lnTo>
                    <a:pt x="423329" y="7052488"/>
                  </a:lnTo>
                  <a:lnTo>
                    <a:pt x="446849" y="7052488"/>
                  </a:lnTo>
                  <a:lnTo>
                    <a:pt x="446849" y="6652692"/>
                  </a:lnTo>
                  <a:lnTo>
                    <a:pt x="731240" y="6652692"/>
                  </a:lnTo>
                  <a:lnTo>
                    <a:pt x="731240" y="6628562"/>
                  </a:lnTo>
                  <a:lnTo>
                    <a:pt x="446849" y="6628562"/>
                  </a:lnTo>
                  <a:lnTo>
                    <a:pt x="446849" y="6229718"/>
                  </a:lnTo>
                  <a:lnTo>
                    <a:pt x="731240" y="6229718"/>
                  </a:lnTo>
                  <a:lnTo>
                    <a:pt x="731240" y="6217018"/>
                  </a:lnTo>
                  <a:lnTo>
                    <a:pt x="731240" y="6205588"/>
                  </a:lnTo>
                  <a:close/>
                </a:path>
                <a:path w="4257040" h="10287635">
                  <a:moveTo>
                    <a:pt x="731240" y="4923790"/>
                  </a:moveTo>
                  <a:lnTo>
                    <a:pt x="0" y="4923790"/>
                  </a:lnTo>
                  <a:lnTo>
                    <a:pt x="0" y="4946662"/>
                  </a:lnTo>
                  <a:lnTo>
                    <a:pt x="0" y="5346763"/>
                  </a:lnTo>
                  <a:lnTo>
                    <a:pt x="0" y="5370906"/>
                  </a:lnTo>
                  <a:lnTo>
                    <a:pt x="0" y="5771007"/>
                  </a:lnTo>
                  <a:lnTo>
                    <a:pt x="0" y="5793879"/>
                  </a:lnTo>
                  <a:lnTo>
                    <a:pt x="0" y="6205423"/>
                  </a:lnTo>
                  <a:lnTo>
                    <a:pt x="23520" y="6205423"/>
                  </a:lnTo>
                  <a:lnTo>
                    <a:pt x="23520" y="5793879"/>
                  </a:lnTo>
                  <a:lnTo>
                    <a:pt x="731240" y="5793879"/>
                  </a:lnTo>
                  <a:lnTo>
                    <a:pt x="731240" y="5771007"/>
                  </a:lnTo>
                  <a:lnTo>
                    <a:pt x="23520" y="5771007"/>
                  </a:lnTo>
                  <a:lnTo>
                    <a:pt x="23520" y="5370906"/>
                  </a:lnTo>
                  <a:lnTo>
                    <a:pt x="423329" y="5370906"/>
                  </a:lnTo>
                  <a:lnTo>
                    <a:pt x="423329" y="5770372"/>
                  </a:lnTo>
                  <a:lnTo>
                    <a:pt x="446849" y="5770372"/>
                  </a:lnTo>
                  <a:lnTo>
                    <a:pt x="446849" y="5370906"/>
                  </a:lnTo>
                  <a:lnTo>
                    <a:pt x="731240" y="5370906"/>
                  </a:lnTo>
                  <a:lnTo>
                    <a:pt x="731240" y="5346763"/>
                  </a:lnTo>
                  <a:lnTo>
                    <a:pt x="446849" y="5346763"/>
                  </a:lnTo>
                  <a:lnTo>
                    <a:pt x="446849" y="4947005"/>
                  </a:lnTo>
                  <a:lnTo>
                    <a:pt x="423329" y="4947005"/>
                  </a:lnTo>
                  <a:lnTo>
                    <a:pt x="423329" y="5346763"/>
                  </a:lnTo>
                  <a:lnTo>
                    <a:pt x="23520" y="5346763"/>
                  </a:lnTo>
                  <a:lnTo>
                    <a:pt x="23520" y="4946662"/>
                  </a:lnTo>
                  <a:lnTo>
                    <a:pt x="731240" y="4946662"/>
                  </a:lnTo>
                  <a:lnTo>
                    <a:pt x="731240" y="4923790"/>
                  </a:lnTo>
                  <a:close/>
                </a:path>
                <a:path w="4257040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4257040" h="10287635">
                  <a:moveTo>
                    <a:pt x="870165" y="9641484"/>
                  </a:moveTo>
                  <a:lnTo>
                    <a:pt x="846645" y="964148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41484"/>
                  </a:lnTo>
                  <a:close/>
                </a:path>
                <a:path w="4257040" h="10287635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13"/>
                  </a:lnTo>
                  <a:lnTo>
                    <a:pt x="1293495" y="10287013"/>
                  </a:lnTo>
                  <a:lnTo>
                    <a:pt x="1293495" y="10051923"/>
                  </a:lnTo>
                  <a:close/>
                </a:path>
                <a:path w="4257040" h="10287635">
                  <a:moveTo>
                    <a:pt x="1293495" y="9641484"/>
                  </a:moveTo>
                  <a:lnTo>
                    <a:pt x="1269974" y="9641484"/>
                  </a:lnTo>
                  <a:lnTo>
                    <a:pt x="1269974" y="10028403"/>
                  </a:lnTo>
                  <a:lnTo>
                    <a:pt x="1293495" y="10028403"/>
                  </a:lnTo>
                  <a:lnTo>
                    <a:pt x="1293495" y="9641484"/>
                  </a:lnTo>
                  <a:close/>
                </a:path>
                <a:path w="4257040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4257040" h="10287635">
                  <a:moveTo>
                    <a:pt x="1716811" y="9641484"/>
                  </a:moveTo>
                  <a:lnTo>
                    <a:pt x="1693291" y="964148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41484"/>
                  </a:lnTo>
                  <a:close/>
                </a:path>
                <a:path w="4257040" h="10287635">
                  <a:moveTo>
                    <a:pt x="2128380" y="10029038"/>
                  </a:moveTo>
                  <a:lnTo>
                    <a:pt x="23520" y="10029038"/>
                  </a:lnTo>
                  <a:lnTo>
                    <a:pt x="23520" y="9628924"/>
                  </a:lnTo>
                  <a:lnTo>
                    <a:pt x="423329" y="9628924"/>
                  </a:lnTo>
                  <a:lnTo>
                    <a:pt x="423329" y="10028403"/>
                  </a:lnTo>
                  <a:lnTo>
                    <a:pt x="446849" y="10028403"/>
                  </a:lnTo>
                  <a:lnTo>
                    <a:pt x="446849" y="9628924"/>
                  </a:lnTo>
                  <a:lnTo>
                    <a:pt x="731240" y="9628924"/>
                  </a:lnTo>
                  <a:lnTo>
                    <a:pt x="731240" y="9604794"/>
                  </a:lnTo>
                  <a:lnTo>
                    <a:pt x="446849" y="9604794"/>
                  </a:lnTo>
                  <a:lnTo>
                    <a:pt x="446849" y="9205023"/>
                  </a:lnTo>
                  <a:lnTo>
                    <a:pt x="423329" y="9205023"/>
                  </a:lnTo>
                  <a:lnTo>
                    <a:pt x="423329" y="9604794"/>
                  </a:lnTo>
                  <a:lnTo>
                    <a:pt x="23520" y="9604794"/>
                  </a:lnTo>
                  <a:lnTo>
                    <a:pt x="23520" y="9204681"/>
                  </a:lnTo>
                  <a:lnTo>
                    <a:pt x="731240" y="9204681"/>
                  </a:lnTo>
                  <a:lnTo>
                    <a:pt x="731240" y="9181821"/>
                  </a:lnTo>
                  <a:lnTo>
                    <a:pt x="23520" y="9181821"/>
                  </a:lnTo>
                  <a:lnTo>
                    <a:pt x="23520" y="8781707"/>
                  </a:lnTo>
                  <a:lnTo>
                    <a:pt x="423329" y="8781707"/>
                  </a:lnTo>
                  <a:lnTo>
                    <a:pt x="423329" y="9181503"/>
                  </a:lnTo>
                  <a:lnTo>
                    <a:pt x="446849" y="9181503"/>
                  </a:lnTo>
                  <a:lnTo>
                    <a:pt x="446849" y="8781707"/>
                  </a:lnTo>
                  <a:lnTo>
                    <a:pt x="731240" y="8781707"/>
                  </a:lnTo>
                  <a:lnTo>
                    <a:pt x="731240" y="8757577"/>
                  </a:lnTo>
                  <a:lnTo>
                    <a:pt x="446849" y="8757577"/>
                  </a:lnTo>
                  <a:lnTo>
                    <a:pt x="446849" y="8358733"/>
                  </a:lnTo>
                  <a:lnTo>
                    <a:pt x="731240" y="8358733"/>
                  </a:lnTo>
                  <a:lnTo>
                    <a:pt x="731240" y="8346033"/>
                  </a:lnTo>
                  <a:lnTo>
                    <a:pt x="731240" y="8334603"/>
                  </a:lnTo>
                  <a:lnTo>
                    <a:pt x="446849" y="8334603"/>
                  </a:lnTo>
                  <a:lnTo>
                    <a:pt x="446849" y="7922920"/>
                  </a:lnTo>
                  <a:lnTo>
                    <a:pt x="423329" y="7922920"/>
                  </a:lnTo>
                  <a:lnTo>
                    <a:pt x="423329" y="8334603"/>
                  </a:lnTo>
                  <a:lnTo>
                    <a:pt x="423329" y="8358733"/>
                  </a:lnTo>
                  <a:lnTo>
                    <a:pt x="423329" y="8757577"/>
                  </a:lnTo>
                  <a:lnTo>
                    <a:pt x="23520" y="8757577"/>
                  </a:lnTo>
                  <a:lnTo>
                    <a:pt x="23520" y="8358733"/>
                  </a:lnTo>
                  <a:lnTo>
                    <a:pt x="423329" y="8358733"/>
                  </a:lnTo>
                  <a:lnTo>
                    <a:pt x="423329" y="8334603"/>
                  </a:lnTo>
                  <a:lnTo>
                    <a:pt x="11760" y="8334603"/>
                  </a:lnTo>
                  <a:lnTo>
                    <a:pt x="11760" y="8346033"/>
                  </a:lnTo>
                  <a:lnTo>
                    <a:pt x="0" y="8346033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38"/>
                  </a:lnTo>
                  <a:close/>
                </a:path>
                <a:path w="4257040" h="10287635">
                  <a:moveTo>
                    <a:pt x="2575217" y="2660383"/>
                  </a:moveTo>
                  <a:lnTo>
                    <a:pt x="2551696" y="2660383"/>
                  </a:lnTo>
                  <a:lnTo>
                    <a:pt x="2551696" y="2794470"/>
                  </a:lnTo>
                  <a:lnTo>
                    <a:pt x="2575217" y="2794470"/>
                  </a:lnTo>
                  <a:lnTo>
                    <a:pt x="2575217" y="2660383"/>
                  </a:lnTo>
                  <a:close/>
                </a:path>
                <a:path w="4257040" h="10287635">
                  <a:moveTo>
                    <a:pt x="4256748" y="2794787"/>
                  </a:moveTo>
                  <a:lnTo>
                    <a:pt x="2151900" y="2794787"/>
                  </a:lnTo>
                  <a:lnTo>
                    <a:pt x="2151900" y="2660383"/>
                  </a:lnTo>
                  <a:lnTo>
                    <a:pt x="2128380" y="2660383"/>
                  </a:lnTo>
                  <a:lnTo>
                    <a:pt x="2128380" y="2794787"/>
                  </a:lnTo>
                  <a:lnTo>
                    <a:pt x="2128380" y="2817647"/>
                  </a:lnTo>
                  <a:lnTo>
                    <a:pt x="2128380" y="3212566"/>
                  </a:lnTo>
                  <a:lnTo>
                    <a:pt x="2151900" y="3212566"/>
                  </a:lnTo>
                  <a:lnTo>
                    <a:pt x="2151900" y="2817647"/>
                  </a:lnTo>
                  <a:lnTo>
                    <a:pt x="4256748" y="2817647"/>
                  </a:lnTo>
                  <a:lnTo>
                    <a:pt x="4256748" y="2794787"/>
                  </a:lnTo>
                  <a:close/>
                </a:path>
                <a:path w="4257040" h="10287635">
                  <a:moveTo>
                    <a:pt x="4256748" y="241528"/>
                  </a:moveTo>
                  <a:lnTo>
                    <a:pt x="3845191" y="241528"/>
                  </a:lnTo>
                  <a:lnTo>
                    <a:pt x="3845191" y="0"/>
                  </a:lnTo>
                  <a:lnTo>
                    <a:pt x="3821671" y="0"/>
                  </a:lnTo>
                  <a:lnTo>
                    <a:pt x="3821671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46" y="241528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900" y="241528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089253"/>
                  </a:lnTo>
                  <a:lnTo>
                    <a:pt x="4256748" y="1089253"/>
                  </a:lnTo>
                  <a:lnTo>
                    <a:pt x="4256748" y="1088745"/>
                  </a:lnTo>
                  <a:lnTo>
                    <a:pt x="3845191" y="1088745"/>
                  </a:lnTo>
                  <a:lnTo>
                    <a:pt x="3845191" y="688975"/>
                  </a:lnTo>
                  <a:lnTo>
                    <a:pt x="3821671" y="688975"/>
                  </a:lnTo>
                  <a:lnTo>
                    <a:pt x="3821671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46" y="1088745"/>
                  </a:lnTo>
                  <a:lnTo>
                    <a:pt x="2998546" y="688975"/>
                  </a:lnTo>
                  <a:lnTo>
                    <a:pt x="2975025" y="688975"/>
                  </a:lnTo>
                  <a:lnTo>
                    <a:pt x="2975025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900" y="1088745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900" y="665772"/>
                  </a:lnTo>
                  <a:lnTo>
                    <a:pt x="2151900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46" y="665454"/>
                  </a:lnTo>
                  <a:lnTo>
                    <a:pt x="2998546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91" y="665454"/>
                  </a:lnTo>
                  <a:lnTo>
                    <a:pt x="3845191" y="265658"/>
                  </a:lnTo>
                  <a:lnTo>
                    <a:pt x="4256748" y="265658"/>
                  </a:lnTo>
                  <a:lnTo>
                    <a:pt x="425674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55682" y="0"/>
              <a:ext cx="6385560" cy="10287635"/>
            </a:xfrm>
            <a:custGeom>
              <a:avLst/>
              <a:gdLst/>
              <a:ahLst/>
              <a:cxnLst/>
              <a:rect l="l" t="t" r="r" b="b"/>
              <a:pathLst>
                <a:path w="6385559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6385559" h="10287635">
                  <a:moveTo>
                    <a:pt x="446836" y="9641484"/>
                  </a:moveTo>
                  <a:lnTo>
                    <a:pt x="423316" y="9641484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641484"/>
                  </a:lnTo>
                  <a:close/>
                </a:path>
                <a:path w="6385559" h="10287635">
                  <a:moveTo>
                    <a:pt x="446836" y="2817990"/>
                  </a:moveTo>
                  <a:lnTo>
                    <a:pt x="423316" y="2817990"/>
                  </a:lnTo>
                  <a:lnTo>
                    <a:pt x="423316" y="3212566"/>
                  </a:lnTo>
                  <a:lnTo>
                    <a:pt x="446836" y="3212566"/>
                  </a:lnTo>
                  <a:lnTo>
                    <a:pt x="446836" y="2817990"/>
                  </a:lnTo>
                  <a:close/>
                </a:path>
                <a:path w="6385559" h="10287635">
                  <a:moveTo>
                    <a:pt x="446836" y="2660383"/>
                  </a:moveTo>
                  <a:lnTo>
                    <a:pt x="423316" y="2660383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660383"/>
                  </a:lnTo>
                  <a:close/>
                </a:path>
                <a:path w="6385559" h="10287635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65" y="10287013"/>
                  </a:lnTo>
                  <a:lnTo>
                    <a:pt x="870165" y="10051923"/>
                  </a:lnTo>
                  <a:close/>
                </a:path>
                <a:path w="6385559" h="10287635">
                  <a:moveTo>
                    <a:pt x="870165" y="9641484"/>
                  </a:moveTo>
                  <a:lnTo>
                    <a:pt x="846645" y="9641484"/>
                  </a:lnTo>
                  <a:lnTo>
                    <a:pt x="846645" y="10028403"/>
                  </a:lnTo>
                  <a:lnTo>
                    <a:pt x="870165" y="10028403"/>
                  </a:lnTo>
                  <a:lnTo>
                    <a:pt x="870165" y="9641484"/>
                  </a:lnTo>
                  <a:close/>
                </a:path>
                <a:path w="6385559" h="10287635">
                  <a:moveTo>
                    <a:pt x="870165" y="2817990"/>
                  </a:moveTo>
                  <a:lnTo>
                    <a:pt x="846645" y="2817990"/>
                  </a:lnTo>
                  <a:lnTo>
                    <a:pt x="846645" y="3212566"/>
                  </a:lnTo>
                  <a:lnTo>
                    <a:pt x="870165" y="3212566"/>
                  </a:lnTo>
                  <a:lnTo>
                    <a:pt x="870165" y="2817990"/>
                  </a:lnTo>
                  <a:close/>
                </a:path>
                <a:path w="6385559" h="10287635">
                  <a:moveTo>
                    <a:pt x="870165" y="2660383"/>
                  </a:moveTo>
                  <a:lnTo>
                    <a:pt x="846645" y="2660383"/>
                  </a:lnTo>
                  <a:lnTo>
                    <a:pt x="846645" y="2794470"/>
                  </a:lnTo>
                  <a:lnTo>
                    <a:pt x="870165" y="2794470"/>
                  </a:lnTo>
                  <a:lnTo>
                    <a:pt x="870165" y="2660383"/>
                  </a:lnTo>
                  <a:close/>
                </a:path>
                <a:path w="6385559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6385559" h="10287635">
                  <a:moveTo>
                    <a:pt x="1293482" y="9641484"/>
                  </a:moveTo>
                  <a:lnTo>
                    <a:pt x="1269961" y="9641484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641484"/>
                  </a:lnTo>
                  <a:close/>
                </a:path>
                <a:path w="6385559" h="10287635">
                  <a:moveTo>
                    <a:pt x="1293482" y="2817990"/>
                  </a:moveTo>
                  <a:lnTo>
                    <a:pt x="1269961" y="2817990"/>
                  </a:lnTo>
                  <a:lnTo>
                    <a:pt x="1269961" y="3212566"/>
                  </a:lnTo>
                  <a:lnTo>
                    <a:pt x="1293482" y="3212566"/>
                  </a:lnTo>
                  <a:lnTo>
                    <a:pt x="1293482" y="2817990"/>
                  </a:lnTo>
                  <a:close/>
                </a:path>
                <a:path w="6385559" h="10287635">
                  <a:moveTo>
                    <a:pt x="1293482" y="2660383"/>
                  </a:moveTo>
                  <a:lnTo>
                    <a:pt x="1269961" y="2660383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660383"/>
                  </a:lnTo>
                  <a:close/>
                </a:path>
                <a:path w="6385559" h="10287635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811" y="10287013"/>
                  </a:lnTo>
                  <a:lnTo>
                    <a:pt x="1716811" y="10051923"/>
                  </a:lnTo>
                  <a:close/>
                </a:path>
                <a:path w="6385559" h="10287635">
                  <a:moveTo>
                    <a:pt x="1716811" y="9641484"/>
                  </a:moveTo>
                  <a:lnTo>
                    <a:pt x="1693291" y="9641484"/>
                  </a:lnTo>
                  <a:lnTo>
                    <a:pt x="1693291" y="10028403"/>
                  </a:lnTo>
                  <a:lnTo>
                    <a:pt x="1716811" y="10028403"/>
                  </a:lnTo>
                  <a:lnTo>
                    <a:pt x="1716811" y="9641484"/>
                  </a:lnTo>
                  <a:close/>
                </a:path>
                <a:path w="6385559" h="10287635">
                  <a:moveTo>
                    <a:pt x="1716811" y="2817990"/>
                  </a:moveTo>
                  <a:lnTo>
                    <a:pt x="1693291" y="2817990"/>
                  </a:lnTo>
                  <a:lnTo>
                    <a:pt x="1693291" y="3212566"/>
                  </a:lnTo>
                  <a:lnTo>
                    <a:pt x="1716811" y="3212566"/>
                  </a:lnTo>
                  <a:lnTo>
                    <a:pt x="1716811" y="2817990"/>
                  </a:lnTo>
                  <a:close/>
                </a:path>
                <a:path w="6385559" h="10287635">
                  <a:moveTo>
                    <a:pt x="1716811" y="2660383"/>
                  </a:moveTo>
                  <a:lnTo>
                    <a:pt x="1693291" y="2660383"/>
                  </a:lnTo>
                  <a:lnTo>
                    <a:pt x="1693291" y="2794470"/>
                  </a:lnTo>
                  <a:lnTo>
                    <a:pt x="1716811" y="2794470"/>
                  </a:lnTo>
                  <a:lnTo>
                    <a:pt x="1716811" y="2660383"/>
                  </a:lnTo>
                  <a:close/>
                </a:path>
                <a:path w="6385559" h="10287635">
                  <a:moveTo>
                    <a:pt x="2575217" y="10051923"/>
                  </a:moveTo>
                  <a:lnTo>
                    <a:pt x="2551696" y="10051923"/>
                  </a:lnTo>
                  <a:lnTo>
                    <a:pt x="2551696" y="10287013"/>
                  </a:lnTo>
                  <a:lnTo>
                    <a:pt x="2575217" y="10287013"/>
                  </a:lnTo>
                  <a:lnTo>
                    <a:pt x="2575217" y="10051923"/>
                  </a:lnTo>
                  <a:close/>
                </a:path>
                <a:path w="6385559" h="10287635">
                  <a:moveTo>
                    <a:pt x="2575217" y="9641484"/>
                  </a:moveTo>
                  <a:lnTo>
                    <a:pt x="2551696" y="9641484"/>
                  </a:lnTo>
                  <a:lnTo>
                    <a:pt x="2551696" y="10028403"/>
                  </a:lnTo>
                  <a:lnTo>
                    <a:pt x="2575217" y="10028403"/>
                  </a:lnTo>
                  <a:lnTo>
                    <a:pt x="2575217" y="9641484"/>
                  </a:lnTo>
                  <a:close/>
                </a:path>
                <a:path w="6385559" h="10287635">
                  <a:moveTo>
                    <a:pt x="2575217" y="2817990"/>
                  </a:moveTo>
                  <a:lnTo>
                    <a:pt x="2551696" y="2817990"/>
                  </a:lnTo>
                  <a:lnTo>
                    <a:pt x="2551696" y="3212566"/>
                  </a:lnTo>
                  <a:lnTo>
                    <a:pt x="2575217" y="3212566"/>
                  </a:lnTo>
                  <a:lnTo>
                    <a:pt x="2575217" y="2817990"/>
                  </a:lnTo>
                  <a:close/>
                </a:path>
                <a:path w="6385559" h="10287635">
                  <a:moveTo>
                    <a:pt x="2575217" y="2660383"/>
                  </a:moveTo>
                  <a:lnTo>
                    <a:pt x="2551696" y="2660383"/>
                  </a:lnTo>
                  <a:lnTo>
                    <a:pt x="2551696" y="2794470"/>
                  </a:lnTo>
                  <a:lnTo>
                    <a:pt x="2575217" y="2794470"/>
                  </a:lnTo>
                  <a:lnTo>
                    <a:pt x="2575217" y="2660383"/>
                  </a:lnTo>
                  <a:close/>
                </a:path>
                <a:path w="6385559" h="10287635">
                  <a:moveTo>
                    <a:pt x="2998533" y="10051923"/>
                  </a:moveTo>
                  <a:lnTo>
                    <a:pt x="2975013" y="10051923"/>
                  </a:lnTo>
                  <a:lnTo>
                    <a:pt x="2975013" y="10287013"/>
                  </a:lnTo>
                  <a:lnTo>
                    <a:pt x="2998533" y="10287013"/>
                  </a:lnTo>
                  <a:lnTo>
                    <a:pt x="2998533" y="10051923"/>
                  </a:lnTo>
                  <a:close/>
                </a:path>
                <a:path w="6385559" h="10287635">
                  <a:moveTo>
                    <a:pt x="2998533" y="9641484"/>
                  </a:moveTo>
                  <a:lnTo>
                    <a:pt x="2975013" y="9641484"/>
                  </a:lnTo>
                  <a:lnTo>
                    <a:pt x="2975013" y="10028403"/>
                  </a:lnTo>
                  <a:lnTo>
                    <a:pt x="2998533" y="10028403"/>
                  </a:lnTo>
                  <a:lnTo>
                    <a:pt x="2998533" y="9641484"/>
                  </a:lnTo>
                  <a:close/>
                </a:path>
                <a:path w="6385559" h="10287635">
                  <a:moveTo>
                    <a:pt x="2998533" y="2817990"/>
                  </a:moveTo>
                  <a:lnTo>
                    <a:pt x="2975013" y="2817990"/>
                  </a:lnTo>
                  <a:lnTo>
                    <a:pt x="2975013" y="3212566"/>
                  </a:lnTo>
                  <a:lnTo>
                    <a:pt x="2998533" y="3212566"/>
                  </a:lnTo>
                  <a:lnTo>
                    <a:pt x="2998533" y="2817990"/>
                  </a:lnTo>
                  <a:close/>
                </a:path>
                <a:path w="6385559" h="10287635">
                  <a:moveTo>
                    <a:pt x="2998533" y="2660383"/>
                  </a:moveTo>
                  <a:lnTo>
                    <a:pt x="2975013" y="2660383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660383"/>
                  </a:lnTo>
                  <a:close/>
                </a:path>
                <a:path w="6385559" h="10287635">
                  <a:moveTo>
                    <a:pt x="3421862" y="10051923"/>
                  </a:moveTo>
                  <a:lnTo>
                    <a:pt x="3398342" y="10051923"/>
                  </a:lnTo>
                  <a:lnTo>
                    <a:pt x="3398342" y="10287013"/>
                  </a:lnTo>
                  <a:lnTo>
                    <a:pt x="3421862" y="10287013"/>
                  </a:lnTo>
                  <a:lnTo>
                    <a:pt x="3421862" y="10051923"/>
                  </a:lnTo>
                  <a:close/>
                </a:path>
                <a:path w="6385559" h="10287635">
                  <a:moveTo>
                    <a:pt x="3421862" y="9641484"/>
                  </a:moveTo>
                  <a:lnTo>
                    <a:pt x="3398342" y="9641484"/>
                  </a:lnTo>
                  <a:lnTo>
                    <a:pt x="3398342" y="10028403"/>
                  </a:lnTo>
                  <a:lnTo>
                    <a:pt x="3421862" y="10028403"/>
                  </a:lnTo>
                  <a:lnTo>
                    <a:pt x="3421862" y="9641484"/>
                  </a:lnTo>
                  <a:close/>
                </a:path>
                <a:path w="6385559" h="10287635">
                  <a:moveTo>
                    <a:pt x="3421862" y="2817990"/>
                  </a:moveTo>
                  <a:lnTo>
                    <a:pt x="3398342" y="2817990"/>
                  </a:lnTo>
                  <a:lnTo>
                    <a:pt x="3398342" y="3212566"/>
                  </a:lnTo>
                  <a:lnTo>
                    <a:pt x="3421862" y="3212566"/>
                  </a:lnTo>
                  <a:lnTo>
                    <a:pt x="3421862" y="2817990"/>
                  </a:lnTo>
                  <a:close/>
                </a:path>
                <a:path w="6385559" h="10287635">
                  <a:moveTo>
                    <a:pt x="3421862" y="2660383"/>
                  </a:moveTo>
                  <a:lnTo>
                    <a:pt x="3398342" y="2660383"/>
                  </a:lnTo>
                  <a:lnTo>
                    <a:pt x="3398342" y="2794470"/>
                  </a:lnTo>
                  <a:lnTo>
                    <a:pt x="3421862" y="2794470"/>
                  </a:lnTo>
                  <a:lnTo>
                    <a:pt x="3421862" y="2660383"/>
                  </a:lnTo>
                  <a:close/>
                </a:path>
                <a:path w="6385559" h="10287635">
                  <a:moveTo>
                    <a:pt x="3845179" y="10051923"/>
                  </a:moveTo>
                  <a:lnTo>
                    <a:pt x="3821658" y="10051923"/>
                  </a:lnTo>
                  <a:lnTo>
                    <a:pt x="3821658" y="10287013"/>
                  </a:lnTo>
                  <a:lnTo>
                    <a:pt x="3845179" y="10287013"/>
                  </a:lnTo>
                  <a:lnTo>
                    <a:pt x="3845179" y="10051923"/>
                  </a:lnTo>
                  <a:close/>
                </a:path>
                <a:path w="6385559" h="10287635">
                  <a:moveTo>
                    <a:pt x="3845179" y="9641484"/>
                  </a:moveTo>
                  <a:lnTo>
                    <a:pt x="3821658" y="9641484"/>
                  </a:lnTo>
                  <a:lnTo>
                    <a:pt x="3821658" y="10028403"/>
                  </a:lnTo>
                  <a:lnTo>
                    <a:pt x="3845179" y="10028403"/>
                  </a:lnTo>
                  <a:lnTo>
                    <a:pt x="3845179" y="9641484"/>
                  </a:lnTo>
                  <a:close/>
                </a:path>
                <a:path w="6385559" h="10287635">
                  <a:moveTo>
                    <a:pt x="3845179" y="2817990"/>
                  </a:moveTo>
                  <a:lnTo>
                    <a:pt x="3821658" y="2817990"/>
                  </a:lnTo>
                  <a:lnTo>
                    <a:pt x="3821658" y="3212566"/>
                  </a:lnTo>
                  <a:lnTo>
                    <a:pt x="3845179" y="3212566"/>
                  </a:lnTo>
                  <a:lnTo>
                    <a:pt x="3845179" y="2817990"/>
                  </a:lnTo>
                  <a:close/>
                </a:path>
                <a:path w="6385559" h="10287635">
                  <a:moveTo>
                    <a:pt x="3845179" y="2660383"/>
                  </a:moveTo>
                  <a:lnTo>
                    <a:pt x="3821658" y="2660383"/>
                  </a:lnTo>
                  <a:lnTo>
                    <a:pt x="3821658" y="2794470"/>
                  </a:lnTo>
                  <a:lnTo>
                    <a:pt x="3845179" y="2794470"/>
                  </a:lnTo>
                  <a:lnTo>
                    <a:pt x="3845179" y="2660383"/>
                  </a:lnTo>
                  <a:close/>
                </a:path>
                <a:path w="6385559" h="10287635">
                  <a:moveTo>
                    <a:pt x="4256748" y="10029038"/>
                  </a:moveTo>
                  <a:lnTo>
                    <a:pt x="2151888" y="10029038"/>
                  </a:lnTo>
                  <a:lnTo>
                    <a:pt x="2151888" y="9641484"/>
                  </a:lnTo>
                  <a:lnTo>
                    <a:pt x="2128367" y="9641484"/>
                  </a:lnTo>
                  <a:lnTo>
                    <a:pt x="2128367" y="10029038"/>
                  </a:lnTo>
                  <a:lnTo>
                    <a:pt x="23520" y="10029038"/>
                  </a:lnTo>
                  <a:lnTo>
                    <a:pt x="23520" y="9641484"/>
                  </a:lnTo>
                  <a:lnTo>
                    <a:pt x="0" y="9641484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20" y="10286886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286886"/>
                  </a:lnTo>
                  <a:lnTo>
                    <a:pt x="2151888" y="10286886"/>
                  </a:lnTo>
                  <a:lnTo>
                    <a:pt x="2151888" y="10051898"/>
                  </a:lnTo>
                  <a:lnTo>
                    <a:pt x="4256748" y="10051898"/>
                  </a:lnTo>
                  <a:lnTo>
                    <a:pt x="4256748" y="10029038"/>
                  </a:lnTo>
                  <a:close/>
                </a:path>
                <a:path w="6385559" h="10287635">
                  <a:moveTo>
                    <a:pt x="4256748" y="2794787"/>
                  </a:moveTo>
                  <a:lnTo>
                    <a:pt x="2151888" y="2794787"/>
                  </a:lnTo>
                  <a:lnTo>
                    <a:pt x="2151888" y="2660383"/>
                  </a:lnTo>
                  <a:lnTo>
                    <a:pt x="2128367" y="2660383"/>
                  </a:lnTo>
                  <a:lnTo>
                    <a:pt x="2128367" y="2794787"/>
                  </a:lnTo>
                  <a:lnTo>
                    <a:pt x="2128367" y="2817647"/>
                  </a:lnTo>
                  <a:lnTo>
                    <a:pt x="2128367" y="3212566"/>
                  </a:lnTo>
                  <a:lnTo>
                    <a:pt x="2151888" y="3212566"/>
                  </a:lnTo>
                  <a:lnTo>
                    <a:pt x="2151888" y="2817647"/>
                  </a:lnTo>
                  <a:lnTo>
                    <a:pt x="4256748" y="2817647"/>
                  </a:lnTo>
                  <a:lnTo>
                    <a:pt x="4256748" y="2794787"/>
                  </a:lnTo>
                  <a:close/>
                </a:path>
                <a:path w="6385559" h="10287635">
                  <a:moveTo>
                    <a:pt x="6385115" y="241528"/>
                  </a:moveTo>
                  <a:lnTo>
                    <a:pt x="5973546" y="241528"/>
                  </a:lnTo>
                  <a:lnTo>
                    <a:pt x="5973546" y="0"/>
                  </a:lnTo>
                  <a:lnTo>
                    <a:pt x="5950039" y="0"/>
                  </a:lnTo>
                  <a:lnTo>
                    <a:pt x="5950039" y="241528"/>
                  </a:lnTo>
                  <a:lnTo>
                    <a:pt x="5550230" y="241528"/>
                  </a:lnTo>
                  <a:lnTo>
                    <a:pt x="5550230" y="0"/>
                  </a:lnTo>
                  <a:lnTo>
                    <a:pt x="5526710" y="0"/>
                  </a:lnTo>
                  <a:lnTo>
                    <a:pt x="5526710" y="241528"/>
                  </a:lnTo>
                  <a:lnTo>
                    <a:pt x="5126901" y="241528"/>
                  </a:lnTo>
                  <a:lnTo>
                    <a:pt x="5126901" y="0"/>
                  </a:lnTo>
                  <a:lnTo>
                    <a:pt x="5103393" y="0"/>
                  </a:lnTo>
                  <a:lnTo>
                    <a:pt x="5103393" y="241528"/>
                  </a:lnTo>
                  <a:lnTo>
                    <a:pt x="4703584" y="241528"/>
                  </a:lnTo>
                  <a:lnTo>
                    <a:pt x="4703584" y="0"/>
                  </a:lnTo>
                  <a:lnTo>
                    <a:pt x="4680064" y="0"/>
                  </a:lnTo>
                  <a:lnTo>
                    <a:pt x="4680064" y="241528"/>
                  </a:lnTo>
                  <a:lnTo>
                    <a:pt x="4280255" y="241528"/>
                  </a:lnTo>
                  <a:lnTo>
                    <a:pt x="4280255" y="190"/>
                  </a:lnTo>
                  <a:lnTo>
                    <a:pt x="4256748" y="190"/>
                  </a:lnTo>
                  <a:lnTo>
                    <a:pt x="4256748" y="1088745"/>
                  </a:lnTo>
                  <a:lnTo>
                    <a:pt x="3845179" y="1088745"/>
                  </a:lnTo>
                  <a:lnTo>
                    <a:pt x="3845179" y="688975"/>
                  </a:lnTo>
                  <a:lnTo>
                    <a:pt x="3821658" y="688975"/>
                  </a:lnTo>
                  <a:lnTo>
                    <a:pt x="3821658" y="1088745"/>
                  </a:lnTo>
                  <a:lnTo>
                    <a:pt x="3421862" y="1088745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17" y="1088745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28"/>
                  </a:lnTo>
                  <a:lnTo>
                    <a:pt x="3845179" y="241528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28"/>
                  </a:lnTo>
                  <a:lnTo>
                    <a:pt x="3421862" y="241528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17" y="241528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9253"/>
                  </a:lnTo>
                  <a:lnTo>
                    <a:pt x="4256748" y="1089253"/>
                  </a:lnTo>
                  <a:lnTo>
                    <a:pt x="6385115" y="1089253"/>
                  </a:lnTo>
                  <a:lnTo>
                    <a:pt x="6385115" y="1088745"/>
                  </a:lnTo>
                  <a:lnTo>
                    <a:pt x="4280255" y="1088745"/>
                  </a:lnTo>
                  <a:lnTo>
                    <a:pt x="4280255" y="688632"/>
                  </a:lnTo>
                  <a:lnTo>
                    <a:pt x="6385115" y="688632"/>
                  </a:lnTo>
                  <a:lnTo>
                    <a:pt x="6385115" y="665772"/>
                  </a:lnTo>
                  <a:lnTo>
                    <a:pt x="4280255" y="665772"/>
                  </a:lnTo>
                  <a:lnTo>
                    <a:pt x="4280255" y="265658"/>
                  </a:lnTo>
                  <a:lnTo>
                    <a:pt x="4680064" y="265658"/>
                  </a:lnTo>
                  <a:lnTo>
                    <a:pt x="4680064" y="665454"/>
                  </a:lnTo>
                  <a:lnTo>
                    <a:pt x="4703584" y="665454"/>
                  </a:lnTo>
                  <a:lnTo>
                    <a:pt x="4703584" y="265658"/>
                  </a:lnTo>
                  <a:lnTo>
                    <a:pt x="5103393" y="265658"/>
                  </a:lnTo>
                  <a:lnTo>
                    <a:pt x="5103393" y="665454"/>
                  </a:lnTo>
                  <a:lnTo>
                    <a:pt x="5126901" y="665454"/>
                  </a:lnTo>
                  <a:lnTo>
                    <a:pt x="5126901" y="265658"/>
                  </a:lnTo>
                  <a:lnTo>
                    <a:pt x="6385115" y="265658"/>
                  </a:lnTo>
                  <a:lnTo>
                    <a:pt x="6385115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812429" y="0"/>
              <a:ext cx="3475990" cy="10287635"/>
            </a:xfrm>
            <a:custGeom>
              <a:avLst/>
              <a:gdLst/>
              <a:ahLst/>
              <a:cxnLst/>
              <a:rect l="l" t="t" r="r" b="b"/>
              <a:pathLst>
                <a:path w="3475990" h="10287635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13"/>
                  </a:lnTo>
                  <a:lnTo>
                    <a:pt x="446836" y="10287013"/>
                  </a:lnTo>
                  <a:lnTo>
                    <a:pt x="446836" y="10051923"/>
                  </a:lnTo>
                  <a:close/>
                </a:path>
                <a:path w="3475990" h="10287635">
                  <a:moveTo>
                    <a:pt x="446836" y="9641484"/>
                  </a:moveTo>
                  <a:lnTo>
                    <a:pt x="423316" y="9641484"/>
                  </a:lnTo>
                  <a:lnTo>
                    <a:pt x="423316" y="10028403"/>
                  </a:lnTo>
                  <a:lnTo>
                    <a:pt x="446836" y="10028403"/>
                  </a:lnTo>
                  <a:lnTo>
                    <a:pt x="446836" y="9641484"/>
                  </a:lnTo>
                  <a:close/>
                </a:path>
                <a:path w="3475990" h="10287635">
                  <a:moveTo>
                    <a:pt x="446836" y="2817990"/>
                  </a:moveTo>
                  <a:lnTo>
                    <a:pt x="423316" y="2817990"/>
                  </a:lnTo>
                  <a:lnTo>
                    <a:pt x="423316" y="3212566"/>
                  </a:lnTo>
                  <a:lnTo>
                    <a:pt x="446836" y="3212566"/>
                  </a:lnTo>
                  <a:lnTo>
                    <a:pt x="446836" y="2817990"/>
                  </a:lnTo>
                  <a:close/>
                </a:path>
                <a:path w="3475990" h="10287635">
                  <a:moveTo>
                    <a:pt x="446836" y="2660383"/>
                  </a:moveTo>
                  <a:lnTo>
                    <a:pt x="423316" y="2660383"/>
                  </a:lnTo>
                  <a:lnTo>
                    <a:pt x="423316" y="2794470"/>
                  </a:lnTo>
                  <a:lnTo>
                    <a:pt x="446836" y="2794470"/>
                  </a:lnTo>
                  <a:lnTo>
                    <a:pt x="446836" y="2660383"/>
                  </a:lnTo>
                  <a:close/>
                </a:path>
                <a:path w="3475990" h="10287635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910"/>
                  </a:lnTo>
                  <a:lnTo>
                    <a:pt x="446836" y="1088910"/>
                  </a:lnTo>
                  <a:lnTo>
                    <a:pt x="446836" y="688975"/>
                  </a:lnTo>
                  <a:close/>
                </a:path>
                <a:path w="3475990" h="10287635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13"/>
                  </a:lnTo>
                  <a:lnTo>
                    <a:pt x="870153" y="10287013"/>
                  </a:lnTo>
                  <a:lnTo>
                    <a:pt x="870153" y="10051923"/>
                  </a:lnTo>
                  <a:close/>
                </a:path>
                <a:path w="3475990" h="10287635">
                  <a:moveTo>
                    <a:pt x="870153" y="9641484"/>
                  </a:moveTo>
                  <a:lnTo>
                    <a:pt x="846645" y="9641484"/>
                  </a:lnTo>
                  <a:lnTo>
                    <a:pt x="846645" y="10028403"/>
                  </a:lnTo>
                  <a:lnTo>
                    <a:pt x="870153" y="10028403"/>
                  </a:lnTo>
                  <a:lnTo>
                    <a:pt x="870153" y="9641484"/>
                  </a:lnTo>
                  <a:close/>
                </a:path>
                <a:path w="3475990" h="10287635">
                  <a:moveTo>
                    <a:pt x="870153" y="2817990"/>
                  </a:moveTo>
                  <a:lnTo>
                    <a:pt x="846645" y="2817990"/>
                  </a:lnTo>
                  <a:lnTo>
                    <a:pt x="846645" y="3212566"/>
                  </a:lnTo>
                  <a:lnTo>
                    <a:pt x="870153" y="3212566"/>
                  </a:lnTo>
                  <a:lnTo>
                    <a:pt x="870153" y="2817990"/>
                  </a:lnTo>
                  <a:close/>
                </a:path>
                <a:path w="3475990" h="10287635">
                  <a:moveTo>
                    <a:pt x="870153" y="2660383"/>
                  </a:moveTo>
                  <a:lnTo>
                    <a:pt x="846645" y="2660383"/>
                  </a:lnTo>
                  <a:lnTo>
                    <a:pt x="846645" y="2794470"/>
                  </a:lnTo>
                  <a:lnTo>
                    <a:pt x="870153" y="2794470"/>
                  </a:lnTo>
                  <a:lnTo>
                    <a:pt x="870153" y="2660383"/>
                  </a:lnTo>
                  <a:close/>
                </a:path>
                <a:path w="3475990" h="10287635">
                  <a:moveTo>
                    <a:pt x="870153" y="688975"/>
                  </a:moveTo>
                  <a:lnTo>
                    <a:pt x="846645" y="688975"/>
                  </a:lnTo>
                  <a:lnTo>
                    <a:pt x="846645" y="1088910"/>
                  </a:lnTo>
                  <a:lnTo>
                    <a:pt x="870153" y="1088910"/>
                  </a:lnTo>
                  <a:lnTo>
                    <a:pt x="870153" y="688975"/>
                  </a:lnTo>
                  <a:close/>
                </a:path>
                <a:path w="3475990" h="10287635">
                  <a:moveTo>
                    <a:pt x="870153" y="265531"/>
                  </a:moveTo>
                  <a:lnTo>
                    <a:pt x="846645" y="265531"/>
                  </a:lnTo>
                  <a:lnTo>
                    <a:pt x="846645" y="665454"/>
                  </a:lnTo>
                  <a:lnTo>
                    <a:pt x="870153" y="665454"/>
                  </a:lnTo>
                  <a:lnTo>
                    <a:pt x="870153" y="265531"/>
                  </a:lnTo>
                  <a:close/>
                </a:path>
                <a:path w="3475990" h="10287635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13"/>
                  </a:lnTo>
                  <a:lnTo>
                    <a:pt x="1293482" y="10287013"/>
                  </a:lnTo>
                  <a:lnTo>
                    <a:pt x="1293482" y="10051923"/>
                  </a:lnTo>
                  <a:close/>
                </a:path>
                <a:path w="3475990" h="10287635">
                  <a:moveTo>
                    <a:pt x="1293482" y="9641484"/>
                  </a:moveTo>
                  <a:lnTo>
                    <a:pt x="1269961" y="9641484"/>
                  </a:lnTo>
                  <a:lnTo>
                    <a:pt x="1269961" y="10028403"/>
                  </a:lnTo>
                  <a:lnTo>
                    <a:pt x="1293482" y="10028403"/>
                  </a:lnTo>
                  <a:lnTo>
                    <a:pt x="1293482" y="9641484"/>
                  </a:lnTo>
                  <a:close/>
                </a:path>
                <a:path w="3475990" h="10287635">
                  <a:moveTo>
                    <a:pt x="1293482" y="2817990"/>
                  </a:moveTo>
                  <a:lnTo>
                    <a:pt x="1269961" y="2817990"/>
                  </a:lnTo>
                  <a:lnTo>
                    <a:pt x="1269961" y="3212566"/>
                  </a:lnTo>
                  <a:lnTo>
                    <a:pt x="1293482" y="3212566"/>
                  </a:lnTo>
                  <a:lnTo>
                    <a:pt x="1293482" y="2817990"/>
                  </a:lnTo>
                  <a:close/>
                </a:path>
                <a:path w="3475990" h="10287635">
                  <a:moveTo>
                    <a:pt x="1293482" y="2660383"/>
                  </a:moveTo>
                  <a:lnTo>
                    <a:pt x="1269961" y="2660383"/>
                  </a:lnTo>
                  <a:lnTo>
                    <a:pt x="1269961" y="2794470"/>
                  </a:lnTo>
                  <a:lnTo>
                    <a:pt x="1293482" y="2794470"/>
                  </a:lnTo>
                  <a:lnTo>
                    <a:pt x="1293482" y="2660383"/>
                  </a:lnTo>
                  <a:close/>
                </a:path>
                <a:path w="3475990" h="10287635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910"/>
                  </a:lnTo>
                  <a:lnTo>
                    <a:pt x="1293482" y="1088910"/>
                  </a:lnTo>
                  <a:lnTo>
                    <a:pt x="1293482" y="688975"/>
                  </a:lnTo>
                  <a:close/>
                </a:path>
                <a:path w="3475990" h="10287635">
                  <a:moveTo>
                    <a:pt x="1293482" y="265531"/>
                  </a:moveTo>
                  <a:lnTo>
                    <a:pt x="1269961" y="265531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31"/>
                  </a:lnTo>
                  <a:close/>
                </a:path>
                <a:path w="3475990" h="10287635">
                  <a:moveTo>
                    <a:pt x="1716798" y="10051923"/>
                  </a:moveTo>
                  <a:lnTo>
                    <a:pt x="1693291" y="10051923"/>
                  </a:lnTo>
                  <a:lnTo>
                    <a:pt x="1693291" y="10287013"/>
                  </a:lnTo>
                  <a:lnTo>
                    <a:pt x="1716798" y="10287013"/>
                  </a:lnTo>
                  <a:lnTo>
                    <a:pt x="1716798" y="10051923"/>
                  </a:lnTo>
                  <a:close/>
                </a:path>
                <a:path w="3475990" h="10287635">
                  <a:moveTo>
                    <a:pt x="1716798" y="9641484"/>
                  </a:moveTo>
                  <a:lnTo>
                    <a:pt x="1693291" y="9641484"/>
                  </a:lnTo>
                  <a:lnTo>
                    <a:pt x="1693291" y="10028403"/>
                  </a:lnTo>
                  <a:lnTo>
                    <a:pt x="1716798" y="10028403"/>
                  </a:lnTo>
                  <a:lnTo>
                    <a:pt x="1716798" y="9641484"/>
                  </a:lnTo>
                  <a:close/>
                </a:path>
                <a:path w="3475990" h="10287635">
                  <a:moveTo>
                    <a:pt x="1716798" y="2817990"/>
                  </a:moveTo>
                  <a:lnTo>
                    <a:pt x="1693291" y="2817990"/>
                  </a:lnTo>
                  <a:lnTo>
                    <a:pt x="1693291" y="3212566"/>
                  </a:lnTo>
                  <a:lnTo>
                    <a:pt x="1716798" y="3212566"/>
                  </a:lnTo>
                  <a:lnTo>
                    <a:pt x="1716798" y="2817990"/>
                  </a:lnTo>
                  <a:close/>
                </a:path>
                <a:path w="3475990" h="10287635">
                  <a:moveTo>
                    <a:pt x="1716798" y="2660383"/>
                  </a:moveTo>
                  <a:lnTo>
                    <a:pt x="1693291" y="2660383"/>
                  </a:lnTo>
                  <a:lnTo>
                    <a:pt x="1693291" y="2794470"/>
                  </a:lnTo>
                  <a:lnTo>
                    <a:pt x="1716798" y="2794470"/>
                  </a:lnTo>
                  <a:lnTo>
                    <a:pt x="1716798" y="2660383"/>
                  </a:lnTo>
                  <a:close/>
                </a:path>
                <a:path w="3475990" h="10287635">
                  <a:moveTo>
                    <a:pt x="1716798" y="688975"/>
                  </a:moveTo>
                  <a:lnTo>
                    <a:pt x="1693291" y="688975"/>
                  </a:lnTo>
                  <a:lnTo>
                    <a:pt x="1693291" y="1088910"/>
                  </a:lnTo>
                  <a:lnTo>
                    <a:pt x="1716798" y="1088910"/>
                  </a:lnTo>
                  <a:lnTo>
                    <a:pt x="1716798" y="688975"/>
                  </a:lnTo>
                  <a:close/>
                </a:path>
                <a:path w="3475990" h="10287635">
                  <a:moveTo>
                    <a:pt x="1716798" y="265531"/>
                  </a:moveTo>
                  <a:lnTo>
                    <a:pt x="1693291" y="265531"/>
                  </a:lnTo>
                  <a:lnTo>
                    <a:pt x="1693291" y="665454"/>
                  </a:lnTo>
                  <a:lnTo>
                    <a:pt x="1716798" y="665454"/>
                  </a:lnTo>
                  <a:lnTo>
                    <a:pt x="1716798" y="265531"/>
                  </a:lnTo>
                  <a:close/>
                </a:path>
                <a:path w="3475990" h="10287635">
                  <a:moveTo>
                    <a:pt x="2128367" y="10029038"/>
                  </a:moveTo>
                  <a:lnTo>
                    <a:pt x="23507" y="10029038"/>
                  </a:lnTo>
                  <a:lnTo>
                    <a:pt x="23507" y="9641484"/>
                  </a:lnTo>
                  <a:lnTo>
                    <a:pt x="0" y="9641484"/>
                  </a:lnTo>
                  <a:lnTo>
                    <a:pt x="0" y="10029038"/>
                  </a:lnTo>
                  <a:lnTo>
                    <a:pt x="0" y="10051898"/>
                  </a:lnTo>
                  <a:lnTo>
                    <a:pt x="0" y="10286886"/>
                  </a:lnTo>
                  <a:lnTo>
                    <a:pt x="23507" y="10286886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38"/>
                  </a:lnTo>
                  <a:close/>
                </a:path>
                <a:path w="3475990" h="10287635">
                  <a:moveTo>
                    <a:pt x="2575204" y="2817990"/>
                  </a:moveTo>
                  <a:lnTo>
                    <a:pt x="2551696" y="2817990"/>
                  </a:lnTo>
                  <a:lnTo>
                    <a:pt x="2551696" y="3212566"/>
                  </a:lnTo>
                  <a:lnTo>
                    <a:pt x="2575204" y="3212566"/>
                  </a:lnTo>
                  <a:lnTo>
                    <a:pt x="2575204" y="2817990"/>
                  </a:lnTo>
                  <a:close/>
                </a:path>
                <a:path w="3475990" h="10287635">
                  <a:moveTo>
                    <a:pt x="2998533" y="3664889"/>
                  </a:moveTo>
                  <a:lnTo>
                    <a:pt x="2975013" y="3664889"/>
                  </a:lnTo>
                  <a:lnTo>
                    <a:pt x="2975013" y="4076573"/>
                  </a:lnTo>
                  <a:lnTo>
                    <a:pt x="2998533" y="4076573"/>
                  </a:lnTo>
                  <a:lnTo>
                    <a:pt x="2998533" y="3664889"/>
                  </a:lnTo>
                  <a:close/>
                </a:path>
                <a:path w="3475990" h="10287635">
                  <a:moveTo>
                    <a:pt x="3475558" y="3642004"/>
                  </a:moveTo>
                  <a:lnTo>
                    <a:pt x="2727591" y="3642004"/>
                  </a:lnTo>
                  <a:lnTo>
                    <a:pt x="2727591" y="3664864"/>
                  </a:lnTo>
                  <a:lnTo>
                    <a:pt x="3475558" y="3664864"/>
                  </a:lnTo>
                  <a:lnTo>
                    <a:pt x="3475558" y="3642004"/>
                  </a:lnTo>
                  <a:close/>
                </a:path>
                <a:path w="3475990" h="10287635">
                  <a:moveTo>
                    <a:pt x="3475558" y="3217761"/>
                  </a:moveTo>
                  <a:lnTo>
                    <a:pt x="3421850" y="3217761"/>
                  </a:lnTo>
                  <a:lnTo>
                    <a:pt x="3421850" y="2817990"/>
                  </a:lnTo>
                  <a:lnTo>
                    <a:pt x="3398342" y="2817990"/>
                  </a:lnTo>
                  <a:lnTo>
                    <a:pt x="3398342" y="3217761"/>
                  </a:lnTo>
                  <a:lnTo>
                    <a:pt x="2998533" y="3217761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61"/>
                  </a:lnTo>
                  <a:lnTo>
                    <a:pt x="2727591" y="3217761"/>
                  </a:lnTo>
                  <a:lnTo>
                    <a:pt x="2727591" y="3241891"/>
                  </a:lnTo>
                  <a:lnTo>
                    <a:pt x="2975013" y="3241891"/>
                  </a:lnTo>
                  <a:lnTo>
                    <a:pt x="2975013" y="3641369"/>
                  </a:lnTo>
                  <a:lnTo>
                    <a:pt x="2998533" y="3641369"/>
                  </a:lnTo>
                  <a:lnTo>
                    <a:pt x="2998533" y="3241891"/>
                  </a:lnTo>
                  <a:lnTo>
                    <a:pt x="3398342" y="3241891"/>
                  </a:lnTo>
                  <a:lnTo>
                    <a:pt x="3398342" y="3641369"/>
                  </a:lnTo>
                  <a:lnTo>
                    <a:pt x="3421850" y="3641369"/>
                  </a:lnTo>
                  <a:lnTo>
                    <a:pt x="3421850" y="3241891"/>
                  </a:lnTo>
                  <a:lnTo>
                    <a:pt x="3475558" y="3241891"/>
                  </a:lnTo>
                  <a:lnTo>
                    <a:pt x="3475558" y="3217761"/>
                  </a:lnTo>
                  <a:close/>
                </a:path>
                <a:path w="3475990" h="10287635">
                  <a:moveTo>
                    <a:pt x="3475558" y="2794787"/>
                  </a:moveTo>
                  <a:lnTo>
                    <a:pt x="2151888" y="2794787"/>
                  </a:lnTo>
                  <a:lnTo>
                    <a:pt x="2151888" y="2660383"/>
                  </a:lnTo>
                  <a:lnTo>
                    <a:pt x="2128367" y="2660383"/>
                  </a:lnTo>
                  <a:lnTo>
                    <a:pt x="2128367" y="2794787"/>
                  </a:lnTo>
                  <a:lnTo>
                    <a:pt x="23507" y="2794787"/>
                  </a:lnTo>
                  <a:lnTo>
                    <a:pt x="23507" y="2660383"/>
                  </a:lnTo>
                  <a:lnTo>
                    <a:pt x="0" y="2660383"/>
                  </a:lnTo>
                  <a:lnTo>
                    <a:pt x="0" y="2794787"/>
                  </a:lnTo>
                  <a:lnTo>
                    <a:pt x="0" y="2817647"/>
                  </a:lnTo>
                  <a:lnTo>
                    <a:pt x="0" y="3212566"/>
                  </a:lnTo>
                  <a:lnTo>
                    <a:pt x="23507" y="3212566"/>
                  </a:lnTo>
                  <a:lnTo>
                    <a:pt x="23507" y="2817647"/>
                  </a:lnTo>
                  <a:lnTo>
                    <a:pt x="2128367" y="2817647"/>
                  </a:lnTo>
                  <a:lnTo>
                    <a:pt x="2128367" y="3212566"/>
                  </a:lnTo>
                  <a:lnTo>
                    <a:pt x="2151888" y="3212566"/>
                  </a:lnTo>
                  <a:lnTo>
                    <a:pt x="2151888" y="2817647"/>
                  </a:lnTo>
                  <a:lnTo>
                    <a:pt x="3475558" y="2817647"/>
                  </a:lnTo>
                  <a:lnTo>
                    <a:pt x="3475558" y="2794787"/>
                  </a:lnTo>
                  <a:close/>
                </a:path>
                <a:path w="3475990" h="10287635">
                  <a:moveTo>
                    <a:pt x="3475558" y="1947570"/>
                  </a:moveTo>
                  <a:lnTo>
                    <a:pt x="3421850" y="1947570"/>
                  </a:lnTo>
                  <a:lnTo>
                    <a:pt x="3421850" y="1535874"/>
                  </a:lnTo>
                  <a:lnTo>
                    <a:pt x="3398342" y="1535874"/>
                  </a:lnTo>
                  <a:lnTo>
                    <a:pt x="3398342" y="1947570"/>
                  </a:lnTo>
                  <a:lnTo>
                    <a:pt x="3398342" y="1971700"/>
                  </a:lnTo>
                  <a:lnTo>
                    <a:pt x="3398342" y="2370544"/>
                  </a:lnTo>
                  <a:lnTo>
                    <a:pt x="2998533" y="2370544"/>
                  </a:lnTo>
                  <a:lnTo>
                    <a:pt x="2998533" y="1971700"/>
                  </a:lnTo>
                  <a:lnTo>
                    <a:pt x="3398342" y="1971700"/>
                  </a:lnTo>
                  <a:lnTo>
                    <a:pt x="3398342" y="1947570"/>
                  </a:lnTo>
                  <a:lnTo>
                    <a:pt x="2998533" y="1947570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70"/>
                  </a:lnTo>
                  <a:lnTo>
                    <a:pt x="2975013" y="1971700"/>
                  </a:lnTo>
                  <a:lnTo>
                    <a:pt x="2975013" y="2370544"/>
                  </a:lnTo>
                  <a:lnTo>
                    <a:pt x="2575204" y="2370544"/>
                  </a:lnTo>
                  <a:lnTo>
                    <a:pt x="2575204" y="1971700"/>
                  </a:lnTo>
                  <a:lnTo>
                    <a:pt x="2975013" y="1971700"/>
                  </a:lnTo>
                  <a:lnTo>
                    <a:pt x="2975013" y="1947570"/>
                  </a:lnTo>
                  <a:lnTo>
                    <a:pt x="2575204" y="1947570"/>
                  </a:lnTo>
                  <a:lnTo>
                    <a:pt x="2575204" y="1535874"/>
                  </a:lnTo>
                  <a:lnTo>
                    <a:pt x="2551696" y="1535874"/>
                  </a:lnTo>
                  <a:lnTo>
                    <a:pt x="2551696" y="1947570"/>
                  </a:lnTo>
                  <a:lnTo>
                    <a:pt x="2177465" y="1947570"/>
                  </a:lnTo>
                  <a:lnTo>
                    <a:pt x="2177465" y="1959000"/>
                  </a:lnTo>
                  <a:lnTo>
                    <a:pt x="2177465" y="1971700"/>
                  </a:lnTo>
                  <a:lnTo>
                    <a:pt x="2551696" y="1971700"/>
                  </a:lnTo>
                  <a:lnTo>
                    <a:pt x="2551696" y="2370544"/>
                  </a:lnTo>
                  <a:lnTo>
                    <a:pt x="2177465" y="2370544"/>
                  </a:lnTo>
                  <a:lnTo>
                    <a:pt x="2177465" y="2394674"/>
                  </a:lnTo>
                  <a:lnTo>
                    <a:pt x="2551696" y="2394674"/>
                  </a:lnTo>
                  <a:lnTo>
                    <a:pt x="2551696" y="2794470"/>
                  </a:lnTo>
                  <a:lnTo>
                    <a:pt x="2575204" y="2794470"/>
                  </a:lnTo>
                  <a:lnTo>
                    <a:pt x="2575204" y="2394674"/>
                  </a:lnTo>
                  <a:lnTo>
                    <a:pt x="2975013" y="2394674"/>
                  </a:lnTo>
                  <a:lnTo>
                    <a:pt x="2975013" y="2794470"/>
                  </a:lnTo>
                  <a:lnTo>
                    <a:pt x="2998533" y="2794470"/>
                  </a:lnTo>
                  <a:lnTo>
                    <a:pt x="2998533" y="2394674"/>
                  </a:lnTo>
                  <a:lnTo>
                    <a:pt x="3398342" y="2394674"/>
                  </a:lnTo>
                  <a:lnTo>
                    <a:pt x="3398342" y="2794470"/>
                  </a:lnTo>
                  <a:lnTo>
                    <a:pt x="3421850" y="2794470"/>
                  </a:lnTo>
                  <a:lnTo>
                    <a:pt x="3421850" y="2394674"/>
                  </a:lnTo>
                  <a:lnTo>
                    <a:pt x="3475558" y="2394674"/>
                  </a:lnTo>
                  <a:lnTo>
                    <a:pt x="3475558" y="2370544"/>
                  </a:lnTo>
                  <a:lnTo>
                    <a:pt x="3421850" y="2370544"/>
                  </a:lnTo>
                  <a:lnTo>
                    <a:pt x="3421850" y="1971700"/>
                  </a:lnTo>
                  <a:lnTo>
                    <a:pt x="3475558" y="1971700"/>
                  </a:lnTo>
                  <a:lnTo>
                    <a:pt x="3475558" y="1959000"/>
                  </a:lnTo>
                  <a:lnTo>
                    <a:pt x="3475558" y="1947570"/>
                  </a:lnTo>
                  <a:close/>
                </a:path>
                <a:path w="3475990" h="10287635">
                  <a:moveTo>
                    <a:pt x="3475558" y="1512989"/>
                  </a:moveTo>
                  <a:lnTo>
                    <a:pt x="2177465" y="1512989"/>
                  </a:lnTo>
                  <a:lnTo>
                    <a:pt x="2177465" y="1535849"/>
                  </a:lnTo>
                  <a:lnTo>
                    <a:pt x="3475558" y="1535849"/>
                  </a:lnTo>
                  <a:lnTo>
                    <a:pt x="3475558" y="1512989"/>
                  </a:lnTo>
                  <a:close/>
                </a:path>
                <a:path w="3475990" h="10287635">
                  <a:moveTo>
                    <a:pt x="3475558" y="241528"/>
                  </a:moveTo>
                  <a:lnTo>
                    <a:pt x="3421850" y="241528"/>
                  </a:lnTo>
                  <a:lnTo>
                    <a:pt x="3421850" y="0"/>
                  </a:lnTo>
                  <a:lnTo>
                    <a:pt x="3398342" y="0"/>
                  </a:lnTo>
                  <a:lnTo>
                    <a:pt x="3398342" y="241528"/>
                  </a:lnTo>
                  <a:lnTo>
                    <a:pt x="2998533" y="241528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28"/>
                  </a:lnTo>
                  <a:lnTo>
                    <a:pt x="2575204" y="241528"/>
                  </a:lnTo>
                  <a:lnTo>
                    <a:pt x="2575204" y="0"/>
                  </a:lnTo>
                  <a:lnTo>
                    <a:pt x="2551696" y="0"/>
                  </a:lnTo>
                  <a:lnTo>
                    <a:pt x="2551696" y="241528"/>
                  </a:lnTo>
                  <a:lnTo>
                    <a:pt x="2151888" y="241528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475558" y="1112875"/>
                  </a:lnTo>
                  <a:lnTo>
                    <a:pt x="3475558" y="1088745"/>
                  </a:lnTo>
                  <a:lnTo>
                    <a:pt x="3421850" y="1088745"/>
                  </a:lnTo>
                  <a:lnTo>
                    <a:pt x="3421850" y="688975"/>
                  </a:lnTo>
                  <a:lnTo>
                    <a:pt x="3398342" y="688975"/>
                  </a:lnTo>
                  <a:lnTo>
                    <a:pt x="3398342" y="1088745"/>
                  </a:lnTo>
                  <a:lnTo>
                    <a:pt x="2998533" y="1088745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45"/>
                  </a:lnTo>
                  <a:lnTo>
                    <a:pt x="2575204" y="1088745"/>
                  </a:lnTo>
                  <a:lnTo>
                    <a:pt x="2575204" y="688975"/>
                  </a:lnTo>
                  <a:lnTo>
                    <a:pt x="2551696" y="688975"/>
                  </a:lnTo>
                  <a:lnTo>
                    <a:pt x="2551696" y="1088745"/>
                  </a:lnTo>
                  <a:lnTo>
                    <a:pt x="2151888" y="1088745"/>
                  </a:lnTo>
                  <a:lnTo>
                    <a:pt x="2151888" y="688632"/>
                  </a:lnTo>
                  <a:lnTo>
                    <a:pt x="3475558" y="688632"/>
                  </a:lnTo>
                  <a:lnTo>
                    <a:pt x="3475558" y="665772"/>
                  </a:lnTo>
                  <a:lnTo>
                    <a:pt x="2151888" y="665772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475558" y="265658"/>
                  </a:lnTo>
                  <a:lnTo>
                    <a:pt x="3475558" y="24152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940796" y="3664889"/>
              <a:ext cx="1347470" cy="6622415"/>
            </a:xfrm>
            <a:custGeom>
              <a:avLst/>
              <a:gdLst/>
              <a:ahLst/>
              <a:cxnLst/>
              <a:rect l="l" t="t" r="r" b="b"/>
              <a:pathLst>
                <a:path w="1347469" h="6622415">
                  <a:moveTo>
                    <a:pt x="446836" y="6387033"/>
                  </a:moveTo>
                  <a:lnTo>
                    <a:pt x="423329" y="6387033"/>
                  </a:lnTo>
                  <a:lnTo>
                    <a:pt x="423329" y="6622123"/>
                  </a:lnTo>
                  <a:lnTo>
                    <a:pt x="446836" y="6622123"/>
                  </a:lnTo>
                  <a:lnTo>
                    <a:pt x="446836" y="6387033"/>
                  </a:lnTo>
                  <a:close/>
                </a:path>
                <a:path w="1347469" h="6622415">
                  <a:moveTo>
                    <a:pt x="446836" y="5976594"/>
                  </a:moveTo>
                  <a:lnTo>
                    <a:pt x="423329" y="5976594"/>
                  </a:lnTo>
                  <a:lnTo>
                    <a:pt x="423329" y="6363513"/>
                  </a:lnTo>
                  <a:lnTo>
                    <a:pt x="446836" y="6363513"/>
                  </a:lnTo>
                  <a:lnTo>
                    <a:pt x="446836" y="5976594"/>
                  </a:lnTo>
                  <a:close/>
                </a:path>
                <a:path w="1347469" h="6622415">
                  <a:moveTo>
                    <a:pt x="870165" y="6387033"/>
                  </a:moveTo>
                  <a:lnTo>
                    <a:pt x="846645" y="6387033"/>
                  </a:lnTo>
                  <a:lnTo>
                    <a:pt x="846645" y="6622123"/>
                  </a:lnTo>
                  <a:lnTo>
                    <a:pt x="870165" y="6622123"/>
                  </a:lnTo>
                  <a:lnTo>
                    <a:pt x="870165" y="6387033"/>
                  </a:lnTo>
                  <a:close/>
                </a:path>
                <a:path w="1347469" h="6622415">
                  <a:moveTo>
                    <a:pt x="1293482" y="6387033"/>
                  </a:moveTo>
                  <a:lnTo>
                    <a:pt x="1269974" y="6387033"/>
                  </a:lnTo>
                  <a:lnTo>
                    <a:pt x="1269974" y="6622123"/>
                  </a:lnTo>
                  <a:lnTo>
                    <a:pt x="1293482" y="6622123"/>
                  </a:lnTo>
                  <a:lnTo>
                    <a:pt x="1293482" y="6387033"/>
                  </a:lnTo>
                  <a:close/>
                </a:path>
                <a:path w="1347469" h="6622415">
                  <a:moveTo>
                    <a:pt x="1347190" y="6364148"/>
                  </a:moveTo>
                  <a:lnTo>
                    <a:pt x="23520" y="6364148"/>
                  </a:lnTo>
                  <a:lnTo>
                    <a:pt x="23520" y="5976594"/>
                  </a:lnTo>
                  <a:lnTo>
                    <a:pt x="0" y="5976594"/>
                  </a:lnTo>
                  <a:lnTo>
                    <a:pt x="0" y="6364148"/>
                  </a:lnTo>
                  <a:lnTo>
                    <a:pt x="0" y="6387008"/>
                  </a:lnTo>
                  <a:lnTo>
                    <a:pt x="0" y="6621996"/>
                  </a:lnTo>
                  <a:lnTo>
                    <a:pt x="23520" y="6621996"/>
                  </a:lnTo>
                  <a:lnTo>
                    <a:pt x="23520" y="6387008"/>
                  </a:lnTo>
                  <a:lnTo>
                    <a:pt x="1347190" y="6387008"/>
                  </a:lnTo>
                  <a:lnTo>
                    <a:pt x="1347190" y="6364148"/>
                  </a:lnTo>
                  <a:close/>
                </a:path>
                <a:path w="1347469" h="6622415">
                  <a:moveTo>
                    <a:pt x="1347190" y="5939904"/>
                  </a:moveTo>
                  <a:lnTo>
                    <a:pt x="1293482" y="5939904"/>
                  </a:lnTo>
                  <a:lnTo>
                    <a:pt x="1293482" y="5540133"/>
                  </a:lnTo>
                  <a:lnTo>
                    <a:pt x="1269974" y="5540133"/>
                  </a:lnTo>
                  <a:lnTo>
                    <a:pt x="1269974" y="5939904"/>
                  </a:lnTo>
                  <a:lnTo>
                    <a:pt x="870165" y="5939904"/>
                  </a:lnTo>
                  <a:lnTo>
                    <a:pt x="870165" y="5540133"/>
                  </a:lnTo>
                  <a:lnTo>
                    <a:pt x="846645" y="5540133"/>
                  </a:lnTo>
                  <a:lnTo>
                    <a:pt x="846645" y="5939904"/>
                  </a:lnTo>
                  <a:lnTo>
                    <a:pt x="599224" y="5939904"/>
                  </a:lnTo>
                  <a:lnTo>
                    <a:pt x="599224" y="5964034"/>
                  </a:lnTo>
                  <a:lnTo>
                    <a:pt x="846645" y="5964034"/>
                  </a:lnTo>
                  <a:lnTo>
                    <a:pt x="846645" y="6363513"/>
                  </a:lnTo>
                  <a:lnTo>
                    <a:pt x="870165" y="6363513"/>
                  </a:lnTo>
                  <a:lnTo>
                    <a:pt x="870165" y="5964034"/>
                  </a:lnTo>
                  <a:lnTo>
                    <a:pt x="1269974" y="5964034"/>
                  </a:lnTo>
                  <a:lnTo>
                    <a:pt x="1269974" y="6363513"/>
                  </a:lnTo>
                  <a:lnTo>
                    <a:pt x="1293482" y="6363513"/>
                  </a:lnTo>
                  <a:lnTo>
                    <a:pt x="1293482" y="5964034"/>
                  </a:lnTo>
                  <a:lnTo>
                    <a:pt x="1347190" y="5964034"/>
                  </a:lnTo>
                  <a:lnTo>
                    <a:pt x="1347190" y="5939904"/>
                  </a:lnTo>
                  <a:close/>
                </a:path>
                <a:path w="1347469" h="6622415">
                  <a:moveTo>
                    <a:pt x="1347190" y="5516931"/>
                  </a:moveTo>
                  <a:lnTo>
                    <a:pt x="599224" y="5516931"/>
                  </a:lnTo>
                  <a:lnTo>
                    <a:pt x="599224" y="5539791"/>
                  </a:lnTo>
                  <a:lnTo>
                    <a:pt x="1347190" y="5539791"/>
                  </a:lnTo>
                  <a:lnTo>
                    <a:pt x="1347190" y="5516931"/>
                  </a:lnTo>
                  <a:close/>
                </a:path>
                <a:path w="1347469" h="6622415">
                  <a:moveTo>
                    <a:pt x="1347190" y="4669714"/>
                  </a:moveTo>
                  <a:lnTo>
                    <a:pt x="1293482" y="4669714"/>
                  </a:lnTo>
                  <a:lnTo>
                    <a:pt x="1293482" y="4258030"/>
                  </a:lnTo>
                  <a:lnTo>
                    <a:pt x="1269974" y="4258030"/>
                  </a:lnTo>
                  <a:lnTo>
                    <a:pt x="1269974" y="4669714"/>
                  </a:lnTo>
                  <a:lnTo>
                    <a:pt x="1269974" y="4693844"/>
                  </a:lnTo>
                  <a:lnTo>
                    <a:pt x="1269974" y="5092687"/>
                  </a:lnTo>
                  <a:lnTo>
                    <a:pt x="870165" y="5092687"/>
                  </a:lnTo>
                  <a:lnTo>
                    <a:pt x="870165" y="4693844"/>
                  </a:lnTo>
                  <a:lnTo>
                    <a:pt x="1269974" y="4693844"/>
                  </a:lnTo>
                  <a:lnTo>
                    <a:pt x="1269974" y="4669714"/>
                  </a:lnTo>
                  <a:lnTo>
                    <a:pt x="870165" y="4669714"/>
                  </a:lnTo>
                  <a:lnTo>
                    <a:pt x="870165" y="4258030"/>
                  </a:lnTo>
                  <a:lnTo>
                    <a:pt x="846645" y="4258030"/>
                  </a:lnTo>
                  <a:lnTo>
                    <a:pt x="846645" y="4669714"/>
                  </a:lnTo>
                  <a:lnTo>
                    <a:pt x="599224" y="4669714"/>
                  </a:lnTo>
                  <a:lnTo>
                    <a:pt x="599224" y="4681144"/>
                  </a:lnTo>
                  <a:lnTo>
                    <a:pt x="599224" y="4693844"/>
                  </a:lnTo>
                  <a:lnTo>
                    <a:pt x="846645" y="4693844"/>
                  </a:lnTo>
                  <a:lnTo>
                    <a:pt x="846645" y="5092687"/>
                  </a:lnTo>
                  <a:lnTo>
                    <a:pt x="599224" y="5092687"/>
                  </a:lnTo>
                  <a:lnTo>
                    <a:pt x="599224" y="5116817"/>
                  </a:lnTo>
                  <a:lnTo>
                    <a:pt x="846645" y="5116817"/>
                  </a:lnTo>
                  <a:lnTo>
                    <a:pt x="846645" y="5516613"/>
                  </a:lnTo>
                  <a:lnTo>
                    <a:pt x="870165" y="5516613"/>
                  </a:lnTo>
                  <a:lnTo>
                    <a:pt x="870165" y="5116817"/>
                  </a:lnTo>
                  <a:lnTo>
                    <a:pt x="1269974" y="5116817"/>
                  </a:lnTo>
                  <a:lnTo>
                    <a:pt x="1269974" y="5516613"/>
                  </a:lnTo>
                  <a:lnTo>
                    <a:pt x="1293482" y="5516613"/>
                  </a:lnTo>
                  <a:lnTo>
                    <a:pt x="1293482" y="5116817"/>
                  </a:lnTo>
                  <a:lnTo>
                    <a:pt x="1347190" y="5116817"/>
                  </a:lnTo>
                  <a:lnTo>
                    <a:pt x="1347190" y="5092687"/>
                  </a:lnTo>
                  <a:lnTo>
                    <a:pt x="1293482" y="5092687"/>
                  </a:lnTo>
                  <a:lnTo>
                    <a:pt x="1293482" y="4693844"/>
                  </a:lnTo>
                  <a:lnTo>
                    <a:pt x="1347190" y="4693844"/>
                  </a:lnTo>
                  <a:lnTo>
                    <a:pt x="1347190" y="4681144"/>
                  </a:lnTo>
                  <a:lnTo>
                    <a:pt x="1347190" y="4669714"/>
                  </a:lnTo>
                  <a:close/>
                </a:path>
                <a:path w="1347469" h="6622415">
                  <a:moveTo>
                    <a:pt x="1347190" y="4235132"/>
                  </a:moveTo>
                  <a:lnTo>
                    <a:pt x="599224" y="4235132"/>
                  </a:lnTo>
                  <a:lnTo>
                    <a:pt x="599224" y="4257992"/>
                  </a:lnTo>
                  <a:lnTo>
                    <a:pt x="1347190" y="4257992"/>
                  </a:lnTo>
                  <a:lnTo>
                    <a:pt x="1347190" y="4235132"/>
                  </a:lnTo>
                  <a:close/>
                </a:path>
                <a:path w="1347469" h="6622415">
                  <a:moveTo>
                    <a:pt x="1347190" y="3810889"/>
                  </a:moveTo>
                  <a:lnTo>
                    <a:pt x="1293482" y="3810889"/>
                  </a:lnTo>
                  <a:lnTo>
                    <a:pt x="1293482" y="3411131"/>
                  </a:lnTo>
                  <a:lnTo>
                    <a:pt x="1269974" y="3411131"/>
                  </a:lnTo>
                  <a:lnTo>
                    <a:pt x="1269974" y="3810889"/>
                  </a:lnTo>
                  <a:lnTo>
                    <a:pt x="870165" y="3810889"/>
                  </a:lnTo>
                  <a:lnTo>
                    <a:pt x="870165" y="3411131"/>
                  </a:lnTo>
                  <a:lnTo>
                    <a:pt x="846645" y="3411131"/>
                  </a:lnTo>
                  <a:lnTo>
                    <a:pt x="846645" y="3810889"/>
                  </a:lnTo>
                  <a:lnTo>
                    <a:pt x="599224" y="3810889"/>
                  </a:lnTo>
                  <a:lnTo>
                    <a:pt x="599224" y="3835019"/>
                  </a:lnTo>
                  <a:lnTo>
                    <a:pt x="846645" y="3835019"/>
                  </a:lnTo>
                  <a:lnTo>
                    <a:pt x="846645" y="4234497"/>
                  </a:lnTo>
                  <a:lnTo>
                    <a:pt x="870165" y="4234497"/>
                  </a:lnTo>
                  <a:lnTo>
                    <a:pt x="870165" y="3835019"/>
                  </a:lnTo>
                  <a:lnTo>
                    <a:pt x="1269974" y="3835019"/>
                  </a:lnTo>
                  <a:lnTo>
                    <a:pt x="1269974" y="4234497"/>
                  </a:lnTo>
                  <a:lnTo>
                    <a:pt x="1293482" y="4234497"/>
                  </a:lnTo>
                  <a:lnTo>
                    <a:pt x="1293482" y="3835019"/>
                  </a:lnTo>
                  <a:lnTo>
                    <a:pt x="1347190" y="3835019"/>
                  </a:lnTo>
                  <a:lnTo>
                    <a:pt x="1347190" y="3810889"/>
                  </a:lnTo>
                  <a:close/>
                </a:path>
                <a:path w="1347469" h="6622415">
                  <a:moveTo>
                    <a:pt x="1347190" y="3387915"/>
                  </a:moveTo>
                  <a:lnTo>
                    <a:pt x="599224" y="3387915"/>
                  </a:lnTo>
                  <a:lnTo>
                    <a:pt x="599224" y="3410775"/>
                  </a:lnTo>
                  <a:lnTo>
                    <a:pt x="1347190" y="3410775"/>
                  </a:lnTo>
                  <a:lnTo>
                    <a:pt x="1347190" y="3387915"/>
                  </a:lnTo>
                  <a:close/>
                </a:path>
                <a:path w="1347469" h="6622415">
                  <a:moveTo>
                    <a:pt x="1347190" y="2540698"/>
                  </a:moveTo>
                  <a:lnTo>
                    <a:pt x="1293482" y="2540698"/>
                  </a:lnTo>
                  <a:lnTo>
                    <a:pt x="1293482" y="2129015"/>
                  </a:lnTo>
                  <a:lnTo>
                    <a:pt x="1269974" y="2129015"/>
                  </a:lnTo>
                  <a:lnTo>
                    <a:pt x="1269974" y="2540698"/>
                  </a:lnTo>
                  <a:lnTo>
                    <a:pt x="1269974" y="2564828"/>
                  </a:lnTo>
                  <a:lnTo>
                    <a:pt x="1269974" y="2963672"/>
                  </a:lnTo>
                  <a:lnTo>
                    <a:pt x="870165" y="2963672"/>
                  </a:lnTo>
                  <a:lnTo>
                    <a:pt x="870165" y="2564828"/>
                  </a:lnTo>
                  <a:lnTo>
                    <a:pt x="1269974" y="2564828"/>
                  </a:lnTo>
                  <a:lnTo>
                    <a:pt x="1269974" y="2540698"/>
                  </a:lnTo>
                  <a:lnTo>
                    <a:pt x="870165" y="2540698"/>
                  </a:lnTo>
                  <a:lnTo>
                    <a:pt x="870165" y="2129015"/>
                  </a:lnTo>
                  <a:lnTo>
                    <a:pt x="846645" y="2129015"/>
                  </a:lnTo>
                  <a:lnTo>
                    <a:pt x="846645" y="2540698"/>
                  </a:lnTo>
                  <a:lnTo>
                    <a:pt x="599224" y="2540698"/>
                  </a:lnTo>
                  <a:lnTo>
                    <a:pt x="599224" y="2552128"/>
                  </a:lnTo>
                  <a:lnTo>
                    <a:pt x="599224" y="2564828"/>
                  </a:lnTo>
                  <a:lnTo>
                    <a:pt x="846645" y="2564828"/>
                  </a:lnTo>
                  <a:lnTo>
                    <a:pt x="846645" y="2963672"/>
                  </a:lnTo>
                  <a:lnTo>
                    <a:pt x="599224" y="2963672"/>
                  </a:lnTo>
                  <a:lnTo>
                    <a:pt x="599224" y="2987802"/>
                  </a:lnTo>
                  <a:lnTo>
                    <a:pt x="846645" y="2987802"/>
                  </a:lnTo>
                  <a:lnTo>
                    <a:pt x="846645" y="3387598"/>
                  </a:lnTo>
                  <a:lnTo>
                    <a:pt x="870165" y="3387598"/>
                  </a:lnTo>
                  <a:lnTo>
                    <a:pt x="870165" y="2987802"/>
                  </a:lnTo>
                  <a:lnTo>
                    <a:pt x="1269974" y="2987802"/>
                  </a:lnTo>
                  <a:lnTo>
                    <a:pt x="1269974" y="3387598"/>
                  </a:lnTo>
                  <a:lnTo>
                    <a:pt x="1293482" y="3387598"/>
                  </a:lnTo>
                  <a:lnTo>
                    <a:pt x="1293482" y="2987802"/>
                  </a:lnTo>
                  <a:lnTo>
                    <a:pt x="1347190" y="2987802"/>
                  </a:lnTo>
                  <a:lnTo>
                    <a:pt x="1347190" y="2963672"/>
                  </a:lnTo>
                  <a:lnTo>
                    <a:pt x="1293482" y="2963672"/>
                  </a:lnTo>
                  <a:lnTo>
                    <a:pt x="1293482" y="2564828"/>
                  </a:lnTo>
                  <a:lnTo>
                    <a:pt x="1347190" y="2564828"/>
                  </a:lnTo>
                  <a:lnTo>
                    <a:pt x="1347190" y="2552128"/>
                  </a:lnTo>
                  <a:lnTo>
                    <a:pt x="1347190" y="2540698"/>
                  </a:lnTo>
                  <a:close/>
                </a:path>
                <a:path w="1347469" h="6622415">
                  <a:moveTo>
                    <a:pt x="1347190" y="2106117"/>
                  </a:moveTo>
                  <a:lnTo>
                    <a:pt x="599224" y="2106117"/>
                  </a:lnTo>
                  <a:lnTo>
                    <a:pt x="599224" y="2128990"/>
                  </a:lnTo>
                  <a:lnTo>
                    <a:pt x="1347190" y="2128990"/>
                  </a:lnTo>
                  <a:lnTo>
                    <a:pt x="1347190" y="2106117"/>
                  </a:lnTo>
                  <a:close/>
                </a:path>
                <a:path w="1347469" h="6622415">
                  <a:moveTo>
                    <a:pt x="1347190" y="1681873"/>
                  </a:moveTo>
                  <a:lnTo>
                    <a:pt x="1293482" y="1681873"/>
                  </a:lnTo>
                  <a:lnTo>
                    <a:pt x="1293482" y="1282115"/>
                  </a:lnTo>
                  <a:lnTo>
                    <a:pt x="1269974" y="1282115"/>
                  </a:lnTo>
                  <a:lnTo>
                    <a:pt x="1269974" y="1681873"/>
                  </a:lnTo>
                  <a:lnTo>
                    <a:pt x="870165" y="1681873"/>
                  </a:lnTo>
                  <a:lnTo>
                    <a:pt x="870165" y="1282115"/>
                  </a:lnTo>
                  <a:lnTo>
                    <a:pt x="846645" y="1282115"/>
                  </a:lnTo>
                  <a:lnTo>
                    <a:pt x="846645" y="1681873"/>
                  </a:lnTo>
                  <a:lnTo>
                    <a:pt x="599224" y="1681873"/>
                  </a:lnTo>
                  <a:lnTo>
                    <a:pt x="599224" y="1706016"/>
                  </a:lnTo>
                  <a:lnTo>
                    <a:pt x="846645" y="1706016"/>
                  </a:lnTo>
                  <a:lnTo>
                    <a:pt x="846645" y="2105482"/>
                  </a:lnTo>
                  <a:lnTo>
                    <a:pt x="870165" y="2105482"/>
                  </a:lnTo>
                  <a:lnTo>
                    <a:pt x="870165" y="1706016"/>
                  </a:lnTo>
                  <a:lnTo>
                    <a:pt x="1269974" y="1706016"/>
                  </a:lnTo>
                  <a:lnTo>
                    <a:pt x="1269974" y="2105482"/>
                  </a:lnTo>
                  <a:lnTo>
                    <a:pt x="1293482" y="2105482"/>
                  </a:lnTo>
                  <a:lnTo>
                    <a:pt x="1293482" y="1706016"/>
                  </a:lnTo>
                  <a:lnTo>
                    <a:pt x="1347190" y="1706016"/>
                  </a:lnTo>
                  <a:lnTo>
                    <a:pt x="1347190" y="1681873"/>
                  </a:lnTo>
                  <a:close/>
                </a:path>
                <a:path w="1347469" h="6622415">
                  <a:moveTo>
                    <a:pt x="1347190" y="1258900"/>
                  </a:moveTo>
                  <a:lnTo>
                    <a:pt x="599224" y="1258900"/>
                  </a:lnTo>
                  <a:lnTo>
                    <a:pt x="599224" y="1281772"/>
                  </a:lnTo>
                  <a:lnTo>
                    <a:pt x="1347190" y="1281772"/>
                  </a:lnTo>
                  <a:lnTo>
                    <a:pt x="1347190" y="1258900"/>
                  </a:lnTo>
                  <a:close/>
                </a:path>
                <a:path w="1347469" h="6622415">
                  <a:moveTo>
                    <a:pt x="1347190" y="411683"/>
                  </a:moveTo>
                  <a:lnTo>
                    <a:pt x="1293482" y="411683"/>
                  </a:lnTo>
                  <a:lnTo>
                    <a:pt x="1293482" y="0"/>
                  </a:lnTo>
                  <a:lnTo>
                    <a:pt x="1269974" y="0"/>
                  </a:lnTo>
                  <a:lnTo>
                    <a:pt x="1269974" y="411683"/>
                  </a:lnTo>
                  <a:lnTo>
                    <a:pt x="1269974" y="435825"/>
                  </a:lnTo>
                  <a:lnTo>
                    <a:pt x="1269974" y="834656"/>
                  </a:lnTo>
                  <a:lnTo>
                    <a:pt x="870165" y="834656"/>
                  </a:lnTo>
                  <a:lnTo>
                    <a:pt x="870165" y="435825"/>
                  </a:lnTo>
                  <a:lnTo>
                    <a:pt x="1269974" y="435825"/>
                  </a:lnTo>
                  <a:lnTo>
                    <a:pt x="1269974" y="411683"/>
                  </a:lnTo>
                  <a:lnTo>
                    <a:pt x="870165" y="411683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411683"/>
                  </a:lnTo>
                  <a:lnTo>
                    <a:pt x="599224" y="411683"/>
                  </a:lnTo>
                  <a:lnTo>
                    <a:pt x="599224" y="423125"/>
                  </a:lnTo>
                  <a:lnTo>
                    <a:pt x="599224" y="435825"/>
                  </a:lnTo>
                  <a:lnTo>
                    <a:pt x="846645" y="435825"/>
                  </a:lnTo>
                  <a:lnTo>
                    <a:pt x="846645" y="834656"/>
                  </a:lnTo>
                  <a:lnTo>
                    <a:pt x="599224" y="834656"/>
                  </a:lnTo>
                  <a:lnTo>
                    <a:pt x="599224" y="858799"/>
                  </a:lnTo>
                  <a:lnTo>
                    <a:pt x="846645" y="858799"/>
                  </a:lnTo>
                  <a:lnTo>
                    <a:pt x="846645" y="1258582"/>
                  </a:lnTo>
                  <a:lnTo>
                    <a:pt x="870165" y="1258582"/>
                  </a:lnTo>
                  <a:lnTo>
                    <a:pt x="870165" y="858799"/>
                  </a:lnTo>
                  <a:lnTo>
                    <a:pt x="1269974" y="858799"/>
                  </a:lnTo>
                  <a:lnTo>
                    <a:pt x="1269974" y="1258582"/>
                  </a:lnTo>
                  <a:lnTo>
                    <a:pt x="1293482" y="1258582"/>
                  </a:lnTo>
                  <a:lnTo>
                    <a:pt x="1293482" y="858799"/>
                  </a:lnTo>
                  <a:lnTo>
                    <a:pt x="1347190" y="858799"/>
                  </a:lnTo>
                  <a:lnTo>
                    <a:pt x="1347190" y="834656"/>
                  </a:lnTo>
                  <a:lnTo>
                    <a:pt x="1293482" y="834656"/>
                  </a:lnTo>
                  <a:lnTo>
                    <a:pt x="1293482" y="435825"/>
                  </a:lnTo>
                  <a:lnTo>
                    <a:pt x="1347190" y="435825"/>
                  </a:lnTo>
                  <a:lnTo>
                    <a:pt x="1347190" y="423125"/>
                  </a:lnTo>
                  <a:lnTo>
                    <a:pt x="1347190" y="411683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58544" y="3212555"/>
              <a:ext cx="8382000" cy="6429375"/>
            </a:xfrm>
            <a:custGeom>
              <a:avLst/>
              <a:gdLst/>
              <a:ahLst/>
              <a:cxnLst/>
              <a:rect l="l" t="t" r="r" b="b"/>
              <a:pathLst>
                <a:path w="8382000" h="6429375">
                  <a:moveTo>
                    <a:pt x="8381485" y="6428923"/>
                  </a:moveTo>
                  <a:lnTo>
                    <a:pt x="0" y="6428923"/>
                  </a:lnTo>
                  <a:lnTo>
                    <a:pt x="0" y="0"/>
                  </a:lnTo>
                  <a:lnTo>
                    <a:pt x="8381485" y="0"/>
                  </a:lnTo>
                  <a:lnTo>
                    <a:pt x="8381485" y="6428923"/>
                  </a:lnTo>
                  <a:close/>
                </a:path>
              </a:pathLst>
            </a:custGeom>
            <a:solidFill>
              <a:srgbClr val="DE9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144038" y="3198049"/>
              <a:ext cx="8410575" cy="6457950"/>
            </a:xfrm>
            <a:custGeom>
              <a:avLst/>
              <a:gdLst/>
              <a:ahLst/>
              <a:cxnLst/>
              <a:rect l="l" t="t" r="r" b="b"/>
              <a:pathLst>
                <a:path w="8410575" h="6457950">
                  <a:moveTo>
                    <a:pt x="8410486" y="0"/>
                  </a:moveTo>
                  <a:lnTo>
                    <a:pt x="8381479" y="0"/>
                  </a:lnTo>
                  <a:lnTo>
                    <a:pt x="8381479" y="29019"/>
                  </a:lnTo>
                  <a:lnTo>
                    <a:pt x="8381479" y="6428918"/>
                  </a:lnTo>
                  <a:lnTo>
                    <a:pt x="29006" y="6428918"/>
                  </a:lnTo>
                  <a:lnTo>
                    <a:pt x="29006" y="29019"/>
                  </a:lnTo>
                  <a:lnTo>
                    <a:pt x="8381479" y="29019"/>
                  </a:lnTo>
                  <a:lnTo>
                    <a:pt x="8381479" y="0"/>
                  </a:lnTo>
                  <a:lnTo>
                    <a:pt x="29006" y="0"/>
                  </a:lnTo>
                  <a:lnTo>
                    <a:pt x="0" y="0"/>
                  </a:lnTo>
                  <a:lnTo>
                    <a:pt x="0" y="6457950"/>
                  </a:lnTo>
                  <a:lnTo>
                    <a:pt x="29006" y="6457950"/>
                  </a:lnTo>
                  <a:lnTo>
                    <a:pt x="8381479" y="6457950"/>
                  </a:lnTo>
                  <a:lnTo>
                    <a:pt x="8410486" y="6457950"/>
                  </a:lnTo>
                  <a:lnTo>
                    <a:pt x="8410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97743" y="1089241"/>
              <a:ext cx="15692755" cy="1571625"/>
            </a:xfrm>
            <a:custGeom>
              <a:avLst/>
              <a:gdLst/>
              <a:ahLst/>
              <a:cxnLst/>
              <a:rect l="l" t="t" r="r" b="b"/>
              <a:pathLst>
                <a:path w="15692755" h="1571625">
                  <a:moveTo>
                    <a:pt x="15692153" y="1571132"/>
                  </a:moveTo>
                  <a:lnTo>
                    <a:pt x="0" y="1571132"/>
                  </a:lnTo>
                  <a:lnTo>
                    <a:pt x="0" y="0"/>
                  </a:lnTo>
                  <a:lnTo>
                    <a:pt x="15692153" y="0"/>
                  </a:lnTo>
                  <a:lnTo>
                    <a:pt x="15692153" y="1571132"/>
                  </a:lnTo>
                  <a:close/>
                </a:path>
              </a:pathLst>
            </a:custGeom>
            <a:solidFill>
              <a:srgbClr val="E4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86865" y="1078356"/>
              <a:ext cx="15714344" cy="1593215"/>
            </a:xfrm>
            <a:custGeom>
              <a:avLst/>
              <a:gdLst/>
              <a:ahLst/>
              <a:cxnLst/>
              <a:rect l="l" t="t" r="r" b="b"/>
              <a:pathLst>
                <a:path w="15714344" h="1593214">
                  <a:moveTo>
                    <a:pt x="15713901" y="0"/>
                  </a:moveTo>
                  <a:lnTo>
                    <a:pt x="15692146" y="0"/>
                  </a:lnTo>
                  <a:lnTo>
                    <a:pt x="15692146" y="21780"/>
                  </a:lnTo>
                  <a:lnTo>
                    <a:pt x="15692146" y="1571142"/>
                  </a:lnTo>
                  <a:lnTo>
                    <a:pt x="21742" y="1571142"/>
                  </a:lnTo>
                  <a:lnTo>
                    <a:pt x="21742" y="21780"/>
                  </a:lnTo>
                  <a:lnTo>
                    <a:pt x="15692146" y="21780"/>
                  </a:lnTo>
                  <a:lnTo>
                    <a:pt x="15692146" y="0"/>
                  </a:lnTo>
                  <a:lnTo>
                    <a:pt x="21742" y="0"/>
                  </a:lnTo>
                  <a:lnTo>
                    <a:pt x="0" y="0"/>
                  </a:lnTo>
                  <a:lnTo>
                    <a:pt x="0" y="1592910"/>
                  </a:lnTo>
                  <a:lnTo>
                    <a:pt x="21742" y="1592910"/>
                  </a:lnTo>
                  <a:lnTo>
                    <a:pt x="15692146" y="1592910"/>
                  </a:lnTo>
                  <a:lnTo>
                    <a:pt x="15713901" y="1592910"/>
                  </a:lnTo>
                  <a:lnTo>
                    <a:pt x="15713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932732" y="1206637"/>
            <a:ext cx="12880975" cy="1254125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sz="3750" spc="-5">
                <a:latin typeface="Courier New"/>
                <a:cs typeface="Courier New"/>
              </a:rPr>
              <a:t>INSTALL</a:t>
            </a:r>
            <a:r>
              <a:rPr dirty="0" sz="3750" spc="-20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AND</a:t>
            </a:r>
            <a:r>
              <a:rPr dirty="0" sz="3750" spc="-20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IMPORT</a:t>
            </a:r>
            <a:r>
              <a:rPr dirty="0" sz="3750" spc="-15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THE</a:t>
            </a:r>
            <a:r>
              <a:rPr dirty="0" sz="3750" spc="-20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FOLLOWING</a:t>
            </a:r>
            <a:r>
              <a:rPr dirty="0" sz="3750" spc="-15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LIBRARIES</a:t>
            </a:r>
            <a:r>
              <a:rPr dirty="0" sz="3750" spc="-20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IN</a:t>
            </a:r>
            <a:endParaRPr sz="3750">
              <a:latin typeface="Courier New"/>
              <a:cs typeface="Courier New"/>
            </a:endParaRPr>
          </a:p>
          <a:p>
            <a:pPr algn="ctr" marR="277495">
              <a:lnSpc>
                <a:spcPct val="100000"/>
              </a:lnSpc>
              <a:spcBef>
                <a:spcPts val="340"/>
              </a:spcBef>
            </a:pPr>
            <a:r>
              <a:rPr dirty="0" sz="3750" spc="-5">
                <a:latin typeface="Courier New"/>
                <a:cs typeface="Courier New"/>
              </a:rPr>
              <a:t>BOTH</a:t>
            </a:r>
            <a:r>
              <a:rPr dirty="0" sz="3750" spc="-40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THE</a:t>
            </a:r>
            <a:r>
              <a:rPr dirty="0" sz="3750" spc="-40">
                <a:latin typeface="Courier New"/>
                <a:cs typeface="Courier New"/>
              </a:rPr>
              <a:t> </a:t>
            </a:r>
            <a:r>
              <a:rPr dirty="0" sz="3750" spc="-5">
                <a:latin typeface="Courier New"/>
                <a:cs typeface="Courier New"/>
              </a:rPr>
              <a:t>FILES</a:t>
            </a:r>
            <a:endParaRPr sz="3750">
              <a:latin typeface="Courier New"/>
              <a:cs typeface="Courier New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17" y="3111882"/>
            <a:ext cx="8448674" cy="65436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 rot="20820000">
            <a:off x="397990" y="984967"/>
            <a:ext cx="2328220" cy="787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115"/>
              </a:lnSpc>
            </a:pPr>
            <a:r>
              <a:rPr dirty="0" sz="6200" spc="-215" b="1">
                <a:latin typeface="Tahoma"/>
                <a:cs typeface="Tahoma"/>
              </a:rPr>
              <a:t>S</a:t>
            </a:r>
            <a:r>
              <a:rPr dirty="0" sz="6200" spc="-215" b="1">
                <a:latin typeface="Tahoma"/>
                <a:cs typeface="Tahoma"/>
              </a:rPr>
              <a:t>tep</a:t>
            </a:r>
            <a:r>
              <a:rPr dirty="0" sz="6200" spc="-215" b="1">
                <a:latin typeface="Tahoma"/>
                <a:cs typeface="Tahoma"/>
              </a:rPr>
              <a:t>1</a:t>
            </a:r>
            <a:endParaRPr sz="6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6381" y="3505412"/>
            <a:ext cx="7893050" cy="54349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1031240">
              <a:lnSpc>
                <a:spcPct val="118300"/>
              </a:lnSpc>
              <a:spcBef>
                <a:spcPts val="145"/>
              </a:spcBef>
            </a:pPr>
            <a:r>
              <a:rPr dirty="0" sz="3400" spc="50" b="1">
                <a:latin typeface="Tahoma"/>
                <a:cs typeface="Tahoma"/>
              </a:rPr>
              <a:t>socket:</a:t>
            </a:r>
            <a:r>
              <a:rPr dirty="0" sz="3400" spc="70" b="1">
                <a:latin typeface="Tahoma"/>
                <a:cs typeface="Tahoma"/>
              </a:rPr>
              <a:t> </a:t>
            </a:r>
            <a:r>
              <a:rPr dirty="0" sz="3300" spc="80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dirty="0" sz="33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0">
                <a:solidFill>
                  <a:srgbClr val="FFFFFF"/>
                </a:solidFill>
                <a:latin typeface="Lucida Sans Unicode"/>
                <a:cs typeface="Lucida Sans Unicode"/>
              </a:rPr>
              <a:t>socket</a:t>
            </a:r>
            <a:r>
              <a:rPr dirty="0" sz="33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5">
                <a:solidFill>
                  <a:srgbClr val="FFFFFF"/>
                </a:solidFill>
                <a:latin typeface="Lucida Sans Unicode"/>
                <a:cs typeface="Lucida Sans Unicode"/>
              </a:rPr>
              <a:t>module</a:t>
            </a:r>
            <a:r>
              <a:rPr dirty="0" sz="33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dirty="0" sz="3300" spc="-10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05">
                <a:solidFill>
                  <a:srgbClr val="FFFFFF"/>
                </a:solidFill>
                <a:latin typeface="Lucida Sans Unicode"/>
                <a:cs typeface="Lucida Sans Unicode"/>
              </a:rPr>
              <a:t>python</a:t>
            </a:r>
            <a:endParaRPr sz="3300">
              <a:latin typeface="Lucida Sans Unicode"/>
              <a:cs typeface="Lucida Sans Unicode"/>
            </a:endParaRPr>
          </a:p>
          <a:p>
            <a:pPr marL="12700" marR="1059815">
              <a:lnSpc>
                <a:spcPts val="4730"/>
              </a:lnSpc>
              <a:spcBef>
                <a:spcPts val="280"/>
              </a:spcBef>
            </a:pPr>
            <a:r>
              <a:rPr dirty="0" sz="3400" spc="40" b="1">
                <a:latin typeface="Tahoma"/>
                <a:cs typeface="Tahoma"/>
              </a:rPr>
              <a:t>cv2:</a:t>
            </a:r>
            <a:r>
              <a:rPr dirty="0" sz="3400" spc="65" b="1"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dirty="0" sz="3300" spc="20">
                <a:solidFill>
                  <a:srgbClr val="FEFEFE"/>
                </a:solidFill>
                <a:latin typeface="Lucida Sans Unicode"/>
                <a:cs typeface="Lucida Sans Unicode"/>
              </a:rPr>
              <a:t> import </a:t>
            </a:r>
            <a:r>
              <a:rPr dirty="0" sz="3300" spc="90">
                <a:solidFill>
                  <a:srgbClr val="FEFEFE"/>
                </a:solidFill>
                <a:latin typeface="Lucida Sans Unicode"/>
                <a:cs typeface="Lucida Sans Unicode"/>
              </a:rPr>
              <a:t>Computer</a:t>
            </a:r>
            <a:r>
              <a:rPr dirty="0" sz="3300" spc="2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60">
                <a:solidFill>
                  <a:srgbClr val="FEFEFE"/>
                </a:solidFill>
                <a:latin typeface="Lucida Sans Unicode"/>
                <a:cs typeface="Lucida Sans Unicode"/>
              </a:rPr>
              <a:t>Vision </a:t>
            </a:r>
            <a:r>
              <a:rPr dirty="0" sz="3300" spc="-103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5">
                <a:solidFill>
                  <a:srgbClr val="FEFEFE"/>
                </a:solidFill>
                <a:latin typeface="Lucida Sans Unicode"/>
                <a:cs typeface="Lucida Sans Unicode"/>
              </a:rPr>
              <a:t>module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35">
                <a:solidFill>
                  <a:srgbClr val="FEFEFE"/>
                </a:solidFill>
                <a:latin typeface="Lucida Sans Unicode"/>
                <a:cs typeface="Lucida Sans Unicode"/>
              </a:rPr>
              <a:t>from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05">
                <a:solidFill>
                  <a:srgbClr val="FEFEFE"/>
                </a:solidFill>
                <a:latin typeface="Lucida Sans Unicode"/>
                <a:cs typeface="Lucida Sans Unicode"/>
              </a:rPr>
              <a:t>python</a:t>
            </a: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3400" spc="70" b="1">
                <a:latin typeface="Tahoma"/>
                <a:cs typeface="Tahoma"/>
              </a:rPr>
              <a:t>pickle:</a:t>
            </a:r>
            <a:r>
              <a:rPr dirty="0" sz="3400" spc="65" b="1">
                <a:latin typeface="Tahoma"/>
                <a:cs typeface="Tahoma"/>
              </a:rPr>
              <a:t> </a:t>
            </a:r>
            <a:r>
              <a:rPr dirty="0" sz="3300" spc="-45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dirty="0" sz="3300" spc="2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50">
                <a:solidFill>
                  <a:srgbClr val="FEFEFE"/>
                </a:solidFill>
                <a:latin typeface="Lucida Sans Unicode"/>
                <a:cs typeface="Lucida Sans Unicode"/>
              </a:rPr>
              <a:t>serializing</a:t>
            </a:r>
            <a:r>
              <a:rPr dirty="0" sz="3300" spc="2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05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dirty="0" sz="3300" spc="1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14">
                <a:solidFill>
                  <a:srgbClr val="FEFEFE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114">
                <a:solidFill>
                  <a:srgbClr val="FEFEFE"/>
                </a:solidFill>
                <a:latin typeface="Microsoft Sans Serif"/>
                <a:cs typeface="Microsoft Sans Serif"/>
              </a:rPr>
              <a:t>-</a:t>
            </a:r>
            <a:endParaRPr sz="2950">
              <a:latin typeface="Microsoft Sans Serif"/>
              <a:cs typeface="Microsoft Sans Serif"/>
            </a:endParaRPr>
          </a:p>
          <a:p>
            <a:pPr marL="12700" marR="8255">
              <a:lnSpc>
                <a:spcPct val="117500"/>
              </a:lnSpc>
              <a:spcBef>
                <a:spcPts val="50"/>
              </a:spcBef>
            </a:pPr>
            <a:r>
              <a:rPr dirty="0" sz="3300" spc="50">
                <a:solidFill>
                  <a:srgbClr val="FEFEFE"/>
                </a:solidFill>
                <a:latin typeface="Lucida Sans Unicode"/>
                <a:cs typeface="Lucida Sans Unicode"/>
              </a:rPr>
              <a:t>serializing </a:t>
            </a:r>
            <a:r>
              <a:rPr dirty="0" sz="3300" spc="105">
                <a:solidFill>
                  <a:srgbClr val="FEFEFE"/>
                </a:solidFill>
                <a:latin typeface="Lucida Sans Unicode"/>
                <a:cs typeface="Lucida Sans Unicode"/>
              </a:rPr>
              <a:t>python </a:t>
            </a:r>
            <a:r>
              <a:rPr dirty="0" sz="3300" spc="100">
                <a:solidFill>
                  <a:srgbClr val="FEFEFE"/>
                </a:solidFill>
                <a:latin typeface="Lucida Sans Unicode"/>
                <a:cs typeface="Lucida Sans Unicode"/>
              </a:rPr>
              <a:t>object </a:t>
            </a:r>
            <a:r>
              <a:rPr dirty="0" sz="3300" spc="45">
                <a:solidFill>
                  <a:srgbClr val="FEFEFE"/>
                </a:solidFill>
                <a:latin typeface="Lucida Sans Unicode"/>
                <a:cs typeface="Lucida Sans Unicode"/>
              </a:rPr>
              <a:t>structures. </a:t>
            </a:r>
            <a:r>
              <a:rPr dirty="0" sz="3300" spc="5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" b="1">
                <a:latin typeface="Tahoma"/>
                <a:cs typeface="Tahoma"/>
              </a:rPr>
              <a:t>struct:</a:t>
            </a:r>
            <a:r>
              <a:rPr dirty="0" sz="3400" spc="75" b="1">
                <a:latin typeface="Tahoma"/>
                <a:cs typeface="Tahoma"/>
              </a:rPr>
              <a:t> </a:t>
            </a:r>
            <a:r>
              <a:rPr dirty="0" sz="3300" spc="-15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10">
                <a:solidFill>
                  <a:srgbClr val="FEFEFE"/>
                </a:solidFill>
                <a:latin typeface="Lucida Sans Unicode"/>
                <a:cs typeface="Lucida Sans Unicode"/>
              </a:rPr>
              <a:t>convert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5">
                <a:solidFill>
                  <a:srgbClr val="FEFEFE"/>
                </a:solidFill>
                <a:latin typeface="Lucida Sans Unicode"/>
                <a:cs typeface="Lucida Sans Unicode"/>
              </a:rPr>
              <a:t>native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40">
                <a:solidFill>
                  <a:srgbClr val="FEFEFE"/>
                </a:solidFill>
                <a:latin typeface="Lucida Sans Unicode"/>
                <a:cs typeface="Lucida Sans Unicode"/>
              </a:rPr>
              <a:t>Python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85">
                <a:solidFill>
                  <a:srgbClr val="FEFEFE"/>
                </a:solidFill>
                <a:latin typeface="Lucida Sans Unicode"/>
                <a:cs typeface="Lucida Sans Unicode"/>
              </a:rPr>
              <a:t>data </a:t>
            </a:r>
            <a:r>
              <a:rPr dirty="0" sz="3300" spc="-10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0">
                <a:solidFill>
                  <a:srgbClr val="FEFEFE"/>
                </a:solidFill>
                <a:latin typeface="Lucida Sans Unicode"/>
                <a:cs typeface="Lucida Sans Unicode"/>
              </a:rPr>
              <a:t>types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35">
                <a:solidFill>
                  <a:srgbClr val="FEFEFE"/>
                </a:solidFill>
                <a:latin typeface="Lucida Sans Unicode"/>
                <a:cs typeface="Lucida Sans Unicode"/>
              </a:rPr>
              <a:t>into</a:t>
            </a:r>
            <a:r>
              <a:rPr dirty="0" sz="3300" spc="3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3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35">
                <a:solidFill>
                  <a:srgbClr val="FEFEFE"/>
                </a:solidFill>
                <a:latin typeface="Lucida Sans Unicode"/>
                <a:cs typeface="Lucida Sans Unicode"/>
              </a:rPr>
              <a:t>string</a:t>
            </a:r>
            <a:r>
              <a:rPr dirty="0" sz="3300" spc="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40">
                <a:solidFill>
                  <a:srgbClr val="FEFEFE"/>
                </a:solidFill>
                <a:latin typeface="Lucida Sans Unicode"/>
                <a:cs typeface="Lucida Sans Unicode"/>
              </a:rPr>
              <a:t>of</a:t>
            </a:r>
            <a:r>
              <a:rPr dirty="0" sz="3300" spc="3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0">
                <a:solidFill>
                  <a:srgbClr val="FEFEFE"/>
                </a:solidFill>
                <a:latin typeface="Lucida Sans Unicode"/>
                <a:cs typeface="Lucida Sans Unicode"/>
              </a:rPr>
              <a:t>bytes</a:t>
            </a: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3350" spc="5" b="1">
                <a:latin typeface="Tahoma"/>
                <a:cs typeface="Tahoma"/>
              </a:rPr>
              <a:t>imutils:</a:t>
            </a:r>
            <a:r>
              <a:rPr dirty="0" sz="3350" spc="60" b="1"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FEFEFE"/>
                </a:solidFill>
                <a:latin typeface="Lucida Sans Unicode"/>
                <a:cs typeface="Lucida Sans Unicode"/>
              </a:rPr>
              <a:t>Image</a:t>
            </a:r>
            <a:r>
              <a:rPr dirty="0" sz="3250" spc="1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05">
                <a:solidFill>
                  <a:srgbClr val="FEFEFE"/>
                </a:solidFill>
                <a:latin typeface="Lucida Sans Unicode"/>
                <a:cs typeface="Lucida Sans Unicode"/>
              </a:rPr>
              <a:t>processing</a:t>
            </a:r>
            <a:r>
              <a:rPr dirty="0" sz="3250" spc="1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0">
                <a:solidFill>
                  <a:srgbClr val="FEFEFE"/>
                </a:solidFill>
                <a:latin typeface="Lucida Sans Unicode"/>
                <a:cs typeface="Lucida Sans Unicode"/>
              </a:rPr>
              <a:t>operations</a:t>
            </a:r>
            <a:endParaRPr sz="3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41" y="3028705"/>
            <a:ext cx="15192374" cy="6448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25580" y="65762"/>
            <a:ext cx="4233545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0" spc="160" b="1">
                <a:latin typeface="Tahoma"/>
                <a:cs typeface="Tahoma"/>
              </a:rPr>
              <a:t>Client</a:t>
            </a:r>
            <a:endParaRPr sz="1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8642" y="1903479"/>
            <a:ext cx="138112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75" b="1">
                <a:latin typeface="Tahoma"/>
                <a:cs typeface="Tahoma"/>
              </a:rPr>
              <a:t>C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10" b="1">
                <a:latin typeface="Tahoma"/>
                <a:cs typeface="Tahoma"/>
              </a:rPr>
              <a:t>O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30" b="1">
                <a:latin typeface="Tahoma"/>
                <a:cs typeface="Tahoma"/>
              </a:rPr>
              <a:t>D</a:t>
            </a:r>
            <a:r>
              <a:rPr dirty="0" sz="3150" spc="-455" b="1">
                <a:latin typeface="Tahoma"/>
                <a:cs typeface="Tahoma"/>
              </a:rPr>
              <a:t> </a:t>
            </a:r>
            <a:r>
              <a:rPr dirty="0" sz="3150" spc="185" b="1">
                <a:latin typeface="Tahoma"/>
                <a:cs typeface="Tahoma"/>
              </a:rPr>
              <a:t>E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41" y="5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8"/>
                </a:moveTo>
                <a:lnTo>
                  <a:pt x="0" y="241998"/>
                </a:lnTo>
                <a:lnTo>
                  <a:pt x="0" y="0"/>
                </a:lnTo>
                <a:lnTo>
                  <a:pt x="23517" y="0"/>
                </a:lnTo>
                <a:lnTo>
                  <a:pt x="23517" y="24199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464" y="5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29" h="242570">
                <a:moveTo>
                  <a:pt x="23517" y="241998"/>
                </a:moveTo>
                <a:lnTo>
                  <a:pt x="0" y="241998"/>
                </a:lnTo>
                <a:lnTo>
                  <a:pt x="0" y="0"/>
                </a:lnTo>
                <a:lnTo>
                  <a:pt x="23517" y="0"/>
                </a:lnTo>
                <a:lnTo>
                  <a:pt x="23517" y="24199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3787" y="5"/>
            <a:ext cx="24130" cy="242570"/>
          </a:xfrm>
          <a:custGeom>
            <a:avLst/>
            <a:gdLst/>
            <a:ahLst/>
            <a:cxnLst/>
            <a:rect l="l" t="t" r="r" b="b"/>
            <a:pathLst>
              <a:path w="24130" h="242570">
                <a:moveTo>
                  <a:pt x="23517" y="241998"/>
                </a:moveTo>
                <a:lnTo>
                  <a:pt x="0" y="241998"/>
                </a:lnTo>
                <a:lnTo>
                  <a:pt x="0" y="0"/>
                </a:lnTo>
                <a:lnTo>
                  <a:pt x="23517" y="0"/>
                </a:lnTo>
                <a:lnTo>
                  <a:pt x="23517" y="241998"/>
                </a:lnTo>
                <a:close/>
              </a:path>
            </a:pathLst>
          </a:custGeom>
          <a:solidFill>
            <a:srgbClr val="C79A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5"/>
            <a:ext cx="18288000" cy="10287000"/>
            <a:chOff x="0" y="5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11"/>
              <a:ext cx="2042795" cy="10028555"/>
            </a:xfrm>
            <a:custGeom>
              <a:avLst/>
              <a:gdLst/>
              <a:ahLst/>
              <a:cxnLst/>
              <a:rect l="l" t="t" r="r" b="b"/>
              <a:pathLst>
                <a:path w="2042795" h="10028555">
                  <a:moveTo>
                    <a:pt x="2042185" y="241998"/>
                  </a:moveTo>
                  <a:lnTo>
                    <a:pt x="1630616" y="241998"/>
                  </a:lnTo>
                  <a:lnTo>
                    <a:pt x="1630616" y="0"/>
                  </a:lnTo>
                  <a:lnTo>
                    <a:pt x="1607108" y="0"/>
                  </a:lnTo>
                  <a:lnTo>
                    <a:pt x="1607108" y="3217913"/>
                  </a:lnTo>
                  <a:lnTo>
                    <a:pt x="1207300" y="3217913"/>
                  </a:lnTo>
                  <a:lnTo>
                    <a:pt x="1207300" y="2817990"/>
                  </a:lnTo>
                  <a:lnTo>
                    <a:pt x="1607108" y="2817990"/>
                  </a:lnTo>
                  <a:lnTo>
                    <a:pt x="1607108" y="2794457"/>
                  </a:lnTo>
                  <a:lnTo>
                    <a:pt x="1207300" y="2794457"/>
                  </a:lnTo>
                  <a:lnTo>
                    <a:pt x="1207300" y="2394534"/>
                  </a:lnTo>
                  <a:lnTo>
                    <a:pt x="1607108" y="2394534"/>
                  </a:lnTo>
                  <a:lnTo>
                    <a:pt x="1607108" y="2371013"/>
                  </a:lnTo>
                  <a:lnTo>
                    <a:pt x="1207300" y="2371013"/>
                  </a:lnTo>
                  <a:lnTo>
                    <a:pt x="1207300" y="1971090"/>
                  </a:lnTo>
                  <a:lnTo>
                    <a:pt x="1607108" y="1971090"/>
                  </a:lnTo>
                  <a:lnTo>
                    <a:pt x="1607108" y="1947557"/>
                  </a:lnTo>
                  <a:lnTo>
                    <a:pt x="1207300" y="1947557"/>
                  </a:lnTo>
                  <a:lnTo>
                    <a:pt x="1207300" y="1535874"/>
                  </a:lnTo>
                  <a:lnTo>
                    <a:pt x="1607108" y="1535874"/>
                  </a:lnTo>
                  <a:lnTo>
                    <a:pt x="1607108" y="1512354"/>
                  </a:lnTo>
                  <a:lnTo>
                    <a:pt x="1207300" y="1512354"/>
                  </a:lnTo>
                  <a:lnTo>
                    <a:pt x="1207300" y="1112418"/>
                  </a:lnTo>
                  <a:lnTo>
                    <a:pt x="1607108" y="1112418"/>
                  </a:lnTo>
                  <a:lnTo>
                    <a:pt x="1607108" y="1088898"/>
                  </a:lnTo>
                  <a:lnTo>
                    <a:pt x="1207300" y="1088898"/>
                  </a:lnTo>
                  <a:lnTo>
                    <a:pt x="1207300" y="688975"/>
                  </a:lnTo>
                  <a:lnTo>
                    <a:pt x="1607108" y="688975"/>
                  </a:lnTo>
                  <a:lnTo>
                    <a:pt x="1607108" y="665454"/>
                  </a:lnTo>
                  <a:lnTo>
                    <a:pt x="1207300" y="665454"/>
                  </a:lnTo>
                  <a:lnTo>
                    <a:pt x="1207300" y="265518"/>
                  </a:lnTo>
                  <a:lnTo>
                    <a:pt x="1607108" y="265518"/>
                  </a:lnTo>
                  <a:lnTo>
                    <a:pt x="1607108" y="241998"/>
                  </a:lnTo>
                  <a:lnTo>
                    <a:pt x="1183779" y="241998"/>
                  </a:lnTo>
                  <a:lnTo>
                    <a:pt x="1183779" y="265518"/>
                  </a:lnTo>
                  <a:lnTo>
                    <a:pt x="1183779" y="665454"/>
                  </a:lnTo>
                  <a:lnTo>
                    <a:pt x="1183779" y="3217913"/>
                  </a:lnTo>
                  <a:lnTo>
                    <a:pt x="783971" y="3217913"/>
                  </a:lnTo>
                  <a:lnTo>
                    <a:pt x="783971" y="2817990"/>
                  </a:lnTo>
                  <a:lnTo>
                    <a:pt x="1183779" y="2817990"/>
                  </a:lnTo>
                  <a:lnTo>
                    <a:pt x="1183779" y="2794457"/>
                  </a:lnTo>
                  <a:lnTo>
                    <a:pt x="783971" y="2794457"/>
                  </a:lnTo>
                  <a:lnTo>
                    <a:pt x="783971" y="2394534"/>
                  </a:lnTo>
                  <a:lnTo>
                    <a:pt x="1183779" y="2394534"/>
                  </a:lnTo>
                  <a:lnTo>
                    <a:pt x="1183779" y="2371013"/>
                  </a:lnTo>
                  <a:lnTo>
                    <a:pt x="783971" y="2371013"/>
                  </a:lnTo>
                  <a:lnTo>
                    <a:pt x="783971" y="1971090"/>
                  </a:lnTo>
                  <a:lnTo>
                    <a:pt x="1183779" y="1971090"/>
                  </a:lnTo>
                  <a:lnTo>
                    <a:pt x="1183779" y="1947557"/>
                  </a:lnTo>
                  <a:lnTo>
                    <a:pt x="783971" y="1947557"/>
                  </a:lnTo>
                  <a:lnTo>
                    <a:pt x="783971" y="1535874"/>
                  </a:lnTo>
                  <a:lnTo>
                    <a:pt x="1183779" y="1535874"/>
                  </a:lnTo>
                  <a:lnTo>
                    <a:pt x="1183779" y="1512354"/>
                  </a:lnTo>
                  <a:lnTo>
                    <a:pt x="783971" y="1512354"/>
                  </a:lnTo>
                  <a:lnTo>
                    <a:pt x="783971" y="1112418"/>
                  </a:lnTo>
                  <a:lnTo>
                    <a:pt x="1183779" y="1112418"/>
                  </a:lnTo>
                  <a:lnTo>
                    <a:pt x="1183779" y="1088898"/>
                  </a:lnTo>
                  <a:lnTo>
                    <a:pt x="783971" y="1088898"/>
                  </a:lnTo>
                  <a:lnTo>
                    <a:pt x="783971" y="688975"/>
                  </a:lnTo>
                  <a:lnTo>
                    <a:pt x="1183779" y="688975"/>
                  </a:lnTo>
                  <a:lnTo>
                    <a:pt x="1183779" y="665454"/>
                  </a:lnTo>
                  <a:lnTo>
                    <a:pt x="783971" y="665454"/>
                  </a:lnTo>
                  <a:lnTo>
                    <a:pt x="783971" y="265518"/>
                  </a:lnTo>
                  <a:lnTo>
                    <a:pt x="1183779" y="265518"/>
                  </a:lnTo>
                  <a:lnTo>
                    <a:pt x="1183779" y="241998"/>
                  </a:lnTo>
                  <a:lnTo>
                    <a:pt x="760463" y="241998"/>
                  </a:lnTo>
                  <a:lnTo>
                    <a:pt x="760463" y="265518"/>
                  </a:lnTo>
                  <a:lnTo>
                    <a:pt x="760463" y="665454"/>
                  </a:lnTo>
                  <a:lnTo>
                    <a:pt x="760463" y="3217913"/>
                  </a:lnTo>
                  <a:lnTo>
                    <a:pt x="360654" y="3217913"/>
                  </a:lnTo>
                  <a:lnTo>
                    <a:pt x="360654" y="2817990"/>
                  </a:lnTo>
                  <a:lnTo>
                    <a:pt x="760463" y="2817990"/>
                  </a:lnTo>
                  <a:lnTo>
                    <a:pt x="760463" y="2794457"/>
                  </a:lnTo>
                  <a:lnTo>
                    <a:pt x="360654" y="2794457"/>
                  </a:lnTo>
                  <a:lnTo>
                    <a:pt x="360654" y="2394534"/>
                  </a:lnTo>
                  <a:lnTo>
                    <a:pt x="760463" y="2394534"/>
                  </a:lnTo>
                  <a:lnTo>
                    <a:pt x="760463" y="2371013"/>
                  </a:lnTo>
                  <a:lnTo>
                    <a:pt x="360654" y="2371013"/>
                  </a:lnTo>
                  <a:lnTo>
                    <a:pt x="360654" y="1971090"/>
                  </a:lnTo>
                  <a:lnTo>
                    <a:pt x="760463" y="1971090"/>
                  </a:lnTo>
                  <a:lnTo>
                    <a:pt x="760463" y="1947557"/>
                  </a:lnTo>
                  <a:lnTo>
                    <a:pt x="360654" y="1947557"/>
                  </a:lnTo>
                  <a:lnTo>
                    <a:pt x="360654" y="1535874"/>
                  </a:lnTo>
                  <a:lnTo>
                    <a:pt x="760463" y="1535874"/>
                  </a:lnTo>
                  <a:lnTo>
                    <a:pt x="760463" y="1512354"/>
                  </a:lnTo>
                  <a:lnTo>
                    <a:pt x="360654" y="1512354"/>
                  </a:lnTo>
                  <a:lnTo>
                    <a:pt x="360654" y="1112418"/>
                  </a:lnTo>
                  <a:lnTo>
                    <a:pt x="760463" y="1112418"/>
                  </a:lnTo>
                  <a:lnTo>
                    <a:pt x="760463" y="1088898"/>
                  </a:lnTo>
                  <a:lnTo>
                    <a:pt x="360654" y="1088898"/>
                  </a:lnTo>
                  <a:lnTo>
                    <a:pt x="360654" y="688975"/>
                  </a:lnTo>
                  <a:lnTo>
                    <a:pt x="760463" y="688975"/>
                  </a:lnTo>
                  <a:lnTo>
                    <a:pt x="760463" y="665454"/>
                  </a:lnTo>
                  <a:lnTo>
                    <a:pt x="360654" y="665454"/>
                  </a:lnTo>
                  <a:lnTo>
                    <a:pt x="360654" y="265518"/>
                  </a:lnTo>
                  <a:lnTo>
                    <a:pt x="760463" y="265518"/>
                  </a:lnTo>
                  <a:lnTo>
                    <a:pt x="760463" y="241998"/>
                  </a:lnTo>
                  <a:lnTo>
                    <a:pt x="0" y="241998"/>
                  </a:lnTo>
                  <a:lnTo>
                    <a:pt x="0" y="265518"/>
                  </a:lnTo>
                  <a:lnTo>
                    <a:pt x="337134" y="265518"/>
                  </a:lnTo>
                  <a:lnTo>
                    <a:pt x="337134" y="665454"/>
                  </a:lnTo>
                  <a:lnTo>
                    <a:pt x="0" y="665454"/>
                  </a:lnTo>
                  <a:lnTo>
                    <a:pt x="0" y="688975"/>
                  </a:lnTo>
                  <a:lnTo>
                    <a:pt x="337134" y="688975"/>
                  </a:lnTo>
                  <a:lnTo>
                    <a:pt x="337134" y="1088898"/>
                  </a:lnTo>
                  <a:lnTo>
                    <a:pt x="0" y="1088898"/>
                  </a:lnTo>
                  <a:lnTo>
                    <a:pt x="0" y="1112418"/>
                  </a:lnTo>
                  <a:lnTo>
                    <a:pt x="337134" y="1112418"/>
                  </a:lnTo>
                  <a:lnTo>
                    <a:pt x="337134" y="1512354"/>
                  </a:lnTo>
                  <a:lnTo>
                    <a:pt x="0" y="1512354"/>
                  </a:lnTo>
                  <a:lnTo>
                    <a:pt x="0" y="1535874"/>
                  </a:lnTo>
                  <a:lnTo>
                    <a:pt x="337134" y="1535874"/>
                  </a:lnTo>
                  <a:lnTo>
                    <a:pt x="337134" y="1947557"/>
                  </a:lnTo>
                  <a:lnTo>
                    <a:pt x="0" y="1947557"/>
                  </a:lnTo>
                  <a:lnTo>
                    <a:pt x="0" y="1971090"/>
                  </a:lnTo>
                  <a:lnTo>
                    <a:pt x="337134" y="1971090"/>
                  </a:lnTo>
                  <a:lnTo>
                    <a:pt x="337134" y="2371013"/>
                  </a:lnTo>
                  <a:lnTo>
                    <a:pt x="0" y="2371013"/>
                  </a:lnTo>
                  <a:lnTo>
                    <a:pt x="0" y="2394534"/>
                  </a:lnTo>
                  <a:lnTo>
                    <a:pt x="337134" y="2394534"/>
                  </a:lnTo>
                  <a:lnTo>
                    <a:pt x="337134" y="2794457"/>
                  </a:lnTo>
                  <a:lnTo>
                    <a:pt x="0" y="2794457"/>
                  </a:lnTo>
                  <a:lnTo>
                    <a:pt x="0" y="2817990"/>
                  </a:lnTo>
                  <a:lnTo>
                    <a:pt x="337134" y="2817990"/>
                  </a:lnTo>
                  <a:lnTo>
                    <a:pt x="337134" y="3217913"/>
                  </a:lnTo>
                  <a:lnTo>
                    <a:pt x="0" y="3217913"/>
                  </a:lnTo>
                  <a:lnTo>
                    <a:pt x="0" y="3241433"/>
                  </a:lnTo>
                  <a:lnTo>
                    <a:pt x="337134" y="3241433"/>
                  </a:lnTo>
                  <a:lnTo>
                    <a:pt x="337134" y="3641356"/>
                  </a:lnTo>
                  <a:lnTo>
                    <a:pt x="0" y="3641356"/>
                  </a:lnTo>
                  <a:lnTo>
                    <a:pt x="0" y="3664889"/>
                  </a:lnTo>
                  <a:lnTo>
                    <a:pt x="337134" y="3664889"/>
                  </a:lnTo>
                  <a:lnTo>
                    <a:pt x="337134" y="4076573"/>
                  </a:lnTo>
                  <a:lnTo>
                    <a:pt x="0" y="4076573"/>
                  </a:lnTo>
                  <a:lnTo>
                    <a:pt x="0" y="4100093"/>
                  </a:lnTo>
                  <a:lnTo>
                    <a:pt x="337134" y="4100093"/>
                  </a:lnTo>
                  <a:lnTo>
                    <a:pt x="337134" y="4500016"/>
                  </a:lnTo>
                  <a:lnTo>
                    <a:pt x="0" y="4500016"/>
                  </a:lnTo>
                  <a:lnTo>
                    <a:pt x="0" y="4523549"/>
                  </a:lnTo>
                  <a:lnTo>
                    <a:pt x="337134" y="4523549"/>
                  </a:lnTo>
                  <a:lnTo>
                    <a:pt x="337134" y="4923472"/>
                  </a:lnTo>
                  <a:lnTo>
                    <a:pt x="0" y="4923472"/>
                  </a:lnTo>
                  <a:lnTo>
                    <a:pt x="0" y="4946993"/>
                  </a:lnTo>
                  <a:lnTo>
                    <a:pt x="337134" y="4946993"/>
                  </a:lnTo>
                  <a:lnTo>
                    <a:pt x="337134" y="5346916"/>
                  </a:lnTo>
                  <a:lnTo>
                    <a:pt x="0" y="5346916"/>
                  </a:lnTo>
                  <a:lnTo>
                    <a:pt x="0" y="5370449"/>
                  </a:lnTo>
                  <a:lnTo>
                    <a:pt x="337134" y="5370449"/>
                  </a:lnTo>
                  <a:lnTo>
                    <a:pt x="337134" y="5770372"/>
                  </a:lnTo>
                  <a:lnTo>
                    <a:pt x="0" y="5770372"/>
                  </a:lnTo>
                  <a:lnTo>
                    <a:pt x="0" y="5793892"/>
                  </a:lnTo>
                  <a:lnTo>
                    <a:pt x="337134" y="5793892"/>
                  </a:lnTo>
                  <a:lnTo>
                    <a:pt x="337134" y="6205588"/>
                  </a:lnTo>
                  <a:lnTo>
                    <a:pt x="0" y="6205588"/>
                  </a:lnTo>
                  <a:lnTo>
                    <a:pt x="0" y="6229108"/>
                  </a:lnTo>
                  <a:lnTo>
                    <a:pt x="337134" y="6229108"/>
                  </a:lnTo>
                  <a:lnTo>
                    <a:pt x="337134" y="6629032"/>
                  </a:lnTo>
                  <a:lnTo>
                    <a:pt x="0" y="6629032"/>
                  </a:lnTo>
                  <a:lnTo>
                    <a:pt x="0" y="6652565"/>
                  </a:lnTo>
                  <a:lnTo>
                    <a:pt x="337134" y="6652565"/>
                  </a:lnTo>
                  <a:lnTo>
                    <a:pt x="337134" y="7052488"/>
                  </a:lnTo>
                  <a:lnTo>
                    <a:pt x="0" y="7052488"/>
                  </a:lnTo>
                  <a:lnTo>
                    <a:pt x="0" y="7076008"/>
                  </a:lnTo>
                  <a:lnTo>
                    <a:pt x="337134" y="7076008"/>
                  </a:lnTo>
                  <a:lnTo>
                    <a:pt x="337134" y="7475931"/>
                  </a:lnTo>
                  <a:lnTo>
                    <a:pt x="0" y="7475931"/>
                  </a:lnTo>
                  <a:lnTo>
                    <a:pt x="0" y="7499464"/>
                  </a:lnTo>
                  <a:lnTo>
                    <a:pt x="337134" y="7499464"/>
                  </a:lnTo>
                  <a:lnTo>
                    <a:pt x="337134" y="7899387"/>
                  </a:lnTo>
                  <a:lnTo>
                    <a:pt x="0" y="7899387"/>
                  </a:lnTo>
                  <a:lnTo>
                    <a:pt x="0" y="7922908"/>
                  </a:lnTo>
                  <a:lnTo>
                    <a:pt x="337134" y="7922908"/>
                  </a:lnTo>
                  <a:lnTo>
                    <a:pt x="337134" y="8334591"/>
                  </a:lnTo>
                  <a:lnTo>
                    <a:pt x="0" y="8334591"/>
                  </a:lnTo>
                  <a:lnTo>
                    <a:pt x="0" y="8358124"/>
                  </a:lnTo>
                  <a:lnTo>
                    <a:pt x="337134" y="8358124"/>
                  </a:lnTo>
                  <a:lnTo>
                    <a:pt x="337134" y="8758047"/>
                  </a:lnTo>
                  <a:lnTo>
                    <a:pt x="0" y="8758047"/>
                  </a:lnTo>
                  <a:lnTo>
                    <a:pt x="0" y="8781567"/>
                  </a:lnTo>
                  <a:lnTo>
                    <a:pt x="337134" y="8781567"/>
                  </a:lnTo>
                  <a:lnTo>
                    <a:pt x="337134" y="9181490"/>
                  </a:lnTo>
                  <a:lnTo>
                    <a:pt x="0" y="9181490"/>
                  </a:lnTo>
                  <a:lnTo>
                    <a:pt x="0" y="9205023"/>
                  </a:lnTo>
                  <a:lnTo>
                    <a:pt x="337134" y="9205023"/>
                  </a:lnTo>
                  <a:lnTo>
                    <a:pt x="337134" y="9604946"/>
                  </a:lnTo>
                  <a:lnTo>
                    <a:pt x="0" y="9604946"/>
                  </a:lnTo>
                  <a:lnTo>
                    <a:pt x="0" y="9628467"/>
                  </a:lnTo>
                  <a:lnTo>
                    <a:pt x="337134" y="9628467"/>
                  </a:lnTo>
                  <a:lnTo>
                    <a:pt x="337134" y="10028390"/>
                  </a:lnTo>
                  <a:lnTo>
                    <a:pt x="360654" y="10028390"/>
                  </a:lnTo>
                  <a:lnTo>
                    <a:pt x="360654" y="9628467"/>
                  </a:lnTo>
                  <a:lnTo>
                    <a:pt x="631863" y="9628467"/>
                  </a:lnTo>
                  <a:lnTo>
                    <a:pt x="631863" y="9604946"/>
                  </a:lnTo>
                  <a:lnTo>
                    <a:pt x="360654" y="9604946"/>
                  </a:lnTo>
                  <a:lnTo>
                    <a:pt x="360654" y="9205023"/>
                  </a:lnTo>
                  <a:lnTo>
                    <a:pt x="631863" y="9205023"/>
                  </a:lnTo>
                  <a:lnTo>
                    <a:pt x="631863" y="9181490"/>
                  </a:lnTo>
                  <a:lnTo>
                    <a:pt x="360654" y="9181490"/>
                  </a:lnTo>
                  <a:lnTo>
                    <a:pt x="360654" y="8781567"/>
                  </a:lnTo>
                  <a:lnTo>
                    <a:pt x="631863" y="8781567"/>
                  </a:lnTo>
                  <a:lnTo>
                    <a:pt x="631863" y="8758047"/>
                  </a:lnTo>
                  <a:lnTo>
                    <a:pt x="360654" y="8758047"/>
                  </a:lnTo>
                  <a:lnTo>
                    <a:pt x="360654" y="8358124"/>
                  </a:lnTo>
                  <a:lnTo>
                    <a:pt x="631863" y="8358124"/>
                  </a:lnTo>
                  <a:lnTo>
                    <a:pt x="631863" y="8334591"/>
                  </a:lnTo>
                  <a:lnTo>
                    <a:pt x="360654" y="8334591"/>
                  </a:lnTo>
                  <a:lnTo>
                    <a:pt x="360654" y="7922908"/>
                  </a:lnTo>
                  <a:lnTo>
                    <a:pt x="631863" y="7922908"/>
                  </a:lnTo>
                  <a:lnTo>
                    <a:pt x="631863" y="7899387"/>
                  </a:lnTo>
                  <a:lnTo>
                    <a:pt x="360654" y="7899387"/>
                  </a:lnTo>
                  <a:lnTo>
                    <a:pt x="360654" y="7499464"/>
                  </a:lnTo>
                  <a:lnTo>
                    <a:pt x="631863" y="7499464"/>
                  </a:lnTo>
                  <a:lnTo>
                    <a:pt x="631863" y="7475931"/>
                  </a:lnTo>
                  <a:lnTo>
                    <a:pt x="360654" y="7475931"/>
                  </a:lnTo>
                  <a:lnTo>
                    <a:pt x="360654" y="7076008"/>
                  </a:lnTo>
                  <a:lnTo>
                    <a:pt x="631863" y="7076008"/>
                  </a:lnTo>
                  <a:lnTo>
                    <a:pt x="631863" y="7052488"/>
                  </a:lnTo>
                  <a:lnTo>
                    <a:pt x="360654" y="7052488"/>
                  </a:lnTo>
                  <a:lnTo>
                    <a:pt x="360654" y="6652565"/>
                  </a:lnTo>
                  <a:lnTo>
                    <a:pt x="631863" y="6652565"/>
                  </a:lnTo>
                  <a:lnTo>
                    <a:pt x="631863" y="6629032"/>
                  </a:lnTo>
                  <a:lnTo>
                    <a:pt x="360654" y="6629032"/>
                  </a:lnTo>
                  <a:lnTo>
                    <a:pt x="360654" y="6229108"/>
                  </a:lnTo>
                  <a:lnTo>
                    <a:pt x="631863" y="6229108"/>
                  </a:lnTo>
                  <a:lnTo>
                    <a:pt x="631863" y="6205588"/>
                  </a:lnTo>
                  <a:lnTo>
                    <a:pt x="360654" y="6205588"/>
                  </a:lnTo>
                  <a:lnTo>
                    <a:pt x="360654" y="5793892"/>
                  </a:lnTo>
                  <a:lnTo>
                    <a:pt x="631863" y="5793892"/>
                  </a:lnTo>
                  <a:lnTo>
                    <a:pt x="631863" y="5770372"/>
                  </a:lnTo>
                  <a:lnTo>
                    <a:pt x="360654" y="5770372"/>
                  </a:lnTo>
                  <a:lnTo>
                    <a:pt x="360654" y="5370449"/>
                  </a:lnTo>
                  <a:lnTo>
                    <a:pt x="631863" y="5370449"/>
                  </a:lnTo>
                  <a:lnTo>
                    <a:pt x="631863" y="5346916"/>
                  </a:lnTo>
                  <a:lnTo>
                    <a:pt x="360654" y="5346916"/>
                  </a:lnTo>
                  <a:lnTo>
                    <a:pt x="360654" y="4946993"/>
                  </a:lnTo>
                  <a:lnTo>
                    <a:pt x="631863" y="4946993"/>
                  </a:lnTo>
                  <a:lnTo>
                    <a:pt x="631863" y="4923472"/>
                  </a:lnTo>
                  <a:lnTo>
                    <a:pt x="360654" y="4923472"/>
                  </a:lnTo>
                  <a:lnTo>
                    <a:pt x="360654" y="4523549"/>
                  </a:lnTo>
                  <a:lnTo>
                    <a:pt x="631863" y="4523549"/>
                  </a:lnTo>
                  <a:lnTo>
                    <a:pt x="631863" y="4500016"/>
                  </a:lnTo>
                  <a:lnTo>
                    <a:pt x="360654" y="4500016"/>
                  </a:lnTo>
                  <a:lnTo>
                    <a:pt x="360654" y="4100093"/>
                  </a:lnTo>
                  <a:lnTo>
                    <a:pt x="631863" y="4100093"/>
                  </a:lnTo>
                  <a:lnTo>
                    <a:pt x="631863" y="4076573"/>
                  </a:lnTo>
                  <a:lnTo>
                    <a:pt x="360654" y="4076573"/>
                  </a:lnTo>
                  <a:lnTo>
                    <a:pt x="360654" y="3664889"/>
                  </a:lnTo>
                  <a:lnTo>
                    <a:pt x="631863" y="3664889"/>
                  </a:lnTo>
                  <a:lnTo>
                    <a:pt x="631863" y="3641356"/>
                  </a:lnTo>
                  <a:lnTo>
                    <a:pt x="360654" y="3641356"/>
                  </a:lnTo>
                  <a:lnTo>
                    <a:pt x="360654" y="3241433"/>
                  </a:lnTo>
                  <a:lnTo>
                    <a:pt x="760463" y="3241433"/>
                  </a:lnTo>
                  <a:lnTo>
                    <a:pt x="760463" y="3354946"/>
                  </a:lnTo>
                  <a:lnTo>
                    <a:pt x="783971" y="3354946"/>
                  </a:lnTo>
                  <a:lnTo>
                    <a:pt x="783971" y="3241433"/>
                  </a:lnTo>
                  <a:lnTo>
                    <a:pt x="1183779" y="3241433"/>
                  </a:lnTo>
                  <a:lnTo>
                    <a:pt x="1183779" y="3354946"/>
                  </a:lnTo>
                  <a:lnTo>
                    <a:pt x="1207300" y="3354946"/>
                  </a:lnTo>
                  <a:lnTo>
                    <a:pt x="1207300" y="3241433"/>
                  </a:lnTo>
                  <a:lnTo>
                    <a:pt x="1607108" y="3241433"/>
                  </a:lnTo>
                  <a:lnTo>
                    <a:pt x="1607108" y="3354946"/>
                  </a:lnTo>
                  <a:lnTo>
                    <a:pt x="1630616" y="3354946"/>
                  </a:lnTo>
                  <a:lnTo>
                    <a:pt x="1630616" y="3241433"/>
                  </a:lnTo>
                  <a:lnTo>
                    <a:pt x="2042185" y="3241433"/>
                  </a:lnTo>
                  <a:lnTo>
                    <a:pt x="2042185" y="3217913"/>
                  </a:lnTo>
                  <a:lnTo>
                    <a:pt x="1630616" y="3217913"/>
                  </a:lnTo>
                  <a:lnTo>
                    <a:pt x="1630616" y="2817990"/>
                  </a:lnTo>
                  <a:lnTo>
                    <a:pt x="2042185" y="2817990"/>
                  </a:lnTo>
                  <a:lnTo>
                    <a:pt x="2042185" y="2794457"/>
                  </a:lnTo>
                  <a:lnTo>
                    <a:pt x="1630616" y="2794457"/>
                  </a:lnTo>
                  <a:lnTo>
                    <a:pt x="1630616" y="2394534"/>
                  </a:lnTo>
                  <a:lnTo>
                    <a:pt x="2042185" y="2394534"/>
                  </a:lnTo>
                  <a:lnTo>
                    <a:pt x="2042185" y="2371013"/>
                  </a:lnTo>
                  <a:lnTo>
                    <a:pt x="1630616" y="2371013"/>
                  </a:lnTo>
                  <a:lnTo>
                    <a:pt x="1630616" y="1971090"/>
                  </a:lnTo>
                  <a:lnTo>
                    <a:pt x="2042185" y="1971090"/>
                  </a:lnTo>
                  <a:lnTo>
                    <a:pt x="2042185" y="1947557"/>
                  </a:lnTo>
                  <a:lnTo>
                    <a:pt x="1630616" y="1947557"/>
                  </a:lnTo>
                  <a:lnTo>
                    <a:pt x="1630616" y="1535874"/>
                  </a:lnTo>
                  <a:lnTo>
                    <a:pt x="2042185" y="1535874"/>
                  </a:lnTo>
                  <a:lnTo>
                    <a:pt x="2042185" y="1512354"/>
                  </a:lnTo>
                  <a:lnTo>
                    <a:pt x="1630616" y="1512354"/>
                  </a:lnTo>
                  <a:lnTo>
                    <a:pt x="1630616" y="1112418"/>
                  </a:lnTo>
                  <a:lnTo>
                    <a:pt x="2042185" y="1112418"/>
                  </a:lnTo>
                  <a:lnTo>
                    <a:pt x="2042185" y="1088898"/>
                  </a:lnTo>
                  <a:lnTo>
                    <a:pt x="1630616" y="1088898"/>
                  </a:lnTo>
                  <a:lnTo>
                    <a:pt x="1630616" y="688975"/>
                  </a:lnTo>
                  <a:lnTo>
                    <a:pt x="2042185" y="688975"/>
                  </a:lnTo>
                  <a:lnTo>
                    <a:pt x="2042185" y="665454"/>
                  </a:lnTo>
                  <a:lnTo>
                    <a:pt x="1630616" y="665454"/>
                  </a:lnTo>
                  <a:lnTo>
                    <a:pt x="1630616" y="265518"/>
                  </a:lnTo>
                  <a:lnTo>
                    <a:pt x="2042185" y="265518"/>
                  </a:lnTo>
                  <a:lnTo>
                    <a:pt x="2042185" y="241998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"/>
              <a:ext cx="4170679" cy="10287000"/>
            </a:xfrm>
            <a:custGeom>
              <a:avLst/>
              <a:gdLst/>
              <a:ahLst/>
              <a:cxnLst/>
              <a:rect l="l" t="t" r="r" b="b"/>
              <a:pathLst>
                <a:path w="4170679" h="10287000">
                  <a:moveTo>
                    <a:pt x="2489022" y="10051923"/>
                  </a:moveTo>
                  <a:lnTo>
                    <a:pt x="2465514" y="10051923"/>
                  </a:lnTo>
                  <a:lnTo>
                    <a:pt x="2465514" y="10287000"/>
                  </a:lnTo>
                  <a:lnTo>
                    <a:pt x="2489022" y="10287000"/>
                  </a:lnTo>
                  <a:lnTo>
                    <a:pt x="2489022" y="10051923"/>
                  </a:lnTo>
                  <a:close/>
                </a:path>
                <a:path w="4170679" h="10287000">
                  <a:moveTo>
                    <a:pt x="2489022" y="9783877"/>
                  </a:moveTo>
                  <a:lnTo>
                    <a:pt x="2465514" y="9783877"/>
                  </a:lnTo>
                  <a:lnTo>
                    <a:pt x="2465514" y="10028390"/>
                  </a:lnTo>
                  <a:lnTo>
                    <a:pt x="2489022" y="10028390"/>
                  </a:lnTo>
                  <a:lnTo>
                    <a:pt x="2489022" y="9783877"/>
                  </a:lnTo>
                  <a:close/>
                </a:path>
                <a:path w="4170679" h="10287000">
                  <a:moveTo>
                    <a:pt x="2912351" y="9783877"/>
                  </a:moveTo>
                  <a:lnTo>
                    <a:pt x="2888831" y="9783877"/>
                  </a:lnTo>
                  <a:lnTo>
                    <a:pt x="2888831" y="10028390"/>
                  </a:lnTo>
                  <a:lnTo>
                    <a:pt x="2912351" y="10028390"/>
                  </a:lnTo>
                  <a:lnTo>
                    <a:pt x="2912351" y="9783877"/>
                  </a:lnTo>
                  <a:close/>
                </a:path>
                <a:path w="4170679" h="10287000">
                  <a:moveTo>
                    <a:pt x="3335667" y="9783877"/>
                  </a:moveTo>
                  <a:lnTo>
                    <a:pt x="3312160" y="9783877"/>
                  </a:lnTo>
                  <a:lnTo>
                    <a:pt x="3312160" y="10028390"/>
                  </a:lnTo>
                  <a:lnTo>
                    <a:pt x="3335667" y="10028390"/>
                  </a:lnTo>
                  <a:lnTo>
                    <a:pt x="3335667" y="9783877"/>
                  </a:lnTo>
                  <a:close/>
                </a:path>
                <a:path w="4170679" h="10287000">
                  <a:moveTo>
                    <a:pt x="3758996" y="9783877"/>
                  </a:moveTo>
                  <a:lnTo>
                    <a:pt x="3735476" y="9783877"/>
                  </a:lnTo>
                  <a:lnTo>
                    <a:pt x="3735476" y="10028390"/>
                  </a:lnTo>
                  <a:lnTo>
                    <a:pt x="3758996" y="10028390"/>
                  </a:lnTo>
                  <a:lnTo>
                    <a:pt x="3758996" y="9783877"/>
                  </a:lnTo>
                  <a:close/>
                </a:path>
                <a:path w="4170679" h="10287000">
                  <a:moveTo>
                    <a:pt x="4170553" y="10029025"/>
                  </a:moveTo>
                  <a:lnTo>
                    <a:pt x="2065705" y="10029025"/>
                  </a:lnTo>
                  <a:lnTo>
                    <a:pt x="2065705" y="9783877"/>
                  </a:lnTo>
                  <a:lnTo>
                    <a:pt x="2042185" y="9783877"/>
                  </a:lnTo>
                  <a:lnTo>
                    <a:pt x="2042185" y="10028390"/>
                  </a:lnTo>
                  <a:lnTo>
                    <a:pt x="1630616" y="10028390"/>
                  </a:lnTo>
                  <a:lnTo>
                    <a:pt x="1630616" y="9783877"/>
                  </a:lnTo>
                  <a:lnTo>
                    <a:pt x="1607108" y="9783877"/>
                  </a:lnTo>
                  <a:lnTo>
                    <a:pt x="1607108" y="10028390"/>
                  </a:lnTo>
                  <a:lnTo>
                    <a:pt x="1207300" y="10028390"/>
                  </a:lnTo>
                  <a:lnTo>
                    <a:pt x="1207300" y="9783877"/>
                  </a:lnTo>
                  <a:lnTo>
                    <a:pt x="1183779" y="9783877"/>
                  </a:lnTo>
                  <a:lnTo>
                    <a:pt x="1183779" y="10028390"/>
                  </a:lnTo>
                  <a:lnTo>
                    <a:pt x="783971" y="10028390"/>
                  </a:lnTo>
                  <a:lnTo>
                    <a:pt x="783971" y="9783877"/>
                  </a:lnTo>
                  <a:lnTo>
                    <a:pt x="760463" y="9783877"/>
                  </a:lnTo>
                  <a:lnTo>
                    <a:pt x="760463" y="10028390"/>
                  </a:lnTo>
                  <a:lnTo>
                    <a:pt x="360654" y="10028390"/>
                  </a:lnTo>
                  <a:lnTo>
                    <a:pt x="360654" y="9628467"/>
                  </a:lnTo>
                  <a:lnTo>
                    <a:pt x="337134" y="9628467"/>
                  </a:lnTo>
                  <a:lnTo>
                    <a:pt x="337134" y="10028390"/>
                  </a:lnTo>
                  <a:lnTo>
                    <a:pt x="0" y="10028390"/>
                  </a:lnTo>
                  <a:lnTo>
                    <a:pt x="0" y="10051923"/>
                  </a:lnTo>
                  <a:lnTo>
                    <a:pt x="337134" y="10051923"/>
                  </a:lnTo>
                  <a:lnTo>
                    <a:pt x="337134" y="10287000"/>
                  </a:lnTo>
                  <a:lnTo>
                    <a:pt x="360654" y="10287000"/>
                  </a:lnTo>
                  <a:lnTo>
                    <a:pt x="360654" y="10051923"/>
                  </a:lnTo>
                  <a:lnTo>
                    <a:pt x="760463" y="10051923"/>
                  </a:lnTo>
                  <a:lnTo>
                    <a:pt x="760463" y="10287000"/>
                  </a:lnTo>
                  <a:lnTo>
                    <a:pt x="783971" y="10287000"/>
                  </a:lnTo>
                  <a:lnTo>
                    <a:pt x="783971" y="10051923"/>
                  </a:lnTo>
                  <a:lnTo>
                    <a:pt x="1183779" y="10051923"/>
                  </a:lnTo>
                  <a:lnTo>
                    <a:pt x="1183779" y="10287000"/>
                  </a:lnTo>
                  <a:lnTo>
                    <a:pt x="1207300" y="10287000"/>
                  </a:lnTo>
                  <a:lnTo>
                    <a:pt x="1207300" y="10051923"/>
                  </a:lnTo>
                  <a:lnTo>
                    <a:pt x="1607108" y="10051923"/>
                  </a:lnTo>
                  <a:lnTo>
                    <a:pt x="1607108" y="10287000"/>
                  </a:lnTo>
                  <a:lnTo>
                    <a:pt x="1630616" y="10287000"/>
                  </a:lnTo>
                  <a:lnTo>
                    <a:pt x="1630616" y="10051923"/>
                  </a:lnTo>
                  <a:lnTo>
                    <a:pt x="2042185" y="10051923"/>
                  </a:lnTo>
                  <a:lnTo>
                    <a:pt x="2042185" y="10286873"/>
                  </a:lnTo>
                  <a:lnTo>
                    <a:pt x="2065705" y="10286873"/>
                  </a:lnTo>
                  <a:lnTo>
                    <a:pt x="2065705" y="10051898"/>
                  </a:lnTo>
                  <a:lnTo>
                    <a:pt x="4170553" y="10051898"/>
                  </a:lnTo>
                  <a:lnTo>
                    <a:pt x="4170553" y="10029025"/>
                  </a:lnTo>
                  <a:close/>
                </a:path>
                <a:path w="4170679" h="10287000">
                  <a:moveTo>
                    <a:pt x="4170553" y="1947557"/>
                  </a:moveTo>
                  <a:lnTo>
                    <a:pt x="3758996" y="1947557"/>
                  </a:lnTo>
                  <a:lnTo>
                    <a:pt x="3758996" y="1535874"/>
                  </a:lnTo>
                  <a:lnTo>
                    <a:pt x="3735476" y="1535874"/>
                  </a:lnTo>
                  <a:lnTo>
                    <a:pt x="3735476" y="1947557"/>
                  </a:lnTo>
                  <a:lnTo>
                    <a:pt x="3735476" y="1971687"/>
                  </a:lnTo>
                  <a:lnTo>
                    <a:pt x="3735476" y="2370531"/>
                  </a:lnTo>
                  <a:lnTo>
                    <a:pt x="3335667" y="2370531"/>
                  </a:lnTo>
                  <a:lnTo>
                    <a:pt x="3335667" y="1971687"/>
                  </a:lnTo>
                  <a:lnTo>
                    <a:pt x="3735476" y="1971687"/>
                  </a:lnTo>
                  <a:lnTo>
                    <a:pt x="3735476" y="1947557"/>
                  </a:lnTo>
                  <a:lnTo>
                    <a:pt x="3335667" y="1947557"/>
                  </a:lnTo>
                  <a:lnTo>
                    <a:pt x="3335667" y="1535874"/>
                  </a:lnTo>
                  <a:lnTo>
                    <a:pt x="3312160" y="1535874"/>
                  </a:lnTo>
                  <a:lnTo>
                    <a:pt x="3312160" y="1947557"/>
                  </a:lnTo>
                  <a:lnTo>
                    <a:pt x="3312160" y="1971687"/>
                  </a:lnTo>
                  <a:lnTo>
                    <a:pt x="3312160" y="2370531"/>
                  </a:lnTo>
                  <a:lnTo>
                    <a:pt x="2912351" y="2370531"/>
                  </a:lnTo>
                  <a:lnTo>
                    <a:pt x="2912351" y="1971687"/>
                  </a:lnTo>
                  <a:lnTo>
                    <a:pt x="3312160" y="1971687"/>
                  </a:lnTo>
                  <a:lnTo>
                    <a:pt x="3312160" y="1947557"/>
                  </a:lnTo>
                  <a:lnTo>
                    <a:pt x="2912351" y="1947557"/>
                  </a:lnTo>
                  <a:lnTo>
                    <a:pt x="2912351" y="1535874"/>
                  </a:lnTo>
                  <a:lnTo>
                    <a:pt x="2888831" y="1535874"/>
                  </a:lnTo>
                  <a:lnTo>
                    <a:pt x="2888831" y="1947557"/>
                  </a:lnTo>
                  <a:lnTo>
                    <a:pt x="2888831" y="1971687"/>
                  </a:lnTo>
                  <a:lnTo>
                    <a:pt x="2888831" y="2370531"/>
                  </a:lnTo>
                  <a:lnTo>
                    <a:pt x="2489022" y="2370531"/>
                  </a:lnTo>
                  <a:lnTo>
                    <a:pt x="2489022" y="1971687"/>
                  </a:lnTo>
                  <a:lnTo>
                    <a:pt x="2888831" y="1971687"/>
                  </a:lnTo>
                  <a:lnTo>
                    <a:pt x="2888831" y="1947557"/>
                  </a:lnTo>
                  <a:lnTo>
                    <a:pt x="2489022" y="1947557"/>
                  </a:lnTo>
                  <a:lnTo>
                    <a:pt x="2489022" y="1535874"/>
                  </a:lnTo>
                  <a:lnTo>
                    <a:pt x="2465514" y="1535874"/>
                  </a:lnTo>
                  <a:lnTo>
                    <a:pt x="2465514" y="1947557"/>
                  </a:lnTo>
                  <a:lnTo>
                    <a:pt x="2465514" y="1971687"/>
                  </a:lnTo>
                  <a:lnTo>
                    <a:pt x="2465514" y="2370531"/>
                  </a:lnTo>
                  <a:lnTo>
                    <a:pt x="2065705" y="2370531"/>
                  </a:lnTo>
                  <a:lnTo>
                    <a:pt x="2065705" y="1971687"/>
                  </a:lnTo>
                  <a:lnTo>
                    <a:pt x="2465514" y="1971687"/>
                  </a:lnTo>
                  <a:lnTo>
                    <a:pt x="2465514" y="1947557"/>
                  </a:lnTo>
                  <a:lnTo>
                    <a:pt x="2053945" y="1947557"/>
                  </a:lnTo>
                  <a:lnTo>
                    <a:pt x="2053945" y="1958987"/>
                  </a:lnTo>
                  <a:lnTo>
                    <a:pt x="2042185" y="1958987"/>
                  </a:lnTo>
                  <a:lnTo>
                    <a:pt x="2042185" y="3354946"/>
                  </a:lnTo>
                  <a:lnTo>
                    <a:pt x="2065705" y="3354946"/>
                  </a:lnTo>
                  <a:lnTo>
                    <a:pt x="2065705" y="3241878"/>
                  </a:lnTo>
                  <a:lnTo>
                    <a:pt x="2465514" y="3241878"/>
                  </a:lnTo>
                  <a:lnTo>
                    <a:pt x="2465514" y="3354946"/>
                  </a:lnTo>
                  <a:lnTo>
                    <a:pt x="2489022" y="3354946"/>
                  </a:lnTo>
                  <a:lnTo>
                    <a:pt x="2489022" y="3241878"/>
                  </a:lnTo>
                  <a:lnTo>
                    <a:pt x="2888831" y="3241878"/>
                  </a:lnTo>
                  <a:lnTo>
                    <a:pt x="2888831" y="3354946"/>
                  </a:lnTo>
                  <a:lnTo>
                    <a:pt x="2912351" y="3354946"/>
                  </a:lnTo>
                  <a:lnTo>
                    <a:pt x="2912351" y="3241878"/>
                  </a:lnTo>
                  <a:lnTo>
                    <a:pt x="3312160" y="3241878"/>
                  </a:lnTo>
                  <a:lnTo>
                    <a:pt x="3312160" y="3354946"/>
                  </a:lnTo>
                  <a:lnTo>
                    <a:pt x="3335667" y="3354946"/>
                  </a:lnTo>
                  <a:lnTo>
                    <a:pt x="3335667" y="3241878"/>
                  </a:lnTo>
                  <a:lnTo>
                    <a:pt x="3735476" y="3241878"/>
                  </a:lnTo>
                  <a:lnTo>
                    <a:pt x="3735476" y="3354946"/>
                  </a:lnTo>
                  <a:lnTo>
                    <a:pt x="3758996" y="3354946"/>
                  </a:lnTo>
                  <a:lnTo>
                    <a:pt x="3758996" y="3241878"/>
                  </a:lnTo>
                  <a:lnTo>
                    <a:pt x="4170553" y="3241878"/>
                  </a:lnTo>
                  <a:lnTo>
                    <a:pt x="4170553" y="3217748"/>
                  </a:lnTo>
                  <a:lnTo>
                    <a:pt x="3758996" y="3217748"/>
                  </a:lnTo>
                  <a:lnTo>
                    <a:pt x="3758996" y="2817990"/>
                  </a:lnTo>
                  <a:lnTo>
                    <a:pt x="3735476" y="2817990"/>
                  </a:lnTo>
                  <a:lnTo>
                    <a:pt x="3735476" y="3217748"/>
                  </a:lnTo>
                  <a:lnTo>
                    <a:pt x="3335667" y="3217748"/>
                  </a:lnTo>
                  <a:lnTo>
                    <a:pt x="3335667" y="2817990"/>
                  </a:lnTo>
                  <a:lnTo>
                    <a:pt x="3312160" y="2817990"/>
                  </a:lnTo>
                  <a:lnTo>
                    <a:pt x="3312160" y="3217748"/>
                  </a:lnTo>
                  <a:lnTo>
                    <a:pt x="2912351" y="3217748"/>
                  </a:lnTo>
                  <a:lnTo>
                    <a:pt x="2912351" y="2817990"/>
                  </a:lnTo>
                  <a:lnTo>
                    <a:pt x="2888831" y="2817990"/>
                  </a:lnTo>
                  <a:lnTo>
                    <a:pt x="2888831" y="3217748"/>
                  </a:lnTo>
                  <a:lnTo>
                    <a:pt x="2489022" y="3217748"/>
                  </a:lnTo>
                  <a:lnTo>
                    <a:pt x="2489022" y="2817990"/>
                  </a:lnTo>
                  <a:lnTo>
                    <a:pt x="2465514" y="2817990"/>
                  </a:lnTo>
                  <a:lnTo>
                    <a:pt x="2465514" y="3217748"/>
                  </a:lnTo>
                  <a:lnTo>
                    <a:pt x="2065705" y="3217748"/>
                  </a:lnTo>
                  <a:lnTo>
                    <a:pt x="2065705" y="2817634"/>
                  </a:lnTo>
                  <a:lnTo>
                    <a:pt x="4170553" y="2817634"/>
                  </a:lnTo>
                  <a:lnTo>
                    <a:pt x="4170553" y="2794774"/>
                  </a:lnTo>
                  <a:lnTo>
                    <a:pt x="2065705" y="2794774"/>
                  </a:lnTo>
                  <a:lnTo>
                    <a:pt x="2065705" y="2394661"/>
                  </a:lnTo>
                  <a:lnTo>
                    <a:pt x="2465514" y="2394661"/>
                  </a:lnTo>
                  <a:lnTo>
                    <a:pt x="2465514" y="2794457"/>
                  </a:lnTo>
                  <a:lnTo>
                    <a:pt x="2489022" y="2794457"/>
                  </a:lnTo>
                  <a:lnTo>
                    <a:pt x="2489022" y="2394661"/>
                  </a:lnTo>
                  <a:lnTo>
                    <a:pt x="2888831" y="2394661"/>
                  </a:lnTo>
                  <a:lnTo>
                    <a:pt x="2888831" y="2794457"/>
                  </a:lnTo>
                  <a:lnTo>
                    <a:pt x="2912351" y="2794457"/>
                  </a:lnTo>
                  <a:lnTo>
                    <a:pt x="2912351" y="2394661"/>
                  </a:lnTo>
                  <a:lnTo>
                    <a:pt x="3312160" y="2394661"/>
                  </a:lnTo>
                  <a:lnTo>
                    <a:pt x="3312160" y="2794457"/>
                  </a:lnTo>
                  <a:lnTo>
                    <a:pt x="3335667" y="2794457"/>
                  </a:lnTo>
                  <a:lnTo>
                    <a:pt x="3335667" y="2394661"/>
                  </a:lnTo>
                  <a:lnTo>
                    <a:pt x="3735476" y="2394661"/>
                  </a:lnTo>
                  <a:lnTo>
                    <a:pt x="3735476" y="2794457"/>
                  </a:lnTo>
                  <a:lnTo>
                    <a:pt x="3758996" y="2794457"/>
                  </a:lnTo>
                  <a:lnTo>
                    <a:pt x="3758996" y="2394661"/>
                  </a:lnTo>
                  <a:lnTo>
                    <a:pt x="4170553" y="2394661"/>
                  </a:lnTo>
                  <a:lnTo>
                    <a:pt x="4170553" y="2370531"/>
                  </a:lnTo>
                  <a:lnTo>
                    <a:pt x="3758996" y="2370531"/>
                  </a:lnTo>
                  <a:lnTo>
                    <a:pt x="3758996" y="1971687"/>
                  </a:lnTo>
                  <a:lnTo>
                    <a:pt x="4170553" y="1971687"/>
                  </a:lnTo>
                  <a:lnTo>
                    <a:pt x="4170553" y="1958987"/>
                  </a:lnTo>
                  <a:lnTo>
                    <a:pt x="4170553" y="1947557"/>
                  </a:lnTo>
                  <a:close/>
                </a:path>
                <a:path w="4170679" h="10287000">
                  <a:moveTo>
                    <a:pt x="4170553" y="241515"/>
                  </a:moveTo>
                  <a:lnTo>
                    <a:pt x="3758996" y="241515"/>
                  </a:lnTo>
                  <a:lnTo>
                    <a:pt x="3758996" y="0"/>
                  </a:lnTo>
                  <a:lnTo>
                    <a:pt x="3735476" y="0"/>
                  </a:lnTo>
                  <a:lnTo>
                    <a:pt x="3735476" y="241515"/>
                  </a:lnTo>
                  <a:lnTo>
                    <a:pt x="3335667" y="241515"/>
                  </a:lnTo>
                  <a:lnTo>
                    <a:pt x="3335667" y="0"/>
                  </a:lnTo>
                  <a:lnTo>
                    <a:pt x="3312160" y="0"/>
                  </a:lnTo>
                  <a:lnTo>
                    <a:pt x="3312160" y="241515"/>
                  </a:lnTo>
                  <a:lnTo>
                    <a:pt x="2912351" y="241515"/>
                  </a:lnTo>
                  <a:lnTo>
                    <a:pt x="2912351" y="0"/>
                  </a:lnTo>
                  <a:lnTo>
                    <a:pt x="2888831" y="0"/>
                  </a:lnTo>
                  <a:lnTo>
                    <a:pt x="2888831" y="241515"/>
                  </a:lnTo>
                  <a:lnTo>
                    <a:pt x="2489022" y="241515"/>
                  </a:lnTo>
                  <a:lnTo>
                    <a:pt x="2489022" y="0"/>
                  </a:lnTo>
                  <a:lnTo>
                    <a:pt x="2465514" y="0"/>
                  </a:lnTo>
                  <a:lnTo>
                    <a:pt x="2465514" y="241515"/>
                  </a:lnTo>
                  <a:lnTo>
                    <a:pt x="2065705" y="241515"/>
                  </a:lnTo>
                  <a:lnTo>
                    <a:pt x="2065705" y="190"/>
                  </a:lnTo>
                  <a:lnTo>
                    <a:pt x="2042185" y="190"/>
                  </a:lnTo>
                  <a:lnTo>
                    <a:pt x="2042185" y="1947392"/>
                  </a:lnTo>
                  <a:lnTo>
                    <a:pt x="2065705" y="1947392"/>
                  </a:lnTo>
                  <a:lnTo>
                    <a:pt x="2065705" y="1535849"/>
                  </a:lnTo>
                  <a:lnTo>
                    <a:pt x="4170553" y="1535849"/>
                  </a:lnTo>
                  <a:lnTo>
                    <a:pt x="4170553" y="1512989"/>
                  </a:lnTo>
                  <a:lnTo>
                    <a:pt x="2065705" y="1512989"/>
                  </a:lnTo>
                  <a:lnTo>
                    <a:pt x="2065705" y="1112875"/>
                  </a:lnTo>
                  <a:lnTo>
                    <a:pt x="2465514" y="1112875"/>
                  </a:lnTo>
                  <a:lnTo>
                    <a:pt x="2465514" y="1512354"/>
                  </a:lnTo>
                  <a:lnTo>
                    <a:pt x="2489022" y="1512354"/>
                  </a:lnTo>
                  <a:lnTo>
                    <a:pt x="2489022" y="1112875"/>
                  </a:lnTo>
                  <a:lnTo>
                    <a:pt x="2888831" y="1112875"/>
                  </a:lnTo>
                  <a:lnTo>
                    <a:pt x="2888831" y="1512354"/>
                  </a:lnTo>
                  <a:lnTo>
                    <a:pt x="2912351" y="1512354"/>
                  </a:lnTo>
                  <a:lnTo>
                    <a:pt x="2912351" y="1112875"/>
                  </a:lnTo>
                  <a:lnTo>
                    <a:pt x="3312160" y="1112875"/>
                  </a:lnTo>
                  <a:lnTo>
                    <a:pt x="3312160" y="1512354"/>
                  </a:lnTo>
                  <a:lnTo>
                    <a:pt x="3335667" y="1512354"/>
                  </a:lnTo>
                  <a:lnTo>
                    <a:pt x="3335667" y="1112875"/>
                  </a:lnTo>
                  <a:lnTo>
                    <a:pt x="3735476" y="1112875"/>
                  </a:lnTo>
                  <a:lnTo>
                    <a:pt x="3735476" y="1512354"/>
                  </a:lnTo>
                  <a:lnTo>
                    <a:pt x="3758996" y="1512354"/>
                  </a:lnTo>
                  <a:lnTo>
                    <a:pt x="3758996" y="1112875"/>
                  </a:lnTo>
                  <a:lnTo>
                    <a:pt x="4170553" y="1112875"/>
                  </a:lnTo>
                  <a:lnTo>
                    <a:pt x="4170553" y="1088732"/>
                  </a:lnTo>
                  <a:lnTo>
                    <a:pt x="3758996" y="1088732"/>
                  </a:lnTo>
                  <a:lnTo>
                    <a:pt x="3758996" y="688975"/>
                  </a:lnTo>
                  <a:lnTo>
                    <a:pt x="3735476" y="688975"/>
                  </a:lnTo>
                  <a:lnTo>
                    <a:pt x="3735476" y="1088732"/>
                  </a:lnTo>
                  <a:lnTo>
                    <a:pt x="3335667" y="1088732"/>
                  </a:lnTo>
                  <a:lnTo>
                    <a:pt x="3335667" y="688975"/>
                  </a:lnTo>
                  <a:lnTo>
                    <a:pt x="3312160" y="688975"/>
                  </a:lnTo>
                  <a:lnTo>
                    <a:pt x="3312160" y="1088732"/>
                  </a:lnTo>
                  <a:lnTo>
                    <a:pt x="2912351" y="1088732"/>
                  </a:lnTo>
                  <a:lnTo>
                    <a:pt x="2912351" y="688975"/>
                  </a:lnTo>
                  <a:lnTo>
                    <a:pt x="2888831" y="688975"/>
                  </a:lnTo>
                  <a:lnTo>
                    <a:pt x="2888831" y="1088732"/>
                  </a:lnTo>
                  <a:lnTo>
                    <a:pt x="2489022" y="1088732"/>
                  </a:lnTo>
                  <a:lnTo>
                    <a:pt x="2489022" y="688975"/>
                  </a:lnTo>
                  <a:lnTo>
                    <a:pt x="2465514" y="688975"/>
                  </a:lnTo>
                  <a:lnTo>
                    <a:pt x="2465514" y="1088732"/>
                  </a:lnTo>
                  <a:lnTo>
                    <a:pt x="2065705" y="1088732"/>
                  </a:lnTo>
                  <a:lnTo>
                    <a:pt x="2065705" y="688632"/>
                  </a:lnTo>
                  <a:lnTo>
                    <a:pt x="4170553" y="688632"/>
                  </a:lnTo>
                  <a:lnTo>
                    <a:pt x="4170553" y="665759"/>
                  </a:lnTo>
                  <a:lnTo>
                    <a:pt x="2065705" y="665759"/>
                  </a:lnTo>
                  <a:lnTo>
                    <a:pt x="2065705" y="265658"/>
                  </a:lnTo>
                  <a:lnTo>
                    <a:pt x="2465514" y="265658"/>
                  </a:lnTo>
                  <a:lnTo>
                    <a:pt x="2465514" y="665454"/>
                  </a:lnTo>
                  <a:lnTo>
                    <a:pt x="2489022" y="665454"/>
                  </a:lnTo>
                  <a:lnTo>
                    <a:pt x="2489022" y="265658"/>
                  </a:lnTo>
                  <a:lnTo>
                    <a:pt x="2888831" y="265658"/>
                  </a:lnTo>
                  <a:lnTo>
                    <a:pt x="2888831" y="665454"/>
                  </a:lnTo>
                  <a:lnTo>
                    <a:pt x="2912351" y="665454"/>
                  </a:lnTo>
                  <a:lnTo>
                    <a:pt x="2912351" y="265658"/>
                  </a:lnTo>
                  <a:lnTo>
                    <a:pt x="3312160" y="265658"/>
                  </a:lnTo>
                  <a:lnTo>
                    <a:pt x="3312160" y="665454"/>
                  </a:lnTo>
                  <a:lnTo>
                    <a:pt x="3335667" y="665454"/>
                  </a:lnTo>
                  <a:lnTo>
                    <a:pt x="3335667" y="265658"/>
                  </a:lnTo>
                  <a:lnTo>
                    <a:pt x="3735476" y="265658"/>
                  </a:lnTo>
                  <a:lnTo>
                    <a:pt x="3735476" y="665454"/>
                  </a:lnTo>
                  <a:lnTo>
                    <a:pt x="3758996" y="665454"/>
                  </a:lnTo>
                  <a:lnTo>
                    <a:pt x="3758996" y="265658"/>
                  </a:lnTo>
                  <a:lnTo>
                    <a:pt x="4170553" y="265658"/>
                  </a:lnTo>
                  <a:lnTo>
                    <a:pt x="4170553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65514" y="11"/>
              <a:ext cx="5962015" cy="10287000"/>
            </a:xfrm>
            <a:custGeom>
              <a:avLst/>
              <a:gdLst/>
              <a:ahLst/>
              <a:cxnLst/>
              <a:rect l="l" t="t" r="r" b="b"/>
              <a:pathLst>
                <a:path w="5962015" h="10287000">
                  <a:moveTo>
                    <a:pt x="23507" y="10051923"/>
                  </a:moveTo>
                  <a:lnTo>
                    <a:pt x="0" y="10051923"/>
                  </a:lnTo>
                  <a:lnTo>
                    <a:pt x="0" y="10287000"/>
                  </a:lnTo>
                  <a:lnTo>
                    <a:pt x="23507" y="10287000"/>
                  </a:lnTo>
                  <a:lnTo>
                    <a:pt x="23507" y="10051923"/>
                  </a:lnTo>
                  <a:close/>
                </a:path>
                <a:path w="5962015" h="10287000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00"/>
                  </a:lnTo>
                  <a:lnTo>
                    <a:pt x="446836" y="10287000"/>
                  </a:lnTo>
                  <a:lnTo>
                    <a:pt x="446836" y="10051923"/>
                  </a:lnTo>
                  <a:close/>
                </a:path>
                <a:path w="5962015" h="10287000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00"/>
                  </a:lnTo>
                  <a:lnTo>
                    <a:pt x="870153" y="10287000"/>
                  </a:lnTo>
                  <a:lnTo>
                    <a:pt x="870153" y="10051923"/>
                  </a:lnTo>
                  <a:close/>
                </a:path>
                <a:path w="5962015" h="10287000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00"/>
                  </a:lnTo>
                  <a:lnTo>
                    <a:pt x="1293482" y="10287000"/>
                  </a:lnTo>
                  <a:lnTo>
                    <a:pt x="1293482" y="10051923"/>
                  </a:lnTo>
                  <a:close/>
                </a:path>
                <a:path w="5962015" h="10287000">
                  <a:moveTo>
                    <a:pt x="2151888" y="10051923"/>
                  </a:moveTo>
                  <a:lnTo>
                    <a:pt x="2128367" y="10051923"/>
                  </a:lnTo>
                  <a:lnTo>
                    <a:pt x="2128367" y="10287000"/>
                  </a:lnTo>
                  <a:lnTo>
                    <a:pt x="2151888" y="10287000"/>
                  </a:lnTo>
                  <a:lnTo>
                    <a:pt x="2151888" y="10051923"/>
                  </a:lnTo>
                  <a:close/>
                </a:path>
                <a:path w="5962015" h="10287000">
                  <a:moveTo>
                    <a:pt x="2151888" y="9783877"/>
                  </a:moveTo>
                  <a:lnTo>
                    <a:pt x="2128367" y="9783877"/>
                  </a:lnTo>
                  <a:lnTo>
                    <a:pt x="2128367" y="10028390"/>
                  </a:lnTo>
                  <a:lnTo>
                    <a:pt x="2151888" y="10028390"/>
                  </a:lnTo>
                  <a:lnTo>
                    <a:pt x="2151888" y="9783877"/>
                  </a:lnTo>
                  <a:close/>
                </a:path>
                <a:path w="5962015" h="10287000">
                  <a:moveTo>
                    <a:pt x="2575204" y="10051923"/>
                  </a:moveTo>
                  <a:lnTo>
                    <a:pt x="2551684" y="10051923"/>
                  </a:lnTo>
                  <a:lnTo>
                    <a:pt x="2551684" y="10287000"/>
                  </a:lnTo>
                  <a:lnTo>
                    <a:pt x="2575204" y="10287000"/>
                  </a:lnTo>
                  <a:lnTo>
                    <a:pt x="2575204" y="10051923"/>
                  </a:lnTo>
                  <a:close/>
                </a:path>
                <a:path w="5962015" h="10287000">
                  <a:moveTo>
                    <a:pt x="2575204" y="9783877"/>
                  </a:moveTo>
                  <a:lnTo>
                    <a:pt x="2551684" y="9783877"/>
                  </a:lnTo>
                  <a:lnTo>
                    <a:pt x="2551684" y="10028390"/>
                  </a:lnTo>
                  <a:lnTo>
                    <a:pt x="2575204" y="10028390"/>
                  </a:lnTo>
                  <a:lnTo>
                    <a:pt x="2575204" y="9783877"/>
                  </a:lnTo>
                  <a:close/>
                </a:path>
                <a:path w="5962015" h="10287000">
                  <a:moveTo>
                    <a:pt x="2998533" y="10051923"/>
                  </a:moveTo>
                  <a:lnTo>
                    <a:pt x="2975013" y="10051923"/>
                  </a:lnTo>
                  <a:lnTo>
                    <a:pt x="2975013" y="10287000"/>
                  </a:lnTo>
                  <a:lnTo>
                    <a:pt x="2998533" y="10287000"/>
                  </a:lnTo>
                  <a:lnTo>
                    <a:pt x="2998533" y="10051923"/>
                  </a:lnTo>
                  <a:close/>
                </a:path>
                <a:path w="5962015" h="10287000">
                  <a:moveTo>
                    <a:pt x="2998533" y="9783877"/>
                  </a:moveTo>
                  <a:lnTo>
                    <a:pt x="2975013" y="9783877"/>
                  </a:lnTo>
                  <a:lnTo>
                    <a:pt x="2975013" y="10028390"/>
                  </a:lnTo>
                  <a:lnTo>
                    <a:pt x="2998533" y="10028390"/>
                  </a:lnTo>
                  <a:lnTo>
                    <a:pt x="2998533" y="9783877"/>
                  </a:lnTo>
                  <a:close/>
                </a:path>
                <a:path w="5962015" h="10287000">
                  <a:moveTo>
                    <a:pt x="3421850" y="10051923"/>
                  </a:moveTo>
                  <a:lnTo>
                    <a:pt x="3398329" y="10051923"/>
                  </a:lnTo>
                  <a:lnTo>
                    <a:pt x="3398329" y="10287000"/>
                  </a:lnTo>
                  <a:lnTo>
                    <a:pt x="3421850" y="10287000"/>
                  </a:lnTo>
                  <a:lnTo>
                    <a:pt x="3421850" y="10051923"/>
                  </a:lnTo>
                  <a:close/>
                </a:path>
                <a:path w="5962015" h="10287000">
                  <a:moveTo>
                    <a:pt x="3421850" y="9783877"/>
                  </a:moveTo>
                  <a:lnTo>
                    <a:pt x="3398329" y="9783877"/>
                  </a:lnTo>
                  <a:lnTo>
                    <a:pt x="3398329" y="10028390"/>
                  </a:lnTo>
                  <a:lnTo>
                    <a:pt x="3421850" y="10028390"/>
                  </a:lnTo>
                  <a:lnTo>
                    <a:pt x="3421850" y="9783877"/>
                  </a:lnTo>
                  <a:close/>
                </a:path>
                <a:path w="5962015" h="10287000">
                  <a:moveTo>
                    <a:pt x="3833418" y="10029025"/>
                  </a:moveTo>
                  <a:lnTo>
                    <a:pt x="1728558" y="10029025"/>
                  </a:lnTo>
                  <a:lnTo>
                    <a:pt x="1728558" y="9783877"/>
                  </a:lnTo>
                  <a:lnTo>
                    <a:pt x="1705051" y="9783877"/>
                  </a:lnTo>
                  <a:lnTo>
                    <a:pt x="1705051" y="10029025"/>
                  </a:lnTo>
                  <a:lnTo>
                    <a:pt x="1705051" y="10051898"/>
                  </a:lnTo>
                  <a:lnTo>
                    <a:pt x="1705051" y="10286873"/>
                  </a:lnTo>
                  <a:lnTo>
                    <a:pt x="1728558" y="10286873"/>
                  </a:lnTo>
                  <a:lnTo>
                    <a:pt x="1728558" y="10051898"/>
                  </a:lnTo>
                  <a:lnTo>
                    <a:pt x="3833418" y="10051898"/>
                  </a:lnTo>
                  <a:lnTo>
                    <a:pt x="3833418" y="10029025"/>
                  </a:lnTo>
                  <a:close/>
                </a:path>
                <a:path w="5962015" h="10287000">
                  <a:moveTo>
                    <a:pt x="3833418" y="1947557"/>
                  </a:moveTo>
                  <a:lnTo>
                    <a:pt x="3421850" y="1947557"/>
                  </a:lnTo>
                  <a:lnTo>
                    <a:pt x="3421850" y="1535874"/>
                  </a:lnTo>
                  <a:lnTo>
                    <a:pt x="3398329" y="1535874"/>
                  </a:lnTo>
                  <a:lnTo>
                    <a:pt x="3398329" y="1947557"/>
                  </a:lnTo>
                  <a:lnTo>
                    <a:pt x="3398329" y="1971687"/>
                  </a:lnTo>
                  <a:lnTo>
                    <a:pt x="3398329" y="2370531"/>
                  </a:lnTo>
                  <a:lnTo>
                    <a:pt x="2998533" y="2370531"/>
                  </a:lnTo>
                  <a:lnTo>
                    <a:pt x="2998533" y="1971687"/>
                  </a:lnTo>
                  <a:lnTo>
                    <a:pt x="3398329" y="1971687"/>
                  </a:lnTo>
                  <a:lnTo>
                    <a:pt x="3398329" y="1947557"/>
                  </a:lnTo>
                  <a:lnTo>
                    <a:pt x="2998533" y="1947557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57"/>
                  </a:lnTo>
                  <a:lnTo>
                    <a:pt x="2975013" y="1971687"/>
                  </a:lnTo>
                  <a:lnTo>
                    <a:pt x="2975013" y="2370531"/>
                  </a:lnTo>
                  <a:lnTo>
                    <a:pt x="2575204" y="2370531"/>
                  </a:lnTo>
                  <a:lnTo>
                    <a:pt x="2575204" y="1971687"/>
                  </a:lnTo>
                  <a:lnTo>
                    <a:pt x="2975013" y="1971687"/>
                  </a:lnTo>
                  <a:lnTo>
                    <a:pt x="2975013" y="1947557"/>
                  </a:lnTo>
                  <a:lnTo>
                    <a:pt x="2575204" y="1947557"/>
                  </a:lnTo>
                  <a:lnTo>
                    <a:pt x="2575204" y="1535874"/>
                  </a:lnTo>
                  <a:lnTo>
                    <a:pt x="2551684" y="1535874"/>
                  </a:lnTo>
                  <a:lnTo>
                    <a:pt x="2551684" y="1947557"/>
                  </a:lnTo>
                  <a:lnTo>
                    <a:pt x="2551684" y="1971687"/>
                  </a:lnTo>
                  <a:lnTo>
                    <a:pt x="2551684" y="2370531"/>
                  </a:lnTo>
                  <a:lnTo>
                    <a:pt x="2151888" y="2370531"/>
                  </a:lnTo>
                  <a:lnTo>
                    <a:pt x="2151888" y="1971687"/>
                  </a:lnTo>
                  <a:lnTo>
                    <a:pt x="2551684" y="1971687"/>
                  </a:lnTo>
                  <a:lnTo>
                    <a:pt x="2551684" y="1947557"/>
                  </a:lnTo>
                  <a:lnTo>
                    <a:pt x="2151888" y="1947557"/>
                  </a:lnTo>
                  <a:lnTo>
                    <a:pt x="2151888" y="1535874"/>
                  </a:lnTo>
                  <a:lnTo>
                    <a:pt x="2128367" y="1535874"/>
                  </a:lnTo>
                  <a:lnTo>
                    <a:pt x="2128367" y="1947557"/>
                  </a:lnTo>
                  <a:lnTo>
                    <a:pt x="2128367" y="1971687"/>
                  </a:lnTo>
                  <a:lnTo>
                    <a:pt x="2128367" y="2370531"/>
                  </a:lnTo>
                  <a:lnTo>
                    <a:pt x="1728558" y="2370531"/>
                  </a:lnTo>
                  <a:lnTo>
                    <a:pt x="1728558" y="1971687"/>
                  </a:lnTo>
                  <a:lnTo>
                    <a:pt x="2128367" y="1971687"/>
                  </a:lnTo>
                  <a:lnTo>
                    <a:pt x="2128367" y="1947557"/>
                  </a:lnTo>
                  <a:lnTo>
                    <a:pt x="1716798" y="1947557"/>
                  </a:lnTo>
                  <a:lnTo>
                    <a:pt x="1716798" y="1958987"/>
                  </a:lnTo>
                  <a:lnTo>
                    <a:pt x="1705038" y="1958987"/>
                  </a:lnTo>
                  <a:lnTo>
                    <a:pt x="1705038" y="3354946"/>
                  </a:lnTo>
                  <a:lnTo>
                    <a:pt x="1728558" y="3354946"/>
                  </a:lnTo>
                  <a:lnTo>
                    <a:pt x="1728558" y="3241878"/>
                  </a:lnTo>
                  <a:lnTo>
                    <a:pt x="2128367" y="3241878"/>
                  </a:lnTo>
                  <a:lnTo>
                    <a:pt x="2128367" y="3354946"/>
                  </a:lnTo>
                  <a:lnTo>
                    <a:pt x="2151888" y="3354946"/>
                  </a:lnTo>
                  <a:lnTo>
                    <a:pt x="2151888" y="3241878"/>
                  </a:lnTo>
                  <a:lnTo>
                    <a:pt x="2551684" y="3241878"/>
                  </a:lnTo>
                  <a:lnTo>
                    <a:pt x="2551684" y="3354946"/>
                  </a:lnTo>
                  <a:lnTo>
                    <a:pt x="2575204" y="3354946"/>
                  </a:lnTo>
                  <a:lnTo>
                    <a:pt x="2575204" y="3241878"/>
                  </a:lnTo>
                  <a:lnTo>
                    <a:pt x="2975013" y="3241878"/>
                  </a:lnTo>
                  <a:lnTo>
                    <a:pt x="2975013" y="3354946"/>
                  </a:lnTo>
                  <a:lnTo>
                    <a:pt x="2998533" y="3354946"/>
                  </a:lnTo>
                  <a:lnTo>
                    <a:pt x="2998533" y="3241878"/>
                  </a:lnTo>
                  <a:lnTo>
                    <a:pt x="3398329" y="3241878"/>
                  </a:lnTo>
                  <a:lnTo>
                    <a:pt x="3398329" y="3354946"/>
                  </a:lnTo>
                  <a:lnTo>
                    <a:pt x="3421850" y="3354946"/>
                  </a:lnTo>
                  <a:lnTo>
                    <a:pt x="3421850" y="3241878"/>
                  </a:lnTo>
                  <a:lnTo>
                    <a:pt x="3833418" y="3241878"/>
                  </a:lnTo>
                  <a:lnTo>
                    <a:pt x="3833418" y="3217748"/>
                  </a:lnTo>
                  <a:lnTo>
                    <a:pt x="3421850" y="3217748"/>
                  </a:lnTo>
                  <a:lnTo>
                    <a:pt x="3421850" y="2817990"/>
                  </a:lnTo>
                  <a:lnTo>
                    <a:pt x="3398329" y="2817990"/>
                  </a:lnTo>
                  <a:lnTo>
                    <a:pt x="3398329" y="3217748"/>
                  </a:lnTo>
                  <a:lnTo>
                    <a:pt x="2998533" y="3217748"/>
                  </a:lnTo>
                  <a:lnTo>
                    <a:pt x="2998533" y="2817990"/>
                  </a:lnTo>
                  <a:lnTo>
                    <a:pt x="2975013" y="2817990"/>
                  </a:lnTo>
                  <a:lnTo>
                    <a:pt x="2975013" y="3217748"/>
                  </a:lnTo>
                  <a:lnTo>
                    <a:pt x="2575204" y="3217748"/>
                  </a:lnTo>
                  <a:lnTo>
                    <a:pt x="2575204" y="2817990"/>
                  </a:lnTo>
                  <a:lnTo>
                    <a:pt x="2551684" y="2817990"/>
                  </a:lnTo>
                  <a:lnTo>
                    <a:pt x="2551684" y="3217748"/>
                  </a:lnTo>
                  <a:lnTo>
                    <a:pt x="2151888" y="3217748"/>
                  </a:lnTo>
                  <a:lnTo>
                    <a:pt x="2151888" y="2817990"/>
                  </a:lnTo>
                  <a:lnTo>
                    <a:pt x="2128367" y="2817990"/>
                  </a:lnTo>
                  <a:lnTo>
                    <a:pt x="2128367" y="3217748"/>
                  </a:lnTo>
                  <a:lnTo>
                    <a:pt x="1728558" y="3217748"/>
                  </a:lnTo>
                  <a:lnTo>
                    <a:pt x="1728558" y="2817634"/>
                  </a:lnTo>
                  <a:lnTo>
                    <a:pt x="3833418" y="2817634"/>
                  </a:lnTo>
                  <a:lnTo>
                    <a:pt x="3833418" y="2794774"/>
                  </a:lnTo>
                  <a:lnTo>
                    <a:pt x="1728558" y="2794774"/>
                  </a:lnTo>
                  <a:lnTo>
                    <a:pt x="1728558" y="2394661"/>
                  </a:lnTo>
                  <a:lnTo>
                    <a:pt x="2128367" y="2394661"/>
                  </a:lnTo>
                  <a:lnTo>
                    <a:pt x="2128367" y="2794457"/>
                  </a:lnTo>
                  <a:lnTo>
                    <a:pt x="2151888" y="2794457"/>
                  </a:lnTo>
                  <a:lnTo>
                    <a:pt x="2151888" y="2394661"/>
                  </a:lnTo>
                  <a:lnTo>
                    <a:pt x="2551684" y="2394661"/>
                  </a:lnTo>
                  <a:lnTo>
                    <a:pt x="2551684" y="2794457"/>
                  </a:lnTo>
                  <a:lnTo>
                    <a:pt x="2575204" y="2794457"/>
                  </a:lnTo>
                  <a:lnTo>
                    <a:pt x="2575204" y="2394661"/>
                  </a:lnTo>
                  <a:lnTo>
                    <a:pt x="2975013" y="2394661"/>
                  </a:lnTo>
                  <a:lnTo>
                    <a:pt x="2975013" y="2794457"/>
                  </a:lnTo>
                  <a:lnTo>
                    <a:pt x="2998533" y="2794457"/>
                  </a:lnTo>
                  <a:lnTo>
                    <a:pt x="2998533" y="2394661"/>
                  </a:lnTo>
                  <a:lnTo>
                    <a:pt x="3398329" y="2394661"/>
                  </a:lnTo>
                  <a:lnTo>
                    <a:pt x="3398329" y="2794457"/>
                  </a:lnTo>
                  <a:lnTo>
                    <a:pt x="3421850" y="2794457"/>
                  </a:lnTo>
                  <a:lnTo>
                    <a:pt x="3421850" y="2394661"/>
                  </a:lnTo>
                  <a:lnTo>
                    <a:pt x="3833418" y="2394661"/>
                  </a:lnTo>
                  <a:lnTo>
                    <a:pt x="3833418" y="2370531"/>
                  </a:lnTo>
                  <a:lnTo>
                    <a:pt x="3421850" y="2370531"/>
                  </a:lnTo>
                  <a:lnTo>
                    <a:pt x="3421850" y="1971687"/>
                  </a:lnTo>
                  <a:lnTo>
                    <a:pt x="3833418" y="1971687"/>
                  </a:lnTo>
                  <a:lnTo>
                    <a:pt x="3833418" y="1958987"/>
                  </a:lnTo>
                  <a:lnTo>
                    <a:pt x="3833418" y="1947557"/>
                  </a:lnTo>
                  <a:close/>
                </a:path>
                <a:path w="5962015" h="10287000">
                  <a:moveTo>
                    <a:pt x="5961786" y="241515"/>
                  </a:moveTo>
                  <a:lnTo>
                    <a:pt x="3856939" y="241515"/>
                  </a:lnTo>
                  <a:lnTo>
                    <a:pt x="3856939" y="190"/>
                  </a:lnTo>
                  <a:lnTo>
                    <a:pt x="3833418" y="190"/>
                  </a:lnTo>
                  <a:lnTo>
                    <a:pt x="3833418" y="241515"/>
                  </a:lnTo>
                  <a:lnTo>
                    <a:pt x="3421850" y="241515"/>
                  </a:lnTo>
                  <a:lnTo>
                    <a:pt x="3421850" y="0"/>
                  </a:lnTo>
                  <a:lnTo>
                    <a:pt x="3398329" y="0"/>
                  </a:lnTo>
                  <a:lnTo>
                    <a:pt x="3398329" y="241515"/>
                  </a:lnTo>
                  <a:lnTo>
                    <a:pt x="2998533" y="241515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15"/>
                  </a:lnTo>
                  <a:lnTo>
                    <a:pt x="2575204" y="241515"/>
                  </a:lnTo>
                  <a:lnTo>
                    <a:pt x="2575204" y="0"/>
                  </a:lnTo>
                  <a:lnTo>
                    <a:pt x="2551684" y="0"/>
                  </a:lnTo>
                  <a:lnTo>
                    <a:pt x="2551684" y="241515"/>
                  </a:lnTo>
                  <a:lnTo>
                    <a:pt x="2151888" y="241515"/>
                  </a:lnTo>
                  <a:lnTo>
                    <a:pt x="2151888" y="0"/>
                  </a:lnTo>
                  <a:lnTo>
                    <a:pt x="2128367" y="0"/>
                  </a:lnTo>
                  <a:lnTo>
                    <a:pt x="2128367" y="241515"/>
                  </a:lnTo>
                  <a:lnTo>
                    <a:pt x="1728558" y="241515"/>
                  </a:lnTo>
                  <a:lnTo>
                    <a:pt x="1728558" y="190"/>
                  </a:lnTo>
                  <a:lnTo>
                    <a:pt x="1705051" y="190"/>
                  </a:lnTo>
                  <a:lnTo>
                    <a:pt x="1705051" y="1947392"/>
                  </a:lnTo>
                  <a:lnTo>
                    <a:pt x="1728558" y="1947392"/>
                  </a:lnTo>
                  <a:lnTo>
                    <a:pt x="1728558" y="1535849"/>
                  </a:lnTo>
                  <a:lnTo>
                    <a:pt x="3833418" y="1535849"/>
                  </a:lnTo>
                  <a:lnTo>
                    <a:pt x="3833418" y="1512989"/>
                  </a:lnTo>
                  <a:lnTo>
                    <a:pt x="1728558" y="1512989"/>
                  </a:lnTo>
                  <a:lnTo>
                    <a:pt x="1728558" y="1112875"/>
                  </a:lnTo>
                  <a:lnTo>
                    <a:pt x="2128367" y="1112875"/>
                  </a:lnTo>
                  <a:lnTo>
                    <a:pt x="2128367" y="1512354"/>
                  </a:lnTo>
                  <a:lnTo>
                    <a:pt x="2151888" y="1512354"/>
                  </a:lnTo>
                  <a:lnTo>
                    <a:pt x="2151888" y="1112875"/>
                  </a:lnTo>
                  <a:lnTo>
                    <a:pt x="2551684" y="1112875"/>
                  </a:lnTo>
                  <a:lnTo>
                    <a:pt x="2551684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29" y="1112875"/>
                  </a:lnTo>
                  <a:lnTo>
                    <a:pt x="3398329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833418" y="1112875"/>
                  </a:lnTo>
                  <a:lnTo>
                    <a:pt x="3833418" y="1088732"/>
                  </a:lnTo>
                  <a:lnTo>
                    <a:pt x="3421850" y="1088732"/>
                  </a:lnTo>
                  <a:lnTo>
                    <a:pt x="3421850" y="688975"/>
                  </a:lnTo>
                  <a:lnTo>
                    <a:pt x="3398329" y="688975"/>
                  </a:lnTo>
                  <a:lnTo>
                    <a:pt x="3398329" y="1088732"/>
                  </a:lnTo>
                  <a:lnTo>
                    <a:pt x="2998533" y="1088732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32"/>
                  </a:lnTo>
                  <a:lnTo>
                    <a:pt x="2575204" y="1088732"/>
                  </a:lnTo>
                  <a:lnTo>
                    <a:pt x="2575204" y="688975"/>
                  </a:lnTo>
                  <a:lnTo>
                    <a:pt x="2551684" y="688975"/>
                  </a:lnTo>
                  <a:lnTo>
                    <a:pt x="2551684" y="1088732"/>
                  </a:lnTo>
                  <a:lnTo>
                    <a:pt x="2151888" y="1088732"/>
                  </a:lnTo>
                  <a:lnTo>
                    <a:pt x="2151888" y="688975"/>
                  </a:lnTo>
                  <a:lnTo>
                    <a:pt x="2128367" y="688975"/>
                  </a:lnTo>
                  <a:lnTo>
                    <a:pt x="2128367" y="1088732"/>
                  </a:lnTo>
                  <a:lnTo>
                    <a:pt x="1728558" y="1088732"/>
                  </a:lnTo>
                  <a:lnTo>
                    <a:pt x="1728558" y="688632"/>
                  </a:lnTo>
                  <a:lnTo>
                    <a:pt x="3833418" y="688632"/>
                  </a:lnTo>
                  <a:lnTo>
                    <a:pt x="3833418" y="665759"/>
                  </a:lnTo>
                  <a:lnTo>
                    <a:pt x="1728558" y="665759"/>
                  </a:lnTo>
                  <a:lnTo>
                    <a:pt x="1728558" y="265658"/>
                  </a:lnTo>
                  <a:lnTo>
                    <a:pt x="2128367" y="265658"/>
                  </a:lnTo>
                  <a:lnTo>
                    <a:pt x="2128367" y="665454"/>
                  </a:lnTo>
                  <a:lnTo>
                    <a:pt x="2151888" y="665454"/>
                  </a:lnTo>
                  <a:lnTo>
                    <a:pt x="2151888" y="265658"/>
                  </a:lnTo>
                  <a:lnTo>
                    <a:pt x="2551684" y="265658"/>
                  </a:lnTo>
                  <a:lnTo>
                    <a:pt x="2551684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29" y="265658"/>
                  </a:lnTo>
                  <a:lnTo>
                    <a:pt x="3398329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833418" y="265658"/>
                  </a:lnTo>
                  <a:lnTo>
                    <a:pt x="5961786" y="265658"/>
                  </a:lnTo>
                  <a:lnTo>
                    <a:pt x="5961786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98933" y="11"/>
              <a:ext cx="4257040" cy="10287000"/>
            </a:xfrm>
            <a:custGeom>
              <a:avLst/>
              <a:gdLst/>
              <a:ahLst/>
              <a:cxnLst/>
              <a:rect l="l" t="t" r="r" b="b"/>
              <a:pathLst>
                <a:path w="4257040" h="10287000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00"/>
                  </a:lnTo>
                  <a:lnTo>
                    <a:pt x="446836" y="10287000"/>
                  </a:lnTo>
                  <a:lnTo>
                    <a:pt x="446836" y="10051923"/>
                  </a:lnTo>
                  <a:close/>
                </a:path>
                <a:path w="4257040" h="10287000">
                  <a:moveTo>
                    <a:pt x="446836" y="9783877"/>
                  </a:moveTo>
                  <a:lnTo>
                    <a:pt x="423316" y="9783877"/>
                  </a:lnTo>
                  <a:lnTo>
                    <a:pt x="423316" y="10028390"/>
                  </a:lnTo>
                  <a:lnTo>
                    <a:pt x="446836" y="10028390"/>
                  </a:lnTo>
                  <a:lnTo>
                    <a:pt x="446836" y="9783877"/>
                  </a:lnTo>
                  <a:close/>
                </a:path>
                <a:path w="4257040" h="10287000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00"/>
                  </a:lnTo>
                  <a:lnTo>
                    <a:pt x="870165" y="10287000"/>
                  </a:lnTo>
                  <a:lnTo>
                    <a:pt x="870165" y="10051923"/>
                  </a:lnTo>
                  <a:close/>
                </a:path>
                <a:path w="4257040" h="10287000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390"/>
                  </a:lnTo>
                  <a:lnTo>
                    <a:pt x="870165" y="10028390"/>
                  </a:lnTo>
                  <a:lnTo>
                    <a:pt x="870165" y="9783877"/>
                  </a:lnTo>
                  <a:close/>
                </a:path>
                <a:path w="4257040" h="10287000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00"/>
                  </a:lnTo>
                  <a:lnTo>
                    <a:pt x="1293482" y="10287000"/>
                  </a:lnTo>
                  <a:lnTo>
                    <a:pt x="1293482" y="10051923"/>
                  </a:lnTo>
                  <a:close/>
                </a:path>
                <a:path w="4257040" h="10287000">
                  <a:moveTo>
                    <a:pt x="1293482" y="9783877"/>
                  </a:moveTo>
                  <a:lnTo>
                    <a:pt x="1269961" y="9783877"/>
                  </a:lnTo>
                  <a:lnTo>
                    <a:pt x="1269961" y="10028390"/>
                  </a:lnTo>
                  <a:lnTo>
                    <a:pt x="1293482" y="10028390"/>
                  </a:lnTo>
                  <a:lnTo>
                    <a:pt x="1293482" y="9783877"/>
                  </a:lnTo>
                  <a:close/>
                </a:path>
                <a:path w="4257040" h="10287000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00"/>
                  </a:lnTo>
                  <a:lnTo>
                    <a:pt x="1716811" y="10287000"/>
                  </a:lnTo>
                  <a:lnTo>
                    <a:pt x="1716811" y="10051923"/>
                  </a:lnTo>
                  <a:close/>
                </a:path>
                <a:path w="4257040" h="10287000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390"/>
                  </a:lnTo>
                  <a:lnTo>
                    <a:pt x="1716811" y="10028390"/>
                  </a:lnTo>
                  <a:lnTo>
                    <a:pt x="1716811" y="9783877"/>
                  </a:lnTo>
                  <a:close/>
                </a:path>
                <a:path w="4257040" h="10287000">
                  <a:moveTo>
                    <a:pt x="2128367" y="10029025"/>
                  </a:moveTo>
                  <a:lnTo>
                    <a:pt x="23520" y="10029025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25"/>
                  </a:lnTo>
                  <a:lnTo>
                    <a:pt x="0" y="10051898"/>
                  </a:lnTo>
                  <a:lnTo>
                    <a:pt x="0" y="10286873"/>
                  </a:lnTo>
                  <a:lnTo>
                    <a:pt x="23520" y="10286873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25"/>
                  </a:lnTo>
                  <a:close/>
                </a:path>
                <a:path w="4257040" h="10287000">
                  <a:moveTo>
                    <a:pt x="2128367" y="1947557"/>
                  </a:moveTo>
                  <a:lnTo>
                    <a:pt x="1716811" y="1947557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57"/>
                  </a:lnTo>
                  <a:lnTo>
                    <a:pt x="1693291" y="1971687"/>
                  </a:lnTo>
                  <a:lnTo>
                    <a:pt x="1693291" y="2370531"/>
                  </a:lnTo>
                  <a:lnTo>
                    <a:pt x="1293482" y="2370531"/>
                  </a:lnTo>
                  <a:lnTo>
                    <a:pt x="1293482" y="1971687"/>
                  </a:lnTo>
                  <a:lnTo>
                    <a:pt x="1693291" y="1971687"/>
                  </a:lnTo>
                  <a:lnTo>
                    <a:pt x="1693291" y="1947557"/>
                  </a:lnTo>
                  <a:lnTo>
                    <a:pt x="1293482" y="1947557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57"/>
                  </a:lnTo>
                  <a:lnTo>
                    <a:pt x="1269961" y="1971687"/>
                  </a:lnTo>
                  <a:lnTo>
                    <a:pt x="1269961" y="2370531"/>
                  </a:lnTo>
                  <a:lnTo>
                    <a:pt x="870165" y="2370531"/>
                  </a:lnTo>
                  <a:lnTo>
                    <a:pt x="870165" y="1971687"/>
                  </a:lnTo>
                  <a:lnTo>
                    <a:pt x="1269961" y="1971687"/>
                  </a:lnTo>
                  <a:lnTo>
                    <a:pt x="1269961" y="1947557"/>
                  </a:lnTo>
                  <a:lnTo>
                    <a:pt x="870165" y="1947557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57"/>
                  </a:lnTo>
                  <a:lnTo>
                    <a:pt x="846645" y="1971687"/>
                  </a:lnTo>
                  <a:lnTo>
                    <a:pt x="846645" y="2370531"/>
                  </a:lnTo>
                  <a:lnTo>
                    <a:pt x="446836" y="2370531"/>
                  </a:lnTo>
                  <a:lnTo>
                    <a:pt x="446836" y="1971687"/>
                  </a:lnTo>
                  <a:lnTo>
                    <a:pt x="846645" y="1971687"/>
                  </a:lnTo>
                  <a:lnTo>
                    <a:pt x="846645" y="1947557"/>
                  </a:lnTo>
                  <a:lnTo>
                    <a:pt x="446836" y="1947557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57"/>
                  </a:lnTo>
                  <a:lnTo>
                    <a:pt x="423316" y="1971687"/>
                  </a:lnTo>
                  <a:lnTo>
                    <a:pt x="423316" y="2370531"/>
                  </a:lnTo>
                  <a:lnTo>
                    <a:pt x="23520" y="2370531"/>
                  </a:lnTo>
                  <a:lnTo>
                    <a:pt x="23520" y="1971687"/>
                  </a:lnTo>
                  <a:lnTo>
                    <a:pt x="423316" y="1971687"/>
                  </a:lnTo>
                  <a:lnTo>
                    <a:pt x="423316" y="1947557"/>
                  </a:lnTo>
                  <a:lnTo>
                    <a:pt x="11760" y="1947557"/>
                  </a:lnTo>
                  <a:lnTo>
                    <a:pt x="11760" y="1958987"/>
                  </a:lnTo>
                  <a:lnTo>
                    <a:pt x="0" y="1958987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78"/>
                  </a:lnTo>
                  <a:lnTo>
                    <a:pt x="423316" y="3241878"/>
                  </a:lnTo>
                  <a:lnTo>
                    <a:pt x="423316" y="3354946"/>
                  </a:lnTo>
                  <a:lnTo>
                    <a:pt x="446836" y="3354946"/>
                  </a:lnTo>
                  <a:lnTo>
                    <a:pt x="446836" y="3241878"/>
                  </a:lnTo>
                  <a:lnTo>
                    <a:pt x="846645" y="3241878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78"/>
                  </a:lnTo>
                  <a:lnTo>
                    <a:pt x="1269961" y="3241878"/>
                  </a:lnTo>
                  <a:lnTo>
                    <a:pt x="1269961" y="3354946"/>
                  </a:lnTo>
                  <a:lnTo>
                    <a:pt x="1293482" y="3354946"/>
                  </a:lnTo>
                  <a:lnTo>
                    <a:pt x="1293482" y="3241878"/>
                  </a:lnTo>
                  <a:lnTo>
                    <a:pt x="1693291" y="3241878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78"/>
                  </a:lnTo>
                  <a:lnTo>
                    <a:pt x="2128367" y="3241878"/>
                  </a:lnTo>
                  <a:lnTo>
                    <a:pt x="2128367" y="3217748"/>
                  </a:lnTo>
                  <a:lnTo>
                    <a:pt x="1716811" y="3217748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48"/>
                  </a:lnTo>
                  <a:lnTo>
                    <a:pt x="1293482" y="3217748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48"/>
                  </a:lnTo>
                  <a:lnTo>
                    <a:pt x="870165" y="3217748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48"/>
                  </a:lnTo>
                  <a:lnTo>
                    <a:pt x="446836" y="3217748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48"/>
                  </a:lnTo>
                  <a:lnTo>
                    <a:pt x="23520" y="3217748"/>
                  </a:lnTo>
                  <a:lnTo>
                    <a:pt x="23520" y="2817634"/>
                  </a:lnTo>
                  <a:lnTo>
                    <a:pt x="2128367" y="2817634"/>
                  </a:lnTo>
                  <a:lnTo>
                    <a:pt x="2128367" y="2794774"/>
                  </a:lnTo>
                  <a:lnTo>
                    <a:pt x="23520" y="2794774"/>
                  </a:lnTo>
                  <a:lnTo>
                    <a:pt x="23520" y="2394661"/>
                  </a:lnTo>
                  <a:lnTo>
                    <a:pt x="423316" y="2394661"/>
                  </a:lnTo>
                  <a:lnTo>
                    <a:pt x="423316" y="2794457"/>
                  </a:lnTo>
                  <a:lnTo>
                    <a:pt x="446836" y="2794457"/>
                  </a:lnTo>
                  <a:lnTo>
                    <a:pt x="446836" y="2394661"/>
                  </a:lnTo>
                  <a:lnTo>
                    <a:pt x="846645" y="2394661"/>
                  </a:lnTo>
                  <a:lnTo>
                    <a:pt x="846645" y="2794457"/>
                  </a:lnTo>
                  <a:lnTo>
                    <a:pt x="870165" y="2794457"/>
                  </a:lnTo>
                  <a:lnTo>
                    <a:pt x="870165" y="2394661"/>
                  </a:lnTo>
                  <a:lnTo>
                    <a:pt x="1269961" y="2394661"/>
                  </a:lnTo>
                  <a:lnTo>
                    <a:pt x="1269961" y="2794457"/>
                  </a:lnTo>
                  <a:lnTo>
                    <a:pt x="1293482" y="2794457"/>
                  </a:lnTo>
                  <a:lnTo>
                    <a:pt x="1293482" y="2394661"/>
                  </a:lnTo>
                  <a:lnTo>
                    <a:pt x="1693291" y="2394661"/>
                  </a:lnTo>
                  <a:lnTo>
                    <a:pt x="1693291" y="2794457"/>
                  </a:lnTo>
                  <a:lnTo>
                    <a:pt x="1716811" y="2794457"/>
                  </a:lnTo>
                  <a:lnTo>
                    <a:pt x="1716811" y="2394661"/>
                  </a:lnTo>
                  <a:lnTo>
                    <a:pt x="2128367" y="2394661"/>
                  </a:lnTo>
                  <a:lnTo>
                    <a:pt x="2128367" y="2370531"/>
                  </a:lnTo>
                  <a:lnTo>
                    <a:pt x="1716811" y="2370531"/>
                  </a:lnTo>
                  <a:lnTo>
                    <a:pt x="1716811" y="1971687"/>
                  </a:lnTo>
                  <a:lnTo>
                    <a:pt x="2128367" y="1971687"/>
                  </a:lnTo>
                  <a:lnTo>
                    <a:pt x="2128367" y="1958987"/>
                  </a:lnTo>
                  <a:lnTo>
                    <a:pt x="2128367" y="1947557"/>
                  </a:lnTo>
                  <a:close/>
                </a:path>
                <a:path w="4257040" h="10287000">
                  <a:moveTo>
                    <a:pt x="4256748" y="241515"/>
                  </a:moveTo>
                  <a:lnTo>
                    <a:pt x="2151888" y="241515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088732"/>
                  </a:lnTo>
                  <a:lnTo>
                    <a:pt x="1716811" y="1088732"/>
                  </a:lnTo>
                  <a:lnTo>
                    <a:pt x="1716811" y="688975"/>
                  </a:lnTo>
                  <a:lnTo>
                    <a:pt x="1693291" y="688975"/>
                  </a:lnTo>
                  <a:lnTo>
                    <a:pt x="1693291" y="1088732"/>
                  </a:lnTo>
                  <a:lnTo>
                    <a:pt x="1293482" y="1088732"/>
                  </a:lnTo>
                  <a:lnTo>
                    <a:pt x="1293482" y="688975"/>
                  </a:lnTo>
                  <a:lnTo>
                    <a:pt x="1269961" y="688975"/>
                  </a:lnTo>
                  <a:lnTo>
                    <a:pt x="1269961" y="1088732"/>
                  </a:lnTo>
                  <a:lnTo>
                    <a:pt x="870165" y="1088732"/>
                  </a:lnTo>
                  <a:lnTo>
                    <a:pt x="870165" y="688975"/>
                  </a:lnTo>
                  <a:lnTo>
                    <a:pt x="846645" y="688975"/>
                  </a:lnTo>
                  <a:lnTo>
                    <a:pt x="846645" y="1088732"/>
                  </a:lnTo>
                  <a:lnTo>
                    <a:pt x="446836" y="1088732"/>
                  </a:lnTo>
                  <a:lnTo>
                    <a:pt x="446836" y="688975"/>
                  </a:lnTo>
                  <a:lnTo>
                    <a:pt x="423316" y="688975"/>
                  </a:lnTo>
                  <a:lnTo>
                    <a:pt x="423316" y="1088732"/>
                  </a:lnTo>
                  <a:lnTo>
                    <a:pt x="23520" y="1088732"/>
                  </a:lnTo>
                  <a:lnTo>
                    <a:pt x="23520" y="688632"/>
                  </a:lnTo>
                  <a:lnTo>
                    <a:pt x="2128367" y="688632"/>
                  </a:lnTo>
                  <a:lnTo>
                    <a:pt x="2128367" y="665759"/>
                  </a:lnTo>
                  <a:lnTo>
                    <a:pt x="23520" y="665759"/>
                  </a:lnTo>
                  <a:lnTo>
                    <a:pt x="23520" y="265658"/>
                  </a:lnTo>
                  <a:lnTo>
                    <a:pt x="423316" y="265658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658"/>
                  </a:lnTo>
                  <a:lnTo>
                    <a:pt x="846645" y="26565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658"/>
                  </a:lnTo>
                  <a:lnTo>
                    <a:pt x="1269961" y="265658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658"/>
                  </a:lnTo>
                  <a:lnTo>
                    <a:pt x="1693291" y="26565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658"/>
                  </a:lnTo>
                  <a:lnTo>
                    <a:pt x="2128367" y="265658"/>
                  </a:lnTo>
                  <a:lnTo>
                    <a:pt x="2128367" y="241515"/>
                  </a:lnTo>
                  <a:lnTo>
                    <a:pt x="1716811" y="241515"/>
                  </a:lnTo>
                  <a:lnTo>
                    <a:pt x="1716811" y="0"/>
                  </a:lnTo>
                  <a:lnTo>
                    <a:pt x="1693291" y="0"/>
                  </a:lnTo>
                  <a:lnTo>
                    <a:pt x="1693291" y="241515"/>
                  </a:lnTo>
                  <a:lnTo>
                    <a:pt x="1293482" y="241515"/>
                  </a:lnTo>
                  <a:lnTo>
                    <a:pt x="1293482" y="0"/>
                  </a:lnTo>
                  <a:lnTo>
                    <a:pt x="1269961" y="0"/>
                  </a:lnTo>
                  <a:lnTo>
                    <a:pt x="1269961" y="241515"/>
                  </a:lnTo>
                  <a:lnTo>
                    <a:pt x="870165" y="241515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241515"/>
                  </a:lnTo>
                  <a:lnTo>
                    <a:pt x="446836" y="241515"/>
                  </a:lnTo>
                  <a:lnTo>
                    <a:pt x="446836" y="0"/>
                  </a:lnTo>
                  <a:lnTo>
                    <a:pt x="423316" y="0"/>
                  </a:lnTo>
                  <a:lnTo>
                    <a:pt x="423316" y="241515"/>
                  </a:lnTo>
                  <a:lnTo>
                    <a:pt x="0" y="241515"/>
                  </a:lnTo>
                  <a:lnTo>
                    <a:pt x="0" y="265658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67" y="1535849"/>
                  </a:lnTo>
                  <a:lnTo>
                    <a:pt x="2128367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423316" y="1112875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875"/>
                  </a:lnTo>
                  <a:lnTo>
                    <a:pt x="846645" y="1112875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875"/>
                  </a:lnTo>
                  <a:lnTo>
                    <a:pt x="1269961" y="1112875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875"/>
                  </a:lnTo>
                  <a:lnTo>
                    <a:pt x="1693291" y="1112875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875"/>
                  </a:lnTo>
                  <a:lnTo>
                    <a:pt x="2128367" y="1112875"/>
                  </a:lnTo>
                  <a:lnTo>
                    <a:pt x="2128367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32"/>
                  </a:lnTo>
                  <a:lnTo>
                    <a:pt x="2151888" y="1088732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59"/>
                  </a:lnTo>
                  <a:lnTo>
                    <a:pt x="2151888" y="665759"/>
                  </a:lnTo>
                  <a:lnTo>
                    <a:pt x="2151888" y="265658"/>
                  </a:lnTo>
                  <a:lnTo>
                    <a:pt x="4256748" y="265658"/>
                  </a:lnTo>
                  <a:lnTo>
                    <a:pt x="4256748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27301" y="11"/>
              <a:ext cx="4257040" cy="10287000"/>
            </a:xfrm>
            <a:custGeom>
              <a:avLst/>
              <a:gdLst/>
              <a:ahLst/>
              <a:cxnLst/>
              <a:rect l="l" t="t" r="r" b="b"/>
              <a:pathLst>
                <a:path w="4257040" h="10287000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00"/>
                  </a:lnTo>
                  <a:lnTo>
                    <a:pt x="446849" y="10287000"/>
                  </a:lnTo>
                  <a:lnTo>
                    <a:pt x="446849" y="10051923"/>
                  </a:lnTo>
                  <a:close/>
                </a:path>
                <a:path w="4257040" h="10287000">
                  <a:moveTo>
                    <a:pt x="446849" y="9783877"/>
                  </a:moveTo>
                  <a:lnTo>
                    <a:pt x="423329" y="9783877"/>
                  </a:lnTo>
                  <a:lnTo>
                    <a:pt x="423329" y="10028390"/>
                  </a:lnTo>
                  <a:lnTo>
                    <a:pt x="446849" y="10028390"/>
                  </a:lnTo>
                  <a:lnTo>
                    <a:pt x="446849" y="9783877"/>
                  </a:lnTo>
                  <a:close/>
                </a:path>
                <a:path w="4257040" h="10287000">
                  <a:moveTo>
                    <a:pt x="446849" y="1112418"/>
                  </a:moveTo>
                  <a:lnTo>
                    <a:pt x="423329" y="1112418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18"/>
                  </a:lnTo>
                  <a:close/>
                </a:path>
                <a:path w="4257040" h="10287000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898"/>
                  </a:lnTo>
                  <a:lnTo>
                    <a:pt x="446849" y="1088898"/>
                  </a:lnTo>
                  <a:lnTo>
                    <a:pt x="446849" y="688975"/>
                  </a:lnTo>
                  <a:close/>
                </a:path>
                <a:path w="4257040" h="10287000">
                  <a:moveTo>
                    <a:pt x="446849" y="265518"/>
                  </a:moveTo>
                  <a:lnTo>
                    <a:pt x="423329" y="265518"/>
                  </a:lnTo>
                  <a:lnTo>
                    <a:pt x="423329" y="665454"/>
                  </a:lnTo>
                  <a:lnTo>
                    <a:pt x="446849" y="665454"/>
                  </a:lnTo>
                  <a:lnTo>
                    <a:pt x="446849" y="265518"/>
                  </a:lnTo>
                  <a:close/>
                </a:path>
                <a:path w="4257040" h="10287000">
                  <a:moveTo>
                    <a:pt x="446849" y="0"/>
                  </a:moveTo>
                  <a:lnTo>
                    <a:pt x="423329" y="0"/>
                  </a:lnTo>
                  <a:lnTo>
                    <a:pt x="423329" y="241998"/>
                  </a:lnTo>
                  <a:lnTo>
                    <a:pt x="446849" y="241998"/>
                  </a:lnTo>
                  <a:lnTo>
                    <a:pt x="446849" y="0"/>
                  </a:lnTo>
                  <a:close/>
                </a:path>
                <a:path w="4257040" h="10287000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00"/>
                  </a:lnTo>
                  <a:lnTo>
                    <a:pt x="870165" y="10287000"/>
                  </a:lnTo>
                  <a:lnTo>
                    <a:pt x="870165" y="10051923"/>
                  </a:lnTo>
                  <a:close/>
                </a:path>
                <a:path w="4257040" h="10287000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390"/>
                  </a:lnTo>
                  <a:lnTo>
                    <a:pt x="870165" y="10028390"/>
                  </a:lnTo>
                  <a:lnTo>
                    <a:pt x="870165" y="9783877"/>
                  </a:lnTo>
                  <a:close/>
                </a:path>
                <a:path w="4257040" h="10287000">
                  <a:moveTo>
                    <a:pt x="870165" y="1112418"/>
                  </a:moveTo>
                  <a:lnTo>
                    <a:pt x="846645" y="1112418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18"/>
                  </a:lnTo>
                  <a:close/>
                </a:path>
                <a:path w="4257040" h="10287000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898"/>
                  </a:lnTo>
                  <a:lnTo>
                    <a:pt x="870165" y="1088898"/>
                  </a:lnTo>
                  <a:lnTo>
                    <a:pt x="870165" y="688975"/>
                  </a:lnTo>
                  <a:close/>
                </a:path>
                <a:path w="4257040" h="10287000">
                  <a:moveTo>
                    <a:pt x="870165" y="265518"/>
                  </a:moveTo>
                  <a:lnTo>
                    <a:pt x="846645" y="26551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18"/>
                  </a:lnTo>
                  <a:close/>
                </a:path>
                <a:path w="4257040" h="10287000">
                  <a:moveTo>
                    <a:pt x="870165" y="0"/>
                  </a:moveTo>
                  <a:lnTo>
                    <a:pt x="846645" y="0"/>
                  </a:lnTo>
                  <a:lnTo>
                    <a:pt x="846645" y="241998"/>
                  </a:lnTo>
                  <a:lnTo>
                    <a:pt x="870165" y="241998"/>
                  </a:lnTo>
                  <a:lnTo>
                    <a:pt x="870165" y="0"/>
                  </a:lnTo>
                  <a:close/>
                </a:path>
                <a:path w="4257040" h="10287000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00"/>
                  </a:lnTo>
                  <a:lnTo>
                    <a:pt x="1293495" y="10287000"/>
                  </a:lnTo>
                  <a:lnTo>
                    <a:pt x="1293495" y="10051923"/>
                  </a:lnTo>
                  <a:close/>
                </a:path>
                <a:path w="4257040" h="10287000">
                  <a:moveTo>
                    <a:pt x="1293495" y="9783877"/>
                  </a:moveTo>
                  <a:lnTo>
                    <a:pt x="1269974" y="9783877"/>
                  </a:lnTo>
                  <a:lnTo>
                    <a:pt x="1269974" y="10028390"/>
                  </a:lnTo>
                  <a:lnTo>
                    <a:pt x="1293495" y="10028390"/>
                  </a:lnTo>
                  <a:lnTo>
                    <a:pt x="1293495" y="9783877"/>
                  </a:lnTo>
                  <a:close/>
                </a:path>
                <a:path w="4257040" h="10287000">
                  <a:moveTo>
                    <a:pt x="1293495" y="1112418"/>
                  </a:moveTo>
                  <a:lnTo>
                    <a:pt x="1269974" y="1112418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18"/>
                  </a:lnTo>
                  <a:close/>
                </a:path>
                <a:path w="4257040" h="10287000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898"/>
                  </a:lnTo>
                  <a:lnTo>
                    <a:pt x="1293495" y="1088898"/>
                  </a:lnTo>
                  <a:lnTo>
                    <a:pt x="1293495" y="688975"/>
                  </a:lnTo>
                  <a:close/>
                </a:path>
                <a:path w="4257040" h="10287000">
                  <a:moveTo>
                    <a:pt x="1293495" y="265518"/>
                  </a:moveTo>
                  <a:lnTo>
                    <a:pt x="1269974" y="265518"/>
                  </a:lnTo>
                  <a:lnTo>
                    <a:pt x="1269974" y="665454"/>
                  </a:lnTo>
                  <a:lnTo>
                    <a:pt x="1293495" y="665454"/>
                  </a:lnTo>
                  <a:lnTo>
                    <a:pt x="1293495" y="265518"/>
                  </a:lnTo>
                  <a:close/>
                </a:path>
                <a:path w="4257040" h="10287000">
                  <a:moveTo>
                    <a:pt x="1293495" y="0"/>
                  </a:moveTo>
                  <a:lnTo>
                    <a:pt x="1269974" y="0"/>
                  </a:lnTo>
                  <a:lnTo>
                    <a:pt x="1269974" y="241998"/>
                  </a:lnTo>
                  <a:lnTo>
                    <a:pt x="1293495" y="241998"/>
                  </a:lnTo>
                  <a:lnTo>
                    <a:pt x="1293495" y="0"/>
                  </a:lnTo>
                  <a:close/>
                </a:path>
                <a:path w="4257040" h="10287000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00"/>
                  </a:lnTo>
                  <a:lnTo>
                    <a:pt x="1716811" y="10287000"/>
                  </a:lnTo>
                  <a:lnTo>
                    <a:pt x="1716811" y="10051923"/>
                  </a:lnTo>
                  <a:close/>
                </a:path>
                <a:path w="4257040" h="10287000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390"/>
                  </a:lnTo>
                  <a:lnTo>
                    <a:pt x="1716811" y="10028390"/>
                  </a:lnTo>
                  <a:lnTo>
                    <a:pt x="1716811" y="9783877"/>
                  </a:lnTo>
                  <a:close/>
                </a:path>
                <a:path w="4257040" h="10287000">
                  <a:moveTo>
                    <a:pt x="1716811" y="1112418"/>
                  </a:moveTo>
                  <a:lnTo>
                    <a:pt x="1693291" y="1112418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18"/>
                  </a:lnTo>
                  <a:close/>
                </a:path>
                <a:path w="4257040" h="10287000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898"/>
                  </a:lnTo>
                  <a:lnTo>
                    <a:pt x="1716811" y="1088898"/>
                  </a:lnTo>
                  <a:lnTo>
                    <a:pt x="1716811" y="688975"/>
                  </a:lnTo>
                  <a:close/>
                </a:path>
                <a:path w="4257040" h="10287000">
                  <a:moveTo>
                    <a:pt x="1716811" y="265518"/>
                  </a:moveTo>
                  <a:lnTo>
                    <a:pt x="1693291" y="26551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18"/>
                  </a:lnTo>
                  <a:close/>
                </a:path>
                <a:path w="4257040" h="10287000">
                  <a:moveTo>
                    <a:pt x="1716811" y="0"/>
                  </a:moveTo>
                  <a:lnTo>
                    <a:pt x="1693291" y="0"/>
                  </a:lnTo>
                  <a:lnTo>
                    <a:pt x="1693291" y="241998"/>
                  </a:lnTo>
                  <a:lnTo>
                    <a:pt x="1716811" y="241998"/>
                  </a:lnTo>
                  <a:lnTo>
                    <a:pt x="1716811" y="0"/>
                  </a:lnTo>
                  <a:close/>
                </a:path>
                <a:path w="4257040" h="10287000">
                  <a:moveTo>
                    <a:pt x="2128380" y="10029025"/>
                  </a:moveTo>
                  <a:lnTo>
                    <a:pt x="23520" y="10029025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25"/>
                  </a:lnTo>
                  <a:lnTo>
                    <a:pt x="0" y="10051898"/>
                  </a:lnTo>
                  <a:lnTo>
                    <a:pt x="0" y="10286873"/>
                  </a:lnTo>
                  <a:lnTo>
                    <a:pt x="23520" y="10286873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25"/>
                  </a:lnTo>
                  <a:close/>
                </a:path>
                <a:path w="4257040" h="10287000">
                  <a:moveTo>
                    <a:pt x="2128380" y="1947557"/>
                  </a:moveTo>
                  <a:lnTo>
                    <a:pt x="1716811" y="1947557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57"/>
                  </a:lnTo>
                  <a:lnTo>
                    <a:pt x="1693291" y="1971687"/>
                  </a:lnTo>
                  <a:lnTo>
                    <a:pt x="1693291" y="2370531"/>
                  </a:lnTo>
                  <a:lnTo>
                    <a:pt x="1293495" y="2370531"/>
                  </a:lnTo>
                  <a:lnTo>
                    <a:pt x="1293495" y="1971687"/>
                  </a:lnTo>
                  <a:lnTo>
                    <a:pt x="1693291" y="1971687"/>
                  </a:lnTo>
                  <a:lnTo>
                    <a:pt x="1693291" y="1947557"/>
                  </a:lnTo>
                  <a:lnTo>
                    <a:pt x="1293495" y="1947557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57"/>
                  </a:lnTo>
                  <a:lnTo>
                    <a:pt x="1269974" y="1971687"/>
                  </a:lnTo>
                  <a:lnTo>
                    <a:pt x="1269974" y="2370531"/>
                  </a:lnTo>
                  <a:lnTo>
                    <a:pt x="870165" y="2370531"/>
                  </a:lnTo>
                  <a:lnTo>
                    <a:pt x="870165" y="1971687"/>
                  </a:lnTo>
                  <a:lnTo>
                    <a:pt x="1269974" y="1971687"/>
                  </a:lnTo>
                  <a:lnTo>
                    <a:pt x="1269974" y="1947557"/>
                  </a:lnTo>
                  <a:lnTo>
                    <a:pt x="870165" y="1947557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57"/>
                  </a:lnTo>
                  <a:lnTo>
                    <a:pt x="846645" y="1971687"/>
                  </a:lnTo>
                  <a:lnTo>
                    <a:pt x="846645" y="2370531"/>
                  </a:lnTo>
                  <a:lnTo>
                    <a:pt x="446849" y="2370531"/>
                  </a:lnTo>
                  <a:lnTo>
                    <a:pt x="446849" y="1971687"/>
                  </a:lnTo>
                  <a:lnTo>
                    <a:pt x="846645" y="1971687"/>
                  </a:lnTo>
                  <a:lnTo>
                    <a:pt x="846645" y="1947557"/>
                  </a:lnTo>
                  <a:lnTo>
                    <a:pt x="446849" y="1947557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57"/>
                  </a:lnTo>
                  <a:lnTo>
                    <a:pt x="423329" y="1971687"/>
                  </a:lnTo>
                  <a:lnTo>
                    <a:pt x="423329" y="2370531"/>
                  </a:lnTo>
                  <a:lnTo>
                    <a:pt x="23520" y="2370531"/>
                  </a:lnTo>
                  <a:lnTo>
                    <a:pt x="23520" y="1971687"/>
                  </a:lnTo>
                  <a:lnTo>
                    <a:pt x="423329" y="1971687"/>
                  </a:lnTo>
                  <a:lnTo>
                    <a:pt x="423329" y="1947557"/>
                  </a:lnTo>
                  <a:lnTo>
                    <a:pt x="11760" y="1947557"/>
                  </a:lnTo>
                  <a:lnTo>
                    <a:pt x="11760" y="1958987"/>
                  </a:lnTo>
                  <a:lnTo>
                    <a:pt x="0" y="1958987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78"/>
                  </a:lnTo>
                  <a:lnTo>
                    <a:pt x="423329" y="3241878"/>
                  </a:lnTo>
                  <a:lnTo>
                    <a:pt x="423329" y="3354946"/>
                  </a:lnTo>
                  <a:lnTo>
                    <a:pt x="446849" y="3354946"/>
                  </a:lnTo>
                  <a:lnTo>
                    <a:pt x="446849" y="3241878"/>
                  </a:lnTo>
                  <a:lnTo>
                    <a:pt x="846645" y="3241878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78"/>
                  </a:lnTo>
                  <a:lnTo>
                    <a:pt x="1269974" y="3241878"/>
                  </a:lnTo>
                  <a:lnTo>
                    <a:pt x="1269974" y="3354946"/>
                  </a:lnTo>
                  <a:lnTo>
                    <a:pt x="1293495" y="3354946"/>
                  </a:lnTo>
                  <a:lnTo>
                    <a:pt x="1293495" y="3241878"/>
                  </a:lnTo>
                  <a:lnTo>
                    <a:pt x="1693291" y="3241878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78"/>
                  </a:lnTo>
                  <a:lnTo>
                    <a:pt x="2128380" y="3241878"/>
                  </a:lnTo>
                  <a:lnTo>
                    <a:pt x="2128380" y="3217748"/>
                  </a:lnTo>
                  <a:lnTo>
                    <a:pt x="1716811" y="3217748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48"/>
                  </a:lnTo>
                  <a:lnTo>
                    <a:pt x="1293495" y="3217748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48"/>
                  </a:lnTo>
                  <a:lnTo>
                    <a:pt x="870165" y="3217748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48"/>
                  </a:lnTo>
                  <a:lnTo>
                    <a:pt x="446849" y="3217748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48"/>
                  </a:lnTo>
                  <a:lnTo>
                    <a:pt x="23520" y="3217748"/>
                  </a:lnTo>
                  <a:lnTo>
                    <a:pt x="23520" y="2817634"/>
                  </a:lnTo>
                  <a:lnTo>
                    <a:pt x="2128380" y="2817634"/>
                  </a:lnTo>
                  <a:lnTo>
                    <a:pt x="2128380" y="2794774"/>
                  </a:lnTo>
                  <a:lnTo>
                    <a:pt x="23520" y="2794774"/>
                  </a:lnTo>
                  <a:lnTo>
                    <a:pt x="23520" y="2394661"/>
                  </a:lnTo>
                  <a:lnTo>
                    <a:pt x="423329" y="2394661"/>
                  </a:lnTo>
                  <a:lnTo>
                    <a:pt x="423329" y="2794457"/>
                  </a:lnTo>
                  <a:lnTo>
                    <a:pt x="446849" y="2794457"/>
                  </a:lnTo>
                  <a:lnTo>
                    <a:pt x="446849" y="2394661"/>
                  </a:lnTo>
                  <a:lnTo>
                    <a:pt x="846645" y="2394661"/>
                  </a:lnTo>
                  <a:lnTo>
                    <a:pt x="846645" y="2794457"/>
                  </a:lnTo>
                  <a:lnTo>
                    <a:pt x="870165" y="2794457"/>
                  </a:lnTo>
                  <a:lnTo>
                    <a:pt x="870165" y="2394661"/>
                  </a:lnTo>
                  <a:lnTo>
                    <a:pt x="1269974" y="2394661"/>
                  </a:lnTo>
                  <a:lnTo>
                    <a:pt x="1269974" y="2794457"/>
                  </a:lnTo>
                  <a:lnTo>
                    <a:pt x="1293495" y="2794457"/>
                  </a:lnTo>
                  <a:lnTo>
                    <a:pt x="1293495" y="2394661"/>
                  </a:lnTo>
                  <a:lnTo>
                    <a:pt x="1693291" y="2394661"/>
                  </a:lnTo>
                  <a:lnTo>
                    <a:pt x="1693291" y="2794457"/>
                  </a:lnTo>
                  <a:lnTo>
                    <a:pt x="1716811" y="2794457"/>
                  </a:lnTo>
                  <a:lnTo>
                    <a:pt x="1716811" y="2394661"/>
                  </a:lnTo>
                  <a:lnTo>
                    <a:pt x="2128380" y="2394661"/>
                  </a:lnTo>
                  <a:lnTo>
                    <a:pt x="2128380" y="2370531"/>
                  </a:lnTo>
                  <a:lnTo>
                    <a:pt x="1716811" y="2370531"/>
                  </a:lnTo>
                  <a:lnTo>
                    <a:pt x="1716811" y="1971687"/>
                  </a:lnTo>
                  <a:lnTo>
                    <a:pt x="2128380" y="1971687"/>
                  </a:lnTo>
                  <a:lnTo>
                    <a:pt x="2128380" y="1958987"/>
                  </a:lnTo>
                  <a:lnTo>
                    <a:pt x="2128380" y="1947557"/>
                  </a:lnTo>
                  <a:close/>
                </a:path>
                <a:path w="4257040" h="10287000">
                  <a:moveTo>
                    <a:pt x="4256748" y="241515"/>
                  </a:moveTo>
                  <a:lnTo>
                    <a:pt x="3421862" y="241515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15"/>
                  </a:lnTo>
                  <a:lnTo>
                    <a:pt x="2998546" y="241515"/>
                  </a:lnTo>
                  <a:lnTo>
                    <a:pt x="2998546" y="0"/>
                  </a:lnTo>
                  <a:lnTo>
                    <a:pt x="2975025" y="0"/>
                  </a:lnTo>
                  <a:lnTo>
                    <a:pt x="2975025" y="241515"/>
                  </a:lnTo>
                  <a:lnTo>
                    <a:pt x="2575217" y="241515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15"/>
                  </a:lnTo>
                  <a:lnTo>
                    <a:pt x="2151900" y="241515"/>
                  </a:lnTo>
                  <a:lnTo>
                    <a:pt x="2151900" y="190"/>
                  </a:lnTo>
                  <a:lnTo>
                    <a:pt x="2128380" y="190"/>
                  </a:lnTo>
                  <a:lnTo>
                    <a:pt x="2128380" y="1512989"/>
                  </a:lnTo>
                  <a:lnTo>
                    <a:pt x="23520" y="1512989"/>
                  </a:lnTo>
                  <a:lnTo>
                    <a:pt x="23520" y="1112875"/>
                  </a:lnTo>
                  <a:lnTo>
                    <a:pt x="0" y="1112875"/>
                  </a:lnTo>
                  <a:lnTo>
                    <a:pt x="0" y="1512989"/>
                  </a:lnTo>
                  <a:lnTo>
                    <a:pt x="0" y="1535849"/>
                  </a:lnTo>
                  <a:lnTo>
                    <a:pt x="0" y="1947392"/>
                  </a:lnTo>
                  <a:lnTo>
                    <a:pt x="23520" y="1947392"/>
                  </a:lnTo>
                  <a:lnTo>
                    <a:pt x="23520" y="1535849"/>
                  </a:lnTo>
                  <a:lnTo>
                    <a:pt x="2128380" y="1535849"/>
                  </a:lnTo>
                  <a:lnTo>
                    <a:pt x="2128380" y="1947392"/>
                  </a:lnTo>
                  <a:lnTo>
                    <a:pt x="2151900" y="1947392"/>
                  </a:lnTo>
                  <a:lnTo>
                    <a:pt x="2151900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900" y="1512989"/>
                  </a:lnTo>
                  <a:lnTo>
                    <a:pt x="2151900" y="1112875"/>
                  </a:lnTo>
                  <a:lnTo>
                    <a:pt x="4256748" y="1112875"/>
                  </a:lnTo>
                  <a:lnTo>
                    <a:pt x="4256748" y="1088732"/>
                  </a:lnTo>
                  <a:lnTo>
                    <a:pt x="2151900" y="1088732"/>
                  </a:lnTo>
                  <a:lnTo>
                    <a:pt x="2151900" y="688632"/>
                  </a:lnTo>
                  <a:lnTo>
                    <a:pt x="4256748" y="688632"/>
                  </a:lnTo>
                  <a:lnTo>
                    <a:pt x="4256748" y="665759"/>
                  </a:lnTo>
                  <a:lnTo>
                    <a:pt x="2151900" y="665759"/>
                  </a:lnTo>
                  <a:lnTo>
                    <a:pt x="2151900" y="265658"/>
                  </a:lnTo>
                  <a:lnTo>
                    <a:pt x="4256748" y="265658"/>
                  </a:lnTo>
                  <a:lnTo>
                    <a:pt x="4256748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55682" y="11"/>
              <a:ext cx="4257040" cy="10287000"/>
            </a:xfrm>
            <a:custGeom>
              <a:avLst/>
              <a:gdLst/>
              <a:ahLst/>
              <a:cxnLst/>
              <a:rect l="l" t="t" r="r" b="b"/>
              <a:pathLst>
                <a:path w="4257040" h="10287000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00"/>
                  </a:lnTo>
                  <a:lnTo>
                    <a:pt x="446836" y="10287000"/>
                  </a:lnTo>
                  <a:lnTo>
                    <a:pt x="446836" y="10051923"/>
                  </a:lnTo>
                  <a:close/>
                </a:path>
                <a:path w="4257040" h="10287000">
                  <a:moveTo>
                    <a:pt x="446836" y="9783877"/>
                  </a:moveTo>
                  <a:lnTo>
                    <a:pt x="423316" y="9783877"/>
                  </a:lnTo>
                  <a:lnTo>
                    <a:pt x="423316" y="10028390"/>
                  </a:lnTo>
                  <a:lnTo>
                    <a:pt x="446836" y="10028390"/>
                  </a:lnTo>
                  <a:lnTo>
                    <a:pt x="446836" y="9783877"/>
                  </a:lnTo>
                  <a:close/>
                </a:path>
                <a:path w="4257040" h="10287000">
                  <a:moveTo>
                    <a:pt x="446836" y="1112418"/>
                  </a:moveTo>
                  <a:lnTo>
                    <a:pt x="423316" y="1112418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18"/>
                  </a:lnTo>
                  <a:close/>
                </a:path>
                <a:path w="4257040" h="10287000">
                  <a:moveTo>
                    <a:pt x="446836" y="688975"/>
                  </a:moveTo>
                  <a:lnTo>
                    <a:pt x="423316" y="688975"/>
                  </a:lnTo>
                  <a:lnTo>
                    <a:pt x="423316" y="1088898"/>
                  </a:lnTo>
                  <a:lnTo>
                    <a:pt x="446836" y="1088898"/>
                  </a:lnTo>
                  <a:lnTo>
                    <a:pt x="446836" y="688975"/>
                  </a:lnTo>
                  <a:close/>
                </a:path>
                <a:path w="4257040" h="10287000">
                  <a:moveTo>
                    <a:pt x="446836" y="265518"/>
                  </a:moveTo>
                  <a:lnTo>
                    <a:pt x="423316" y="265518"/>
                  </a:lnTo>
                  <a:lnTo>
                    <a:pt x="423316" y="665454"/>
                  </a:lnTo>
                  <a:lnTo>
                    <a:pt x="446836" y="665454"/>
                  </a:lnTo>
                  <a:lnTo>
                    <a:pt x="446836" y="265518"/>
                  </a:lnTo>
                  <a:close/>
                </a:path>
                <a:path w="4257040" h="10287000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00"/>
                  </a:lnTo>
                  <a:lnTo>
                    <a:pt x="870165" y="10287000"/>
                  </a:lnTo>
                  <a:lnTo>
                    <a:pt x="870165" y="10051923"/>
                  </a:lnTo>
                  <a:close/>
                </a:path>
                <a:path w="4257040" h="10287000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390"/>
                  </a:lnTo>
                  <a:lnTo>
                    <a:pt x="870165" y="10028390"/>
                  </a:lnTo>
                  <a:lnTo>
                    <a:pt x="870165" y="9783877"/>
                  </a:lnTo>
                  <a:close/>
                </a:path>
                <a:path w="4257040" h="10287000">
                  <a:moveTo>
                    <a:pt x="870165" y="1112418"/>
                  </a:moveTo>
                  <a:lnTo>
                    <a:pt x="846645" y="1112418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18"/>
                  </a:lnTo>
                  <a:close/>
                </a:path>
                <a:path w="4257040" h="10287000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898"/>
                  </a:lnTo>
                  <a:lnTo>
                    <a:pt x="870165" y="1088898"/>
                  </a:lnTo>
                  <a:lnTo>
                    <a:pt x="870165" y="688975"/>
                  </a:lnTo>
                  <a:close/>
                </a:path>
                <a:path w="4257040" h="10287000">
                  <a:moveTo>
                    <a:pt x="870165" y="265518"/>
                  </a:moveTo>
                  <a:lnTo>
                    <a:pt x="846645" y="265518"/>
                  </a:lnTo>
                  <a:lnTo>
                    <a:pt x="846645" y="665454"/>
                  </a:lnTo>
                  <a:lnTo>
                    <a:pt x="870165" y="665454"/>
                  </a:lnTo>
                  <a:lnTo>
                    <a:pt x="870165" y="265518"/>
                  </a:lnTo>
                  <a:close/>
                </a:path>
                <a:path w="4257040" h="10287000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00"/>
                  </a:lnTo>
                  <a:lnTo>
                    <a:pt x="1293482" y="10287000"/>
                  </a:lnTo>
                  <a:lnTo>
                    <a:pt x="1293482" y="10051923"/>
                  </a:lnTo>
                  <a:close/>
                </a:path>
                <a:path w="4257040" h="10287000">
                  <a:moveTo>
                    <a:pt x="1293482" y="9783877"/>
                  </a:moveTo>
                  <a:lnTo>
                    <a:pt x="1269961" y="9783877"/>
                  </a:lnTo>
                  <a:lnTo>
                    <a:pt x="1269961" y="10028390"/>
                  </a:lnTo>
                  <a:lnTo>
                    <a:pt x="1293482" y="10028390"/>
                  </a:lnTo>
                  <a:lnTo>
                    <a:pt x="1293482" y="9783877"/>
                  </a:lnTo>
                  <a:close/>
                </a:path>
                <a:path w="4257040" h="10287000">
                  <a:moveTo>
                    <a:pt x="1293482" y="1112418"/>
                  </a:moveTo>
                  <a:lnTo>
                    <a:pt x="1269961" y="1112418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18"/>
                  </a:lnTo>
                  <a:close/>
                </a:path>
                <a:path w="4257040" h="10287000">
                  <a:moveTo>
                    <a:pt x="1293482" y="688975"/>
                  </a:moveTo>
                  <a:lnTo>
                    <a:pt x="1269961" y="688975"/>
                  </a:lnTo>
                  <a:lnTo>
                    <a:pt x="1269961" y="1088898"/>
                  </a:lnTo>
                  <a:lnTo>
                    <a:pt x="1293482" y="1088898"/>
                  </a:lnTo>
                  <a:lnTo>
                    <a:pt x="1293482" y="688975"/>
                  </a:lnTo>
                  <a:close/>
                </a:path>
                <a:path w="4257040" h="10287000">
                  <a:moveTo>
                    <a:pt x="1293482" y="265518"/>
                  </a:moveTo>
                  <a:lnTo>
                    <a:pt x="1269961" y="265518"/>
                  </a:lnTo>
                  <a:lnTo>
                    <a:pt x="1269961" y="665454"/>
                  </a:lnTo>
                  <a:lnTo>
                    <a:pt x="1293482" y="665454"/>
                  </a:lnTo>
                  <a:lnTo>
                    <a:pt x="1293482" y="265518"/>
                  </a:lnTo>
                  <a:close/>
                </a:path>
                <a:path w="4257040" h="10287000">
                  <a:moveTo>
                    <a:pt x="1293482" y="0"/>
                  </a:moveTo>
                  <a:lnTo>
                    <a:pt x="1269961" y="0"/>
                  </a:lnTo>
                  <a:lnTo>
                    <a:pt x="1269961" y="241998"/>
                  </a:lnTo>
                  <a:lnTo>
                    <a:pt x="1293482" y="241998"/>
                  </a:lnTo>
                  <a:lnTo>
                    <a:pt x="1293482" y="0"/>
                  </a:lnTo>
                  <a:close/>
                </a:path>
                <a:path w="4257040" h="10287000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00"/>
                  </a:lnTo>
                  <a:lnTo>
                    <a:pt x="1716811" y="10287000"/>
                  </a:lnTo>
                  <a:lnTo>
                    <a:pt x="1716811" y="10051923"/>
                  </a:lnTo>
                  <a:close/>
                </a:path>
                <a:path w="4257040" h="10287000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390"/>
                  </a:lnTo>
                  <a:lnTo>
                    <a:pt x="1716811" y="10028390"/>
                  </a:lnTo>
                  <a:lnTo>
                    <a:pt x="1716811" y="9783877"/>
                  </a:lnTo>
                  <a:close/>
                </a:path>
                <a:path w="4257040" h="10287000">
                  <a:moveTo>
                    <a:pt x="1716811" y="1112418"/>
                  </a:moveTo>
                  <a:lnTo>
                    <a:pt x="1693291" y="1112418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18"/>
                  </a:lnTo>
                  <a:close/>
                </a:path>
                <a:path w="4257040" h="10287000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898"/>
                  </a:lnTo>
                  <a:lnTo>
                    <a:pt x="1716811" y="1088898"/>
                  </a:lnTo>
                  <a:lnTo>
                    <a:pt x="1716811" y="688975"/>
                  </a:lnTo>
                  <a:close/>
                </a:path>
                <a:path w="4257040" h="10287000">
                  <a:moveTo>
                    <a:pt x="1716811" y="265518"/>
                  </a:moveTo>
                  <a:lnTo>
                    <a:pt x="1693291" y="26551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18"/>
                  </a:lnTo>
                  <a:close/>
                </a:path>
                <a:path w="4257040" h="10287000">
                  <a:moveTo>
                    <a:pt x="1716811" y="0"/>
                  </a:moveTo>
                  <a:lnTo>
                    <a:pt x="1693291" y="0"/>
                  </a:lnTo>
                  <a:lnTo>
                    <a:pt x="1693291" y="241998"/>
                  </a:lnTo>
                  <a:lnTo>
                    <a:pt x="1716811" y="241998"/>
                  </a:lnTo>
                  <a:lnTo>
                    <a:pt x="1716811" y="0"/>
                  </a:lnTo>
                  <a:close/>
                </a:path>
                <a:path w="4257040" h="10287000">
                  <a:moveTo>
                    <a:pt x="2128367" y="10029025"/>
                  </a:moveTo>
                  <a:lnTo>
                    <a:pt x="23520" y="10029025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25"/>
                  </a:lnTo>
                  <a:lnTo>
                    <a:pt x="0" y="10051898"/>
                  </a:lnTo>
                  <a:lnTo>
                    <a:pt x="0" y="10286873"/>
                  </a:lnTo>
                  <a:lnTo>
                    <a:pt x="23520" y="10286873"/>
                  </a:lnTo>
                  <a:lnTo>
                    <a:pt x="23520" y="10051898"/>
                  </a:lnTo>
                  <a:lnTo>
                    <a:pt x="2128367" y="10051898"/>
                  </a:lnTo>
                  <a:lnTo>
                    <a:pt x="2128367" y="10029025"/>
                  </a:lnTo>
                  <a:close/>
                </a:path>
                <a:path w="4257040" h="10287000">
                  <a:moveTo>
                    <a:pt x="2128367" y="1947557"/>
                  </a:moveTo>
                  <a:lnTo>
                    <a:pt x="1716811" y="1947557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57"/>
                  </a:lnTo>
                  <a:lnTo>
                    <a:pt x="1693291" y="1971687"/>
                  </a:lnTo>
                  <a:lnTo>
                    <a:pt x="1693291" y="2370531"/>
                  </a:lnTo>
                  <a:lnTo>
                    <a:pt x="1293482" y="2370531"/>
                  </a:lnTo>
                  <a:lnTo>
                    <a:pt x="1293482" y="1971687"/>
                  </a:lnTo>
                  <a:lnTo>
                    <a:pt x="1693291" y="1971687"/>
                  </a:lnTo>
                  <a:lnTo>
                    <a:pt x="1693291" y="1947557"/>
                  </a:lnTo>
                  <a:lnTo>
                    <a:pt x="1293482" y="1947557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57"/>
                  </a:lnTo>
                  <a:lnTo>
                    <a:pt x="1269961" y="1971687"/>
                  </a:lnTo>
                  <a:lnTo>
                    <a:pt x="1269961" y="2370531"/>
                  </a:lnTo>
                  <a:lnTo>
                    <a:pt x="870165" y="2370531"/>
                  </a:lnTo>
                  <a:lnTo>
                    <a:pt x="870165" y="1971687"/>
                  </a:lnTo>
                  <a:lnTo>
                    <a:pt x="1269961" y="1971687"/>
                  </a:lnTo>
                  <a:lnTo>
                    <a:pt x="1269961" y="1947557"/>
                  </a:lnTo>
                  <a:lnTo>
                    <a:pt x="870165" y="1947557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57"/>
                  </a:lnTo>
                  <a:lnTo>
                    <a:pt x="846645" y="1971687"/>
                  </a:lnTo>
                  <a:lnTo>
                    <a:pt x="846645" y="2370531"/>
                  </a:lnTo>
                  <a:lnTo>
                    <a:pt x="446836" y="2370531"/>
                  </a:lnTo>
                  <a:lnTo>
                    <a:pt x="446836" y="1971687"/>
                  </a:lnTo>
                  <a:lnTo>
                    <a:pt x="846645" y="1971687"/>
                  </a:lnTo>
                  <a:lnTo>
                    <a:pt x="846645" y="1947557"/>
                  </a:lnTo>
                  <a:lnTo>
                    <a:pt x="446836" y="1947557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57"/>
                  </a:lnTo>
                  <a:lnTo>
                    <a:pt x="423316" y="1971687"/>
                  </a:lnTo>
                  <a:lnTo>
                    <a:pt x="423316" y="2370531"/>
                  </a:lnTo>
                  <a:lnTo>
                    <a:pt x="23520" y="2370531"/>
                  </a:lnTo>
                  <a:lnTo>
                    <a:pt x="23520" y="1971687"/>
                  </a:lnTo>
                  <a:lnTo>
                    <a:pt x="423316" y="1971687"/>
                  </a:lnTo>
                  <a:lnTo>
                    <a:pt x="423316" y="1947557"/>
                  </a:lnTo>
                  <a:lnTo>
                    <a:pt x="11760" y="1947557"/>
                  </a:lnTo>
                  <a:lnTo>
                    <a:pt x="11760" y="1958987"/>
                  </a:lnTo>
                  <a:lnTo>
                    <a:pt x="0" y="1958987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78"/>
                  </a:lnTo>
                  <a:lnTo>
                    <a:pt x="423316" y="3241878"/>
                  </a:lnTo>
                  <a:lnTo>
                    <a:pt x="423316" y="3354946"/>
                  </a:lnTo>
                  <a:lnTo>
                    <a:pt x="446836" y="3354946"/>
                  </a:lnTo>
                  <a:lnTo>
                    <a:pt x="446836" y="3241878"/>
                  </a:lnTo>
                  <a:lnTo>
                    <a:pt x="846645" y="3241878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78"/>
                  </a:lnTo>
                  <a:lnTo>
                    <a:pt x="1269961" y="3241878"/>
                  </a:lnTo>
                  <a:lnTo>
                    <a:pt x="1269961" y="3354946"/>
                  </a:lnTo>
                  <a:lnTo>
                    <a:pt x="1293482" y="3354946"/>
                  </a:lnTo>
                  <a:lnTo>
                    <a:pt x="1293482" y="3241878"/>
                  </a:lnTo>
                  <a:lnTo>
                    <a:pt x="1693291" y="3241878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78"/>
                  </a:lnTo>
                  <a:lnTo>
                    <a:pt x="2128367" y="3241878"/>
                  </a:lnTo>
                  <a:lnTo>
                    <a:pt x="2128367" y="3217748"/>
                  </a:lnTo>
                  <a:lnTo>
                    <a:pt x="1716811" y="3217748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48"/>
                  </a:lnTo>
                  <a:lnTo>
                    <a:pt x="1293482" y="3217748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48"/>
                  </a:lnTo>
                  <a:lnTo>
                    <a:pt x="870165" y="3217748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48"/>
                  </a:lnTo>
                  <a:lnTo>
                    <a:pt x="446836" y="3217748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48"/>
                  </a:lnTo>
                  <a:lnTo>
                    <a:pt x="23520" y="3217748"/>
                  </a:lnTo>
                  <a:lnTo>
                    <a:pt x="23520" y="2817634"/>
                  </a:lnTo>
                  <a:lnTo>
                    <a:pt x="2128367" y="2817634"/>
                  </a:lnTo>
                  <a:lnTo>
                    <a:pt x="2128367" y="2794774"/>
                  </a:lnTo>
                  <a:lnTo>
                    <a:pt x="23520" y="2794774"/>
                  </a:lnTo>
                  <a:lnTo>
                    <a:pt x="23520" y="2394661"/>
                  </a:lnTo>
                  <a:lnTo>
                    <a:pt x="423316" y="2394661"/>
                  </a:lnTo>
                  <a:lnTo>
                    <a:pt x="423316" y="2794457"/>
                  </a:lnTo>
                  <a:lnTo>
                    <a:pt x="446836" y="2794457"/>
                  </a:lnTo>
                  <a:lnTo>
                    <a:pt x="446836" y="2394661"/>
                  </a:lnTo>
                  <a:lnTo>
                    <a:pt x="846645" y="2394661"/>
                  </a:lnTo>
                  <a:lnTo>
                    <a:pt x="846645" y="2794457"/>
                  </a:lnTo>
                  <a:lnTo>
                    <a:pt x="870165" y="2794457"/>
                  </a:lnTo>
                  <a:lnTo>
                    <a:pt x="870165" y="2394661"/>
                  </a:lnTo>
                  <a:lnTo>
                    <a:pt x="1269961" y="2394661"/>
                  </a:lnTo>
                  <a:lnTo>
                    <a:pt x="1269961" y="2794457"/>
                  </a:lnTo>
                  <a:lnTo>
                    <a:pt x="1293482" y="2794457"/>
                  </a:lnTo>
                  <a:lnTo>
                    <a:pt x="1293482" y="2394661"/>
                  </a:lnTo>
                  <a:lnTo>
                    <a:pt x="1693291" y="2394661"/>
                  </a:lnTo>
                  <a:lnTo>
                    <a:pt x="1693291" y="2794457"/>
                  </a:lnTo>
                  <a:lnTo>
                    <a:pt x="1716811" y="2794457"/>
                  </a:lnTo>
                  <a:lnTo>
                    <a:pt x="1716811" y="2394661"/>
                  </a:lnTo>
                  <a:lnTo>
                    <a:pt x="2128367" y="2394661"/>
                  </a:lnTo>
                  <a:lnTo>
                    <a:pt x="2128367" y="2370531"/>
                  </a:lnTo>
                  <a:lnTo>
                    <a:pt x="1716811" y="2370531"/>
                  </a:lnTo>
                  <a:lnTo>
                    <a:pt x="1716811" y="1971687"/>
                  </a:lnTo>
                  <a:lnTo>
                    <a:pt x="2128367" y="1971687"/>
                  </a:lnTo>
                  <a:lnTo>
                    <a:pt x="2128367" y="1958987"/>
                  </a:lnTo>
                  <a:lnTo>
                    <a:pt x="2128367" y="1947557"/>
                  </a:lnTo>
                  <a:close/>
                </a:path>
                <a:path w="4257040" h="10287000">
                  <a:moveTo>
                    <a:pt x="4256748" y="241515"/>
                  </a:moveTo>
                  <a:lnTo>
                    <a:pt x="3845179" y="241515"/>
                  </a:lnTo>
                  <a:lnTo>
                    <a:pt x="3845179" y="0"/>
                  </a:lnTo>
                  <a:lnTo>
                    <a:pt x="3821658" y="0"/>
                  </a:lnTo>
                  <a:lnTo>
                    <a:pt x="3821658" y="241515"/>
                  </a:lnTo>
                  <a:lnTo>
                    <a:pt x="3421862" y="241515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15"/>
                  </a:lnTo>
                  <a:lnTo>
                    <a:pt x="2998533" y="241515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15"/>
                  </a:lnTo>
                  <a:lnTo>
                    <a:pt x="2575217" y="241515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15"/>
                  </a:lnTo>
                  <a:lnTo>
                    <a:pt x="2151888" y="241515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4256748" y="1112875"/>
                  </a:lnTo>
                  <a:lnTo>
                    <a:pt x="4256748" y="1088732"/>
                  </a:lnTo>
                  <a:lnTo>
                    <a:pt x="2151888" y="1088732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59"/>
                  </a:lnTo>
                  <a:lnTo>
                    <a:pt x="2151888" y="665759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58" y="265658"/>
                  </a:lnTo>
                  <a:lnTo>
                    <a:pt x="3821658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684049" y="11"/>
              <a:ext cx="4257040" cy="10287000"/>
            </a:xfrm>
            <a:custGeom>
              <a:avLst/>
              <a:gdLst/>
              <a:ahLst/>
              <a:cxnLst/>
              <a:rect l="l" t="t" r="r" b="b"/>
              <a:pathLst>
                <a:path w="4257040" h="10287000">
                  <a:moveTo>
                    <a:pt x="446849" y="10051923"/>
                  </a:moveTo>
                  <a:lnTo>
                    <a:pt x="423329" y="10051923"/>
                  </a:lnTo>
                  <a:lnTo>
                    <a:pt x="423329" y="10287000"/>
                  </a:lnTo>
                  <a:lnTo>
                    <a:pt x="446849" y="10287000"/>
                  </a:lnTo>
                  <a:lnTo>
                    <a:pt x="446849" y="10051923"/>
                  </a:lnTo>
                  <a:close/>
                </a:path>
                <a:path w="4257040" h="10287000">
                  <a:moveTo>
                    <a:pt x="446849" y="9783877"/>
                  </a:moveTo>
                  <a:lnTo>
                    <a:pt x="423329" y="9783877"/>
                  </a:lnTo>
                  <a:lnTo>
                    <a:pt x="423329" y="10028390"/>
                  </a:lnTo>
                  <a:lnTo>
                    <a:pt x="446849" y="10028390"/>
                  </a:lnTo>
                  <a:lnTo>
                    <a:pt x="446849" y="9783877"/>
                  </a:lnTo>
                  <a:close/>
                </a:path>
                <a:path w="4257040" h="10287000">
                  <a:moveTo>
                    <a:pt x="446849" y="1112418"/>
                  </a:moveTo>
                  <a:lnTo>
                    <a:pt x="423329" y="1112418"/>
                  </a:lnTo>
                  <a:lnTo>
                    <a:pt x="423329" y="1512354"/>
                  </a:lnTo>
                  <a:lnTo>
                    <a:pt x="446849" y="1512354"/>
                  </a:lnTo>
                  <a:lnTo>
                    <a:pt x="446849" y="1112418"/>
                  </a:lnTo>
                  <a:close/>
                </a:path>
                <a:path w="4257040" h="10287000">
                  <a:moveTo>
                    <a:pt x="446849" y="688975"/>
                  </a:moveTo>
                  <a:lnTo>
                    <a:pt x="423329" y="688975"/>
                  </a:lnTo>
                  <a:lnTo>
                    <a:pt x="423329" y="1088898"/>
                  </a:lnTo>
                  <a:lnTo>
                    <a:pt x="446849" y="1088898"/>
                  </a:lnTo>
                  <a:lnTo>
                    <a:pt x="446849" y="688975"/>
                  </a:lnTo>
                  <a:close/>
                </a:path>
                <a:path w="4257040" h="10287000">
                  <a:moveTo>
                    <a:pt x="870165" y="10051923"/>
                  </a:moveTo>
                  <a:lnTo>
                    <a:pt x="846645" y="10051923"/>
                  </a:lnTo>
                  <a:lnTo>
                    <a:pt x="846645" y="10287000"/>
                  </a:lnTo>
                  <a:lnTo>
                    <a:pt x="870165" y="10287000"/>
                  </a:lnTo>
                  <a:lnTo>
                    <a:pt x="870165" y="10051923"/>
                  </a:lnTo>
                  <a:close/>
                </a:path>
                <a:path w="4257040" h="10287000">
                  <a:moveTo>
                    <a:pt x="870165" y="9783877"/>
                  </a:moveTo>
                  <a:lnTo>
                    <a:pt x="846645" y="9783877"/>
                  </a:lnTo>
                  <a:lnTo>
                    <a:pt x="846645" y="10028390"/>
                  </a:lnTo>
                  <a:lnTo>
                    <a:pt x="870165" y="10028390"/>
                  </a:lnTo>
                  <a:lnTo>
                    <a:pt x="870165" y="9783877"/>
                  </a:lnTo>
                  <a:close/>
                </a:path>
                <a:path w="4257040" h="10287000">
                  <a:moveTo>
                    <a:pt x="870165" y="1112418"/>
                  </a:moveTo>
                  <a:lnTo>
                    <a:pt x="846645" y="1112418"/>
                  </a:lnTo>
                  <a:lnTo>
                    <a:pt x="846645" y="1512354"/>
                  </a:lnTo>
                  <a:lnTo>
                    <a:pt x="870165" y="1512354"/>
                  </a:lnTo>
                  <a:lnTo>
                    <a:pt x="870165" y="1112418"/>
                  </a:lnTo>
                  <a:close/>
                </a:path>
                <a:path w="4257040" h="10287000">
                  <a:moveTo>
                    <a:pt x="870165" y="688975"/>
                  </a:moveTo>
                  <a:lnTo>
                    <a:pt x="846645" y="688975"/>
                  </a:lnTo>
                  <a:lnTo>
                    <a:pt x="846645" y="1088898"/>
                  </a:lnTo>
                  <a:lnTo>
                    <a:pt x="870165" y="1088898"/>
                  </a:lnTo>
                  <a:lnTo>
                    <a:pt x="870165" y="688975"/>
                  </a:lnTo>
                  <a:close/>
                </a:path>
                <a:path w="4257040" h="10287000">
                  <a:moveTo>
                    <a:pt x="1293495" y="10051923"/>
                  </a:moveTo>
                  <a:lnTo>
                    <a:pt x="1269974" y="10051923"/>
                  </a:lnTo>
                  <a:lnTo>
                    <a:pt x="1269974" y="10287000"/>
                  </a:lnTo>
                  <a:lnTo>
                    <a:pt x="1293495" y="10287000"/>
                  </a:lnTo>
                  <a:lnTo>
                    <a:pt x="1293495" y="10051923"/>
                  </a:lnTo>
                  <a:close/>
                </a:path>
                <a:path w="4257040" h="10287000">
                  <a:moveTo>
                    <a:pt x="1293495" y="9783877"/>
                  </a:moveTo>
                  <a:lnTo>
                    <a:pt x="1269974" y="9783877"/>
                  </a:lnTo>
                  <a:lnTo>
                    <a:pt x="1269974" y="10028390"/>
                  </a:lnTo>
                  <a:lnTo>
                    <a:pt x="1293495" y="10028390"/>
                  </a:lnTo>
                  <a:lnTo>
                    <a:pt x="1293495" y="9783877"/>
                  </a:lnTo>
                  <a:close/>
                </a:path>
                <a:path w="4257040" h="10287000">
                  <a:moveTo>
                    <a:pt x="1293495" y="1112418"/>
                  </a:moveTo>
                  <a:lnTo>
                    <a:pt x="1269974" y="1112418"/>
                  </a:lnTo>
                  <a:lnTo>
                    <a:pt x="1269974" y="1512354"/>
                  </a:lnTo>
                  <a:lnTo>
                    <a:pt x="1293495" y="1512354"/>
                  </a:lnTo>
                  <a:lnTo>
                    <a:pt x="1293495" y="1112418"/>
                  </a:lnTo>
                  <a:close/>
                </a:path>
                <a:path w="4257040" h="10287000">
                  <a:moveTo>
                    <a:pt x="1293495" y="688975"/>
                  </a:moveTo>
                  <a:lnTo>
                    <a:pt x="1269974" y="688975"/>
                  </a:lnTo>
                  <a:lnTo>
                    <a:pt x="1269974" y="1088898"/>
                  </a:lnTo>
                  <a:lnTo>
                    <a:pt x="1293495" y="1088898"/>
                  </a:lnTo>
                  <a:lnTo>
                    <a:pt x="1293495" y="688975"/>
                  </a:lnTo>
                  <a:close/>
                </a:path>
                <a:path w="4257040" h="10287000">
                  <a:moveTo>
                    <a:pt x="1716811" y="10051923"/>
                  </a:moveTo>
                  <a:lnTo>
                    <a:pt x="1693291" y="10051923"/>
                  </a:lnTo>
                  <a:lnTo>
                    <a:pt x="1693291" y="10287000"/>
                  </a:lnTo>
                  <a:lnTo>
                    <a:pt x="1716811" y="10287000"/>
                  </a:lnTo>
                  <a:lnTo>
                    <a:pt x="1716811" y="10051923"/>
                  </a:lnTo>
                  <a:close/>
                </a:path>
                <a:path w="4257040" h="10287000">
                  <a:moveTo>
                    <a:pt x="1716811" y="9783877"/>
                  </a:moveTo>
                  <a:lnTo>
                    <a:pt x="1693291" y="9783877"/>
                  </a:lnTo>
                  <a:lnTo>
                    <a:pt x="1693291" y="10028390"/>
                  </a:lnTo>
                  <a:lnTo>
                    <a:pt x="1716811" y="10028390"/>
                  </a:lnTo>
                  <a:lnTo>
                    <a:pt x="1716811" y="9783877"/>
                  </a:lnTo>
                  <a:close/>
                </a:path>
                <a:path w="4257040" h="10287000">
                  <a:moveTo>
                    <a:pt x="1716811" y="1112418"/>
                  </a:moveTo>
                  <a:lnTo>
                    <a:pt x="1693291" y="1112418"/>
                  </a:lnTo>
                  <a:lnTo>
                    <a:pt x="1693291" y="1512354"/>
                  </a:lnTo>
                  <a:lnTo>
                    <a:pt x="1716811" y="1512354"/>
                  </a:lnTo>
                  <a:lnTo>
                    <a:pt x="1716811" y="1112418"/>
                  </a:lnTo>
                  <a:close/>
                </a:path>
                <a:path w="4257040" h="10287000">
                  <a:moveTo>
                    <a:pt x="1716811" y="688975"/>
                  </a:moveTo>
                  <a:lnTo>
                    <a:pt x="1693291" y="688975"/>
                  </a:lnTo>
                  <a:lnTo>
                    <a:pt x="1693291" y="1088898"/>
                  </a:lnTo>
                  <a:lnTo>
                    <a:pt x="1716811" y="1088898"/>
                  </a:lnTo>
                  <a:lnTo>
                    <a:pt x="1716811" y="688975"/>
                  </a:lnTo>
                  <a:close/>
                </a:path>
                <a:path w="4257040" h="10287000">
                  <a:moveTo>
                    <a:pt x="1716811" y="265518"/>
                  </a:moveTo>
                  <a:lnTo>
                    <a:pt x="1693291" y="265518"/>
                  </a:lnTo>
                  <a:lnTo>
                    <a:pt x="1693291" y="665454"/>
                  </a:lnTo>
                  <a:lnTo>
                    <a:pt x="1716811" y="665454"/>
                  </a:lnTo>
                  <a:lnTo>
                    <a:pt x="1716811" y="265518"/>
                  </a:lnTo>
                  <a:close/>
                </a:path>
                <a:path w="4257040" h="10287000">
                  <a:moveTo>
                    <a:pt x="2128380" y="10029025"/>
                  </a:moveTo>
                  <a:lnTo>
                    <a:pt x="23520" y="10029025"/>
                  </a:lnTo>
                  <a:lnTo>
                    <a:pt x="23520" y="9783877"/>
                  </a:lnTo>
                  <a:lnTo>
                    <a:pt x="0" y="9783877"/>
                  </a:lnTo>
                  <a:lnTo>
                    <a:pt x="0" y="10029025"/>
                  </a:lnTo>
                  <a:lnTo>
                    <a:pt x="0" y="10051898"/>
                  </a:lnTo>
                  <a:lnTo>
                    <a:pt x="0" y="10286873"/>
                  </a:lnTo>
                  <a:lnTo>
                    <a:pt x="23520" y="10286873"/>
                  </a:lnTo>
                  <a:lnTo>
                    <a:pt x="23520" y="10051898"/>
                  </a:lnTo>
                  <a:lnTo>
                    <a:pt x="2128380" y="10051898"/>
                  </a:lnTo>
                  <a:lnTo>
                    <a:pt x="2128380" y="10029025"/>
                  </a:lnTo>
                  <a:close/>
                </a:path>
                <a:path w="4257040" h="10287000">
                  <a:moveTo>
                    <a:pt x="2128380" y="1947557"/>
                  </a:moveTo>
                  <a:lnTo>
                    <a:pt x="1716811" y="1947557"/>
                  </a:lnTo>
                  <a:lnTo>
                    <a:pt x="1716811" y="1535874"/>
                  </a:lnTo>
                  <a:lnTo>
                    <a:pt x="1693291" y="1535874"/>
                  </a:lnTo>
                  <a:lnTo>
                    <a:pt x="1693291" y="1947557"/>
                  </a:lnTo>
                  <a:lnTo>
                    <a:pt x="1693291" y="1971687"/>
                  </a:lnTo>
                  <a:lnTo>
                    <a:pt x="1693291" y="2370531"/>
                  </a:lnTo>
                  <a:lnTo>
                    <a:pt x="1293495" y="2370531"/>
                  </a:lnTo>
                  <a:lnTo>
                    <a:pt x="1293495" y="1971687"/>
                  </a:lnTo>
                  <a:lnTo>
                    <a:pt x="1693291" y="1971687"/>
                  </a:lnTo>
                  <a:lnTo>
                    <a:pt x="1693291" y="1947557"/>
                  </a:lnTo>
                  <a:lnTo>
                    <a:pt x="1293495" y="1947557"/>
                  </a:lnTo>
                  <a:lnTo>
                    <a:pt x="1293495" y="1535874"/>
                  </a:lnTo>
                  <a:lnTo>
                    <a:pt x="1269974" y="1535874"/>
                  </a:lnTo>
                  <a:lnTo>
                    <a:pt x="1269974" y="1947557"/>
                  </a:lnTo>
                  <a:lnTo>
                    <a:pt x="1269974" y="1971687"/>
                  </a:lnTo>
                  <a:lnTo>
                    <a:pt x="1269974" y="2370531"/>
                  </a:lnTo>
                  <a:lnTo>
                    <a:pt x="870165" y="2370531"/>
                  </a:lnTo>
                  <a:lnTo>
                    <a:pt x="870165" y="1971687"/>
                  </a:lnTo>
                  <a:lnTo>
                    <a:pt x="1269974" y="1971687"/>
                  </a:lnTo>
                  <a:lnTo>
                    <a:pt x="1269974" y="1947557"/>
                  </a:lnTo>
                  <a:lnTo>
                    <a:pt x="870165" y="1947557"/>
                  </a:lnTo>
                  <a:lnTo>
                    <a:pt x="870165" y="1535874"/>
                  </a:lnTo>
                  <a:lnTo>
                    <a:pt x="846645" y="1535874"/>
                  </a:lnTo>
                  <a:lnTo>
                    <a:pt x="846645" y="1947557"/>
                  </a:lnTo>
                  <a:lnTo>
                    <a:pt x="846645" y="1971687"/>
                  </a:lnTo>
                  <a:lnTo>
                    <a:pt x="846645" y="2370531"/>
                  </a:lnTo>
                  <a:lnTo>
                    <a:pt x="446849" y="2370531"/>
                  </a:lnTo>
                  <a:lnTo>
                    <a:pt x="446849" y="1971687"/>
                  </a:lnTo>
                  <a:lnTo>
                    <a:pt x="846645" y="1971687"/>
                  </a:lnTo>
                  <a:lnTo>
                    <a:pt x="846645" y="1947557"/>
                  </a:lnTo>
                  <a:lnTo>
                    <a:pt x="446849" y="1947557"/>
                  </a:lnTo>
                  <a:lnTo>
                    <a:pt x="446849" y="1535874"/>
                  </a:lnTo>
                  <a:lnTo>
                    <a:pt x="423329" y="1535874"/>
                  </a:lnTo>
                  <a:lnTo>
                    <a:pt x="423329" y="1947557"/>
                  </a:lnTo>
                  <a:lnTo>
                    <a:pt x="423329" y="1971687"/>
                  </a:lnTo>
                  <a:lnTo>
                    <a:pt x="423329" y="2370531"/>
                  </a:lnTo>
                  <a:lnTo>
                    <a:pt x="23520" y="2370531"/>
                  </a:lnTo>
                  <a:lnTo>
                    <a:pt x="23520" y="1971687"/>
                  </a:lnTo>
                  <a:lnTo>
                    <a:pt x="423329" y="1971687"/>
                  </a:lnTo>
                  <a:lnTo>
                    <a:pt x="423329" y="1947557"/>
                  </a:lnTo>
                  <a:lnTo>
                    <a:pt x="11760" y="1947557"/>
                  </a:lnTo>
                  <a:lnTo>
                    <a:pt x="11760" y="1958987"/>
                  </a:lnTo>
                  <a:lnTo>
                    <a:pt x="0" y="1958987"/>
                  </a:lnTo>
                  <a:lnTo>
                    <a:pt x="0" y="3354946"/>
                  </a:lnTo>
                  <a:lnTo>
                    <a:pt x="23520" y="3354946"/>
                  </a:lnTo>
                  <a:lnTo>
                    <a:pt x="23520" y="3241878"/>
                  </a:lnTo>
                  <a:lnTo>
                    <a:pt x="423329" y="3241878"/>
                  </a:lnTo>
                  <a:lnTo>
                    <a:pt x="423329" y="3354946"/>
                  </a:lnTo>
                  <a:lnTo>
                    <a:pt x="446849" y="3354946"/>
                  </a:lnTo>
                  <a:lnTo>
                    <a:pt x="446849" y="3241878"/>
                  </a:lnTo>
                  <a:lnTo>
                    <a:pt x="846645" y="3241878"/>
                  </a:lnTo>
                  <a:lnTo>
                    <a:pt x="846645" y="3354946"/>
                  </a:lnTo>
                  <a:lnTo>
                    <a:pt x="870165" y="3354946"/>
                  </a:lnTo>
                  <a:lnTo>
                    <a:pt x="870165" y="3241878"/>
                  </a:lnTo>
                  <a:lnTo>
                    <a:pt x="1269974" y="3241878"/>
                  </a:lnTo>
                  <a:lnTo>
                    <a:pt x="1269974" y="3354946"/>
                  </a:lnTo>
                  <a:lnTo>
                    <a:pt x="1293495" y="3354946"/>
                  </a:lnTo>
                  <a:lnTo>
                    <a:pt x="1293495" y="3241878"/>
                  </a:lnTo>
                  <a:lnTo>
                    <a:pt x="1693291" y="3241878"/>
                  </a:lnTo>
                  <a:lnTo>
                    <a:pt x="1693291" y="3354946"/>
                  </a:lnTo>
                  <a:lnTo>
                    <a:pt x="1716811" y="3354946"/>
                  </a:lnTo>
                  <a:lnTo>
                    <a:pt x="1716811" y="3241878"/>
                  </a:lnTo>
                  <a:lnTo>
                    <a:pt x="2128380" y="3241878"/>
                  </a:lnTo>
                  <a:lnTo>
                    <a:pt x="2128380" y="3217748"/>
                  </a:lnTo>
                  <a:lnTo>
                    <a:pt x="1716811" y="3217748"/>
                  </a:lnTo>
                  <a:lnTo>
                    <a:pt x="1716811" y="2817990"/>
                  </a:lnTo>
                  <a:lnTo>
                    <a:pt x="1693291" y="2817990"/>
                  </a:lnTo>
                  <a:lnTo>
                    <a:pt x="1693291" y="3217748"/>
                  </a:lnTo>
                  <a:lnTo>
                    <a:pt x="1293495" y="3217748"/>
                  </a:lnTo>
                  <a:lnTo>
                    <a:pt x="1293495" y="2817990"/>
                  </a:lnTo>
                  <a:lnTo>
                    <a:pt x="1269974" y="2817990"/>
                  </a:lnTo>
                  <a:lnTo>
                    <a:pt x="1269974" y="3217748"/>
                  </a:lnTo>
                  <a:lnTo>
                    <a:pt x="870165" y="3217748"/>
                  </a:lnTo>
                  <a:lnTo>
                    <a:pt x="870165" y="2817990"/>
                  </a:lnTo>
                  <a:lnTo>
                    <a:pt x="846645" y="2817990"/>
                  </a:lnTo>
                  <a:lnTo>
                    <a:pt x="846645" y="3217748"/>
                  </a:lnTo>
                  <a:lnTo>
                    <a:pt x="446849" y="3217748"/>
                  </a:lnTo>
                  <a:lnTo>
                    <a:pt x="446849" y="2817990"/>
                  </a:lnTo>
                  <a:lnTo>
                    <a:pt x="423329" y="2817990"/>
                  </a:lnTo>
                  <a:lnTo>
                    <a:pt x="423329" y="3217748"/>
                  </a:lnTo>
                  <a:lnTo>
                    <a:pt x="23520" y="3217748"/>
                  </a:lnTo>
                  <a:lnTo>
                    <a:pt x="23520" y="2817634"/>
                  </a:lnTo>
                  <a:lnTo>
                    <a:pt x="2128380" y="2817634"/>
                  </a:lnTo>
                  <a:lnTo>
                    <a:pt x="2128380" y="2794774"/>
                  </a:lnTo>
                  <a:lnTo>
                    <a:pt x="23520" y="2794774"/>
                  </a:lnTo>
                  <a:lnTo>
                    <a:pt x="23520" y="2394661"/>
                  </a:lnTo>
                  <a:lnTo>
                    <a:pt x="423329" y="2394661"/>
                  </a:lnTo>
                  <a:lnTo>
                    <a:pt x="423329" y="2794457"/>
                  </a:lnTo>
                  <a:lnTo>
                    <a:pt x="446849" y="2794457"/>
                  </a:lnTo>
                  <a:lnTo>
                    <a:pt x="446849" y="2394661"/>
                  </a:lnTo>
                  <a:lnTo>
                    <a:pt x="846645" y="2394661"/>
                  </a:lnTo>
                  <a:lnTo>
                    <a:pt x="846645" y="2794457"/>
                  </a:lnTo>
                  <a:lnTo>
                    <a:pt x="870165" y="2794457"/>
                  </a:lnTo>
                  <a:lnTo>
                    <a:pt x="870165" y="2394661"/>
                  </a:lnTo>
                  <a:lnTo>
                    <a:pt x="1269974" y="2394661"/>
                  </a:lnTo>
                  <a:lnTo>
                    <a:pt x="1269974" y="2794457"/>
                  </a:lnTo>
                  <a:lnTo>
                    <a:pt x="1293495" y="2794457"/>
                  </a:lnTo>
                  <a:lnTo>
                    <a:pt x="1293495" y="2394661"/>
                  </a:lnTo>
                  <a:lnTo>
                    <a:pt x="1693291" y="2394661"/>
                  </a:lnTo>
                  <a:lnTo>
                    <a:pt x="1693291" y="2794457"/>
                  </a:lnTo>
                  <a:lnTo>
                    <a:pt x="1716811" y="2794457"/>
                  </a:lnTo>
                  <a:lnTo>
                    <a:pt x="1716811" y="2394661"/>
                  </a:lnTo>
                  <a:lnTo>
                    <a:pt x="2128380" y="2394661"/>
                  </a:lnTo>
                  <a:lnTo>
                    <a:pt x="2128380" y="2370531"/>
                  </a:lnTo>
                  <a:lnTo>
                    <a:pt x="1716811" y="2370531"/>
                  </a:lnTo>
                  <a:lnTo>
                    <a:pt x="1716811" y="1971687"/>
                  </a:lnTo>
                  <a:lnTo>
                    <a:pt x="2128380" y="1971687"/>
                  </a:lnTo>
                  <a:lnTo>
                    <a:pt x="2128380" y="1958987"/>
                  </a:lnTo>
                  <a:lnTo>
                    <a:pt x="2128380" y="1947557"/>
                  </a:lnTo>
                  <a:close/>
                </a:path>
                <a:path w="4257040" h="10287000">
                  <a:moveTo>
                    <a:pt x="4256748" y="241515"/>
                  </a:moveTo>
                  <a:lnTo>
                    <a:pt x="3845179" y="241515"/>
                  </a:lnTo>
                  <a:lnTo>
                    <a:pt x="3845179" y="0"/>
                  </a:lnTo>
                  <a:lnTo>
                    <a:pt x="3821671" y="0"/>
                  </a:lnTo>
                  <a:lnTo>
                    <a:pt x="3821671" y="241515"/>
                  </a:lnTo>
                  <a:lnTo>
                    <a:pt x="3421862" y="241515"/>
                  </a:lnTo>
                  <a:lnTo>
                    <a:pt x="3421862" y="0"/>
                  </a:lnTo>
                  <a:lnTo>
                    <a:pt x="3398342" y="0"/>
                  </a:lnTo>
                  <a:lnTo>
                    <a:pt x="3398342" y="241515"/>
                  </a:lnTo>
                  <a:lnTo>
                    <a:pt x="2998533" y="241515"/>
                  </a:lnTo>
                  <a:lnTo>
                    <a:pt x="2998533" y="0"/>
                  </a:lnTo>
                  <a:lnTo>
                    <a:pt x="2975025" y="0"/>
                  </a:lnTo>
                  <a:lnTo>
                    <a:pt x="2975025" y="241515"/>
                  </a:lnTo>
                  <a:lnTo>
                    <a:pt x="2575217" y="241515"/>
                  </a:lnTo>
                  <a:lnTo>
                    <a:pt x="2575217" y="0"/>
                  </a:lnTo>
                  <a:lnTo>
                    <a:pt x="2551696" y="0"/>
                  </a:lnTo>
                  <a:lnTo>
                    <a:pt x="2551696" y="241515"/>
                  </a:lnTo>
                  <a:lnTo>
                    <a:pt x="2151888" y="241515"/>
                  </a:lnTo>
                  <a:lnTo>
                    <a:pt x="2151888" y="190"/>
                  </a:lnTo>
                  <a:lnTo>
                    <a:pt x="2128380" y="190"/>
                  </a:lnTo>
                  <a:lnTo>
                    <a:pt x="2128380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4256748" y="1535849"/>
                  </a:lnTo>
                  <a:lnTo>
                    <a:pt x="425674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17" y="1512354"/>
                  </a:lnTo>
                  <a:lnTo>
                    <a:pt x="2575217" y="1112875"/>
                  </a:lnTo>
                  <a:lnTo>
                    <a:pt x="4256748" y="1112875"/>
                  </a:lnTo>
                  <a:lnTo>
                    <a:pt x="4256748" y="1088732"/>
                  </a:lnTo>
                  <a:lnTo>
                    <a:pt x="3845179" y="1088732"/>
                  </a:lnTo>
                  <a:lnTo>
                    <a:pt x="3845179" y="688975"/>
                  </a:lnTo>
                  <a:lnTo>
                    <a:pt x="3821671" y="688975"/>
                  </a:lnTo>
                  <a:lnTo>
                    <a:pt x="3821671" y="1088732"/>
                  </a:lnTo>
                  <a:lnTo>
                    <a:pt x="3421862" y="1088732"/>
                  </a:lnTo>
                  <a:lnTo>
                    <a:pt x="3421862" y="688975"/>
                  </a:lnTo>
                  <a:lnTo>
                    <a:pt x="3398342" y="688975"/>
                  </a:lnTo>
                  <a:lnTo>
                    <a:pt x="3398342" y="1088732"/>
                  </a:lnTo>
                  <a:lnTo>
                    <a:pt x="2998533" y="1088732"/>
                  </a:lnTo>
                  <a:lnTo>
                    <a:pt x="2998533" y="688975"/>
                  </a:lnTo>
                  <a:lnTo>
                    <a:pt x="2975025" y="688975"/>
                  </a:lnTo>
                  <a:lnTo>
                    <a:pt x="2975025" y="1088732"/>
                  </a:lnTo>
                  <a:lnTo>
                    <a:pt x="2575217" y="1088732"/>
                  </a:lnTo>
                  <a:lnTo>
                    <a:pt x="2575217" y="688975"/>
                  </a:lnTo>
                  <a:lnTo>
                    <a:pt x="2551696" y="688975"/>
                  </a:lnTo>
                  <a:lnTo>
                    <a:pt x="2551696" y="1088732"/>
                  </a:lnTo>
                  <a:lnTo>
                    <a:pt x="2151888" y="1088732"/>
                  </a:lnTo>
                  <a:lnTo>
                    <a:pt x="2151888" y="688632"/>
                  </a:lnTo>
                  <a:lnTo>
                    <a:pt x="4256748" y="688632"/>
                  </a:lnTo>
                  <a:lnTo>
                    <a:pt x="4256748" y="665759"/>
                  </a:lnTo>
                  <a:lnTo>
                    <a:pt x="2151888" y="665759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17" y="665454"/>
                  </a:lnTo>
                  <a:lnTo>
                    <a:pt x="2575217" y="265658"/>
                  </a:lnTo>
                  <a:lnTo>
                    <a:pt x="2975025" y="265658"/>
                  </a:lnTo>
                  <a:lnTo>
                    <a:pt x="2975025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62" y="665454"/>
                  </a:lnTo>
                  <a:lnTo>
                    <a:pt x="3421862" y="265658"/>
                  </a:lnTo>
                  <a:lnTo>
                    <a:pt x="3821671" y="265658"/>
                  </a:lnTo>
                  <a:lnTo>
                    <a:pt x="3821671" y="665454"/>
                  </a:lnTo>
                  <a:lnTo>
                    <a:pt x="3845179" y="665454"/>
                  </a:lnTo>
                  <a:lnTo>
                    <a:pt x="3845179" y="265658"/>
                  </a:lnTo>
                  <a:lnTo>
                    <a:pt x="4256748" y="265658"/>
                  </a:lnTo>
                  <a:lnTo>
                    <a:pt x="4256748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812429" y="11"/>
              <a:ext cx="3475990" cy="10287000"/>
            </a:xfrm>
            <a:custGeom>
              <a:avLst/>
              <a:gdLst/>
              <a:ahLst/>
              <a:cxnLst/>
              <a:rect l="l" t="t" r="r" b="b"/>
              <a:pathLst>
                <a:path w="3475990" h="10287000">
                  <a:moveTo>
                    <a:pt x="446836" y="10051923"/>
                  </a:moveTo>
                  <a:lnTo>
                    <a:pt x="423316" y="10051923"/>
                  </a:lnTo>
                  <a:lnTo>
                    <a:pt x="423316" y="10287000"/>
                  </a:lnTo>
                  <a:lnTo>
                    <a:pt x="446836" y="10287000"/>
                  </a:lnTo>
                  <a:lnTo>
                    <a:pt x="446836" y="10051923"/>
                  </a:lnTo>
                  <a:close/>
                </a:path>
                <a:path w="3475990" h="10287000">
                  <a:moveTo>
                    <a:pt x="446836" y="9783877"/>
                  </a:moveTo>
                  <a:lnTo>
                    <a:pt x="423316" y="9783877"/>
                  </a:lnTo>
                  <a:lnTo>
                    <a:pt x="423316" y="10028390"/>
                  </a:lnTo>
                  <a:lnTo>
                    <a:pt x="446836" y="10028390"/>
                  </a:lnTo>
                  <a:lnTo>
                    <a:pt x="446836" y="9783877"/>
                  </a:lnTo>
                  <a:close/>
                </a:path>
                <a:path w="3475990" h="10287000">
                  <a:moveTo>
                    <a:pt x="446836" y="1112418"/>
                  </a:moveTo>
                  <a:lnTo>
                    <a:pt x="423316" y="1112418"/>
                  </a:lnTo>
                  <a:lnTo>
                    <a:pt x="423316" y="1512354"/>
                  </a:lnTo>
                  <a:lnTo>
                    <a:pt x="446836" y="1512354"/>
                  </a:lnTo>
                  <a:lnTo>
                    <a:pt x="446836" y="1112418"/>
                  </a:lnTo>
                  <a:close/>
                </a:path>
                <a:path w="3475990" h="10287000">
                  <a:moveTo>
                    <a:pt x="870153" y="10051923"/>
                  </a:moveTo>
                  <a:lnTo>
                    <a:pt x="846645" y="10051923"/>
                  </a:lnTo>
                  <a:lnTo>
                    <a:pt x="846645" y="10287000"/>
                  </a:lnTo>
                  <a:lnTo>
                    <a:pt x="870153" y="10287000"/>
                  </a:lnTo>
                  <a:lnTo>
                    <a:pt x="870153" y="10051923"/>
                  </a:lnTo>
                  <a:close/>
                </a:path>
                <a:path w="3475990" h="10287000">
                  <a:moveTo>
                    <a:pt x="870153" y="9783877"/>
                  </a:moveTo>
                  <a:lnTo>
                    <a:pt x="846645" y="9783877"/>
                  </a:lnTo>
                  <a:lnTo>
                    <a:pt x="846645" y="10028390"/>
                  </a:lnTo>
                  <a:lnTo>
                    <a:pt x="870153" y="10028390"/>
                  </a:lnTo>
                  <a:lnTo>
                    <a:pt x="870153" y="9783877"/>
                  </a:lnTo>
                  <a:close/>
                </a:path>
                <a:path w="3475990" h="10287000">
                  <a:moveTo>
                    <a:pt x="870153" y="1112418"/>
                  </a:moveTo>
                  <a:lnTo>
                    <a:pt x="846645" y="1112418"/>
                  </a:lnTo>
                  <a:lnTo>
                    <a:pt x="846645" y="1512354"/>
                  </a:lnTo>
                  <a:lnTo>
                    <a:pt x="870153" y="1512354"/>
                  </a:lnTo>
                  <a:lnTo>
                    <a:pt x="870153" y="1112418"/>
                  </a:lnTo>
                  <a:close/>
                </a:path>
                <a:path w="3475990" h="10287000">
                  <a:moveTo>
                    <a:pt x="1293482" y="10051923"/>
                  </a:moveTo>
                  <a:lnTo>
                    <a:pt x="1269961" y="10051923"/>
                  </a:lnTo>
                  <a:lnTo>
                    <a:pt x="1269961" y="10287000"/>
                  </a:lnTo>
                  <a:lnTo>
                    <a:pt x="1293482" y="10287000"/>
                  </a:lnTo>
                  <a:lnTo>
                    <a:pt x="1293482" y="10051923"/>
                  </a:lnTo>
                  <a:close/>
                </a:path>
                <a:path w="3475990" h="10287000">
                  <a:moveTo>
                    <a:pt x="1293482" y="9783877"/>
                  </a:moveTo>
                  <a:lnTo>
                    <a:pt x="1269961" y="9783877"/>
                  </a:lnTo>
                  <a:lnTo>
                    <a:pt x="1269961" y="10028390"/>
                  </a:lnTo>
                  <a:lnTo>
                    <a:pt x="1293482" y="10028390"/>
                  </a:lnTo>
                  <a:lnTo>
                    <a:pt x="1293482" y="9783877"/>
                  </a:lnTo>
                  <a:close/>
                </a:path>
                <a:path w="3475990" h="10287000">
                  <a:moveTo>
                    <a:pt x="1293482" y="1112418"/>
                  </a:moveTo>
                  <a:lnTo>
                    <a:pt x="1269961" y="1112418"/>
                  </a:lnTo>
                  <a:lnTo>
                    <a:pt x="1269961" y="1512354"/>
                  </a:lnTo>
                  <a:lnTo>
                    <a:pt x="1293482" y="1512354"/>
                  </a:lnTo>
                  <a:lnTo>
                    <a:pt x="1293482" y="1112418"/>
                  </a:lnTo>
                  <a:close/>
                </a:path>
                <a:path w="3475990" h="10287000">
                  <a:moveTo>
                    <a:pt x="1716798" y="10051923"/>
                  </a:moveTo>
                  <a:lnTo>
                    <a:pt x="1693291" y="10051923"/>
                  </a:lnTo>
                  <a:lnTo>
                    <a:pt x="1693291" y="10287000"/>
                  </a:lnTo>
                  <a:lnTo>
                    <a:pt x="1716798" y="10287000"/>
                  </a:lnTo>
                  <a:lnTo>
                    <a:pt x="1716798" y="10051923"/>
                  </a:lnTo>
                  <a:close/>
                </a:path>
                <a:path w="3475990" h="10287000">
                  <a:moveTo>
                    <a:pt x="1716798" y="9783877"/>
                  </a:moveTo>
                  <a:lnTo>
                    <a:pt x="1693291" y="9783877"/>
                  </a:lnTo>
                  <a:lnTo>
                    <a:pt x="1693291" y="10028390"/>
                  </a:lnTo>
                  <a:lnTo>
                    <a:pt x="1716798" y="10028390"/>
                  </a:lnTo>
                  <a:lnTo>
                    <a:pt x="1716798" y="9783877"/>
                  </a:lnTo>
                  <a:close/>
                </a:path>
                <a:path w="3475990" h="10287000">
                  <a:moveTo>
                    <a:pt x="1716798" y="1112418"/>
                  </a:moveTo>
                  <a:lnTo>
                    <a:pt x="1693291" y="1112418"/>
                  </a:lnTo>
                  <a:lnTo>
                    <a:pt x="1693291" y="1512354"/>
                  </a:lnTo>
                  <a:lnTo>
                    <a:pt x="1716798" y="1512354"/>
                  </a:lnTo>
                  <a:lnTo>
                    <a:pt x="1716798" y="1112418"/>
                  </a:lnTo>
                  <a:close/>
                </a:path>
                <a:path w="3475990" h="10287000">
                  <a:moveTo>
                    <a:pt x="2128367" y="10029025"/>
                  </a:moveTo>
                  <a:lnTo>
                    <a:pt x="23507" y="10029025"/>
                  </a:lnTo>
                  <a:lnTo>
                    <a:pt x="23507" y="9783877"/>
                  </a:lnTo>
                  <a:lnTo>
                    <a:pt x="0" y="9783877"/>
                  </a:lnTo>
                  <a:lnTo>
                    <a:pt x="0" y="10029025"/>
                  </a:lnTo>
                  <a:lnTo>
                    <a:pt x="0" y="10051898"/>
                  </a:lnTo>
                  <a:lnTo>
                    <a:pt x="0" y="10286873"/>
                  </a:lnTo>
                  <a:lnTo>
                    <a:pt x="23507" y="10286873"/>
                  </a:lnTo>
                  <a:lnTo>
                    <a:pt x="23507" y="10051898"/>
                  </a:lnTo>
                  <a:lnTo>
                    <a:pt x="2128367" y="10051898"/>
                  </a:lnTo>
                  <a:lnTo>
                    <a:pt x="2128367" y="10029025"/>
                  </a:lnTo>
                  <a:close/>
                </a:path>
                <a:path w="3475990" h="10287000">
                  <a:moveTo>
                    <a:pt x="3475558" y="1947557"/>
                  </a:moveTo>
                  <a:lnTo>
                    <a:pt x="3421850" y="1947557"/>
                  </a:lnTo>
                  <a:lnTo>
                    <a:pt x="3421850" y="1535874"/>
                  </a:lnTo>
                  <a:lnTo>
                    <a:pt x="3398342" y="1535874"/>
                  </a:lnTo>
                  <a:lnTo>
                    <a:pt x="3398342" y="1947557"/>
                  </a:lnTo>
                  <a:lnTo>
                    <a:pt x="2998533" y="1947557"/>
                  </a:lnTo>
                  <a:lnTo>
                    <a:pt x="2998533" y="1535874"/>
                  </a:lnTo>
                  <a:lnTo>
                    <a:pt x="2975013" y="1535874"/>
                  </a:lnTo>
                  <a:lnTo>
                    <a:pt x="2975013" y="1947557"/>
                  </a:lnTo>
                  <a:lnTo>
                    <a:pt x="2575204" y="1947557"/>
                  </a:lnTo>
                  <a:lnTo>
                    <a:pt x="2575204" y="1535874"/>
                  </a:lnTo>
                  <a:lnTo>
                    <a:pt x="2551696" y="1535874"/>
                  </a:lnTo>
                  <a:lnTo>
                    <a:pt x="2551696" y="1947557"/>
                  </a:lnTo>
                  <a:lnTo>
                    <a:pt x="2140127" y="1947557"/>
                  </a:lnTo>
                  <a:lnTo>
                    <a:pt x="2140127" y="1958987"/>
                  </a:lnTo>
                  <a:lnTo>
                    <a:pt x="2128367" y="1958987"/>
                  </a:lnTo>
                  <a:lnTo>
                    <a:pt x="2128367" y="1947557"/>
                  </a:lnTo>
                  <a:lnTo>
                    <a:pt x="1716798" y="1947557"/>
                  </a:lnTo>
                  <a:lnTo>
                    <a:pt x="1716798" y="1535874"/>
                  </a:lnTo>
                  <a:lnTo>
                    <a:pt x="1693291" y="1535874"/>
                  </a:lnTo>
                  <a:lnTo>
                    <a:pt x="1693291" y="1947557"/>
                  </a:lnTo>
                  <a:lnTo>
                    <a:pt x="1693291" y="1971687"/>
                  </a:lnTo>
                  <a:lnTo>
                    <a:pt x="1693291" y="2370531"/>
                  </a:lnTo>
                  <a:lnTo>
                    <a:pt x="1293482" y="2370531"/>
                  </a:lnTo>
                  <a:lnTo>
                    <a:pt x="1293482" y="1971687"/>
                  </a:lnTo>
                  <a:lnTo>
                    <a:pt x="1693291" y="1971687"/>
                  </a:lnTo>
                  <a:lnTo>
                    <a:pt x="1693291" y="1947557"/>
                  </a:lnTo>
                  <a:lnTo>
                    <a:pt x="1293482" y="1947557"/>
                  </a:lnTo>
                  <a:lnTo>
                    <a:pt x="1293482" y="1535874"/>
                  </a:lnTo>
                  <a:lnTo>
                    <a:pt x="1269961" y="1535874"/>
                  </a:lnTo>
                  <a:lnTo>
                    <a:pt x="1269961" y="1947557"/>
                  </a:lnTo>
                  <a:lnTo>
                    <a:pt x="1269961" y="1971687"/>
                  </a:lnTo>
                  <a:lnTo>
                    <a:pt x="1269961" y="2370531"/>
                  </a:lnTo>
                  <a:lnTo>
                    <a:pt x="870153" y="2370531"/>
                  </a:lnTo>
                  <a:lnTo>
                    <a:pt x="870153" y="1971687"/>
                  </a:lnTo>
                  <a:lnTo>
                    <a:pt x="1269961" y="1971687"/>
                  </a:lnTo>
                  <a:lnTo>
                    <a:pt x="1269961" y="1947557"/>
                  </a:lnTo>
                  <a:lnTo>
                    <a:pt x="870153" y="1947557"/>
                  </a:lnTo>
                  <a:lnTo>
                    <a:pt x="870153" y="1535874"/>
                  </a:lnTo>
                  <a:lnTo>
                    <a:pt x="846645" y="1535874"/>
                  </a:lnTo>
                  <a:lnTo>
                    <a:pt x="846645" y="1947557"/>
                  </a:lnTo>
                  <a:lnTo>
                    <a:pt x="846645" y="1971687"/>
                  </a:lnTo>
                  <a:lnTo>
                    <a:pt x="846645" y="2370531"/>
                  </a:lnTo>
                  <a:lnTo>
                    <a:pt x="446836" y="2370531"/>
                  </a:lnTo>
                  <a:lnTo>
                    <a:pt x="446836" y="1971687"/>
                  </a:lnTo>
                  <a:lnTo>
                    <a:pt x="846645" y="1971687"/>
                  </a:lnTo>
                  <a:lnTo>
                    <a:pt x="846645" y="1947557"/>
                  </a:lnTo>
                  <a:lnTo>
                    <a:pt x="446836" y="1947557"/>
                  </a:lnTo>
                  <a:lnTo>
                    <a:pt x="446836" y="1535874"/>
                  </a:lnTo>
                  <a:lnTo>
                    <a:pt x="423316" y="1535874"/>
                  </a:lnTo>
                  <a:lnTo>
                    <a:pt x="423316" y="1947557"/>
                  </a:lnTo>
                  <a:lnTo>
                    <a:pt x="423316" y="1971687"/>
                  </a:lnTo>
                  <a:lnTo>
                    <a:pt x="423316" y="2370531"/>
                  </a:lnTo>
                  <a:lnTo>
                    <a:pt x="23507" y="2370531"/>
                  </a:lnTo>
                  <a:lnTo>
                    <a:pt x="23507" y="1971687"/>
                  </a:lnTo>
                  <a:lnTo>
                    <a:pt x="423316" y="1971687"/>
                  </a:lnTo>
                  <a:lnTo>
                    <a:pt x="423316" y="1947557"/>
                  </a:lnTo>
                  <a:lnTo>
                    <a:pt x="11760" y="1947557"/>
                  </a:lnTo>
                  <a:lnTo>
                    <a:pt x="11760" y="1958987"/>
                  </a:lnTo>
                  <a:lnTo>
                    <a:pt x="0" y="1958987"/>
                  </a:lnTo>
                  <a:lnTo>
                    <a:pt x="0" y="3354946"/>
                  </a:lnTo>
                  <a:lnTo>
                    <a:pt x="23507" y="3354946"/>
                  </a:lnTo>
                  <a:lnTo>
                    <a:pt x="23507" y="3241878"/>
                  </a:lnTo>
                  <a:lnTo>
                    <a:pt x="423316" y="3241878"/>
                  </a:lnTo>
                  <a:lnTo>
                    <a:pt x="423316" y="3354946"/>
                  </a:lnTo>
                  <a:lnTo>
                    <a:pt x="446836" y="3354946"/>
                  </a:lnTo>
                  <a:lnTo>
                    <a:pt x="446836" y="3241878"/>
                  </a:lnTo>
                  <a:lnTo>
                    <a:pt x="846645" y="3241878"/>
                  </a:lnTo>
                  <a:lnTo>
                    <a:pt x="846645" y="3354946"/>
                  </a:lnTo>
                  <a:lnTo>
                    <a:pt x="870153" y="3354946"/>
                  </a:lnTo>
                  <a:lnTo>
                    <a:pt x="870153" y="3241878"/>
                  </a:lnTo>
                  <a:lnTo>
                    <a:pt x="1269961" y="3241878"/>
                  </a:lnTo>
                  <a:lnTo>
                    <a:pt x="1269961" y="3354946"/>
                  </a:lnTo>
                  <a:lnTo>
                    <a:pt x="1293482" y="3354946"/>
                  </a:lnTo>
                  <a:lnTo>
                    <a:pt x="1293482" y="3241878"/>
                  </a:lnTo>
                  <a:lnTo>
                    <a:pt x="1693291" y="3241878"/>
                  </a:lnTo>
                  <a:lnTo>
                    <a:pt x="1693291" y="3354946"/>
                  </a:lnTo>
                  <a:lnTo>
                    <a:pt x="1716798" y="3354946"/>
                  </a:lnTo>
                  <a:lnTo>
                    <a:pt x="1716798" y="3241878"/>
                  </a:lnTo>
                  <a:lnTo>
                    <a:pt x="2128367" y="3241878"/>
                  </a:lnTo>
                  <a:lnTo>
                    <a:pt x="2128367" y="3217748"/>
                  </a:lnTo>
                  <a:lnTo>
                    <a:pt x="1716798" y="3217748"/>
                  </a:lnTo>
                  <a:lnTo>
                    <a:pt x="1716798" y="2817990"/>
                  </a:lnTo>
                  <a:lnTo>
                    <a:pt x="1693291" y="2817990"/>
                  </a:lnTo>
                  <a:lnTo>
                    <a:pt x="1693291" y="3217748"/>
                  </a:lnTo>
                  <a:lnTo>
                    <a:pt x="1293482" y="3217748"/>
                  </a:lnTo>
                  <a:lnTo>
                    <a:pt x="1293482" y="2817990"/>
                  </a:lnTo>
                  <a:lnTo>
                    <a:pt x="1269961" y="2817990"/>
                  </a:lnTo>
                  <a:lnTo>
                    <a:pt x="1269961" y="3217748"/>
                  </a:lnTo>
                  <a:lnTo>
                    <a:pt x="870153" y="3217748"/>
                  </a:lnTo>
                  <a:lnTo>
                    <a:pt x="870153" y="2817990"/>
                  </a:lnTo>
                  <a:lnTo>
                    <a:pt x="846645" y="2817990"/>
                  </a:lnTo>
                  <a:lnTo>
                    <a:pt x="846645" y="3217748"/>
                  </a:lnTo>
                  <a:lnTo>
                    <a:pt x="446836" y="3217748"/>
                  </a:lnTo>
                  <a:lnTo>
                    <a:pt x="446836" y="2817990"/>
                  </a:lnTo>
                  <a:lnTo>
                    <a:pt x="423316" y="2817990"/>
                  </a:lnTo>
                  <a:lnTo>
                    <a:pt x="423316" y="3217748"/>
                  </a:lnTo>
                  <a:lnTo>
                    <a:pt x="23507" y="3217748"/>
                  </a:lnTo>
                  <a:lnTo>
                    <a:pt x="23507" y="2817634"/>
                  </a:lnTo>
                  <a:lnTo>
                    <a:pt x="2128367" y="2817634"/>
                  </a:lnTo>
                  <a:lnTo>
                    <a:pt x="2128367" y="2794774"/>
                  </a:lnTo>
                  <a:lnTo>
                    <a:pt x="23507" y="2794774"/>
                  </a:lnTo>
                  <a:lnTo>
                    <a:pt x="23507" y="2394661"/>
                  </a:lnTo>
                  <a:lnTo>
                    <a:pt x="423316" y="2394661"/>
                  </a:lnTo>
                  <a:lnTo>
                    <a:pt x="423316" y="2794457"/>
                  </a:lnTo>
                  <a:lnTo>
                    <a:pt x="446836" y="2794457"/>
                  </a:lnTo>
                  <a:lnTo>
                    <a:pt x="446836" y="2394661"/>
                  </a:lnTo>
                  <a:lnTo>
                    <a:pt x="846645" y="2394661"/>
                  </a:lnTo>
                  <a:lnTo>
                    <a:pt x="846645" y="2794457"/>
                  </a:lnTo>
                  <a:lnTo>
                    <a:pt x="870153" y="2794457"/>
                  </a:lnTo>
                  <a:lnTo>
                    <a:pt x="870153" y="2394661"/>
                  </a:lnTo>
                  <a:lnTo>
                    <a:pt x="1269961" y="2394661"/>
                  </a:lnTo>
                  <a:lnTo>
                    <a:pt x="1269961" y="2794457"/>
                  </a:lnTo>
                  <a:lnTo>
                    <a:pt x="1293482" y="2794457"/>
                  </a:lnTo>
                  <a:lnTo>
                    <a:pt x="1293482" y="2394661"/>
                  </a:lnTo>
                  <a:lnTo>
                    <a:pt x="1693291" y="2394661"/>
                  </a:lnTo>
                  <a:lnTo>
                    <a:pt x="1693291" y="2794457"/>
                  </a:lnTo>
                  <a:lnTo>
                    <a:pt x="1716798" y="2794457"/>
                  </a:lnTo>
                  <a:lnTo>
                    <a:pt x="1716798" y="2394661"/>
                  </a:lnTo>
                  <a:lnTo>
                    <a:pt x="2128367" y="2394661"/>
                  </a:lnTo>
                  <a:lnTo>
                    <a:pt x="2128367" y="2370531"/>
                  </a:lnTo>
                  <a:lnTo>
                    <a:pt x="1716798" y="2370531"/>
                  </a:lnTo>
                  <a:lnTo>
                    <a:pt x="1716798" y="1971687"/>
                  </a:lnTo>
                  <a:lnTo>
                    <a:pt x="2128367" y="1971687"/>
                  </a:lnTo>
                  <a:lnTo>
                    <a:pt x="2128367" y="2370531"/>
                  </a:lnTo>
                  <a:lnTo>
                    <a:pt x="2151888" y="2370531"/>
                  </a:lnTo>
                  <a:lnTo>
                    <a:pt x="2151888" y="1971687"/>
                  </a:lnTo>
                  <a:lnTo>
                    <a:pt x="3475558" y="1971687"/>
                  </a:lnTo>
                  <a:lnTo>
                    <a:pt x="3475558" y="1958987"/>
                  </a:lnTo>
                  <a:lnTo>
                    <a:pt x="3475558" y="1947557"/>
                  </a:lnTo>
                  <a:close/>
                </a:path>
                <a:path w="3475990" h="10287000">
                  <a:moveTo>
                    <a:pt x="3475558" y="241515"/>
                  </a:moveTo>
                  <a:lnTo>
                    <a:pt x="3421850" y="241515"/>
                  </a:lnTo>
                  <a:lnTo>
                    <a:pt x="3421850" y="0"/>
                  </a:lnTo>
                  <a:lnTo>
                    <a:pt x="3398342" y="0"/>
                  </a:lnTo>
                  <a:lnTo>
                    <a:pt x="3398342" y="241515"/>
                  </a:lnTo>
                  <a:lnTo>
                    <a:pt x="2998533" y="241515"/>
                  </a:lnTo>
                  <a:lnTo>
                    <a:pt x="2998533" y="0"/>
                  </a:lnTo>
                  <a:lnTo>
                    <a:pt x="2975013" y="0"/>
                  </a:lnTo>
                  <a:lnTo>
                    <a:pt x="2975013" y="241515"/>
                  </a:lnTo>
                  <a:lnTo>
                    <a:pt x="2575204" y="241515"/>
                  </a:lnTo>
                  <a:lnTo>
                    <a:pt x="2575204" y="0"/>
                  </a:lnTo>
                  <a:lnTo>
                    <a:pt x="2551696" y="0"/>
                  </a:lnTo>
                  <a:lnTo>
                    <a:pt x="2551696" y="241515"/>
                  </a:lnTo>
                  <a:lnTo>
                    <a:pt x="2151888" y="241515"/>
                  </a:lnTo>
                  <a:lnTo>
                    <a:pt x="2151888" y="190"/>
                  </a:lnTo>
                  <a:lnTo>
                    <a:pt x="2128367" y="190"/>
                  </a:lnTo>
                  <a:lnTo>
                    <a:pt x="2128367" y="1947392"/>
                  </a:lnTo>
                  <a:lnTo>
                    <a:pt x="2151888" y="1947392"/>
                  </a:lnTo>
                  <a:lnTo>
                    <a:pt x="2151888" y="1535849"/>
                  </a:lnTo>
                  <a:lnTo>
                    <a:pt x="3475558" y="1535849"/>
                  </a:lnTo>
                  <a:lnTo>
                    <a:pt x="3475558" y="1512989"/>
                  </a:lnTo>
                  <a:lnTo>
                    <a:pt x="2151888" y="1512989"/>
                  </a:lnTo>
                  <a:lnTo>
                    <a:pt x="2151888" y="1112875"/>
                  </a:lnTo>
                  <a:lnTo>
                    <a:pt x="2551696" y="1112875"/>
                  </a:lnTo>
                  <a:lnTo>
                    <a:pt x="2551696" y="1512354"/>
                  </a:lnTo>
                  <a:lnTo>
                    <a:pt x="2575204" y="1512354"/>
                  </a:lnTo>
                  <a:lnTo>
                    <a:pt x="2575204" y="1112875"/>
                  </a:lnTo>
                  <a:lnTo>
                    <a:pt x="2975013" y="1112875"/>
                  </a:lnTo>
                  <a:lnTo>
                    <a:pt x="2975013" y="1512354"/>
                  </a:lnTo>
                  <a:lnTo>
                    <a:pt x="2998533" y="1512354"/>
                  </a:lnTo>
                  <a:lnTo>
                    <a:pt x="2998533" y="1112875"/>
                  </a:lnTo>
                  <a:lnTo>
                    <a:pt x="3398342" y="1112875"/>
                  </a:lnTo>
                  <a:lnTo>
                    <a:pt x="3398342" y="1512354"/>
                  </a:lnTo>
                  <a:lnTo>
                    <a:pt x="3421850" y="1512354"/>
                  </a:lnTo>
                  <a:lnTo>
                    <a:pt x="3421850" y="1112875"/>
                  </a:lnTo>
                  <a:lnTo>
                    <a:pt x="3475558" y="1112875"/>
                  </a:lnTo>
                  <a:lnTo>
                    <a:pt x="3475558" y="1088732"/>
                  </a:lnTo>
                  <a:lnTo>
                    <a:pt x="3421850" y="1088732"/>
                  </a:lnTo>
                  <a:lnTo>
                    <a:pt x="3421850" y="688975"/>
                  </a:lnTo>
                  <a:lnTo>
                    <a:pt x="3398342" y="688975"/>
                  </a:lnTo>
                  <a:lnTo>
                    <a:pt x="3398342" y="1088732"/>
                  </a:lnTo>
                  <a:lnTo>
                    <a:pt x="2998533" y="1088732"/>
                  </a:lnTo>
                  <a:lnTo>
                    <a:pt x="2998533" y="688975"/>
                  </a:lnTo>
                  <a:lnTo>
                    <a:pt x="2975013" y="688975"/>
                  </a:lnTo>
                  <a:lnTo>
                    <a:pt x="2975013" y="1088732"/>
                  </a:lnTo>
                  <a:lnTo>
                    <a:pt x="2575204" y="1088732"/>
                  </a:lnTo>
                  <a:lnTo>
                    <a:pt x="2575204" y="688975"/>
                  </a:lnTo>
                  <a:lnTo>
                    <a:pt x="2551696" y="688975"/>
                  </a:lnTo>
                  <a:lnTo>
                    <a:pt x="2551696" y="1088732"/>
                  </a:lnTo>
                  <a:lnTo>
                    <a:pt x="2151888" y="1088732"/>
                  </a:lnTo>
                  <a:lnTo>
                    <a:pt x="2151888" y="688632"/>
                  </a:lnTo>
                  <a:lnTo>
                    <a:pt x="3475558" y="688632"/>
                  </a:lnTo>
                  <a:lnTo>
                    <a:pt x="3475558" y="665759"/>
                  </a:lnTo>
                  <a:lnTo>
                    <a:pt x="2151888" y="665759"/>
                  </a:lnTo>
                  <a:lnTo>
                    <a:pt x="2151888" y="265658"/>
                  </a:lnTo>
                  <a:lnTo>
                    <a:pt x="2551696" y="265658"/>
                  </a:lnTo>
                  <a:lnTo>
                    <a:pt x="2551696" y="665454"/>
                  </a:lnTo>
                  <a:lnTo>
                    <a:pt x="2575204" y="665454"/>
                  </a:lnTo>
                  <a:lnTo>
                    <a:pt x="2575204" y="265658"/>
                  </a:lnTo>
                  <a:lnTo>
                    <a:pt x="2975013" y="265658"/>
                  </a:lnTo>
                  <a:lnTo>
                    <a:pt x="2975013" y="665454"/>
                  </a:lnTo>
                  <a:lnTo>
                    <a:pt x="2998533" y="665454"/>
                  </a:lnTo>
                  <a:lnTo>
                    <a:pt x="2998533" y="265658"/>
                  </a:lnTo>
                  <a:lnTo>
                    <a:pt x="3398342" y="265658"/>
                  </a:lnTo>
                  <a:lnTo>
                    <a:pt x="3398342" y="665454"/>
                  </a:lnTo>
                  <a:lnTo>
                    <a:pt x="3421850" y="665454"/>
                  </a:lnTo>
                  <a:lnTo>
                    <a:pt x="3421850" y="265658"/>
                  </a:lnTo>
                  <a:lnTo>
                    <a:pt x="3475558" y="265658"/>
                  </a:lnTo>
                  <a:lnTo>
                    <a:pt x="3475558" y="241515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940796" y="1971102"/>
              <a:ext cx="1347470" cy="8315959"/>
            </a:xfrm>
            <a:custGeom>
              <a:avLst/>
              <a:gdLst/>
              <a:ahLst/>
              <a:cxnLst/>
              <a:rect l="l" t="t" r="r" b="b"/>
              <a:pathLst>
                <a:path w="1347469" h="8315959">
                  <a:moveTo>
                    <a:pt x="446836" y="7812786"/>
                  </a:moveTo>
                  <a:lnTo>
                    <a:pt x="423329" y="7812786"/>
                  </a:lnTo>
                  <a:lnTo>
                    <a:pt x="423329" y="8057299"/>
                  </a:lnTo>
                  <a:lnTo>
                    <a:pt x="446836" y="8057299"/>
                  </a:lnTo>
                  <a:lnTo>
                    <a:pt x="446836" y="7812786"/>
                  </a:lnTo>
                  <a:close/>
                </a:path>
                <a:path w="1347469" h="8315959">
                  <a:moveTo>
                    <a:pt x="1347190" y="8057934"/>
                  </a:moveTo>
                  <a:lnTo>
                    <a:pt x="23520" y="8057934"/>
                  </a:lnTo>
                  <a:lnTo>
                    <a:pt x="23520" y="7812786"/>
                  </a:lnTo>
                  <a:lnTo>
                    <a:pt x="0" y="7812786"/>
                  </a:lnTo>
                  <a:lnTo>
                    <a:pt x="0" y="8057934"/>
                  </a:lnTo>
                  <a:lnTo>
                    <a:pt x="0" y="8080807"/>
                  </a:lnTo>
                  <a:lnTo>
                    <a:pt x="0" y="8315782"/>
                  </a:lnTo>
                  <a:lnTo>
                    <a:pt x="23520" y="8315782"/>
                  </a:lnTo>
                  <a:lnTo>
                    <a:pt x="23520" y="8080807"/>
                  </a:lnTo>
                  <a:lnTo>
                    <a:pt x="1347190" y="8080807"/>
                  </a:lnTo>
                  <a:lnTo>
                    <a:pt x="1347190" y="8057934"/>
                  </a:lnTo>
                  <a:close/>
                </a:path>
                <a:path w="1347469" h="8315959">
                  <a:moveTo>
                    <a:pt x="1347190" y="7633690"/>
                  </a:moveTo>
                  <a:lnTo>
                    <a:pt x="1293482" y="7633690"/>
                  </a:lnTo>
                  <a:lnTo>
                    <a:pt x="1293482" y="7233933"/>
                  </a:lnTo>
                  <a:lnTo>
                    <a:pt x="1269974" y="7233933"/>
                  </a:lnTo>
                  <a:lnTo>
                    <a:pt x="1269974" y="7633690"/>
                  </a:lnTo>
                  <a:lnTo>
                    <a:pt x="870165" y="7633690"/>
                  </a:lnTo>
                  <a:lnTo>
                    <a:pt x="870165" y="7233933"/>
                  </a:lnTo>
                  <a:lnTo>
                    <a:pt x="846645" y="7233933"/>
                  </a:lnTo>
                  <a:lnTo>
                    <a:pt x="846645" y="7633690"/>
                  </a:lnTo>
                  <a:lnTo>
                    <a:pt x="797382" y="7633690"/>
                  </a:lnTo>
                  <a:lnTo>
                    <a:pt x="797382" y="7657833"/>
                  </a:lnTo>
                  <a:lnTo>
                    <a:pt x="846645" y="7657833"/>
                  </a:lnTo>
                  <a:lnTo>
                    <a:pt x="846645" y="8057299"/>
                  </a:lnTo>
                  <a:lnTo>
                    <a:pt x="870165" y="8057299"/>
                  </a:lnTo>
                  <a:lnTo>
                    <a:pt x="870165" y="7657833"/>
                  </a:lnTo>
                  <a:lnTo>
                    <a:pt x="1269974" y="7657833"/>
                  </a:lnTo>
                  <a:lnTo>
                    <a:pt x="1269974" y="8057299"/>
                  </a:lnTo>
                  <a:lnTo>
                    <a:pt x="1293482" y="8057299"/>
                  </a:lnTo>
                  <a:lnTo>
                    <a:pt x="1293482" y="7657833"/>
                  </a:lnTo>
                  <a:lnTo>
                    <a:pt x="1347190" y="7657833"/>
                  </a:lnTo>
                  <a:lnTo>
                    <a:pt x="1347190" y="7633690"/>
                  </a:lnTo>
                  <a:close/>
                </a:path>
                <a:path w="1347469" h="8315959">
                  <a:moveTo>
                    <a:pt x="1347190" y="7210717"/>
                  </a:moveTo>
                  <a:lnTo>
                    <a:pt x="797382" y="7210717"/>
                  </a:lnTo>
                  <a:lnTo>
                    <a:pt x="797382" y="7233590"/>
                  </a:lnTo>
                  <a:lnTo>
                    <a:pt x="1347190" y="7233590"/>
                  </a:lnTo>
                  <a:lnTo>
                    <a:pt x="1347190" y="7210717"/>
                  </a:lnTo>
                  <a:close/>
                </a:path>
                <a:path w="1347469" h="8315959">
                  <a:moveTo>
                    <a:pt x="1347190" y="6363500"/>
                  </a:moveTo>
                  <a:lnTo>
                    <a:pt x="1293482" y="6363500"/>
                  </a:lnTo>
                  <a:lnTo>
                    <a:pt x="1293482" y="5951817"/>
                  </a:lnTo>
                  <a:lnTo>
                    <a:pt x="1269974" y="5951817"/>
                  </a:lnTo>
                  <a:lnTo>
                    <a:pt x="1269974" y="6363500"/>
                  </a:lnTo>
                  <a:lnTo>
                    <a:pt x="1269974" y="6387643"/>
                  </a:lnTo>
                  <a:lnTo>
                    <a:pt x="1269974" y="6786473"/>
                  </a:lnTo>
                  <a:lnTo>
                    <a:pt x="870165" y="6786473"/>
                  </a:lnTo>
                  <a:lnTo>
                    <a:pt x="870165" y="6387643"/>
                  </a:lnTo>
                  <a:lnTo>
                    <a:pt x="1269974" y="6387643"/>
                  </a:lnTo>
                  <a:lnTo>
                    <a:pt x="1269974" y="6363500"/>
                  </a:lnTo>
                  <a:lnTo>
                    <a:pt x="870165" y="6363500"/>
                  </a:lnTo>
                  <a:lnTo>
                    <a:pt x="870165" y="5951817"/>
                  </a:lnTo>
                  <a:lnTo>
                    <a:pt x="846645" y="5951817"/>
                  </a:lnTo>
                  <a:lnTo>
                    <a:pt x="846645" y="6363500"/>
                  </a:lnTo>
                  <a:lnTo>
                    <a:pt x="797382" y="6363500"/>
                  </a:lnTo>
                  <a:lnTo>
                    <a:pt x="797382" y="6374943"/>
                  </a:lnTo>
                  <a:lnTo>
                    <a:pt x="797382" y="6387643"/>
                  </a:lnTo>
                  <a:lnTo>
                    <a:pt x="846645" y="6387643"/>
                  </a:lnTo>
                  <a:lnTo>
                    <a:pt x="846645" y="6786473"/>
                  </a:lnTo>
                  <a:lnTo>
                    <a:pt x="797382" y="6786473"/>
                  </a:lnTo>
                  <a:lnTo>
                    <a:pt x="797382" y="6810616"/>
                  </a:lnTo>
                  <a:lnTo>
                    <a:pt x="846645" y="6810616"/>
                  </a:lnTo>
                  <a:lnTo>
                    <a:pt x="846645" y="7210399"/>
                  </a:lnTo>
                  <a:lnTo>
                    <a:pt x="870165" y="7210399"/>
                  </a:lnTo>
                  <a:lnTo>
                    <a:pt x="870165" y="6810616"/>
                  </a:lnTo>
                  <a:lnTo>
                    <a:pt x="1269974" y="6810616"/>
                  </a:lnTo>
                  <a:lnTo>
                    <a:pt x="1269974" y="7210399"/>
                  </a:lnTo>
                  <a:lnTo>
                    <a:pt x="1293482" y="7210399"/>
                  </a:lnTo>
                  <a:lnTo>
                    <a:pt x="1293482" y="6810616"/>
                  </a:lnTo>
                  <a:lnTo>
                    <a:pt x="1347190" y="6810616"/>
                  </a:lnTo>
                  <a:lnTo>
                    <a:pt x="1347190" y="6786473"/>
                  </a:lnTo>
                  <a:lnTo>
                    <a:pt x="1293482" y="6786473"/>
                  </a:lnTo>
                  <a:lnTo>
                    <a:pt x="1293482" y="6387643"/>
                  </a:lnTo>
                  <a:lnTo>
                    <a:pt x="1347190" y="6387643"/>
                  </a:lnTo>
                  <a:lnTo>
                    <a:pt x="1347190" y="6374943"/>
                  </a:lnTo>
                  <a:lnTo>
                    <a:pt x="1347190" y="6363500"/>
                  </a:lnTo>
                  <a:close/>
                </a:path>
                <a:path w="1347469" h="8315959">
                  <a:moveTo>
                    <a:pt x="1347190" y="5928931"/>
                  </a:moveTo>
                  <a:lnTo>
                    <a:pt x="797382" y="5928931"/>
                  </a:lnTo>
                  <a:lnTo>
                    <a:pt x="797382" y="5951791"/>
                  </a:lnTo>
                  <a:lnTo>
                    <a:pt x="1347190" y="5951791"/>
                  </a:lnTo>
                  <a:lnTo>
                    <a:pt x="1347190" y="5928931"/>
                  </a:lnTo>
                  <a:close/>
                </a:path>
                <a:path w="1347469" h="8315959">
                  <a:moveTo>
                    <a:pt x="1347190" y="5504688"/>
                  </a:moveTo>
                  <a:lnTo>
                    <a:pt x="1293482" y="5504688"/>
                  </a:lnTo>
                  <a:lnTo>
                    <a:pt x="1293482" y="5104917"/>
                  </a:lnTo>
                  <a:lnTo>
                    <a:pt x="1269974" y="5104917"/>
                  </a:lnTo>
                  <a:lnTo>
                    <a:pt x="1269974" y="5504688"/>
                  </a:lnTo>
                  <a:lnTo>
                    <a:pt x="870165" y="5504688"/>
                  </a:lnTo>
                  <a:lnTo>
                    <a:pt x="870165" y="5104917"/>
                  </a:lnTo>
                  <a:lnTo>
                    <a:pt x="846645" y="5104917"/>
                  </a:lnTo>
                  <a:lnTo>
                    <a:pt x="846645" y="5504688"/>
                  </a:lnTo>
                  <a:lnTo>
                    <a:pt x="797382" y="5504688"/>
                  </a:lnTo>
                  <a:lnTo>
                    <a:pt x="797382" y="5528818"/>
                  </a:lnTo>
                  <a:lnTo>
                    <a:pt x="846645" y="5528818"/>
                  </a:lnTo>
                  <a:lnTo>
                    <a:pt x="846645" y="5928296"/>
                  </a:lnTo>
                  <a:lnTo>
                    <a:pt x="870165" y="5928296"/>
                  </a:lnTo>
                  <a:lnTo>
                    <a:pt x="870165" y="5528818"/>
                  </a:lnTo>
                  <a:lnTo>
                    <a:pt x="1269974" y="5528818"/>
                  </a:lnTo>
                  <a:lnTo>
                    <a:pt x="1269974" y="5928296"/>
                  </a:lnTo>
                  <a:lnTo>
                    <a:pt x="1293482" y="5928296"/>
                  </a:lnTo>
                  <a:lnTo>
                    <a:pt x="1293482" y="5528818"/>
                  </a:lnTo>
                  <a:lnTo>
                    <a:pt x="1347190" y="5528818"/>
                  </a:lnTo>
                  <a:lnTo>
                    <a:pt x="1347190" y="5504688"/>
                  </a:lnTo>
                  <a:close/>
                </a:path>
                <a:path w="1347469" h="8315959">
                  <a:moveTo>
                    <a:pt x="1347190" y="5081714"/>
                  </a:moveTo>
                  <a:lnTo>
                    <a:pt x="797382" y="5081714"/>
                  </a:lnTo>
                  <a:lnTo>
                    <a:pt x="797382" y="5104574"/>
                  </a:lnTo>
                  <a:lnTo>
                    <a:pt x="1347190" y="5104574"/>
                  </a:lnTo>
                  <a:lnTo>
                    <a:pt x="1347190" y="5081714"/>
                  </a:lnTo>
                  <a:close/>
                </a:path>
                <a:path w="1347469" h="8315959">
                  <a:moveTo>
                    <a:pt x="1347190" y="4234497"/>
                  </a:moveTo>
                  <a:lnTo>
                    <a:pt x="1293482" y="4234497"/>
                  </a:lnTo>
                  <a:lnTo>
                    <a:pt x="1293482" y="3822801"/>
                  </a:lnTo>
                  <a:lnTo>
                    <a:pt x="1269974" y="3822801"/>
                  </a:lnTo>
                  <a:lnTo>
                    <a:pt x="1269974" y="4234497"/>
                  </a:lnTo>
                  <a:lnTo>
                    <a:pt x="1269974" y="4258627"/>
                  </a:lnTo>
                  <a:lnTo>
                    <a:pt x="1269974" y="4657471"/>
                  </a:lnTo>
                  <a:lnTo>
                    <a:pt x="870165" y="4657471"/>
                  </a:lnTo>
                  <a:lnTo>
                    <a:pt x="870165" y="4258627"/>
                  </a:lnTo>
                  <a:lnTo>
                    <a:pt x="1269974" y="4258627"/>
                  </a:lnTo>
                  <a:lnTo>
                    <a:pt x="1269974" y="4234497"/>
                  </a:lnTo>
                  <a:lnTo>
                    <a:pt x="870165" y="4234497"/>
                  </a:lnTo>
                  <a:lnTo>
                    <a:pt x="870165" y="3822801"/>
                  </a:lnTo>
                  <a:lnTo>
                    <a:pt x="846645" y="3822801"/>
                  </a:lnTo>
                  <a:lnTo>
                    <a:pt x="846645" y="4234497"/>
                  </a:lnTo>
                  <a:lnTo>
                    <a:pt x="797382" y="4234497"/>
                  </a:lnTo>
                  <a:lnTo>
                    <a:pt x="797382" y="4245927"/>
                  </a:lnTo>
                  <a:lnTo>
                    <a:pt x="797382" y="4258627"/>
                  </a:lnTo>
                  <a:lnTo>
                    <a:pt x="846645" y="4258627"/>
                  </a:lnTo>
                  <a:lnTo>
                    <a:pt x="846645" y="4657471"/>
                  </a:lnTo>
                  <a:lnTo>
                    <a:pt x="797382" y="4657471"/>
                  </a:lnTo>
                  <a:lnTo>
                    <a:pt x="797382" y="4681601"/>
                  </a:lnTo>
                  <a:lnTo>
                    <a:pt x="846645" y="4681601"/>
                  </a:lnTo>
                  <a:lnTo>
                    <a:pt x="846645" y="5081397"/>
                  </a:lnTo>
                  <a:lnTo>
                    <a:pt x="870165" y="5081397"/>
                  </a:lnTo>
                  <a:lnTo>
                    <a:pt x="870165" y="4681601"/>
                  </a:lnTo>
                  <a:lnTo>
                    <a:pt x="1269974" y="4681601"/>
                  </a:lnTo>
                  <a:lnTo>
                    <a:pt x="1269974" y="5081397"/>
                  </a:lnTo>
                  <a:lnTo>
                    <a:pt x="1293482" y="5081397"/>
                  </a:lnTo>
                  <a:lnTo>
                    <a:pt x="1293482" y="4681601"/>
                  </a:lnTo>
                  <a:lnTo>
                    <a:pt x="1347190" y="4681601"/>
                  </a:lnTo>
                  <a:lnTo>
                    <a:pt x="1347190" y="4657471"/>
                  </a:lnTo>
                  <a:lnTo>
                    <a:pt x="1293482" y="4657471"/>
                  </a:lnTo>
                  <a:lnTo>
                    <a:pt x="1293482" y="4258627"/>
                  </a:lnTo>
                  <a:lnTo>
                    <a:pt x="1347190" y="4258627"/>
                  </a:lnTo>
                  <a:lnTo>
                    <a:pt x="1347190" y="4245927"/>
                  </a:lnTo>
                  <a:lnTo>
                    <a:pt x="1347190" y="4234497"/>
                  </a:lnTo>
                  <a:close/>
                </a:path>
                <a:path w="1347469" h="8315959">
                  <a:moveTo>
                    <a:pt x="1347190" y="3799916"/>
                  </a:moveTo>
                  <a:lnTo>
                    <a:pt x="797382" y="3799916"/>
                  </a:lnTo>
                  <a:lnTo>
                    <a:pt x="797382" y="3822776"/>
                  </a:lnTo>
                  <a:lnTo>
                    <a:pt x="1347190" y="3822776"/>
                  </a:lnTo>
                  <a:lnTo>
                    <a:pt x="1347190" y="3799916"/>
                  </a:lnTo>
                  <a:close/>
                </a:path>
                <a:path w="1347469" h="8315959">
                  <a:moveTo>
                    <a:pt x="1347190" y="3375672"/>
                  </a:moveTo>
                  <a:lnTo>
                    <a:pt x="1293482" y="3375672"/>
                  </a:lnTo>
                  <a:lnTo>
                    <a:pt x="1293482" y="2975902"/>
                  </a:lnTo>
                  <a:lnTo>
                    <a:pt x="1269974" y="2975902"/>
                  </a:lnTo>
                  <a:lnTo>
                    <a:pt x="1269974" y="3375672"/>
                  </a:lnTo>
                  <a:lnTo>
                    <a:pt x="870165" y="3375672"/>
                  </a:lnTo>
                  <a:lnTo>
                    <a:pt x="870165" y="2975902"/>
                  </a:lnTo>
                  <a:lnTo>
                    <a:pt x="846645" y="2975902"/>
                  </a:lnTo>
                  <a:lnTo>
                    <a:pt x="846645" y="3375672"/>
                  </a:lnTo>
                  <a:lnTo>
                    <a:pt x="797382" y="3375672"/>
                  </a:lnTo>
                  <a:lnTo>
                    <a:pt x="797382" y="3399802"/>
                  </a:lnTo>
                  <a:lnTo>
                    <a:pt x="846645" y="3399802"/>
                  </a:lnTo>
                  <a:lnTo>
                    <a:pt x="846645" y="3799281"/>
                  </a:lnTo>
                  <a:lnTo>
                    <a:pt x="870165" y="3799281"/>
                  </a:lnTo>
                  <a:lnTo>
                    <a:pt x="870165" y="3399802"/>
                  </a:lnTo>
                  <a:lnTo>
                    <a:pt x="1269974" y="3399802"/>
                  </a:lnTo>
                  <a:lnTo>
                    <a:pt x="1269974" y="3799281"/>
                  </a:lnTo>
                  <a:lnTo>
                    <a:pt x="1293482" y="3799281"/>
                  </a:lnTo>
                  <a:lnTo>
                    <a:pt x="1293482" y="3399802"/>
                  </a:lnTo>
                  <a:lnTo>
                    <a:pt x="1347190" y="3399802"/>
                  </a:lnTo>
                  <a:lnTo>
                    <a:pt x="1347190" y="3375672"/>
                  </a:lnTo>
                  <a:close/>
                </a:path>
                <a:path w="1347469" h="8315959">
                  <a:moveTo>
                    <a:pt x="1347190" y="2952699"/>
                  </a:moveTo>
                  <a:lnTo>
                    <a:pt x="797382" y="2952699"/>
                  </a:lnTo>
                  <a:lnTo>
                    <a:pt x="797382" y="2975559"/>
                  </a:lnTo>
                  <a:lnTo>
                    <a:pt x="1347190" y="2975559"/>
                  </a:lnTo>
                  <a:lnTo>
                    <a:pt x="1347190" y="2952699"/>
                  </a:lnTo>
                  <a:close/>
                </a:path>
                <a:path w="1347469" h="8315959">
                  <a:moveTo>
                    <a:pt x="1347190" y="2105482"/>
                  </a:moveTo>
                  <a:lnTo>
                    <a:pt x="1293482" y="2105482"/>
                  </a:lnTo>
                  <a:lnTo>
                    <a:pt x="1293482" y="1693799"/>
                  </a:lnTo>
                  <a:lnTo>
                    <a:pt x="1269974" y="1693799"/>
                  </a:lnTo>
                  <a:lnTo>
                    <a:pt x="1269974" y="2105482"/>
                  </a:lnTo>
                  <a:lnTo>
                    <a:pt x="1269974" y="2129612"/>
                  </a:lnTo>
                  <a:lnTo>
                    <a:pt x="1269974" y="2528455"/>
                  </a:lnTo>
                  <a:lnTo>
                    <a:pt x="870165" y="2528455"/>
                  </a:lnTo>
                  <a:lnTo>
                    <a:pt x="870165" y="2129612"/>
                  </a:lnTo>
                  <a:lnTo>
                    <a:pt x="1269974" y="2129612"/>
                  </a:lnTo>
                  <a:lnTo>
                    <a:pt x="1269974" y="2105482"/>
                  </a:lnTo>
                  <a:lnTo>
                    <a:pt x="870165" y="2105482"/>
                  </a:lnTo>
                  <a:lnTo>
                    <a:pt x="870165" y="1693799"/>
                  </a:lnTo>
                  <a:lnTo>
                    <a:pt x="846645" y="1693799"/>
                  </a:lnTo>
                  <a:lnTo>
                    <a:pt x="846645" y="2105482"/>
                  </a:lnTo>
                  <a:lnTo>
                    <a:pt x="797382" y="2105482"/>
                  </a:lnTo>
                  <a:lnTo>
                    <a:pt x="797382" y="2116912"/>
                  </a:lnTo>
                  <a:lnTo>
                    <a:pt x="797382" y="2129612"/>
                  </a:lnTo>
                  <a:lnTo>
                    <a:pt x="846645" y="2129612"/>
                  </a:lnTo>
                  <a:lnTo>
                    <a:pt x="846645" y="2528455"/>
                  </a:lnTo>
                  <a:lnTo>
                    <a:pt x="797382" y="2528455"/>
                  </a:lnTo>
                  <a:lnTo>
                    <a:pt x="797382" y="2552585"/>
                  </a:lnTo>
                  <a:lnTo>
                    <a:pt x="846645" y="2552585"/>
                  </a:lnTo>
                  <a:lnTo>
                    <a:pt x="846645" y="2952381"/>
                  </a:lnTo>
                  <a:lnTo>
                    <a:pt x="870165" y="2952381"/>
                  </a:lnTo>
                  <a:lnTo>
                    <a:pt x="870165" y="2552585"/>
                  </a:lnTo>
                  <a:lnTo>
                    <a:pt x="1269974" y="2552585"/>
                  </a:lnTo>
                  <a:lnTo>
                    <a:pt x="1269974" y="2952381"/>
                  </a:lnTo>
                  <a:lnTo>
                    <a:pt x="1293482" y="2952381"/>
                  </a:lnTo>
                  <a:lnTo>
                    <a:pt x="1293482" y="2552585"/>
                  </a:lnTo>
                  <a:lnTo>
                    <a:pt x="1347190" y="2552585"/>
                  </a:lnTo>
                  <a:lnTo>
                    <a:pt x="1347190" y="2528455"/>
                  </a:lnTo>
                  <a:lnTo>
                    <a:pt x="1293482" y="2528455"/>
                  </a:lnTo>
                  <a:lnTo>
                    <a:pt x="1293482" y="2129612"/>
                  </a:lnTo>
                  <a:lnTo>
                    <a:pt x="1347190" y="2129612"/>
                  </a:lnTo>
                  <a:lnTo>
                    <a:pt x="1347190" y="2116912"/>
                  </a:lnTo>
                  <a:lnTo>
                    <a:pt x="1347190" y="2105482"/>
                  </a:lnTo>
                  <a:close/>
                </a:path>
                <a:path w="1347469" h="8315959">
                  <a:moveTo>
                    <a:pt x="1347190" y="1670900"/>
                  </a:moveTo>
                  <a:lnTo>
                    <a:pt x="797382" y="1670900"/>
                  </a:lnTo>
                  <a:lnTo>
                    <a:pt x="797382" y="1693760"/>
                  </a:lnTo>
                  <a:lnTo>
                    <a:pt x="1347190" y="1693760"/>
                  </a:lnTo>
                  <a:lnTo>
                    <a:pt x="1347190" y="1670900"/>
                  </a:lnTo>
                  <a:close/>
                </a:path>
                <a:path w="1347469" h="8315959">
                  <a:moveTo>
                    <a:pt x="1347190" y="399440"/>
                  </a:moveTo>
                  <a:lnTo>
                    <a:pt x="1293482" y="399440"/>
                  </a:lnTo>
                  <a:lnTo>
                    <a:pt x="1293482" y="0"/>
                  </a:lnTo>
                  <a:lnTo>
                    <a:pt x="1269974" y="0"/>
                  </a:lnTo>
                  <a:lnTo>
                    <a:pt x="1269974" y="399440"/>
                  </a:lnTo>
                  <a:lnTo>
                    <a:pt x="870165" y="399440"/>
                  </a:lnTo>
                  <a:lnTo>
                    <a:pt x="870165" y="0"/>
                  </a:lnTo>
                  <a:lnTo>
                    <a:pt x="846645" y="0"/>
                  </a:lnTo>
                  <a:lnTo>
                    <a:pt x="846645" y="399440"/>
                  </a:lnTo>
                  <a:lnTo>
                    <a:pt x="446836" y="399440"/>
                  </a:lnTo>
                  <a:lnTo>
                    <a:pt x="446836" y="0"/>
                  </a:lnTo>
                  <a:lnTo>
                    <a:pt x="423329" y="0"/>
                  </a:lnTo>
                  <a:lnTo>
                    <a:pt x="423329" y="399440"/>
                  </a:lnTo>
                  <a:lnTo>
                    <a:pt x="23520" y="399440"/>
                  </a:lnTo>
                  <a:lnTo>
                    <a:pt x="23520" y="596"/>
                  </a:lnTo>
                  <a:lnTo>
                    <a:pt x="0" y="596"/>
                  </a:lnTo>
                  <a:lnTo>
                    <a:pt x="0" y="1383855"/>
                  </a:lnTo>
                  <a:lnTo>
                    <a:pt x="23520" y="1383855"/>
                  </a:lnTo>
                  <a:lnTo>
                    <a:pt x="23520" y="1270787"/>
                  </a:lnTo>
                  <a:lnTo>
                    <a:pt x="423329" y="1270787"/>
                  </a:lnTo>
                  <a:lnTo>
                    <a:pt x="423329" y="1383855"/>
                  </a:lnTo>
                  <a:lnTo>
                    <a:pt x="446836" y="1383855"/>
                  </a:lnTo>
                  <a:lnTo>
                    <a:pt x="446836" y="1270787"/>
                  </a:lnTo>
                  <a:lnTo>
                    <a:pt x="846645" y="1270787"/>
                  </a:lnTo>
                  <a:lnTo>
                    <a:pt x="846645" y="1670265"/>
                  </a:lnTo>
                  <a:lnTo>
                    <a:pt x="870165" y="1670265"/>
                  </a:lnTo>
                  <a:lnTo>
                    <a:pt x="870165" y="1270787"/>
                  </a:lnTo>
                  <a:lnTo>
                    <a:pt x="1269974" y="1270787"/>
                  </a:lnTo>
                  <a:lnTo>
                    <a:pt x="1269974" y="1670265"/>
                  </a:lnTo>
                  <a:lnTo>
                    <a:pt x="1293482" y="1670265"/>
                  </a:lnTo>
                  <a:lnTo>
                    <a:pt x="1293482" y="1270787"/>
                  </a:lnTo>
                  <a:lnTo>
                    <a:pt x="1347190" y="1270787"/>
                  </a:lnTo>
                  <a:lnTo>
                    <a:pt x="1347190" y="1246657"/>
                  </a:lnTo>
                  <a:lnTo>
                    <a:pt x="1293482" y="1246657"/>
                  </a:lnTo>
                  <a:lnTo>
                    <a:pt x="1293482" y="846899"/>
                  </a:lnTo>
                  <a:lnTo>
                    <a:pt x="1269974" y="846899"/>
                  </a:lnTo>
                  <a:lnTo>
                    <a:pt x="1269974" y="1246657"/>
                  </a:lnTo>
                  <a:lnTo>
                    <a:pt x="870165" y="1246657"/>
                  </a:lnTo>
                  <a:lnTo>
                    <a:pt x="870165" y="846899"/>
                  </a:lnTo>
                  <a:lnTo>
                    <a:pt x="846645" y="846899"/>
                  </a:lnTo>
                  <a:lnTo>
                    <a:pt x="846645" y="1246657"/>
                  </a:lnTo>
                  <a:lnTo>
                    <a:pt x="446836" y="1246657"/>
                  </a:lnTo>
                  <a:lnTo>
                    <a:pt x="446836" y="846899"/>
                  </a:lnTo>
                  <a:lnTo>
                    <a:pt x="423329" y="846899"/>
                  </a:lnTo>
                  <a:lnTo>
                    <a:pt x="423329" y="1246657"/>
                  </a:lnTo>
                  <a:lnTo>
                    <a:pt x="23520" y="1246657"/>
                  </a:lnTo>
                  <a:lnTo>
                    <a:pt x="23520" y="846543"/>
                  </a:lnTo>
                  <a:lnTo>
                    <a:pt x="1347190" y="846543"/>
                  </a:lnTo>
                  <a:lnTo>
                    <a:pt x="1347190" y="823683"/>
                  </a:lnTo>
                  <a:lnTo>
                    <a:pt x="23520" y="823683"/>
                  </a:lnTo>
                  <a:lnTo>
                    <a:pt x="23520" y="423570"/>
                  </a:lnTo>
                  <a:lnTo>
                    <a:pt x="423329" y="423570"/>
                  </a:lnTo>
                  <a:lnTo>
                    <a:pt x="423329" y="823366"/>
                  </a:lnTo>
                  <a:lnTo>
                    <a:pt x="446836" y="823366"/>
                  </a:lnTo>
                  <a:lnTo>
                    <a:pt x="446836" y="423570"/>
                  </a:lnTo>
                  <a:lnTo>
                    <a:pt x="846645" y="423570"/>
                  </a:lnTo>
                  <a:lnTo>
                    <a:pt x="846645" y="823366"/>
                  </a:lnTo>
                  <a:lnTo>
                    <a:pt x="870165" y="823366"/>
                  </a:lnTo>
                  <a:lnTo>
                    <a:pt x="870165" y="423570"/>
                  </a:lnTo>
                  <a:lnTo>
                    <a:pt x="1269974" y="423570"/>
                  </a:lnTo>
                  <a:lnTo>
                    <a:pt x="1269974" y="823366"/>
                  </a:lnTo>
                  <a:lnTo>
                    <a:pt x="1293482" y="823366"/>
                  </a:lnTo>
                  <a:lnTo>
                    <a:pt x="1293482" y="423570"/>
                  </a:lnTo>
                  <a:lnTo>
                    <a:pt x="1347190" y="423570"/>
                  </a:lnTo>
                  <a:lnTo>
                    <a:pt x="1347190" y="39944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64126" y="9628479"/>
              <a:ext cx="870585" cy="659130"/>
            </a:xfrm>
            <a:custGeom>
              <a:avLst/>
              <a:gdLst/>
              <a:ahLst/>
              <a:cxnLst/>
              <a:rect l="l" t="t" r="r" b="b"/>
              <a:pathLst>
                <a:path w="870584" h="659129">
                  <a:moveTo>
                    <a:pt x="23507" y="423456"/>
                  </a:moveTo>
                  <a:lnTo>
                    <a:pt x="0" y="423456"/>
                  </a:lnTo>
                  <a:lnTo>
                    <a:pt x="0" y="658533"/>
                  </a:lnTo>
                  <a:lnTo>
                    <a:pt x="23507" y="658533"/>
                  </a:lnTo>
                  <a:lnTo>
                    <a:pt x="23507" y="423456"/>
                  </a:lnTo>
                  <a:close/>
                </a:path>
                <a:path w="870584" h="659129">
                  <a:moveTo>
                    <a:pt x="446836" y="423456"/>
                  </a:moveTo>
                  <a:lnTo>
                    <a:pt x="423316" y="423456"/>
                  </a:lnTo>
                  <a:lnTo>
                    <a:pt x="423316" y="658533"/>
                  </a:lnTo>
                  <a:lnTo>
                    <a:pt x="446836" y="658533"/>
                  </a:lnTo>
                  <a:lnTo>
                    <a:pt x="446836" y="423456"/>
                  </a:lnTo>
                  <a:close/>
                </a:path>
                <a:path w="870584" h="659129">
                  <a:moveTo>
                    <a:pt x="870153" y="423456"/>
                  </a:moveTo>
                  <a:lnTo>
                    <a:pt x="846645" y="423456"/>
                  </a:lnTo>
                  <a:lnTo>
                    <a:pt x="846645" y="658533"/>
                  </a:lnTo>
                  <a:lnTo>
                    <a:pt x="870153" y="658533"/>
                  </a:lnTo>
                  <a:lnTo>
                    <a:pt x="870153" y="423456"/>
                  </a:lnTo>
                  <a:close/>
                </a:path>
                <a:path w="870584" h="659129">
                  <a:moveTo>
                    <a:pt x="870153" y="0"/>
                  </a:moveTo>
                  <a:lnTo>
                    <a:pt x="846645" y="0"/>
                  </a:lnTo>
                  <a:lnTo>
                    <a:pt x="846645" y="399923"/>
                  </a:lnTo>
                  <a:lnTo>
                    <a:pt x="870153" y="399923"/>
                  </a:lnTo>
                  <a:lnTo>
                    <a:pt x="870153" y="0"/>
                  </a:lnTo>
                  <a:close/>
                </a:path>
              </a:pathLst>
            </a:custGeom>
            <a:solidFill>
              <a:srgbClr val="C79A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 rot="21540000">
            <a:off x="6541981" y="693448"/>
            <a:ext cx="4519513" cy="142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60"/>
              </a:lnSpc>
            </a:pPr>
            <a:r>
              <a:rPr dirty="0" sz="11200" spc="145" b="1">
                <a:latin typeface="Tahoma"/>
                <a:cs typeface="Tahoma"/>
              </a:rPr>
              <a:t>Cli</a:t>
            </a:r>
            <a:r>
              <a:rPr dirty="0" sz="11200" spc="145" b="1">
                <a:latin typeface="Tahoma"/>
                <a:cs typeface="Tahoma"/>
              </a:rPr>
              <a:t>ent</a:t>
            </a:r>
            <a:endParaRPr sz="112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158460" y="2215208"/>
            <a:ext cx="5741670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  <a:tab pos="1943100" algn="l"/>
              </a:tabLst>
            </a:pPr>
            <a:r>
              <a:rPr dirty="0" sz="3150" spc="75"/>
              <a:t>C</a:t>
            </a:r>
            <a:r>
              <a:rPr dirty="0" sz="3150" spc="-455"/>
              <a:t> </a:t>
            </a:r>
            <a:r>
              <a:rPr dirty="0" sz="3150" spc="110"/>
              <a:t>O</a:t>
            </a:r>
            <a:r>
              <a:rPr dirty="0" sz="3150" spc="-455"/>
              <a:t> </a:t>
            </a:r>
            <a:r>
              <a:rPr dirty="0" sz="3150" spc="30"/>
              <a:t>D</a:t>
            </a:r>
            <a:r>
              <a:rPr dirty="0" sz="3150" spc="-455"/>
              <a:t> </a:t>
            </a:r>
            <a:r>
              <a:rPr dirty="0" sz="3150" spc="185"/>
              <a:t>E</a:t>
            </a:r>
            <a:r>
              <a:rPr dirty="0" sz="3150"/>
              <a:t>	</a:t>
            </a:r>
            <a:r>
              <a:rPr dirty="0" sz="3150" spc="-180"/>
              <a:t>-</a:t>
            </a:r>
            <a:r>
              <a:rPr dirty="0" sz="3150"/>
              <a:t>	</a:t>
            </a:r>
            <a:r>
              <a:rPr dirty="0" sz="3150" spc="185"/>
              <a:t>E</a:t>
            </a:r>
            <a:r>
              <a:rPr dirty="0" sz="3150" spc="-455"/>
              <a:t> </a:t>
            </a:r>
            <a:r>
              <a:rPr dirty="0" sz="3150" spc="155"/>
              <a:t>X</a:t>
            </a:r>
            <a:r>
              <a:rPr dirty="0" sz="3150" spc="-455"/>
              <a:t> </a:t>
            </a:r>
            <a:r>
              <a:rPr dirty="0" sz="3150" spc="70"/>
              <a:t>P</a:t>
            </a:r>
            <a:r>
              <a:rPr dirty="0" sz="3150" spc="-455"/>
              <a:t> </a:t>
            </a:r>
            <a:r>
              <a:rPr dirty="0" sz="3150" spc="-40"/>
              <a:t>L</a:t>
            </a:r>
            <a:r>
              <a:rPr dirty="0" sz="3150" spc="-455"/>
              <a:t> </a:t>
            </a:r>
            <a:r>
              <a:rPr dirty="0" sz="3150" spc="265"/>
              <a:t>A</a:t>
            </a:r>
            <a:r>
              <a:rPr dirty="0" sz="3150" spc="-455"/>
              <a:t> </a:t>
            </a:r>
            <a:r>
              <a:rPr dirty="0" sz="3150" spc="-525"/>
              <a:t>I</a:t>
            </a:r>
            <a:r>
              <a:rPr dirty="0" sz="3150" spc="-455"/>
              <a:t> </a:t>
            </a:r>
            <a:r>
              <a:rPr dirty="0" sz="3150" spc="45"/>
              <a:t>N</a:t>
            </a:r>
            <a:r>
              <a:rPr dirty="0" sz="3150" spc="-455"/>
              <a:t> </a:t>
            </a:r>
            <a:r>
              <a:rPr dirty="0" sz="3150" spc="265"/>
              <a:t>A</a:t>
            </a:r>
            <a:r>
              <a:rPr dirty="0" sz="3150" spc="-455"/>
              <a:t> </a:t>
            </a:r>
            <a:r>
              <a:rPr dirty="0" sz="3150" spc="-5"/>
              <a:t>T</a:t>
            </a:r>
            <a:r>
              <a:rPr dirty="0" sz="3150" spc="-455"/>
              <a:t> </a:t>
            </a:r>
            <a:r>
              <a:rPr dirty="0" sz="3150" spc="-525"/>
              <a:t>I</a:t>
            </a:r>
            <a:r>
              <a:rPr dirty="0" sz="3150" spc="-455"/>
              <a:t> </a:t>
            </a:r>
            <a:r>
              <a:rPr dirty="0" sz="3150" spc="110"/>
              <a:t>O</a:t>
            </a:r>
            <a:r>
              <a:rPr dirty="0" sz="3150" spc="-455"/>
              <a:t> </a:t>
            </a:r>
            <a:r>
              <a:rPr dirty="0" sz="3150" spc="45"/>
              <a:t>N</a:t>
            </a:r>
            <a:endParaRPr sz="3150"/>
          </a:p>
        </p:txBody>
      </p:sp>
      <p:grpSp>
        <p:nvGrpSpPr>
          <p:cNvPr id="19" name="object 19"/>
          <p:cNvGrpSpPr/>
          <p:nvPr/>
        </p:nvGrpSpPr>
        <p:grpSpPr>
          <a:xfrm>
            <a:off x="617374" y="3340441"/>
            <a:ext cx="17135475" cy="6457950"/>
            <a:chOff x="617374" y="3340441"/>
            <a:chExt cx="17135475" cy="6457950"/>
          </a:xfrm>
        </p:grpSpPr>
        <p:sp>
          <p:nvSpPr>
            <p:cNvPr id="20" name="object 20"/>
            <p:cNvSpPr/>
            <p:nvPr/>
          </p:nvSpPr>
          <p:spPr>
            <a:xfrm>
              <a:off x="631875" y="3354954"/>
              <a:ext cx="17106900" cy="6429375"/>
            </a:xfrm>
            <a:custGeom>
              <a:avLst/>
              <a:gdLst/>
              <a:ahLst/>
              <a:cxnLst/>
              <a:rect l="l" t="t" r="r" b="b"/>
              <a:pathLst>
                <a:path w="17106900" h="6429375">
                  <a:moveTo>
                    <a:pt x="17106307" y="6428923"/>
                  </a:moveTo>
                  <a:lnTo>
                    <a:pt x="0" y="6428923"/>
                  </a:lnTo>
                  <a:lnTo>
                    <a:pt x="0" y="0"/>
                  </a:lnTo>
                  <a:lnTo>
                    <a:pt x="17106307" y="0"/>
                  </a:lnTo>
                  <a:lnTo>
                    <a:pt x="17106307" y="6428923"/>
                  </a:lnTo>
                  <a:close/>
                </a:path>
              </a:pathLst>
            </a:custGeom>
            <a:solidFill>
              <a:srgbClr val="E4F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7372" y="3340442"/>
              <a:ext cx="17135475" cy="6457950"/>
            </a:xfrm>
            <a:custGeom>
              <a:avLst/>
              <a:gdLst/>
              <a:ahLst/>
              <a:cxnLst/>
              <a:rect l="l" t="t" r="r" b="b"/>
              <a:pathLst>
                <a:path w="17135475" h="6457950">
                  <a:moveTo>
                    <a:pt x="17135310" y="0"/>
                  </a:moveTo>
                  <a:lnTo>
                    <a:pt x="17106303" y="0"/>
                  </a:lnTo>
                  <a:lnTo>
                    <a:pt x="17106303" y="29032"/>
                  </a:lnTo>
                  <a:lnTo>
                    <a:pt x="17106303" y="6428930"/>
                  </a:lnTo>
                  <a:lnTo>
                    <a:pt x="28994" y="6428930"/>
                  </a:lnTo>
                  <a:lnTo>
                    <a:pt x="28994" y="29032"/>
                  </a:lnTo>
                  <a:lnTo>
                    <a:pt x="17106303" y="29032"/>
                  </a:lnTo>
                  <a:lnTo>
                    <a:pt x="17106303" y="0"/>
                  </a:lnTo>
                  <a:lnTo>
                    <a:pt x="28994" y="0"/>
                  </a:lnTo>
                  <a:lnTo>
                    <a:pt x="0" y="0"/>
                  </a:lnTo>
                  <a:lnTo>
                    <a:pt x="0" y="6457950"/>
                  </a:lnTo>
                  <a:lnTo>
                    <a:pt x="28994" y="6457950"/>
                  </a:lnTo>
                  <a:lnTo>
                    <a:pt x="17106303" y="6457950"/>
                  </a:lnTo>
                  <a:lnTo>
                    <a:pt x="17135310" y="6457950"/>
                  </a:lnTo>
                  <a:lnTo>
                    <a:pt x="17135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7206" y="3455398"/>
            <a:ext cx="16383000" cy="602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4610">
              <a:lnSpc>
                <a:spcPct val="121200"/>
              </a:lnSpc>
              <a:spcBef>
                <a:spcPts val="90"/>
              </a:spcBef>
            </a:pPr>
            <a:r>
              <a:rPr dirty="0" sz="3250" spc="135">
                <a:latin typeface="Lucida Sans Unicode"/>
                <a:cs typeface="Lucida Sans Unicode"/>
              </a:rPr>
              <a:t>client</a:t>
            </a:r>
            <a:r>
              <a:rPr dirty="0" sz="2950" spc="135">
                <a:latin typeface="Microsoft Sans Serif"/>
                <a:cs typeface="Microsoft Sans Serif"/>
              </a:rPr>
              <a:t>_</a:t>
            </a:r>
            <a:r>
              <a:rPr dirty="0" sz="3250" spc="135">
                <a:latin typeface="Lucida Sans Unicode"/>
                <a:cs typeface="Lucida Sans Unicode"/>
              </a:rPr>
              <a:t>socket</a:t>
            </a:r>
            <a:r>
              <a:rPr dirty="0" sz="3250" spc="60">
                <a:latin typeface="Lucida Sans Unicode"/>
                <a:cs typeface="Lucida Sans Unicode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=</a:t>
            </a:r>
            <a:r>
              <a:rPr dirty="0" sz="2950" spc="310">
                <a:latin typeface="Microsoft Sans Serif"/>
                <a:cs typeface="Microsoft Sans Serif"/>
              </a:rPr>
              <a:t> </a:t>
            </a:r>
            <a:r>
              <a:rPr dirty="0" sz="3250" spc="165">
                <a:latin typeface="Lucida Sans Unicode"/>
                <a:cs typeface="Lucida Sans Unicode"/>
              </a:rPr>
              <a:t>socket.socket</a:t>
            </a:r>
            <a:r>
              <a:rPr dirty="0" sz="2950" spc="165">
                <a:latin typeface="Microsoft Sans Serif"/>
                <a:cs typeface="Microsoft Sans Serif"/>
              </a:rPr>
              <a:t>(</a:t>
            </a:r>
            <a:r>
              <a:rPr dirty="0" sz="3250" spc="165">
                <a:latin typeface="Lucida Sans Unicode"/>
                <a:cs typeface="Lucida Sans Unicode"/>
              </a:rPr>
              <a:t>socket.AF</a:t>
            </a:r>
            <a:r>
              <a:rPr dirty="0" sz="2950" spc="165">
                <a:latin typeface="Microsoft Sans Serif"/>
                <a:cs typeface="Microsoft Sans Serif"/>
              </a:rPr>
              <a:t>_</a:t>
            </a:r>
            <a:r>
              <a:rPr dirty="0" sz="3250" spc="165">
                <a:latin typeface="Lucida Sans Unicode"/>
                <a:cs typeface="Lucida Sans Unicode"/>
              </a:rPr>
              <a:t>INET,socket.SOCK</a:t>
            </a:r>
            <a:r>
              <a:rPr dirty="0" sz="2950" spc="165">
                <a:latin typeface="Microsoft Sans Serif"/>
                <a:cs typeface="Microsoft Sans Serif"/>
              </a:rPr>
              <a:t>_</a:t>
            </a:r>
            <a:r>
              <a:rPr dirty="0" sz="3250" spc="165">
                <a:latin typeface="Lucida Sans Unicode"/>
                <a:cs typeface="Lucida Sans Unicode"/>
              </a:rPr>
              <a:t>STREAM</a:t>
            </a:r>
            <a:r>
              <a:rPr dirty="0" sz="2950" spc="165">
                <a:latin typeface="Microsoft Sans Serif"/>
                <a:cs typeface="Microsoft Sans Serif"/>
              </a:rPr>
              <a:t>)</a:t>
            </a:r>
            <a:r>
              <a:rPr dirty="0" sz="2950" spc="310">
                <a:latin typeface="Microsoft Sans Serif"/>
                <a:cs typeface="Microsoft Sans Serif"/>
              </a:rPr>
              <a:t> </a:t>
            </a:r>
            <a:r>
              <a:rPr dirty="0" sz="2950" spc="210">
                <a:latin typeface="Microsoft Sans Serif"/>
                <a:cs typeface="Microsoft Sans Serif"/>
              </a:rPr>
              <a:t>)-&gt;</a:t>
            </a:r>
            <a:r>
              <a:rPr dirty="0" sz="2950" spc="305">
                <a:latin typeface="Microsoft Sans Serif"/>
                <a:cs typeface="Microsoft Sans Serif"/>
              </a:rPr>
              <a:t> </a:t>
            </a:r>
            <a:r>
              <a:rPr dirty="0" sz="3250" spc="200">
                <a:solidFill>
                  <a:srgbClr val="ED2D3C"/>
                </a:solidFill>
                <a:latin typeface="Lucida Sans Unicode"/>
                <a:cs typeface="Lucida Sans Unicode"/>
              </a:rPr>
              <a:t>we </a:t>
            </a:r>
            <a:r>
              <a:rPr dirty="0" sz="3250" spc="-101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30">
                <a:solidFill>
                  <a:srgbClr val="ED2D3C"/>
                </a:solidFill>
                <a:latin typeface="Lucida Sans Unicode"/>
                <a:cs typeface="Lucida Sans Unicode"/>
              </a:rPr>
              <a:t>create</a:t>
            </a:r>
            <a:r>
              <a:rPr dirty="0" sz="3250" spc="4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5">
                <a:solidFill>
                  <a:srgbClr val="ED2D3C"/>
                </a:solidFill>
                <a:latin typeface="Lucida Sans Unicode"/>
                <a:cs typeface="Lucida Sans Unicode"/>
              </a:rPr>
              <a:t>a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5">
                <a:solidFill>
                  <a:srgbClr val="ED2D3C"/>
                </a:solidFill>
                <a:latin typeface="Lucida Sans Unicode"/>
                <a:cs typeface="Lucida Sans Unicode"/>
              </a:rPr>
              <a:t>object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0">
                <a:solidFill>
                  <a:srgbClr val="ED2D3C"/>
                </a:solidFill>
                <a:latin typeface="Lucida Sans Unicode"/>
                <a:cs typeface="Lucida Sans Unicode"/>
              </a:rPr>
              <a:t>of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14">
                <a:solidFill>
                  <a:srgbClr val="ED2D3C"/>
                </a:solidFill>
                <a:latin typeface="Lucida Sans Unicode"/>
                <a:cs typeface="Lucida Sans Unicode"/>
              </a:rPr>
              <a:t>socket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80">
                <a:solidFill>
                  <a:srgbClr val="ED2D3C"/>
                </a:solidFill>
                <a:latin typeface="Microsoft Sans Serif"/>
                <a:cs typeface="Microsoft Sans Serif"/>
              </a:rPr>
              <a:t>“</a:t>
            </a:r>
            <a:r>
              <a:rPr dirty="0" sz="3250" spc="180">
                <a:solidFill>
                  <a:srgbClr val="ED2D3C"/>
                </a:solidFill>
                <a:latin typeface="Lucida Sans Unicode"/>
                <a:cs typeface="Lucida Sans Unicode"/>
              </a:rPr>
              <a:t>client</a:t>
            </a:r>
            <a:r>
              <a:rPr dirty="0" sz="2950" spc="180">
                <a:solidFill>
                  <a:srgbClr val="ED2D3C"/>
                </a:solidFill>
                <a:latin typeface="Microsoft Sans Serif"/>
                <a:cs typeface="Microsoft Sans Serif"/>
              </a:rPr>
              <a:t>_</a:t>
            </a:r>
            <a:r>
              <a:rPr dirty="0" sz="3250" spc="180">
                <a:solidFill>
                  <a:srgbClr val="ED2D3C"/>
                </a:solidFill>
                <a:latin typeface="Lucida Sans Unicode"/>
                <a:cs typeface="Lucida Sans Unicode"/>
              </a:rPr>
              <a:t>socket</a:t>
            </a:r>
            <a:r>
              <a:rPr dirty="0" sz="2950" spc="180">
                <a:solidFill>
                  <a:srgbClr val="ED2D3C"/>
                </a:solidFill>
                <a:latin typeface="Microsoft Sans Serif"/>
                <a:cs typeface="Microsoft Sans Serif"/>
              </a:rPr>
              <a:t>”</a:t>
            </a:r>
            <a:r>
              <a:rPr dirty="0" sz="3250" spc="180">
                <a:solidFill>
                  <a:srgbClr val="ED2D3C"/>
                </a:solidFill>
                <a:latin typeface="Lucida Sans Unicode"/>
                <a:cs typeface="Lucida Sans Unicode"/>
              </a:rPr>
              <a:t>.</a:t>
            </a:r>
            <a:endParaRPr sz="3250">
              <a:latin typeface="Lucida Sans Unicode"/>
              <a:cs typeface="Lucida Sans Unicode"/>
            </a:endParaRPr>
          </a:p>
          <a:p>
            <a:pPr marL="12700" marR="6743065">
              <a:lnSpc>
                <a:spcPts val="4730"/>
              </a:lnSpc>
              <a:spcBef>
                <a:spcPts val="290"/>
              </a:spcBef>
            </a:pPr>
            <a:r>
              <a:rPr dirty="0" sz="3250" spc="215">
                <a:latin typeface="Lucida Sans Unicode"/>
                <a:cs typeface="Lucida Sans Unicode"/>
              </a:rPr>
              <a:t>AF</a:t>
            </a:r>
            <a:r>
              <a:rPr dirty="0" sz="2950" spc="215">
                <a:latin typeface="Microsoft Sans Serif"/>
                <a:cs typeface="Microsoft Sans Serif"/>
              </a:rPr>
              <a:t>_</a:t>
            </a:r>
            <a:r>
              <a:rPr dirty="0" sz="3250" spc="215">
                <a:latin typeface="Lucida Sans Unicode"/>
                <a:cs typeface="Lucida Sans Unicode"/>
              </a:rPr>
              <a:t>INET </a:t>
            </a:r>
            <a:r>
              <a:rPr dirty="0" sz="3250" spc="110">
                <a:solidFill>
                  <a:srgbClr val="EB3B59"/>
                </a:solidFill>
                <a:latin typeface="Lucida Sans Unicode"/>
                <a:cs typeface="Lucida Sans Unicode"/>
              </a:rPr>
              <a:t>means </a:t>
            </a:r>
            <a:r>
              <a:rPr dirty="0" sz="3250" spc="-55">
                <a:solidFill>
                  <a:srgbClr val="EB3B59"/>
                </a:solidFill>
                <a:latin typeface="Lucida Sans Unicode"/>
                <a:cs typeface="Lucida Sans Unicode"/>
              </a:rPr>
              <a:t>it </a:t>
            </a:r>
            <a:r>
              <a:rPr dirty="0" sz="3250" spc="-25">
                <a:solidFill>
                  <a:srgbClr val="EB3B59"/>
                </a:solidFill>
                <a:latin typeface="Lucida Sans Unicode"/>
                <a:cs typeface="Lucida Sans Unicode"/>
              </a:rPr>
              <a:t>is </a:t>
            </a:r>
            <a:r>
              <a:rPr dirty="0" sz="3250" spc="15">
                <a:solidFill>
                  <a:srgbClr val="EB3B59"/>
                </a:solidFill>
                <a:latin typeface="Lucida Sans Unicode"/>
                <a:cs typeface="Lucida Sans Unicode"/>
              </a:rPr>
              <a:t>a </a:t>
            </a:r>
            <a:r>
              <a:rPr dirty="0" sz="3250" spc="125">
                <a:solidFill>
                  <a:srgbClr val="EB3B59"/>
                </a:solidFill>
                <a:latin typeface="Lucida Sans Unicode"/>
                <a:cs typeface="Lucida Sans Unicode"/>
              </a:rPr>
              <a:t>Ipv4 </a:t>
            </a:r>
            <a:r>
              <a:rPr dirty="0" sz="3250" spc="85">
                <a:solidFill>
                  <a:srgbClr val="EB3B59"/>
                </a:solidFill>
                <a:latin typeface="Lucida Sans Unicode"/>
                <a:cs typeface="Lucida Sans Unicode"/>
              </a:rPr>
              <a:t>address. </a:t>
            </a:r>
            <a:r>
              <a:rPr dirty="0" sz="3250" spc="9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50">
                <a:latin typeface="Lucida Sans Unicode"/>
                <a:cs typeface="Lucida Sans Unicode"/>
              </a:rPr>
              <a:t>SOCK</a:t>
            </a:r>
            <a:r>
              <a:rPr dirty="0" sz="2950" spc="250">
                <a:latin typeface="Microsoft Sans Serif"/>
                <a:cs typeface="Microsoft Sans Serif"/>
              </a:rPr>
              <a:t>_</a:t>
            </a:r>
            <a:r>
              <a:rPr dirty="0" sz="3250" spc="250">
                <a:latin typeface="Lucida Sans Unicode"/>
                <a:cs typeface="Lucida Sans Unicode"/>
              </a:rPr>
              <a:t>STREAM</a:t>
            </a:r>
            <a:r>
              <a:rPr dirty="0" sz="3250" spc="40">
                <a:latin typeface="Lucida Sans Unicode"/>
                <a:cs typeface="Lucida Sans Unicode"/>
              </a:rPr>
              <a:t> </a:t>
            </a:r>
            <a:r>
              <a:rPr dirty="0" sz="3250" spc="110">
                <a:solidFill>
                  <a:srgbClr val="EB3B59"/>
                </a:solidFill>
                <a:latin typeface="Lucida Sans Unicode"/>
                <a:cs typeface="Lucida Sans Unicode"/>
              </a:rPr>
              <a:t>means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55">
                <a:solidFill>
                  <a:srgbClr val="ED2D3C"/>
                </a:solidFill>
                <a:latin typeface="Lucida Sans Unicode"/>
                <a:cs typeface="Lucida Sans Unicode"/>
              </a:rPr>
              <a:t>that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55">
                <a:solidFill>
                  <a:srgbClr val="ED2D3C"/>
                </a:solidFill>
                <a:latin typeface="Lucida Sans Unicode"/>
                <a:cs typeface="Lucida Sans Unicode"/>
              </a:rPr>
              <a:t>it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5">
                <a:solidFill>
                  <a:srgbClr val="ED2D3C"/>
                </a:solidFill>
                <a:latin typeface="Lucida Sans Unicode"/>
                <a:cs typeface="Lucida Sans Unicode"/>
              </a:rPr>
              <a:t>is</a:t>
            </a:r>
            <a:r>
              <a:rPr dirty="0" sz="3250" spc="4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5">
                <a:solidFill>
                  <a:srgbClr val="ED2D3C"/>
                </a:solidFill>
                <a:latin typeface="Lucida Sans Unicode"/>
                <a:cs typeface="Lucida Sans Unicode"/>
              </a:rPr>
              <a:t>a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50">
                <a:solidFill>
                  <a:srgbClr val="ED2D3C"/>
                </a:solidFill>
                <a:latin typeface="Lucida Sans Unicode"/>
                <a:cs typeface="Lucida Sans Unicode"/>
              </a:rPr>
              <a:t>TCP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0">
                <a:solidFill>
                  <a:srgbClr val="ED2D3C"/>
                </a:solidFill>
                <a:latin typeface="Lucida Sans Unicode"/>
                <a:cs typeface="Lucida Sans Unicode"/>
              </a:rPr>
              <a:t>socket.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250" spc="110">
                <a:latin typeface="Lucida Sans Unicode"/>
                <a:cs typeface="Lucida Sans Unicode"/>
              </a:rPr>
              <a:t>host</a:t>
            </a:r>
            <a:r>
              <a:rPr dirty="0" sz="2950" spc="110">
                <a:latin typeface="Microsoft Sans Serif"/>
                <a:cs typeface="Microsoft Sans Serif"/>
              </a:rPr>
              <a:t>_</a:t>
            </a:r>
            <a:r>
              <a:rPr dirty="0" sz="3250" spc="110">
                <a:latin typeface="Lucida Sans Unicode"/>
                <a:cs typeface="Lucida Sans Unicode"/>
              </a:rPr>
              <a:t>ip</a:t>
            </a:r>
            <a:r>
              <a:rPr dirty="0" sz="3250" spc="45">
                <a:latin typeface="Lucida Sans Unicode"/>
                <a:cs typeface="Lucida Sans Unicode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=</a:t>
            </a:r>
            <a:r>
              <a:rPr dirty="0" sz="2950" spc="290">
                <a:latin typeface="Microsoft Sans Serif"/>
                <a:cs typeface="Microsoft Sans Serif"/>
              </a:rPr>
              <a:t> </a:t>
            </a:r>
            <a:r>
              <a:rPr dirty="0" sz="2950" spc="200">
                <a:latin typeface="Microsoft Sans Serif"/>
                <a:cs typeface="Microsoft Sans Serif"/>
              </a:rPr>
              <a:t>‘&lt;</a:t>
            </a:r>
            <a:r>
              <a:rPr dirty="0" sz="3250" spc="200">
                <a:latin typeface="Lucida Sans Unicode"/>
                <a:cs typeface="Lucida Sans Unicode"/>
              </a:rPr>
              <a:t>local</a:t>
            </a:r>
            <a:r>
              <a:rPr dirty="0" sz="3250" spc="45">
                <a:latin typeface="Lucida Sans Unicode"/>
                <a:cs typeface="Lucida Sans Unicode"/>
              </a:rPr>
              <a:t> </a:t>
            </a:r>
            <a:r>
              <a:rPr dirty="0" sz="3250" spc="195">
                <a:latin typeface="Lucida Sans Unicode"/>
                <a:cs typeface="Lucida Sans Unicode"/>
              </a:rPr>
              <a:t>address</a:t>
            </a:r>
            <a:r>
              <a:rPr dirty="0" sz="2950" spc="195">
                <a:latin typeface="Microsoft Sans Serif"/>
                <a:cs typeface="Microsoft Sans Serif"/>
              </a:rPr>
              <a:t>&gt;’-&gt;</a:t>
            </a:r>
            <a:r>
              <a:rPr dirty="0" sz="2950" spc="295">
                <a:latin typeface="Microsoft Sans Serif"/>
                <a:cs typeface="Microsoft Sans Serif"/>
              </a:rPr>
              <a:t> </a:t>
            </a:r>
            <a:r>
              <a:rPr dirty="0" sz="3250" spc="110">
                <a:solidFill>
                  <a:srgbClr val="ED2D3C"/>
                </a:solidFill>
                <a:latin typeface="Lucida Sans Unicode"/>
                <a:cs typeface="Lucida Sans Unicode"/>
              </a:rPr>
              <a:t>specifies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70">
                <a:solidFill>
                  <a:srgbClr val="ED2D3C"/>
                </a:solidFill>
                <a:latin typeface="Lucida Sans Unicode"/>
                <a:cs typeface="Lucida Sans Unicode"/>
              </a:rPr>
              <a:t>host</a:t>
            </a:r>
            <a:r>
              <a:rPr dirty="0" sz="3250" spc="4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40">
                <a:solidFill>
                  <a:srgbClr val="ED2D3C"/>
                </a:solidFill>
                <a:latin typeface="Lucida Sans Unicode"/>
                <a:cs typeface="Lucida Sans Unicode"/>
              </a:rPr>
              <a:t>ip</a:t>
            </a:r>
            <a:r>
              <a:rPr dirty="0" sz="3250" spc="5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5">
                <a:solidFill>
                  <a:srgbClr val="ED2D3C"/>
                </a:solidFill>
                <a:latin typeface="Lucida Sans Unicode"/>
                <a:cs typeface="Lucida Sans Unicode"/>
              </a:rPr>
              <a:t>address.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3250" spc="50">
                <a:latin typeface="Lucida Sans Unicode"/>
                <a:cs typeface="Lucida Sans Unicode"/>
              </a:rPr>
              <a:t>port</a:t>
            </a:r>
            <a:r>
              <a:rPr dirty="0" sz="3250" spc="30">
                <a:latin typeface="Lucida Sans Unicode"/>
                <a:cs typeface="Lucida Sans Unicode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=</a:t>
            </a:r>
            <a:r>
              <a:rPr dirty="0" sz="2950" spc="275">
                <a:latin typeface="Microsoft Sans Serif"/>
                <a:cs typeface="Microsoft Sans Serif"/>
              </a:rPr>
              <a:t> </a:t>
            </a:r>
            <a:r>
              <a:rPr dirty="0" sz="3250" spc="120">
                <a:latin typeface="Lucida Sans Unicode"/>
                <a:cs typeface="Lucida Sans Unicode"/>
              </a:rPr>
              <a:t>10050</a:t>
            </a:r>
            <a:r>
              <a:rPr dirty="0" sz="2950" spc="120">
                <a:latin typeface="Microsoft Sans Serif"/>
                <a:cs typeface="Microsoft Sans Serif"/>
              </a:rPr>
              <a:t>-&gt;</a:t>
            </a:r>
            <a:r>
              <a:rPr dirty="0" sz="2950" spc="280">
                <a:latin typeface="Microsoft Sans Serif"/>
                <a:cs typeface="Microsoft Sans Serif"/>
              </a:rPr>
              <a:t> </a:t>
            </a:r>
            <a:r>
              <a:rPr dirty="0" sz="3250" spc="90">
                <a:solidFill>
                  <a:srgbClr val="EB3B59"/>
                </a:solidFill>
                <a:latin typeface="Lucida Sans Unicode"/>
                <a:cs typeface="Lucida Sans Unicode"/>
              </a:rPr>
              <a:t>server</a:t>
            </a:r>
            <a:r>
              <a:rPr dirty="0" sz="3250" spc="3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50">
                <a:solidFill>
                  <a:srgbClr val="EB3B59"/>
                </a:solidFill>
                <a:latin typeface="Lucida Sans Unicode"/>
                <a:cs typeface="Lucida Sans Unicode"/>
              </a:rPr>
              <a:t>port</a:t>
            </a:r>
            <a:r>
              <a:rPr dirty="0" sz="3250" spc="3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75">
                <a:solidFill>
                  <a:srgbClr val="EB3B59"/>
                </a:solidFill>
                <a:latin typeface="Lucida Sans Unicode"/>
                <a:cs typeface="Lucida Sans Unicode"/>
              </a:rPr>
              <a:t>number.</a:t>
            </a:r>
            <a:endParaRPr sz="3250">
              <a:latin typeface="Lucida Sans Unicode"/>
              <a:cs typeface="Lucida Sans Unicode"/>
            </a:endParaRPr>
          </a:p>
          <a:p>
            <a:pPr marL="12700" marR="151765">
              <a:lnSpc>
                <a:spcPts val="4730"/>
              </a:lnSpc>
              <a:spcBef>
                <a:spcPts val="290"/>
              </a:spcBef>
            </a:pPr>
            <a:r>
              <a:rPr dirty="0" sz="3250" spc="150">
                <a:latin typeface="Lucida Sans Unicode"/>
                <a:cs typeface="Lucida Sans Unicode"/>
              </a:rPr>
              <a:t>client</a:t>
            </a:r>
            <a:r>
              <a:rPr dirty="0" sz="2950" spc="150">
                <a:latin typeface="Microsoft Sans Serif"/>
                <a:cs typeface="Microsoft Sans Serif"/>
              </a:rPr>
              <a:t>_</a:t>
            </a:r>
            <a:r>
              <a:rPr dirty="0" sz="3250" spc="150">
                <a:latin typeface="Lucida Sans Unicode"/>
                <a:cs typeface="Lucida Sans Unicode"/>
              </a:rPr>
              <a:t>socket.connect</a:t>
            </a:r>
            <a:r>
              <a:rPr dirty="0" sz="2950" spc="150">
                <a:latin typeface="Microsoft Sans Serif"/>
                <a:cs typeface="Microsoft Sans Serif"/>
              </a:rPr>
              <a:t>((</a:t>
            </a:r>
            <a:r>
              <a:rPr dirty="0" sz="3250" spc="150">
                <a:latin typeface="Lucida Sans Unicode"/>
                <a:cs typeface="Lucida Sans Unicode"/>
              </a:rPr>
              <a:t>host</a:t>
            </a:r>
            <a:r>
              <a:rPr dirty="0" sz="2950" spc="150">
                <a:latin typeface="Microsoft Sans Serif"/>
                <a:cs typeface="Microsoft Sans Serif"/>
              </a:rPr>
              <a:t>_</a:t>
            </a:r>
            <a:r>
              <a:rPr dirty="0" sz="3250" spc="150">
                <a:latin typeface="Lucida Sans Unicode"/>
                <a:cs typeface="Lucida Sans Unicode"/>
              </a:rPr>
              <a:t>ip,port</a:t>
            </a:r>
            <a:r>
              <a:rPr dirty="0" sz="2950" spc="150">
                <a:latin typeface="Microsoft Sans Serif"/>
                <a:cs typeface="Microsoft Sans Serif"/>
              </a:rPr>
              <a:t>))-&gt;</a:t>
            </a:r>
            <a:r>
              <a:rPr dirty="0" sz="2950" spc="300">
                <a:latin typeface="Microsoft Sans Serif"/>
                <a:cs typeface="Microsoft Sans Serif"/>
              </a:rPr>
              <a:t> </a:t>
            </a:r>
            <a:r>
              <a:rPr dirty="0" sz="3250" spc="-25">
                <a:solidFill>
                  <a:srgbClr val="ED2D3C"/>
                </a:solidFill>
                <a:latin typeface="Lucida Sans Unicode"/>
                <a:cs typeface="Lucida Sans Unicode"/>
              </a:rPr>
              <a:t>for</a:t>
            </a:r>
            <a:r>
              <a:rPr dirty="0" sz="3250" spc="5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65">
                <a:solidFill>
                  <a:srgbClr val="ED2D3C"/>
                </a:solidFill>
                <a:latin typeface="Lucida Sans Unicode"/>
                <a:cs typeface="Lucida Sans Unicode"/>
              </a:rPr>
              <a:t>connecting</a:t>
            </a:r>
            <a:r>
              <a:rPr dirty="0" sz="3250" spc="6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0">
                <a:solidFill>
                  <a:srgbClr val="ED2D3C"/>
                </a:solidFill>
                <a:latin typeface="Lucida Sans Unicode"/>
                <a:cs typeface="Lucida Sans Unicode"/>
              </a:rPr>
              <a:t>to</a:t>
            </a:r>
            <a:r>
              <a:rPr dirty="0" sz="3250" spc="5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5">
                <a:solidFill>
                  <a:srgbClr val="ED2D3C"/>
                </a:solidFill>
                <a:latin typeface="Lucida Sans Unicode"/>
                <a:cs typeface="Lucida Sans Unicode"/>
              </a:rPr>
              <a:t>the</a:t>
            </a:r>
            <a:r>
              <a:rPr dirty="0" sz="3250" spc="55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0">
                <a:solidFill>
                  <a:srgbClr val="ED2D3C"/>
                </a:solidFill>
                <a:latin typeface="Lucida Sans Unicode"/>
                <a:cs typeface="Lucida Sans Unicode"/>
              </a:rPr>
              <a:t>remote</a:t>
            </a:r>
            <a:r>
              <a:rPr dirty="0" sz="3250" spc="60">
                <a:solidFill>
                  <a:srgbClr val="ED2D3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0">
                <a:solidFill>
                  <a:srgbClr val="ED2D3C"/>
                </a:solidFill>
                <a:latin typeface="Lucida Sans Unicode"/>
                <a:cs typeface="Lucida Sans Unicode"/>
              </a:rPr>
              <a:t>socket</a:t>
            </a:r>
            <a:r>
              <a:rPr dirty="0" sz="3250" spc="80">
                <a:latin typeface="Lucida Sans Unicode"/>
                <a:cs typeface="Lucida Sans Unicode"/>
              </a:rPr>
              <a:t>. </a:t>
            </a:r>
            <a:r>
              <a:rPr dirty="0" sz="3250" spc="-1015">
                <a:latin typeface="Lucida Sans Unicode"/>
                <a:cs typeface="Lucida Sans Unicode"/>
              </a:rPr>
              <a:t> </a:t>
            </a:r>
            <a:r>
              <a:rPr dirty="0" sz="3250" spc="110">
                <a:latin typeface="Lucida Sans Unicode"/>
                <a:cs typeface="Lucida Sans Unicode"/>
              </a:rPr>
              <a:t>data</a:t>
            </a:r>
            <a:r>
              <a:rPr dirty="0" sz="3250" spc="45">
                <a:latin typeface="Lucida Sans Unicode"/>
                <a:cs typeface="Lucida Sans Unicode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=</a:t>
            </a:r>
            <a:r>
              <a:rPr dirty="0" sz="2950" spc="290">
                <a:latin typeface="Microsoft Sans Serif"/>
                <a:cs typeface="Microsoft Sans Serif"/>
              </a:rPr>
              <a:t> </a:t>
            </a:r>
            <a:r>
              <a:rPr dirty="0" sz="3250" spc="225">
                <a:latin typeface="Lucida Sans Unicode"/>
                <a:cs typeface="Lucida Sans Unicode"/>
              </a:rPr>
              <a:t>b</a:t>
            </a:r>
            <a:r>
              <a:rPr dirty="0" sz="2950" spc="225">
                <a:latin typeface="Microsoft Sans Serif"/>
                <a:cs typeface="Microsoft Sans Serif"/>
              </a:rPr>
              <a:t>""-&gt;</a:t>
            </a:r>
            <a:r>
              <a:rPr dirty="0" sz="2950" spc="290">
                <a:latin typeface="Microsoft Sans Serif"/>
                <a:cs typeface="Microsoft Sans Serif"/>
              </a:rPr>
              <a:t> </a:t>
            </a:r>
            <a:r>
              <a:rPr dirty="0" sz="3250" spc="130">
                <a:solidFill>
                  <a:srgbClr val="EB3B59"/>
                </a:solidFill>
                <a:latin typeface="Lucida Sans Unicode"/>
                <a:cs typeface="Lucida Sans Unicode"/>
              </a:rPr>
              <a:t>instance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0">
                <a:solidFill>
                  <a:srgbClr val="EB3B59"/>
                </a:solidFill>
                <a:latin typeface="Lucida Sans Unicode"/>
                <a:cs typeface="Lucida Sans Unicode"/>
              </a:rPr>
              <a:t>of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0">
                <a:solidFill>
                  <a:srgbClr val="EB3B59"/>
                </a:solidFill>
                <a:latin typeface="Lucida Sans Unicode"/>
                <a:cs typeface="Lucida Sans Unicode"/>
              </a:rPr>
              <a:t>variable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10">
                <a:solidFill>
                  <a:srgbClr val="EB3B59"/>
                </a:solidFill>
                <a:latin typeface="Lucida Sans Unicode"/>
                <a:cs typeface="Lucida Sans Unicode"/>
              </a:rPr>
              <a:t>data</a:t>
            </a:r>
            <a:r>
              <a:rPr dirty="0" sz="3250" spc="5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0">
                <a:solidFill>
                  <a:srgbClr val="EB3B59"/>
                </a:solidFill>
                <a:latin typeface="Lucida Sans Unicode"/>
                <a:cs typeface="Lucida Sans Unicode"/>
              </a:rPr>
              <a:t>of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5">
                <a:solidFill>
                  <a:srgbClr val="EB3B59"/>
                </a:solidFill>
                <a:latin typeface="Lucida Sans Unicode"/>
                <a:cs typeface="Lucida Sans Unicode"/>
              </a:rPr>
              <a:t>byte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55">
                <a:solidFill>
                  <a:srgbClr val="EB3B59"/>
                </a:solidFill>
                <a:latin typeface="Lucida Sans Unicode"/>
                <a:cs typeface="Lucida Sans Unicode"/>
              </a:rPr>
              <a:t>string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0">
                <a:solidFill>
                  <a:srgbClr val="EB3B59"/>
                </a:solidFill>
                <a:latin typeface="Lucida Sans Unicode"/>
                <a:cs typeface="Lucida Sans Unicode"/>
              </a:rPr>
              <a:t>type.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250" spc="130">
                <a:latin typeface="Lucida Sans Unicode"/>
                <a:cs typeface="Lucida Sans Unicode"/>
              </a:rPr>
              <a:t>payload</a:t>
            </a:r>
            <a:r>
              <a:rPr dirty="0" sz="2950" spc="130">
                <a:latin typeface="Microsoft Sans Serif"/>
                <a:cs typeface="Microsoft Sans Serif"/>
              </a:rPr>
              <a:t>_</a:t>
            </a:r>
            <a:r>
              <a:rPr dirty="0" sz="3250" spc="130">
                <a:latin typeface="Lucida Sans Unicode"/>
                <a:cs typeface="Lucida Sans Unicode"/>
              </a:rPr>
              <a:t>size</a:t>
            </a:r>
            <a:r>
              <a:rPr dirty="0" sz="3250" spc="40">
                <a:latin typeface="Lucida Sans Unicode"/>
                <a:cs typeface="Lucida Sans Unicode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=</a:t>
            </a:r>
            <a:r>
              <a:rPr dirty="0" sz="2950" spc="290">
                <a:latin typeface="Microsoft Sans Serif"/>
                <a:cs typeface="Microsoft Sans Serif"/>
              </a:rPr>
              <a:t> </a:t>
            </a:r>
            <a:r>
              <a:rPr dirty="0" sz="3250" spc="145">
                <a:latin typeface="Lucida Sans Unicode"/>
                <a:cs typeface="Lucida Sans Unicode"/>
              </a:rPr>
              <a:t>struct.calcsize</a:t>
            </a:r>
            <a:r>
              <a:rPr dirty="0" sz="2950" spc="145">
                <a:latin typeface="Microsoft Sans Serif"/>
                <a:cs typeface="Microsoft Sans Serif"/>
              </a:rPr>
              <a:t>("</a:t>
            </a:r>
            <a:r>
              <a:rPr dirty="0" sz="3250" spc="145">
                <a:latin typeface="Lucida Sans Unicode"/>
                <a:cs typeface="Lucida Sans Unicode"/>
              </a:rPr>
              <a:t>Q</a:t>
            </a:r>
            <a:r>
              <a:rPr dirty="0" sz="2950" spc="145">
                <a:latin typeface="Microsoft Sans Serif"/>
                <a:cs typeface="Microsoft Sans Serif"/>
              </a:rPr>
              <a:t>")-&gt;</a:t>
            </a:r>
            <a:r>
              <a:rPr dirty="0" sz="3250" spc="145">
                <a:solidFill>
                  <a:srgbClr val="EB3B59"/>
                </a:solidFill>
                <a:latin typeface="Lucida Sans Unicode"/>
                <a:cs typeface="Lucida Sans Unicode"/>
              </a:rPr>
              <a:t>payload</a:t>
            </a:r>
            <a:r>
              <a:rPr dirty="0" sz="2950" spc="145">
                <a:solidFill>
                  <a:srgbClr val="EB3B59"/>
                </a:solidFill>
                <a:latin typeface="Microsoft Sans Serif"/>
                <a:cs typeface="Microsoft Sans Serif"/>
              </a:rPr>
              <a:t>_</a:t>
            </a:r>
            <a:r>
              <a:rPr dirty="0" sz="3250" spc="145">
                <a:solidFill>
                  <a:srgbClr val="EB3B59"/>
                </a:solidFill>
                <a:latin typeface="Lucida Sans Unicode"/>
                <a:cs typeface="Lucida Sans Unicode"/>
              </a:rPr>
              <a:t>size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5">
                <a:solidFill>
                  <a:srgbClr val="EB3B59"/>
                </a:solidFill>
                <a:latin typeface="Lucida Sans Unicode"/>
                <a:cs typeface="Lucida Sans Unicode"/>
              </a:rPr>
              <a:t>is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30">
                <a:solidFill>
                  <a:srgbClr val="EB3B59"/>
                </a:solidFill>
                <a:latin typeface="Lucida Sans Unicode"/>
                <a:cs typeface="Lucida Sans Unicode"/>
              </a:rPr>
              <a:t>defined</a:t>
            </a:r>
            <a:r>
              <a:rPr dirty="0" sz="3250" spc="4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30">
                <a:solidFill>
                  <a:srgbClr val="EB3B59"/>
                </a:solidFill>
                <a:latin typeface="Lucida Sans Unicode"/>
                <a:cs typeface="Lucida Sans Unicode"/>
              </a:rPr>
              <a:t>by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5">
                <a:solidFill>
                  <a:srgbClr val="EB3B59"/>
                </a:solidFill>
                <a:latin typeface="Lucida Sans Unicode"/>
                <a:cs typeface="Lucida Sans Unicode"/>
              </a:rPr>
              <a:t>size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0">
                <a:solidFill>
                  <a:srgbClr val="EB3B59"/>
                </a:solidFill>
                <a:latin typeface="Lucida Sans Unicode"/>
                <a:cs typeface="Lucida Sans Unicode"/>
              </a:rPr>
              <a:t>of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70">
                <a:solidFill>
                  <a:srgbClr val="EB3B59"/>
                </a:solidFill>
                <a:latin typeface="Lucida Sans Unicode"/>
                <a:cs typeface="Lucida Sans Unicode"/>
              </a:rPr>
              <a:t>Q.</a:t>
            </a:r>
            <a:r>
              <a:rPr dirty="0" sz="3250" spc="4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5">
                <a:solidFill>
                  <a:srgbClr val="EB3B59"/>
                </a:solidFill>
                <a:latin typeface="Lucida Sans Unicode"/>
                <a:cs typeface="Lucida Sans Unicode"/>
              </a:rPr>
              <a:t>Q</a:t>
            </a:r>
            <a:r>
              <a:rPr dirty="0" sz="3250" spc="4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5">
                <a:solidFill>
                  <a:srgbClr val="EB3B59"/>
                </a:solidFill>
                <a:latin typeface="Lucida Sans Unicode"/>
                <a:cs typeface="Lucida Sans Unicode"/>
              </a:rPr>
              <a:t>is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3250" spc="145">
                <a:solidFill>
                  <a:srgbClr val="EB3B59"/>
                </a:solidFill>
                <a:latin typeface="Lucida Sans Unicode"/>
                <a:cs typeface="Lucida Sans Unicode"/>
              </a:rPr>
              <a:t>unsigned</a:t>
            </a:r>
            <a:r>
              <a:rPr dirty="0" sz="3250" spc="35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0">
                <a:solidFill>
                  <a:srgbClr val="EB3B59"/>
                </a:solidFill>
                <a:latin typeface="Lucida Sans Unicode"/>
                <a:cs typeface="Lucida Sans Unicode"/>
              </a:rPr>
              <a:t>long</a:t>
            </a:r>
            <a:r>
              <a:rPr dirty="0" sz="3250" spc="4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0">
                <a:solidFill>
                  <a:srgbClr val="EB3B59"/>
                </a:solidFill>
                <a:latin typeface="Lucida Sans Unicode"/>
                <a:cs typeface="Lucida Sans Unicode"/>
              </a:rPr>
              <a:t>long</a:t>
            </a:r>
            <a:r>
              <a:rPr dirty="0" sz="3250" spc="40">
                <a:solidFill>
                  <a:srgbClr val="EB3B59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75">
                <a:solidFill>
                  <a:srgbClr val="EB3B59"/>
                </a:solidFill>
                <a:latin typeface="Lucida Sans Unicode"/>
                <a:cs typeface="Lucida Sans Unicode"/>
              </a:rPr>
              <a:t>integer.</a:t>
            </a:r>
            <a:endParaRPr sz="3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Nishant Sharma</dc:creator>
  <cp:keywords>DAEsKfs2aY4,BAEQxcctq34</cp:keywords>
  <dc:title>video streaming</dc:title>
  <dcterms:created xsi:type="dcterms:W3CDTF">2021-10-08T14:25:55Z</dcterms:created>
  <dcterms:modified xsi:type="dcterms:W3CDTF">2021-10-08T14:25:55Z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2021-10-08T00:00:00Z</vt:filetime>
  </property>
</Properties>
</file>