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57" r:id="rId5"/>
    <p:sldId id="259" r:id="rId6"/>
    <p:sldId id="260" r:id="rId7"/>
    <p:sldId id="261"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2F0"/>
    <a:srgbClr val="18A8A3"/>
    <a:srgbClr val="92969E"/>
    <a:srgbClr val="1908F6"/>
    <a:srgbClr val="B181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655" y="677545"/>
            <a:ext cx="10226040" cy="2106930"/>
          </a:xfrm>
        </p:spPr>
        <p:txBody>
          <a:bodyPr/>
          <a:lstStyle/>
          <a:p>
            <a:pPr algn="ctr"/>
            <a:r>
              <a:rPr lang="en-US" sz="4400" dirty="0">
                <a:solidFill>
                  <a:srgbClr val="1908F6"/>
                </a:solidFill>
                <a:effectLst>
                  <a:innerShdw blurRad="63500" dist="50800" dir="8100000">
                    <a:prstClr val="black">
                      <a:alpha val="50000"/>
                    </a:prstClr>
                  </a:innerShdw>
                </a:effectLst>
              </a:rPr>
              <a:t>Hangman</a:t>
            </a:r>
            <a:endParaRPr lang="en-US" sz="4400" dirty="0">
              <a:solidFill>
                <a:srgbClr val="1908F6"/>
              </a:solidFill>
              <a:effectLst>
                <a:innerShdw blurRad="63500" dist="50800" dir="8100000">
                  <a:prstClr val="black">
                    <a:alpha val="50000"/>
                  </a:prstClr>
                </a:innerShdw>
              </a:effectLst>
            </a:endParaRPr>
          </a:p>
        </p:txBody>
      </p:sp>
      <p:sp>
        <p:nvSpPr>
          <p:cNvPr id="3" name="Subtitle 2"/>
          <p:cNvSpPr>
            <a:spLocks noGrp="1"/>
          </p:cNvSpPr>
          <p:nvPr>
            <p:ph type="subTitle" idx="1"/>
          </p:nvPr>
        </p:nvSpPr>
        <p:spPr>
          <a:xfrm>
            <a:off x="2063750" y="2351405"/>
            <a:ext cx="9211945" cy="2484120"/>
          </a:xfrm>
        </p:spPr>
        <p:txBody>
          <a:bodyPr/>
          <a:lstStyle/>
          <a:p>
            <a:r>
              <a:rPr lang="en-US" sz="3000">
                <a:solidFill>
                  <a:schemeClr val="tx1"/>
                </a:solidFill>
              </a:rPr>
              <a:t>By:</a:t>
            </a:r>
            <a:endParaRPr lang="en-US" sz="3000">
              <a:solidFill>
                <a:schemeClr val="tx1"/>
              </a:solidFill>
            </a:endParaRPr>
          </a:p>
          <a:p>
            <a:r>
              <a:rPr lang="en-US" sz="3000">
                <a:solidFill>
                  <a:schemeClr val="tx1"/>
                </a:solidFill>
              </a:rPr>
              <a:t>Bharath V</a:t>
            </a:r>
            <a:endParaRPr lang="en-US" sz="3000">
              <a:solidFill>
                <a:schemeClr val="tx1"/>
              </a:solidFill>
            </a:endParaRPr>
          </a:p>
          <a:p>
            <a:r>
              <a:rPr lang="en-US" sz="3000">
                <a:solidFill>
                  <a:schemeClr val="tx1"/>
                </a:solidFill>
              </a:rPr>
              <a:t>Rishi Kumar S</a:t>
            </a:r>
            <a:endParaRPr lang="en-US" sz="3000">
              <a:solidFill>
                <a:schemeClr val="tx1"/>
              </a:solidFill>
            </a:endParaRPr>
          </a:p>
          <a:p>
            <a:r>
              <a:rPr lang="en-US" sz="3000">
                <a:solidFill>
                  <a:schemeClr val="tx1"/>
                </a:solidFill>
              </a:rPr>
              <a:t>Computer Science and Business System</a:t>
            </a:r>
            <a:endParaRPr lang="en-US" sz="3000">
              <a:solidFill>
                <a:schemeClr val="tx1"/>
              </a:solidFill>
            </a:endParaRPr>
          </a:p>
          <a:p>
            <a:r>
              <a:rPr lang="en-US" sz="3000">
                <a:solidFill>
                  <a:schemeClr val="tx1"/>
                </a:solidFill>
              </a:rPr>
              <a:t>Chennai Institute of Technology</a:t>
            </a:r>
            <a:endParaRPr lang="en-US" sz="3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Why this Project:</a:t>
            </a:r>
            <a:endParaRPr lang="en-US" b="1"/>
          </a:p>
        </p:txBody>
      </p:sp>
      <p:sp>
        <p:nvSpPr>
          <p:cNvPr id="3" name="Content Placeholder 2"/>
          <p:cNvSpPr>
            <a:spLocks noGrp="1"/>
          </p:cNvSpPr>
          <p:nvPr>
            <p:ph idx="1"/>
          </p:nvPr>
        </p:nvSpPr>
        <p:spPr/>
        <p:txBody>
          <a:bodyPr/>
          <a:p>
            <a:r>
              <a:rPr lang="en-US"/>
              <a:t>This programming project is designed to make use of linear recursive structures.   </a:t>
            </a:r>
            <a:endParaRPr lang="en-US"/>
          </a:p>
          <a:p>
            <a:r>
              <a:rPr lang="en-US"/>
              <a:t>It also serves as an example of how to write Graphical User Interface (GUI) programs using the Model-View-Controller (MVC) pattern</a:t>
            </a:r>
            <a:endParaRPr lang="en-US"/>
          </a:p>
          <a:p>
            <a:r>
              <a:rPr lang="en-US"/>
              <a:t>At the highest level, the total Hangman game design uses a Model-View-Controller design pattern to decouple the internal workings of the game from the GUI</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buNone/>
            </a:pPr>
            <a:r>
              <a:rPr lang="en-US"/>
              <a:t>In this project, we have created a Hangman game with the help of the </a:t>
            </a:r>
            <a:r>
              <a:rPr lang="en-US" b="1"/>
              <a:t>Pygame</a:t>
            </a:r>
            <a:r>
              <a:rPr lang="en-US"/>
              <a:t> module in </a:t>
            </a:r>
            <a:r>
              <a:rPr lang="en-US" b="1"/>
              <a:t>Python</a:t>
            </a:r>
            <a:r>
              <a:rPr lang="en-US"/>
              <a:t> language. Basically, it is a </a:t>
            </a:r>
            <a:r>
              <a:rPr lang="en-US" b="1"/>
              <a:t>guessing game</a:t>
            </a:r>
            <a:r>
              <a:rPr lang="en-US"/>
              <a:t>. The player tries to guess it by suggesting letters within a certain number of guesses. If the guessed word is correct within the given limit then the player got wins. If the player selects the wrong letter then every time the wrong selection one of the body parts of the hangman will appear and thus when the guessed limit is over the player will lose the game.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 Used</a:t>
            </a:r>
            <a:endParaRPr lang="en-US"/>
          </a:p>
        </p:txBody>
      </p:sp>
      <p:sp>
        <p:nvSpPr>
          <p:cNvPr id="3" name="Content Placeholder 2"/>
          <p:cNvSpPr>
            <a:spLocks noGrp="1"/>
          </p:cNvSpPr>
          <p:nvPr>
            <p:ph idx="1"/>
          </p:nvPr>
        </p:nvSpPr>
        <p:spPr/>
        <p:txBody>
          <a:bodyPr/>
          <a:p>
            <a:r>
              <a:rPr lang="en-US" sz="2800" b="1"/>
              <a:t>pygame</a:t>
            </a:r>
            <a:r>
              <a:rPr lang="en-US" sz="2800"/>
              <a:t>: It is a free and open-source cross-platform library for the development of multimedia applications like video games using Python.</a:t>
            </a:r>
            <a:endParaRPr lang="en-US" sz="2800"/>
          </a:p>
          <a:p>
            <a:r>
              <a:rPr lang="en-US" sz="2800" b="1"/>
              <a:t>sys</a:t>
            </a:r>
            <a:r>
              <a:rPr lang="en-US" sz="2800"/>
              <a:t>: This module in Python provides various functions and variables that are used to manipulate different parts of the Python runtime environment.</a:t>
            </a:r>
            <a:endParaRPr lang="en-US" sz="2800"/>
          </a:p>
          <a:p>
            <a:r>
              <a:rPr lang="en-US" sz="2800" b="1"/>
              <a:t>random</a:t>
            </a:r>
            <a:r>
              <a:rPr lang="en-US" sz="2800"/>
              <a:t>: Python Random module is an in-built module of Python which is used to generate random numbers.</a:t>
            </a:r>
            <a:endParaRPr lang="en-US" sz="2800"/>
          </a:p>
          <a:p>
            <a:r>
              <a:rPr lang="en-US" sz="2800" b="1"/>
              <a:t>time</a:t>
            </a:r>
            <a:r>
              <a:rPr lang="en-US" sz="2800"/>
              <a:t>: The time module in python is an inbuilt module that needs to be imported when dealing with dates and times in python.</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277620"/>
            <a:ext cx="10972800" cy="5236845"/>
          </a:xfrm>
        </p:spPr>
        <p:txBody>
          <a:bodyPr/>
          <a:p>
            <a:r>
              <a:rPr lang="en-US"/>
              <a:t>Firstly, we have imported the necessary libraries. For this project, we have used “Pygame”, “random”, “time” and “sys” module.</a:t>
            </a:r>
            <a:endParaRPr lang="en-US"/>
          </a:p>
          <a:p>
            <a:r>
              <a:rPr lang="en-US"/>
              <a:t>After importing the Pygame module we initialized the module with the help of “.init()”</a:t>
            </a:r>
            <a:endParaRPr lang="en-US"/>
          </a:p>
          <a:p>
            <a:r>
              <a:rPr lang="en-US"/>
              <a:t>To set the frames per second for our window we have made use of “pygame.time.Clock()” of the “time” module.</a:t>
            </a:r>
            <a:endParaRPr lang="en-US"/>
          </a:p>
          <a:p>
            <a:r>
              <a:rPr lang="en-US"/>
              <a:t>To fulfill the most basic need to develop the game, we will use “pygame. the display.set_mode((width, height))” to create the game window</a:t>
            </a:r>
            <a:endParaRPr lang="en-US"/>
          </a:p>
        </p:txBody>
      </p:sp>
      <p:sp>
        <p:nvSpPr>
          <p:cNvPr id="4" name="Title 3"/>
          <p:cNvSpPr/>
          <p:nvPr>
            <p:ph type="title"/>
          </p:nvPr>
        </p:nvSpPr>
        <p:spPr>
          <a:xfrm rot="10800000" flipV="1">
            <a:off x="609600" y="142240"/>
            <a:ext cx="10972800" cy="826770"/>
          </a:xfrm>
        </p:spPr>
        <p:txBody>
          <a:bodyPr/>
          <a:p>
            <a:r>
              <a:rPr lang="en-US" b="1">
                <a:latin typeface="Algerian" panose="04020705040A02060702" charset="0"/>
                <a:cs typeface="Algerian" panose="04020705040A02060702" charset="0"/>
              </a:rPr>
              <a:t>Importing and its uses:</a:t>
            </a:r>
            <a:endParaRPr lang="en-US" b="1">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n>
                  <a:solidFill>
                    <a:srgbClr val="FF0000"/>
                  </a:solidFill>
                </a:ln>
                <a:latin typeface="Algerian" panose="04020705040A02060702" charset="0"/>
                <a:cs typeface="Algerian" panose="04020705040A02060702" charset="0"/>
              </a:rPr>
              <a:t>Working of the Game:</a:t>
            </a:r>
            <a:endParaRPr lang="en-US" sz="4000">
              <a:ln>
                <a:solidFill>
                  <a:srgbClr val="FF0000"/>
                </a:solidFill>
              </a:ln>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061720"/>
            <a:ext cx="10972800" cy="5248275"/>
          </a:xfrm>
        </p:spPr>
        <p:txBody>
          <a:bodyPr/>
          <a:p>
            <a:r>
              <a:rPr lang="en-US" sz="3000"/>
              <a:t>Initially, the value assigned to the variable is </a:t>
            </a:r>
            <a:r>
              <a:rPr lang="en-US" sz="3000" b="1"/>
              <a:t>False</a:t>
            </a:r>
            <a:r>
              <a:rPr lang="en-US" sz="3000"/>
              <a:t>. With the help of the </a:t>
            </a:r>
            <a:r>
              <a:rPr lang="en-US" sz="3000" b="1"/>
              <a:t>“while”</a:t>
            </a:r>
            <a:r>
              <a:rPr lang="en-US" sz="3000"/>
              <a:t> loop, we will process our game loop. With the help of </a:t>
            </a:r>
            <a:r>
              <a:rPr lang="en-US" sz="3000" b="1"/>
              <a:t>“pygame.event.get()”</a:t>
            </a:r>
            <a:r>
              <a:rPr lang="en-US" sz="3000"/>
              <a:t> we will run a loop for the events.</a:t>
            </a:r>
            <a:endParaRPr lang="en-US" sz="3000"/>
          </a:p>
          <a:p>
            <a:r>
              <a:rPr lang="en-US" sz="3000"/>
              <a:t>Since, we will need a font as well and with the help of </a:t>
            </a:r>
            <a:r>
              <a:rPr lang="en-US" sz="3000" b="1"/>
              <a:t>“pygame.font.Sysfont(‘name’,’ size’)”</a:t>
            </a:r>
            <a:r>
              <a:rPr lang="en-US" sz="3000"/>
              <a:t> will do so. In the game loop firstly we will render the font with the help of </a:t>
            </a:r>
            <a:r>
              <a:rPr lang="en-US" sz="3000" b="1"/>
              <a:t>“.render()”</a:t>
            </a:r>
            <a:r>
              <a:rPr lang="en-US" sz="3000"/>
              <a:t> and then we want the letter to be at the center of the box so for that we will use </a:t>
            </a:r>
            <a:r>
              <a:rPr lang="en-US" sz="3000" b="1"/>
              <a:t>“.get_rect(center=(positions))”</a:t>
            </a:r>
            <a:r>
              <a:rPr lang="en-US" sz="3000"/>
              <a:t> and after that, we will blit the font on the screen with the help of </a:t>
            </a:r>
            <a:r>
              <a:rPr lang="en-US" sz="3000" b="1"/>
              <a:t>“.blit()”</a:t>
            </a:r>
            <a:r>
              <a:rPr lang="en-US" sz="3000"/>
              <a:t> function.</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t>Conditions:</a:t>
            </a:r>
            <a:endParaRPr lang="en-US" sz="4400"/>
          </a:p>
        </p:txBody>
      </p:sp>
      <p:sp>
        <p:nvSpPr>
          <p:cNvPr id="3" name="Content Placeholder 2"/>
          <p:cNvSpPr>
            <a:spLocks noGrp="1"/>
          </p:cNvSpPr>
          <p:nvPr>
            <p:ph idx="1"/>
          </p:nvPr>
        </p:nvSpPr>
        <p:spPr/>
        <p:txBody>
          <a:bodyPr/>
          <a:p>
            <a:r>
              <a:rPr lang="en-US"/>
              <a:t>To state the win and lose condition we will declare a winning variable initialized as true. For every letter that is not guessed, we want the win to be false and if the win is true then the message is to be displayed stating the win for the user and if it is false then the message of getting lost should be displayed.</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4" name="Content Placeholder 3" descr="Screenshot-2022-12-19-at-19.23.46"/>
          <p:cNvPicPr>
            <a:picLocks noChangeAspect="1"/>
          </p:cNvPicPr>
          <p:nvPr>
            <p:ph idx="1"/>
          </p:nvPr>
        </p:nvPicPr>
        <p:blipFill>
          <a:blip r:embed="rId1"/>
          <a:stretch>
            <a:fillRect/>
          </a:stretch>
        </p:blipFill>
        <p:spPr>
          <a:xfrm>
            <a:off x="2566670" y="1174750"/>
            <a:ext cx="7057390" cy="495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Percentage of Times it worked without Error: 91%</a:t>
            </a:r>
            <a:endParaRPr lang="en-US"/>
          </a:p>
          <a:p>
            <a:pPr marL="0" indent="0">
              <a:buNone/>
            </a:pPr>
            <a:endParaRPr lang="en-US"/>
          </a:p>
          <a:p>
            <a:r>
              <a:rPr lang="en-US"/>
              <a:t>No.of Day taken for Completion: approx. 3 days</a:t>
            </a:r>
            <a:endParaRPr lang="en-US"/>
          </a:p>
          <a:p>
            <a:pPr marL="0" indent="0">
              <a:buNone/>
            </a:pPr>
            <a:endParaRPr lang="en-US"/>
          </a:p>
          <a:p>
            <a:r>
              <a:rPr lang="en-US"/>
              <a:t>Problems faced:</a:t>
            </a:r>
            <a:endParaRPr lang="en-US"/>
          </a:p>
          <a:p>
            <a:pPr lvl="1"/>
            <a:r>
              <a:rPr lang="en-US"/>
              <a:t>Setting Width and Height of the Pygame Window</a:t>
            </a:r>
            <a:endParaRPr lang="en-US"/>
          </a:p>
          <a:p>
            <a:pPr lvl="1"/>
            <a:r>
              <a:rPr lang="en-US"/>
              <a:t>Creating the images</a:t>
            </a:r>
            <a:endParaRPr lang="en-US"/>
          </a:p>
          <a:p>
            <a:pPr lvl="1"/>
            <a:r>
              <a:rPr lang="en-US"/>
              <a:t>Using the buttons</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3131</Words>
  <Application>WPS Presentation</Application>
  <PresentationFormat>Widescreen</PresentationFormat>
  <Paragraphs>55</Paragraphs>
  <Slides>9</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9</vt:i4>
      </vt:variant>
    </vt:vector>
  </HeadingPairs>
  <TitlesOfParts>
    <vt:vector size="34" baseType="lpstr">
      <vt:lpstr>Arial</vt:lpstr>
      <vt:lpstr>SimSun</vt:lpstr>
      <vt:lpstr>Wingdings</vt:lpstr>
      <vt:lpstr>Microsoft YaHei</vt:lpstr>
      <vt:lpstr>Arial Unicode MS</vt:lpstr>
      <vt:lpstr>Calibri</vt:lpstr>
      <vt:lpstr>Amiri Quran</vt:lpstr>
      <vt:lpstr>Arial Black</vt:lpstr>
      <vt:lpstr>Arial Narrow</vt:lpstr>
      <vt:lpstr>Arial Rounded MT Bold</vt:lpstr>
      <vt:lpstr>Bahnschrift Condensed</vt:lpstr>
      <vt:lpstr>Bahnschrift Light</vt:lpstr>
      <vt:lpstr>Bahnschrift Light Condensed</vt:lpstr>
      <vt:lpstr>Bahnschrift Light SemiCondensed</vt:lpstr>
      <vt:lpstr>Bahnschrift SemiBold</vt:lpstr>
      <vt:lpstr>Bahnschrift SemiBold Condensed</vt:lpstr>
      <vt:lpstr>Bahnschrift SemiBold SemiCondensed</vt:lpstr>
      <vt:lpstr>Bahnschrift SemiCondensed</vt:lpstr>
      <vt:lpstr>Bahnschrift SemiLight</vt:lpstr>
      <vt:lpstr>Bahnschrift SemiLight Condensed</vt:lpstr>
      <vt:lpstr>Bahnschrift SemiLight SemiCondensed</vt:lpstr>
      <vt:lpstr>Baskerville Old Face</vt:lpstr>
      <vt:lpstr>Amiri</vt:lpstr>
      <vt:lpstr>Algerian</vt:lpstr>
      <vt:lpstr>Data Pie Charts</vt:lpstr>
      <vt:lpstr>Hangman</vt:lpstr>
      <vt:lpstr>PowerPoint 演示文稿</vt:lpstr>
      <vt:lpstr>Introduction:</vt:lpstr>
      <vt:lpstr>Modules Used</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dc:title>
  <dc:creator/>
  <cp:lastModifiedBy>vsing</cp:lastModifiedBy>
  <cp:revision>2</cp:revision>
  <dcterms:created xsi:type="dcterms:W3CDTF">2023-01-31T16:22:00Z</dcterms:created>
  <dcterms:modified xsi:type="dcterms:W3CDTF">2023-02-02T08:25:49Z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EF41E72032F34B848B66ACA2F5487686</vt:lpwstr>
  </property>
  <property fmtid="{D5CDD505-2E9C-101B-9397-08002B2CF9AE}" pid="3" name="KSOProductBuildVer">
    <vt:lpwstr>1033-11.2.0.11440</vt:lpwstr>
  </property>
</Properties>
</file>