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7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17" Type="http://schemas.openxmlformats.org/officeDocument/2006/relationships/image" Target="../media/image5.png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DB7B9-C996-18C8-1E65-3ABA22665EAD}"/>
              </a:ext>
            </a:extLst>
          </p:cNvPr>
          <p:cNvSpPr/>
          <p:nvPr userDrawn="1"/>
        </p:nvSpPr>
        <p:spPr>
          <a:xfrm>
            <a:off x="9525" y="0"/>
            <a:ext cx="12192000" cy="100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black and grey logo&#10;&#10;Description automatically generated">
            <a:extLst>
              <a:ext uri="{FF2B5EF4-FFF2-40B4-BE49-F238E27FC236}">
                <a16:creationId xmlns:a16="http://schemas.microsoft.com/office/drawing/2014/main" id="{DD5ED4C6-E73E-CA51-07C0-79D3AF00936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281781"/>
            <a:ext cx="1990990" cy="423863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E144495-634A-C809-8CA1-F49D84D290E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899" y="226297"/>
            <a:ext cx="1644402" cy="534830"/>
          </a:xfrm>
          <a:prstGeom prst="rect">
            <a:avLst/>
          </a:prstGeom>
        </p:spPr>
      </p:pic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86521D76-69DF-C62E-9B6E-C1301F378A5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3" y="281780"/>
            <a:ext cx="1135004" cy="423864"/>
          </a:xfrm>
          <a:prstGeom prst="rect">
            <a:avLst/>
          </a:prstGeom>
        </p:spPr>
      </p:pic>
      <p:pic>
        <p:nvPicPr>
          <p:cNvPr id="15" name="Picture 14" descr="A circular logo with people and map&#10;&#10;Description automatically generated">
            <a:extLst>
              <a:ext uri="{FF2B5EF4-FFF2-40B4-BE49-F238E27FC236}">
                <a16:creationId xmlns:a16="http://schemas.microsoft.com/office/drawing/2014/main" id="{C9F26E82-82DE-EE39-DD5A-6EF886B7DE03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55" y="136525"/>
            <a:ext cx="7143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08" y="2167467"/>
            <a:ext cx="9144000" cy="519288"/>
          </a:xfrm>
        </p:spPr>
        <p:txBody>
          <a:bodyPr/>
          <a:lstStyle/>
          <a:p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3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sz="3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(NLP, LLM, DL - GAN’s)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TSP- AI ML Fundamentals (Capstone Project)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1" y="3758906"/>
            <a:ext cx="4076854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Rishivanth.B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2021508302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23871" y="4858752"/>
            <a:ext cx="2524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RAMAR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30" y="823512"/>
            <a:ext cx="10515600" cy="1325563"/>
          </a:xfrm>
        </p:spPr>
        <p:txBody>
          <a:bodyPr lIns="91440" tIns="45720" rIns="91440" bIns="45720" anchor="t"/>
          <a:lstStyle/>
          <a:p>
            <a:r>
              <a:rPr lang="en-US" b="1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Code</a:t>
            </a: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Project Demo(photos / videos)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08" y="1786537"/>
            <a:ext cx="11152682" cy="4706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sz="2800" dirty="0"/>
              <a:t>Certainly, there's a problem in developing an AI </a:t>
            </a:r>
            <a:r>
              <a:rPr lang="en-GB" sz="2800" dirty="0" err="1"/>
              <a:t>chatbot</a:t>
            </a:r>
            <a:r>
              <a:rPr lang="en-GB" sz="2800" dirty="0"/>
              <a:t> that uses </a:t>
            </a:r>
            <a:r>
              <a:rPr lang="en-GB" sz="2800" dirty="0" err="1"/>
              <a:t>ChatGPT</a:t>
            </a:r>
            <a:r>
              <a:rPr lang="en-GB" sz="2800" dirty="0"/>
              <a:t> (Natural Language Processing), LLM (Large Language Models), and DL (Deep Learning) methodologies as GANs (Generative Adversarial Networks). Create and develop an AI </a:t>
            </a:r>
            <a:r>
              <a:rPr lang="en-GB" sz="2800" dirty="0" err="1"/>
              <a:t>chatbot</a:t>
            </a:r>
            <a:r>
              <a:rPr lang="en-GB" sz="2800" dirty="0"/>
              <a:t> capable of having meaningful natural conversations with users on any topic. </a:t>
            </a:r>
          </a:p>
          <a:p>
            <a:pPr algn="just"/>
            <a:r>
              <a:rPr lang="en-GB" sz="2800" dirty="0"/>
              <a:t>The Natural Language Processing (NLP) state-of-the-art techniques should be utilized in the process such as using </a:t>
            </a:r>
            <a:r>
              <a:rPr lang="en-GB" sz="2800" dirty="0" err="1"/>
              <a:t>ChatGPT</a:t>
            </a:r>
            <a:r>
              <a:rPr lang="en-GB" sz="2800" dirty="0"/>
              <a:t> or other similar Large Language Models (LLMs) to give sense to the user inputs and generate appropriate answers as well as keep up with the flow of conversation. </a:t>
            </a:r>
          </a:p>
          <a:p>
            <a:pPr algn="just"/>
            <a:r>
              <a:rPr lang="en-GB" sz="2800" dirty="0"/>
              <a:t>In addition, Deep Learning algorithms like Generative Adversarial Networks [GANs] should be incorporated for improved conversational experience by producing diverse and realistic responses. </a:t>
            </a:r>
          </a:p>
          <a:p>
            <a:pPr algn="just"/>
            <a:r>
              <a:rPr lang="en-GB" sz="2800" dirty="0"/>
              <a:t>The GANs component can serve purposes such as response generation, improving creativity, or handling imitations that come with pre-trained language models.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Open-source language modes like Jurassic-1, Jumbo, Gemini, or BLOOM can be customized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. There are also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frameworks such as Rasa or Dialog flow that allow building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and integrating various natural language processing models. While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shows potential for </a:t>
            </a:r>
            <a:r>
              <a:rPr lang="en-GB" sz="2600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development, exploring other options or waiting for wider API access may currently be more practical approaches.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11" y="1786537"/>
            <a:ext cx="11372168" cy="4689214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the Purpose and Scope: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specific purpose of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 scope of its abilities. For example, is it for customer service, providing information, or something else?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 Platform: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Decide where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will be deployed. This could be on a website, a messaging platform like Slack or Facebook Messenger, or a standalone app.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a Model: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Choose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that best suits your needs. For example, ChatGPT-3.5 for more complex conversations or ChatGPT-2 for simpler interactions.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Environment: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up your development environment with the necessary tools and libraries. You can use Python with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for this purpose.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Prepare Data: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Gather and prepare a dataset of conversations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purpose. This will be used to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if needed.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 (Optional):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you have a specific dataset, you can fine-tune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using techniques like transfer learning to make it more relevant 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chatbot's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the API: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to integrate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into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 This will allow you to send input to the model and receive responses.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Conversational Logic: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logic for handling conversations, including understanding user input, generating responses, and maintaining context.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and Iterate: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extensively to ensure it functions as expected. Iterate on the design and logic based on feedback and usage data.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and Monitor: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your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your chosen platform and monitor its performance. Continuously improve the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 feedback and analytics.</a:t>
            </a:r>
          </a:p>
          <a:p>
            <a:pPr algn="l">
              <a:buFont typeface="Arial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7A21-B534-F8EF-3389-20ECA220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F0B8FE-C2D5-97D2-1A01-AE232639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0DBA4-EAEB-285A-B8D2-B0D5DD5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3943" y="1786537"/>
            <a:ext cx="7917214" cy="4724927"/>
          </a:xfrm>
        </p:spPr>
        <p:txBody>
          <a:bodyPr/>
          <a:lstStyle/>
          <a:p>
            <a:pPr algn="l"/>
            <a:r>
              <a:rPr lang="en-US" sz="1050" dirty="0"/>
              <a:t>tokenizer = GPT2Tokenizer.from_pretrained("gpt2")</a:t>
            </a:r>
            <a:endParaRPr lang="en-IN" sz="1050" dirty="0"/>
          </a:p>
          <a:p>
            <a:pPr algn="l"/>
            <a:r>
              <a:rPr lang="en-US" sz="1050" dirty="0"/>
              <a:t>model = GPT2LMHeadModel.from_pretrained("gpt2")</a:t>
            </a:r>
            <a:endParaRPr lang="en-IN" sz="1050" dirty="0"/>
          </a:p>
          <a:p>
            <a:pPr algn="l"/>
            <a:r>
              <a:rPr lang="en-US" sz="1050" dirty="0" err="1"/>
              <a:t>def</a:t>
            </a:r>
            <a:r>
              <a:rPr lang="en-US" sz="1050" dirty="0"/>
              <a:t> </a:t>
            </a:r>
            <a:r>
              <a:rPr lang="en-US" sz="1050" dirty="0" err="1"/>
              <a:t>generate_response</a:t>
            </a:r>
            <a:r>
              <a:rPr lang="en-US" sz="1050" dirty="0"/>
              <a:t>(prompt, </a:t>
            </a:r>
            <a:r>
              <a:rPr lang="en-US" sz="1050" dirty="0" err="1"/>
              <a:t>max_length</a:t>
            </a:r>
            <a:r>
              <a:rPr lang="en-US" sz="1050" dirty="0"/>
              <a:t>=50):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input_ids</a:t>
            </a:r>
            <a:r>
              <a:rPr lang="en-US" sz="1050" dirty="0"/>
              <a:t> = </a:t>
            </a:r>
            <a:r>
              <a:rPr lang="en-US" sz="1050" dirty="0" err="1"/>
              <a:t>tokenizer.encode</a:t>
            </a:r>
            <a:r>
              <a:rPr lang="en-US" sz="1050" dirty="0"/>
              <a:t>(prompt, </a:t>
            </a:r>
            <a:r>
              <a:rPr lang="en-US" sz="1050" dirty="0" err="1"/>
              <a:t>return_tensors</a:t>
            </a:r>
            <a:r>
              <a:rPr lang="en-US" sz="1050" dirty="0"/>
              <a:t>="</a:t>
            </a:r>
            <a:r>
              <a:rPr lang="en-US" sz="1050" dirty="0" err="1"/>
              <a:t>pt</a:t>
            </a:r>
            <a:r>
              <a:rPr lang="en-US" sz="1050" dirty="0"/>
              <a:t>")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response_ids</a:t>
            </a:r>
            <a:r>
              <a:rPr lang="en-US" sz="1050" dirty="0"/>
              <a:t> = </a:t>
            </a:r>
            <a:r>
              <a:rPr lang="en-US" sz="1050" dirty="0" err="1"/>
              <a:t>model.generate</a:t>
            </a:r>
            <a:r>
              <a:rPr lang="en-US" sz="1050" dirty="0"/>
              <a:t>(</a:t>
            </a:r>
            <a:r>
              <a:rPr lang="en-US" sz="1050" dirty="0" err="1"/>
              <a:t>input_ids</a:t>
            </a:r>
            <a:r>
              <a:rPr lang="en-US" sz="1050" dirty="0"/>
              <a:t>, </a:t>
            </a:r>
            <a:r>
              <a:rPr lang="en-US" sz="1050" dirty="0" err="1"/>
              <a:t>max_length</a:t>
            </a:r>
            <a:r>
              <a:rPr lang="en-US" sz="1050" dirty="0"/>
              <a:t>=</a:t>
            </a:r>
            <a:r>
              <a:rPr lang="en-US" sz="1050" dirty="0" err="1"/>
              <a:t>max_length</a:t>
            </a:r>
            <a:r>
              <a:rPr lang="en-US" sz="1050" dirty="0"/>
              <a:t>, </a:t>
            </a:r>
            <a:r>
              <a:rPr lang="en-US" sz="1050" dirty="0" err="1"/>
              <a:t>num_return_sequences</a:t>
            </a:r>
            <a:r>
              <a:rPr lang="en-US" sz="1050" dirty="0"/>
              <a:t>=1)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tokenizer.decode</a:t>
            </a:r>
            <a:r>
              <a:rPr lang="en-US" sz="1050" dirty="0"/>
              <a:t>(</a:t>
            </a:r>
            <a:r>
              <a:rPr lang="en-US" sz="1050" dirty="0" err="1"/>
              <a:t>response_ids</a:t>
            </a:r>
            <a:r>
              <a:rPr lang="en-US" sz="1050" dirty="0"/>
              <a:t>[0], </a:t>
            </a:r>
            <a:r>
              <a:rPr lang="en-US" sz="1050" dirty="0" err="1"/>
              <a:t>skip_special_tokens</a:t>
            </a:r>
            <a:r>
              <a:rPr lang="en-US" sz="1050" dirty="0"/>
              <a:t>=True)</a:t>
            </a:r>
            <a:endParaRPr lang="en-IN" sz="1050" dirty="0"/>
          </a:p>
          <a:p>
            <a:pPr algn="l"/>
            <a:r>
              <a:rPr lang="en-US" sz="1050" dirty="0"/>
              <a:t>    return response</a:t>
            </a:r>
            <a:endParaRPr lang="en-IN" sz="1050" dirty="0"/>
          </a:p>
          <a:p>
            <a:pPr algn="l"/>
            <a:r>
              <a:rPr lang="en-US" sz="1050" dirty="0"/>
              <a:t># Example usage</a:t>
            </a:r>
            <a:endParaRPr lang="en-IN" sz="1050" dirty="0"/>
          </a:p>
          <a:p>
            <a:pPr algn="l"/>
            <a:r>
              <a:rPr lang="en-US" sz="1050" dirty="0"/>
              <a:t>while True:</a:t>
            </a:r>
            <a:endParaRPr lang="en-IN" sz="1050" dirty="0"/>
          </a:p>
          <a:p>
            <a:pPr algn="l"/>
            <a:r>
              <a:rPr lang="en-US" sz="1050" dirty="0"/>
              <a:t>    </a:t>
            </a:r>
            <a:r>
              <a:rPr lang="en-US" sz="1050" dirty="0" err="1"/>
              <a:t>user_input</a:t>
            </a:r>
            <a:r>
              <a:rPr lang="en-US" sz="1050" dirty="0"/>
              <a:t> = input("You: ")</a:t>
            </a:r>
            <a:endParaRPr lang="en-IN" sz="1050" dirty="0"/>
          </a:p>
          <a:p>
            <a:pPr algn="l"/>
            <a:r>
              <a:rPr lang="en-US" sz="1050" dirty="0"/>
              <a:t>    if </a:t>
            </a:r>
            <a:r>
              <a:rPr lang="en-US" sz="1050" dirty="0" err="1"/>
              <a:t>user_input.lower</a:t>
            </a:r>
            <a:r>
              <a:rPr lang="en-US" sz="1050" dirty="0"/>
              <a:t>() == "exit":</a:t>
            </a:r>
            <a:endParaRPr lang="en-IN" sz="1050" dirty="0"/>
          </a:p>
          <a:p>
            <a:pPr algn="l"/>
            <a:r>
              <a:rPr lang="en-US" sz="1050" dirty="0"/>
              <a:t>        break</a:t>
            </a:r>
            <a:endParaRPr lang="en-IN" sz="1050" dirty="0"/>
          </a:p>
          <a:p>
            <a:pPr algn="l"/>
            <a:r>
              <a:rPr lang="en-US" sz="1050" dirty="0"/>
              <a:t>    response = </a:t>
            </a:r>
            <a:r>
              <a:rPr lang="en-US" sz="1050" dirty="0" err="1"/>
              <a:t>generate_response</a:t>
            </a:r>
            <a:r>
              <a:rPr lang="en-US" sz="1050" dirty="0"/>
              <a:t>(</a:t>
            </a:r>
            <a:r>
              <a:rPr lang="en-US" sz="1050" dirty="0" err="1"/>
              <a:t>user_input</a:t>
            </a:r>
            <a:r>
              <a:rPr lang="en-US" sz="1050" dirty="0"/>
              <a:t>)</a:t>
            </a:r>
            <a:endParaRPr lang="en-IN" sz="1050" dirty="0"/>
          </a:p>
          <a:p>
            <a:pPr algn="l"/>
            <a:r>
              <a:rPr lang="en-US" sz="1050" dirty="0"/>
              <a:t>    print("</a:t>
            </a:r>
            <a:r>
              <a:rPr lang="en-US" sz="1050" dirty="0" err="1"/>
              <a:t>ChatGPT</a:t>
            </a:r>
            <a:r>
              <a:rPr lang="en-US" sz="1050" dirty="0"/>
              <a:t>:", response)</a:t>
            </a:r>
            <a:endParaRPr lang="en-IN" sz="1050" dirty="0"/>
          </a:p>
          <a:p>
            <a:pPr algn="l"/>
            <a:r>
              <a:rPr lang="en-US" sz="1050" dirty="0"/>
              <a:t> </a:t>
            </a:r>
            <a:endParaRPr lang="en-IN" sz="1050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algn="l"/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9744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4577-9296-1AA8-04AB-3230FF6E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CD374C-66F9-AF76-AC1E-66B4BD49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Demo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F9570-8394-BDBD-48B7-1E467BD6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75" y="1956907"/>
            <a:ext cx="7608711" cy="43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2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370A-24A2-69BE-A8E7-1CC0DA7E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7247-68D2-2EB2-A3AA-26FF55B3C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DA3713-F268-A917-D3B2-A7DE94A3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Combining </a:t>
            </a:r>
            <a:r>
              <a:rPr lang="en-GB" sz="2800" dirty="0" err="1"/>
              <a:t>ChatGPT</a:t>
            </a:r>
            <a:r>
              <a:rPr lang="en-GB" sz="2800" dirty="0"/>
              <a:t> with GANs offers a powerful framework for building advanced AI </a:t>
            </a:r>
            <a:r>
              <a:rPr lang="en-GB" sz="2800" dirty="0" err="1"/>
              <a:t>chatbots</a:t>
            </a:r>
            <a:r>
              <a:rPr lang="en-GB" sz="2800" dirty="0"/>
              <a:t> that excel in understanding and generating natural language responses. With continued research and development in this field, we can expect further improvements in </a:t>
            </a:r>
            <a:r>
              <a:rPr lang="en-GB" sz="2800" dirty="0" err="1"/>
              <a:t>chatbot</a:t>
            </a:r>
            <a:r>
              <a:rPr lang="en-GB" sz="2800" dirty="0"/>
              <a:t> technology, leading to more sophisticated and human-like conversational experiences.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A3365-79D3-BDE1-B3EB-320921B3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048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7B32-6370-983C-B750-16C3C049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75CEE-A5C2-DF5D-22E2-5D1449D39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Future Scope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9C5A78-F371-C081-51F3-A07044D21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19" y="1786537"/>
            <a:ext cx="11152682" cy="436559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endParaRPr lang="en-GB" sz="2800" dirty="0"/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AI </a:t>
            </a:r>
            <a:r>
              <a:rPr lang="en-GB" sz="2800" dirty="0" err="1"/>
              <a:t>chatbots</a:t>
            </a:r>
            <a:r>
              <a:rPr lang="en-GB" sz="2800" dirty="0"/>
              <a:t> powered by LLM technology like </a:t>
            </a:r>
            <a:r>
              <a:rPr lang="en-GB" sz="2800" dirty="0" err="1"/>
              <a:t>ChatGPT</a:t>
            </a:r>
            <a:r>
              <a:rPr lang="en-GB" sz="2800" dirty="0"/>
              <a:t> have a wide range of applications, including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Customer service: </a:t>
            </a:r>
            <a:r>
              <a:rPr lang="en-GB" sz="2800" dirty="0" err="1"/>
              <a:t>Chatbots</a:t>
            </a:r>
            <a:r>
              <a:rPr lang="en-GB" sz="2800" dirty="0"/>
              <a:t> can answer customer queries, provide product information, and resolve basic issues, freeing up human agents for more complex tasks.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Education: </a:t>
            </a:r>
            <a:r>
              <a:rPr lang="en-GB" sz="2800" dirty="0" err="1"/>
              <a:t>Chatbots</a:t>
            </a:r>
            <a:r>
              <a:rPr lang="en-GB" sz="2800" dirty="0"/>
              <a:t> can be used as intelligent tutors, providing personalized learning experiences and answering student questions.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Healthcare: </a:t>
            </a:r>
            <a:r>
              <a:rPr lang="en-GB" sz="2800" dirty="0" err="1"/>
              <a:t>Chatbots</a:t>
            </a:r>
            <a:r>
              <a:rPr lang="en-GB" sz="2800" dirty="0"/>
              <a:t> can be used to triage patients, answer basic medical questions, and provide mental health support.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Entertainment: </a:t>
            </a:r>
            <a:r>
              <a:rPr lang="en-GB" sz="2800" dirty="0" err="1"/>
              <a:t>Chatbots</a:t>
            </a:r>
            <a:r>
              <a:rPr lang="en-GB" sz="2800" dirty="0"/>
              <a:t> can be used to create interactive games, stories, and social experiences. </a:t>
            </a:r>
          </a:p>
          <a:p>
            <a:pPr algn="l">
              <a:buFont typeface="Arial" pitchFamily="34" charset="0"/>
              <a:buChar char="•"/>
            </a:pPr>
            <a:r>
              <a:rPr lang="en-GB" sz="2800" dirty="0"/>
              <a:t>Information assistants: </a:t>
            </a:r>
            <a:r>
              <a:rPr lang="en-GB" sz="2800" dirty="0" err="1"/>
              <a:t>Chatbots</a:t>
            </a:r>
            <a:r>
              <a:rPr lang="en-GB" sz="2800" dirty="0"/>
              <a:t> can be integrated into various devices and platforms to provide users with information and complete tasks.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680D-300F-3953-7F6F-651F5FE3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644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998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AI chatbot using Chatgpt (NLP, LLM, DL - GAN’s)</vt:lpstr>
      <vt:lpstr>OUTLINE</vt:lpstr>
      <vt:lpstr>Problem Statement</vt:lpstr>
      <vt:lpstr>Proposed Solution</vt:lpstr>
      <vt:lpstr>Algorithm &amp; Deployment</vt:lpstr>
      <vt:lpstr>Code</vt:lpstr>
      <vt:lpstr>Project Demo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THIRUVALLUVAN M</cp:lastModifiedBy>
  <cp:revision>87</cp:revision>
  <dcterms:created xsi:type="dcterms:W3CDTF">2021-04-26T07:43:48Z</dcterms:created>
  <dcterms:modified xsi:type="dcterms:W3CDTF">2024-04-29T05:06:14Z</dcterms:modified>
</cp:coreProperties>
</file>