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err="1">
                <a:latin typeface="Times New Roman" panose="02020603050405020304" pitchFamily="18" charset="0"/>
                <a:cs typeface="Times New Roman" panose="02020603050405020304" pitchFamily="18" charset="0"/>
              </a:rPr>
              <a:t>Rishikanth</a:t>
            </a:r>
            <a:r>
              <a:rPr lang="en-US" sz="2800" spc="-65" dirty="0">
                <a:latin typeface="Times New Roman" panose="02020603050405020304" pitchFamily="18" charset="0"/>
                <a:cs typeface="Times New Roman" panose="02020603050405020304" pitchFamily="18" charset="0"/>
              </a:rPr>
              <a:t> R</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a:latin typeface="Times New Roman" panose="02020603050405020304" pitchFamily="18" charset="0"/>
                <a:cs typeface="Times New Roman" panose="02020603050405020304" pitchFamily="18" charset="0"/>
              </a:rPr>
              <a:t>au721221104047</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913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Nathish Nathish</cp:lastModifiedBy>
  <cp:revision>6</cp:revision>
  <dcterms:created xsi:type="dcterms:W3CDTF">2024-04-17T11:35:10Z</dcterms:created>
  <dcterms:modified xsi:type="dcterms:W3CDTF">2024-04-30T16:56:43Z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