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09" r:id="rId4"/>
    <p:sldId id="310" r:id="rId5"/>
    <p:sldId id="311" r:id="rId6"/>
    <p:sldId id="312" r:id="rId7"/>
    <p:sldId id="313" r:id="rId8"/>
    <p:sldId id="314" r:id="rId9"/>
    <p:sldId id="316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E76"/>
    <a:srgbClr val="DF3162"/>
    <a:srgbClr val="2C305F"/>
    <a:srgbClr val="2C2F63"/>
    <a:srgbClr val="2A2C53"/>
    <a:srgbClr val="E76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EA24F-CE5F-4293-A2AB-20AEBEE5F465}" v="156" dt="2022-07-14T06:22:02.393"/>
    <p1510:client id="{4D95473C-A33D-4656-9467-43DA6C6EE496}" v="53" dt="2022-07-14T06:33:52.057"/>
    <p1510:client id="{70111494-28B9-4A48-89A3-AD57947B897E}" v="309" dt="2022-07-14T09:01:51.653"/>
    <p1510:client id="{8682B0FC-4271-4A0E-992A-8529E071AB57}" v="10" dt="2022-07-20T06:58:10.332"/>
    <p1510:client id="{8C4C0EF0-601A-4703-8D52-7D3B8B1AAF18}" v="121" dt="2022-07-20T09:21:54.874"/>
    <p1510:client id="{D4B923FF-2DC0-461C-9998-96417307697F}" v="155" dt="2022-07-15T06:32:56.903"/>
    <p1510:client id="{D560885F-627F-4728-BCEB-15359868BCF0}" v="5" dt="2022-07-20T09:02:3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893" y="67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223838" y="163513"/>
            <a:ext cx="2084387" cy="21558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37499" y="163513"/>
            <a:ext cx="2084387" cy="21558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648484" y="2317525"/>
            <a:ext cx="2084387" cy="21558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23157" y="4471537"/>
            <a:ext cx="2084387" cy="21558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36818" y="4471537"/>
            <a:ext cx="2084387" cy="2155825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63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611086" y="899886"/>
            <a:ext cx="2206171" cy="2510971"/>
          </a:xfrm>
          <a:custGeom>
            <a:avLst/>
            <a:gdLst>
              <a:gd name="connsiteX0" fmla="*/ 0 w 2206171"/>
              <a:gd name="connsiteY0" fmla="*/ 0 h 2510971"/>
              <a:gd name="connsiteX1" fmla="*/ 2206171 w 2206171"/>
              <a:gd name="connsiteY1" fmla="*/ 0 h 2510971"/>
              <a:gd name="connsiteX2" fmla="*/ 2206171 w 2206171"/>
              <a:gd name="connsiteY2" fmla="*/ 2510971 h 2510971"/>
              <a:gd name="connsiteX3" fmla="*/ 0 w 2206171"/>
              <a:gd name="connsiteY3" fmla="*/ 2510971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71" h="2510971">
                <a:moveTo>
                  <a:pt x="0" y="0"/>
                </a:moveTo>
                <a:lnTo>
                  <a:pt x="2206171" y="0"/>
                </a:lnTo>
                <a:lnTo>
                  <a:pt x="2206171" y="2510971"/>
                </a:lnTo>
                <a:lnTo>
                  <a:pt x="0" y="251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817256" y="899886"/>
            <a:ext cx="2206171" cy="2510971"/>
          </a:xfrm>
          <a:custGeom>
            <a:avLst/>
            <a:gdLst>
              <a:gd name="connsiteX0" fmla="*/ 0 w 2206171"/>
              <a:gd name="connsiteY0" fmla="*/ 0 h 2510971"/>
              <a:gd name="connsiteX1" fmla="*/ 2206171 w 2206171"/>
              <a:gd name="connsiteY1" fmla="*/ 0 h 2510971"/>
              <a:gd name="connsiteX2" fmla="*/ 2206171 w 2206171"/>
              <a:gd name="connsiteY2" fmla="*/ 2510971 h 2510971"/>
              <a:gd name="connsiteX3" fmla="*/ 0 w 2206171"/>
              <a:gd name="connsiteY3" fmla="*/ 2510971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71" h="2510971">
                <a:moveTo>
                  <a:pt x="0" y="0"/>
                </a:moveTo>
                <a:lnTo>
                  <a:pt x="2206171" y="0"/>
                </a:lnTo>
                <a:lnTo>
                  <a:pt x="2206171" y="2510971"/>
                </a:lnTo>
                <a:lnTo>
                  <a:pt x="0" y="251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023427" y="899886"/>
            <a:ext cx="2206171" cy="2510971"/>
          </a:xfrm>
          <a:custGeom>
            <a:avLst/>
            <a:gdLst>
              <a:gd name="connsiteX0" fmla="*/ 0 w 2206171"/>
              <a:gd name="connsiteY0" fmla="*/ 0 h 2510971"/>
              <a:gd name="connsiteX1" fmla="*/ 2206171 w 2206171"/>
              <a:gd name="connsiteY1" fmla="*/ 0 h 2510971"/>
              <a:gd name="connsiteX2" fmla="*/ 2206171 w 2206171"/>
              <a:gd name="connsiteY2" fmla="*/ 2510971 h 2510971"/>
              <a:gd name="connsiteX3" fmla="*/ 0 w 2206171"/>
              <a:gd name="connsiteY3" fmla="*/ 2510971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71" h="2510971">
                <a:moveTo>
                  <a:pt x="0" y="0"/>
                </a:moveTo>
                <a:lnTo>
                  <a:pt x="2206171" y="0"/>
                </a:lnTo>
                <a:lnTo>
                  <a:pt x="2206171" y="2510971"/>
                </a:lnTo>
                <a:lnTo>
                  <a:pt x="0" y="251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8229597" y="899886"/>
            <a:ext cx="2206171" cy="2510971"/>
          </a:xfrm>
          <a:custGeom>
            <a:avLst/>
            <a:gdLst>
              <a:gd name="connsiteX0" fmla="*/ 0 w 2206171"/>
              <a:gd name="connsiteY0" fmla="*/ 0 h 2510971"/>
              <a:gd name="connsiteX1" fmla="*/ 2206171 w 2206171"/>
              <a:gd name="connsiteY1" fmla="*/ 0 h 2510971"/>
              <a:gd name="connsiteX2" fmla="*/ 2206171 w 2206171"/>
              <a:gd name="connsiteY2" fmla="*/ 2510971 h 2510971"/>
              <a:gd name="connsiteX3" fmla="*/ 0 w 2206171"/>
              <a:gd name="connsiteY3" fmla="*/ 2510971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71" h="2510971">
                <a:moveTo>
                  <a:pt x="0" y="0"/>
                </a:moveTo>
                <a:lnTo>
                  <a:pt x="2206171" y="0"/>
                </a:lnTo>
                <a:lnTo>
                  <a:pt x="2206171" y="2510971"/>
                </a:lnTo>
                <a:lnTo>
                  <a:pt x="0" y="251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67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05371" y="591960"/>
            <a:ext cx="4997776" cy="5592969"/>
          </a:xfrm>
          <a:custGeom>
            <a:avLst/>
            <a:gdLst>
              <a:gd name="connsiteX0" fmla="*/ 3027308 w 4997776"/>
              <a:gd name="connsiteY0" fmla="*/ 2684283 h 5592969"/>
              <a:gd name="connsiteX1" fmla="*/ 4314144 w 4997776"/>
              <a:gd name="connsiteY1" fmla="*/ 2684283 h 5592969"/>
              <a:gd name="connsiteX2" fmla="*/ 4314144 w 4997776"/>
              <a:gd name="connsiteY2" fmla="*/ 3920655 h 5592969"/>
              <a:gd name="connsiteX3" fmla="*/ 3027308 w 4997776"/>
              <a:gd name="connsiteY3" fmla="*/ 3920655 h 5592969"/>
              <a:gd name="connsiteX4" fmla="*/ 0 w 4997776"/>
              <a:gd name="connsiteY4" fmla="*/ 2684282 h 5592969"/>
              <a:gd name="connsiteX5" fmla="*/ 2917641 w 4997776"/>
              <a:gd name="connsiteY5" fmla="*/ 2684282 h 5592969"/>
              <a:gd name="connsiteX6" fmla="*/ 2917641 w 4997776"/>
              <a:gd name="connsiteY6" fmla="*/ 5592969 h 5592969"/>
              <a:gd name="connsiteX7" fmla="*/ 0 w 4997776"/>
              <a:gd name="connsiteY7" fmla="*/ 5592969 h 5592969"/>
              <a:gd name="connsiteX8" fmla="*/ 3027308 w 4997776"/>
              <a:gd name="connsiteY8" fmla="*/ 649420 h 5592969"/>
              <a:gd name="connsiteX9" fmla="*/ 4997776 w 4997776"/>
              <a:gd name="connsiteY9" fmla="*/ 649420 h 5592969"/>
              <a:gd name="connsiteX10" fmla="*/ 4997776 w 4997776"/>
              <a:gd name="connsiteY10" fmla="*/ 2542615 h 5592969"/>
              <a:gd name="connsiteX11" fmla="*/ 3027308 w 4997776"/>
              <a:gd name="connsiteY11" fmla="*/ 2542615 h 5592969"/>
              <a:gd name="connsiteX12" fmla="*/ 947174 w 4997776"/>
              <a:gd name="connsiteY12" fmla="*/ 649420 h 5592969"/>
              <a:gd name="connsiteX13" fmla="*/ 2917642 w 4997776"/>
              <a:gd name="connsiteY13" fmla="*/ 649420 h 5592969"/>
              <a:gd name="connsiteX14" fmla="*/ 2917642 w 4997776"/>
              <a:gd name="connsiteY14" fmla="*/ 2542615 h 5592969"/>
              <a:gd name="connsiteX15" fmla="*/ 947174 w 4997776"/>
              <a:gd name="connsiteY15" fmla="*/ 2542615 h 5592969"/>
              <a:gd name="connsiteX16" fmla="*/ 4395574 w 4997776"/>
              <a:gd name="connsiteY16" fmla="*/ 0 h 5592969"/>
              <a:gd name="connsiteX17" fmla="*/ 4997776 w 4997776"/>
              <a:gd name="connsiteY17" fmla="*/ 0 h 5592969"/>
              <a:gd name="connsiteX18" fmla="*/ 4997776 w 4997776"/>
              <a:gd name="connsiteY18" fmla="*/ 578586 h 5592969"/>
              <a:gd name="connsiteX19" fmla="*/ 4395574 w 4997776"/>
              <a:gd name="connsiteY19" fmla="*/ 578586 h 559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7776" h="5592969">
                <a:moveTo>
                  <a:pt x="3027308" y="2684283"/>
                </a:moveTo>
                <a:lnTo>
                  <a:pt x="4314144" y="2684283"/>
                </a:lnTo>
                <a:lnTo>
                  <a:pt x="4314144" y="3920655"/>
                </a:lnTo>
                <a:lnTo>
                  <a:pt x="3027308" y="3920655"/>
                </a:lnTo>
                <a:close/>
                <a:moveTo>
                  <a:pt x="0" y="2684282"/>
                </a:moveTo>
                <a:lnTo>
                  <a:pt x="2917641" y="2684282"/>
                </a:lnTo>
                <a:lnTo>
                  <a:pt x="2917641" y="5592969"/>
                </a:lnTo>
                <a:lnTo>
                  <a:pt x="0" y="5592969"/>
                </a:lnTo>
                <a:close/>
                <a:moveTo>
                  <a:pt x="3027308" y="649420"/>
                </a:moveTo>
                <a:lnTo>
                  <a:pt x="4997776" y="649420"/>
                </a:lnTo>
                <a:lnTo>
                  <a:pt x="4997776" y="2542615"/>
                </a:lnTo>
                <a:lnTo>
                  <a:pt x="3027308" y="2542615"/>
                </a:lnTo>
                <a:close/>
                <a:moveTo>
                  <a:pt x="947174" y="649420"/>
                </a:moveTo>
                <a:lnTo>
                  <a:pt x="2917642" y="649420"/>
                </a:lnTo>
                <a:lnTo>
                  <a:pt x="2917642" y="2542615"/>
                </a:lnTo>
                <a:lnTo>
                  <a:pt x="947174" y="2542615"/>
                </a:lnTo>
                <a:close/>
                <a:moveTo>
                  <a:pt x="4395574" y="0"/>
                </a:moveTo>
                <a:lnTo>
                  <a:pt x="4997776" y="0"/>
                </a:lnTo>
                <a:lnTo>
                  <a:pt x="4997776" y="578586"/>
                </a:lnTo>
                <a:lnTo>
                  <a:pt x="4395574" y="5785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2199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14800" y="1962151"/>
            <a:ext cx="3886200" cy="2428875"/>
          </a:xfrm>
          <a:custGeom>
            <a:avLst/>
            <a:gdLst>
              <a:gd name="connsiteX0" fmla="*/ 0 w 3886200"/>
              <a:gd name="connsiteY0" fmla="*/ 0 h 2428875"/>
              <a:gd name="connsiteX1" fmla="*/ 3886200 w 3886200"/>
              <a:gd name="connsiteY1" fmla="*/ 0 h 2428875"/>
              <a:gd name="connsiteX2" fmla="*/ 3886200 w 3886200"/>
              <a:gd name="connsiteY2" fmla="*/ 2428875 h 2428875"/>
              <a:gd name="connsiteX3" fmla="*/ 0 w 3886200"/>
              <a:gd name="connsiteY3" fmla="*/ 242887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2428875">
                <a:moveTo>
                  <a:pt x="0" y="0"/>
                </a:moveTo>
                <a:lnTo>
                  <a:pt x="3886200" y="0"/>
                </a:lnTo>
                <a:lnTo>
                  <a:pt x="3886200" y="2428875"/>
                </a:lnTo>
                <a:lnTo>
                  <a:pt x="0" y="2428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9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43050" y="879688"/>
            <a:ext cx="2462213" cy="3254163"/>
          </a:xfrm>
          <a:custGeom>
            <a:avLst/>
            <a:gdLst>
              <a:gd name="connsiteX0" fmla="*/ 0 w 2462213"/>
              <a:gd name="connsiteY0" fmla="*/ 0 h 3254163"/>
              <a:gd name="connsiteX1" fmla="*/ 2462213 w 2462213"/>
              <a:gd name="connsiteY1" fmla="*/ 0 h 3254163"/>
              <a:gd name="connsiteX2" fmla="*/ 2462213 w 2462213"/>
              <a:gd name="connsiteY2" fmla="*/ 3254163 h 3254163"/>
              <a:gd name="connsiteX3" fmla="*/ 0 w 2462213"/>
              <a:gd name="connsiteY3" fmla="*/ 3254163 h 325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213" h="3254163">
                <a:moveTo>
                  <a:pt x="0" y="0"/>
                </a:moveTo>
                <a:lnTo>
                  <a:pt x="2462213" y="0"/>
                </a:lnTo>
                <a:lnTo>
                  <a:pt x="2462213" y="3254163"/>
                </a:lnTo>
                <a:lnTo>
                  <a:pt x="0" y="32541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69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857876" y="3838575"/>
            <a:ext cx="1057275" cy="1828800"/>
          </a:xfrm>
          <a:custGeom>
            <a:avLst/>
            <a:gdLst>
              <a:gd name="connsiteX0" fmla="*/ 0 w 1057275"/>
              <a:gd name="connsiteY0" fmla="*/ 0 h 1828800"/>
              <a:gd name="connsiteX1" fmla="*/ 1057275 w 1057275"/>
              <a:gd name="connsiteY1" fmla="*/ 0 h 1828800"/>
              <a:gd name="connsiteX2" fmla="*/ 1057275 w 1057275"/>
              <a:gd name="connsiteY2" fmla="*/ 1828800 h 1828800"/>
              <a:gd name="connsiteX3" fmla="*/ 0 w 1057275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828800">
                <a:moveTo>
                  <a:pt x="0" y="0"/>
                </a:moveTo>
                <a:lnTo>
                  <a:pt x="1057275" y="0"/>
                </a:lnTo>
                <a:lnTo>
                  <a:pt x="1057275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287532" y="3152774"/>
            <a:ext cx="1408793" cy="2409825"/>
          </a:xfrm>
          <a:custGeom>
            <a:avLst/>
            <a:gdLst>
              <a:gd name="connsiteX0" fmla="*/ 0 w 1057275"/>
              <a:gd name="connsiteY0" fmla="*/ 0 h 1828800"/>
              <a:gd name="connsiteX1" fmla="*/ 1057275 w 1057275"/>
              <a:gd name="connsiteY1" fmla="*/ 0 h 1828800"/>
              <a:gd name="connsiteX2" fmla="*/ 1057275 w 1057275"/>
              <a:gd name="connsiteY2" fmla="*/ 1828800 h 1828800"/>
              <a:gd name="connsiteX3" fmla="*/ 0 w 1057275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828800">
                <a:moveTo>
                  <a:pt x="0" y="0"/>
                </a:moveTo>
                <a:lnTo>
                  <a:pt x="1057275" y="0"/>
                </a:lnTo>
                <a:lnTo>
                  <a:pt x="1057275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9142391" y="1579158"/>
            <a:ext cx="2130660" cy="3693881"/>
          </a:xfrm>
          <a:custGeom>
            <a:avLst/>
            <a:gdLst>
              <a:gd name="connsiteX0" fmla="*/ 0 w 1057275"/>
              <a:gd name="connsiteY0" fmla="*/ 0 h 1828800"/>
              <a:gd name="connsiteX1" fmla="*/ 1057275 w 1057275"/>
              <a:gd name="connsiteY1" fmla="*/ 0 h 1828800"/>
              <a:gd name="connsiteX2" fmla="*/ 1057275 w 1057275"/>
              <a:gd name="connsiteY2" fmla="*/ 1828800 h 1828800"/>
              <a:gd name="connsiteX3" fmla="*/ 0 w 1057275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828800">
                <a:moveTo>
                  <a:pt x="0" y="0"/>
                </a:moveTo>
                <a:lnTo>
                  <a:pt x="1057275" y="0"/>
                </a:lnTo>
                <a:lnTo>
                  <a:pt x="1057275" y="1828800"/>
                </a:lnTo>
                <a:lnTo>
                  <a:pt x="0" y="182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996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89486" y="1277257"/>
            <a:ext cx="5718628" cy="4281714"/>
          </a:xfrm>
          <a:custGeom>
            <a:avLst/>
            <a:gdLst>
              <a:gd name="connsiteX0" fmla="*/ 0 w 5718628"/>
              <a:gd name="connsiteY0" fmla="*/ 0 h 4281714"/>
              <a:gd name="connsiteX1" fmla="*/ 5718628 w 5718628"/>
              <a:gd name="connsiteY1" fmla="*/ 0 h 4281714"/>
              <a:gd name="connsiteX2" fmla="*/ 5718628 w 5718628"/>
              <a:gd name="connsiteY2" fmla="*/ 4281714 h 4281714"/>
              <a:gd name="connsiteX3" fmla="*/ 0 w 5718628"/>
              <a:gd name="connsiteY3" fmla="*/ 4281714 h 428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628" h="4281714">
                <a:moveTo>
                  <a:pt x="0" y="0"/>
                </a:moveTo>
                <a:lnTo>
                  <a:pt x="5718628" y="0"/>
                </a:lnTo>
                <a:lnTo>
                  <a:pt x="5718628" y="4281714"/>
                </a:lnTo>
                <a:lnTo>
                  <a:pt x="0" y="4281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31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43600" y="0"/>
            <a:ext cx="6248400" cy="6858000"/>
          </a:xfrm>
          <a:custGeom>
            <a:avLst/>
            <a:gdLst>
              <a:gd name="connsiteX0" fmla="*/ 0 w 6248400"/>
              <a:gd name="connsiteY0" fmla="*/ 0 h 6858000"/>
              <a:gd name="connsiteX1" fmla="*/ 6248400 w 6248400"/>
              <a:gd name="connsiteY1" fmla="*/ 0 h 6858000"/>
              <a:gd name="connsiteX2" fmla="*/ 6248400 w 6248400"/>
              <a:gd name="connsiteY2" fmla="*/ 6858000 h 6858000"/>
              <a:gd name="connsiteX3" fmla="*/ 0 w 6248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6858000">
                <a:moveTo>
                  <a:pt x="0" y="0"/>
                </a:moveTo>
                <a:lnTo>
                  <a:pt x="6248400" y="0"/>
                </a:lnTo>
                <a:lnTo>
                  <a:pt x="6248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5934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48400" cy="6858000"/>
          </a:xfrm>
          <a:custGeom>
            <a:avLst/>
            <a:gdLst>
              <a:gd name="connsiteX0" fmla="*/ 0 w 6248400"/>
              <a:gd name="connsiteY0" fmla="*/ 0 h 6858000"/>
              <a:gd name="connsiteX1" fmla="*/ 6248400 w 6248400"/>
              <a:gd name="connsiteY1" fmla="*/ 0 h 6858000"/>
              <a:gd name="connsiteX2" fmla="*/ 6248400 w 6248400"/>
              <a:gd name="connsiteY2" fmla="*/ 6858000 h 6858000"/>
              <a:gd name="connsiteX3" fmla="*/ 0 w 6248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6858000">
                <a:moveTo>
                  <a:pt x="0" y="0"/>
                </a:moveTo>
                <a:lnTo>
                  <a:pt x="6248400" y="0"/>
                </a:lnTo>
                <a:lnTo>
                  <a:pt x="6248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19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33750" cy="6858000"/>
          </a:xfrm>
          <a:custGeom>
            <a:avLst/>
            <a:gdLst>
              <a:gd name="connsiteX0" fmla="*/ 0 w 3333750"/>
              <a:gd name="connsiteY0" fmla="*/ 0 h 6858000"/>
              <a:gd name="connsiteX1" fmla="*/ 3333750 w 3333750"/>
              <a:gd name="connsiteY1" fmla="*/ 0 h 6858000"/>
              <a:gd name="connsiteX2" fmla="*/ 3333750 w 3333750"/>
              <a:gd name="connsiteY2" fmla="*/ 6858000 h 6858000"/>
              <a:gd name="connsiteX3" fmla="*/ 0 w 3333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0" h="6858000">
                <a:moveTo>
                  <a:pt x="0" y="0"/>
                </a:moveTo>
                <a:lnTo>
                  <a:pt x="3333750" y="0"/>
                </a:lnTo>
                <a:lnTo>
                  <a:pt x="33337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590800" y="285750"/>
            <a:ext cx="2419350" cy="3409950"/>
          </a:xfrm>
          <a:custGeom>
            <a:avLst/>
            <a:gdLst>
              <a:gd name="connsiteX0" fmla="*/ 0 w 2419350"/>
              <a:gd name="connsiteY0" fmla="*/ 0 h 3409950"/>
              <a:gd name="connsiteX1" fmla="*/ 2419350 w 2419350"/>
              <a:gd name="connsiteY1" fmla="*/ 0 h 3409950"/>
              <a:gd name="connsiteX2" fmla="*/ 2419350 w 2419350"/>
              <a:gd name="connsiteY2" fmla="*/ 3409950 h 3409950"/>
              <a:gd name="connsiteX3" fmla="*/ 0 w 2419350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09950">
                <a:moveTo>
                  <a:pt x="0" y="0"/>
                </a:moveTo>
                <a:lnTo>
                  <a:pt x="2419350" y="0"/>
                </a:lnTo>
                <a:lnTo>
                  <a:pt x="2419350" y="3409950"/>
                </a:lnTo>
                <a:lnTo>
                  <a:pt x="0" y="3409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2590800" y="3981450"/>
            <a:ext cx="2419350" cy="2705100"/>
          </a:xfrm>
          <a:custGeom>
            <a:avLst/>
            <a:gdLst>
              <a:gd name="connsiteX0" fmla="*/ 0 w 2419350"/>
              <a:gd name="connsiteY0" fmla="*/ 0 h 2705100"/>
              <a:gd name="connsiteX1" fmla="*/ 2419350 w 2419350"/>
              <a:gd name="connsiteY1" fmla="*/ 0 h 2705100"/>
              <a:gd name="connsiteX2" fmla="*/ 2419350 w 2419350"/>
              <a:gd name="connsiteY2" fmla="*/ 2705100 h 2705100"/>
              <a:gd name="connsiteX3" fmla="*/ 0 w 2419350"/>
              <a:gd name="connsiteY3" fmla="*/ 27051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705100">
                <a:moveTo>
                  <a:pt x="0" y="0"/>
                </a:moveTo>
                <a:lnTo>
                  <a:pt x="2419350" y="0"/>
                </a:lnTo>
                <a:lnTo>
                  <a:pt x="2419350" y="2705100"/>
                </a:lnTo>
                <a:lnTo>
                  <a:pt x="0" y="270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25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826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38150" y="552450"/>
            <a:ext cx="3390900" cy="5867400"/>
          </a:xfrm>
          <a:custGeom>
            <a:avLst/>
            <a:gdLst>
              <a:gd name="connsiteX0" fmla="*/ 0 w 3390900"/>
              <a:gd name="connsiteY0" fmla="*/ 0 h 5867400"/>
              <a:gd name="connsiteX1" fmla="*/ 3390900 w 3390900"/>
              <a:gd name="connsiteY1" fmla="*/ 0 h 5867400"/>
              <a:gd name="connsiteX2" fmla="*/ 3390900 w 3390900"/>
              <a:gd name="connsiteY2" fmla="*/ 5867400 h 5867400"/>
              <a:gd name="connsiteX3" fmla="*/ 0 w 3390900"/>
              <a:gd name="connsiteY3" fmla="*/ 586740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5867400">
                <a:moveTo>
                  <a:pt x="0" y="0"/>
                </a:moveTo>
                <a:lnTo>
                  <a:pt x="3390900" y="0"/>
                </a:lnTo>
                <a:lnTo>
                  <a:pt x="3390900" y="5867400"/>
                </a:lnTo>
                <a:lnTo>
                  <a:pt x="0" y="5867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000500" y="552450"/>
            <a:ext cx="3390900" cy="2762250"/>
          </a:xfrm>
          <a:custGeom>
            <a:avLst/>
            <a:gdLst>
              <a:gd name="connsiteX0" fmla="*/ 0 w 3390900"/>
              <a:gd name="connsiteY0" fmla="*/ 0 h 2762250"/>
              <a:gd name="connsiteX1" fmla="*/ 3390900 w 3390900"/>
              <a:gd name="connsiteY1" fmla="*/ 0 h 2762250"/>
              <a:gd name="connsiteX2" fmla="*/ 3390900 w 3390900"/>
              <a:gd name="connsiteY2" fmla="*/ 2762250 h 2762250"/>
              <a:gd name="connsiteX3" fmla="*/ 0 w 339090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2762250">
                <a:moveTo>
                  <a:pt x="0" y="0"/>
                </a:moveTo>
                <a:lnTo>
                  <a:pt x="3390900" y="0"/>
                </a:lnTo>
                <a:lnTo>
                  <a:pt x="3390900" y="2762250"/>
                </a:lnTo>
                <a:lnTo>
                  <a:pt x="0" y="2762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000500" y="3486150"/>
            <a:ext cx="3390900" cy="2933700"/>
          </a:xfrm>
          <a:custGeom>
            <a:avLst/>
            <a:gdLst>
              <a:gd name="connsiteX0" fmla="*/ 0 w 3390900"/>
              <a:gd name="connsiteY0" fmla="*/ 0 h 2933700"/>
              <a:gd name="connsiteX1" fmla="*/ 3390900 w 3390900"/>
              <a:gd name="connsiteY1" fmla="*/ 0 h 2933700"/>
              <a:gd name="connsiteX2" fmla="*/ 3390900 w 3390900"/>
              <a:gd name="connsiteY2" fmla="*/ 2933700 h 2933700"/>
              <a:gd name="connsiteX3" fmla="*/ 0 w 3390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2933700">
                <a:moveTo>
                  <a:pt x="0" y="0"/>
                </a:moveTo>
                <a:lnTo>
                  <a:pt x="3390900" y="0"/>
                </a:lnTo>
                <a:lnTo>
                  <a:pt x="3390900" y="2933700"/>
                </a:lnTo>
                <a:lnTo>
                  <a:pt x="0" y="2933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0712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661887" y="1814286"/>
            <a:ext cx="2801257" cy="1407886"/>
          </a:xfrm>
          <a:custGeom>
            <a:avLst/>
            <a:gdLst>
              <a:gd name="connsiteX0" fmla="*/ 0 w 2801257"/>
              <a:gd name="connsiteY0" fmla="*/ 0 h 1407886"/>
              <a:gd name="connsiteX1" fmla="*/ 2801257 w 2801257"/>
              <a:gd name="connsiteY1" fmla="*/ 0 h 1407886"/>
              <a:gd name="connsiteX2" fmla="*/ 2801257 w 2801257"/>
              <a:gd name="connsiteY2" fmla="*/ 1407886 h 1407886"/>
              <a:gd name="connsiteX3" fmla="*/ 0 w 2801257"/>
              <a:gd name="connsiteY3" fmla="*/ 1407886 h 14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1407886">
                <a:moveTo>
                  <a:pt x="0" y="0"/>
                </a:moveTo>
                <a:lnTo>
                  <a:pt x="2801257" y="0"/>
                </a:lnTo>
                <a:lnTo>
                  <a:pt x="2801257" y="1407886"/>
                </a:lnTo>
                <a:lnTo>
                  <a:pt x="0" y="1407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695372" y="1814286"/>
            <a:ext cx="2801257" cy="1407886"/>
          </a:xfrm>
          <a:custGeom>
            <a:avLst/>
            <a:gdLst>
              <a:gd name="connsiteX0" fmla="*/ 0 w 2801257"/>
              <a:gd name="connsiteY0" fmla="*/ 0 h 1407886"/>
              <a:gd name="connsiteX1" fmla="*/ 2801257 w 2801257"/>
              <a:gd name="connsiteY1" fmla="*/ 0 h 1407886"/>
              <a:gd name="connsiteX2" fmla="*/ 2801257 w 2801257"/>
              <a:gd name="connsiteY2" fmla="*/ 1407886 h 1407886"/>
              <a:gd name="connsiteX3" fmla="*/ 0 w 2801257"/>
              <a:gd name="connsiteY3" fmla="*/ 1407886 h 14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1407886">
                <a:moveTo>
                  <a:pt x="0" y="0"/>
                </a:moveTo>
                <a:lnTo>
                  <a:pt x="2801257" y="0"/>
                </a:lnTo>
                <a:lnTo>
                  <a:pt x="2801257" y="1407886"/>
                </a:lnTo>
                <a:lnTo>
                  <a:pt x="0" y="1407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728857" y="1814286"/>
            <a:ext cx="2801257" cy="1407886"/>
          </a:xfrm>
          <a:custGeom>
            <a:avLst/>
            <a:gdLst>
              <a:gd name="connsiteX0" fmla="*/ 0 w 2801257"/>
              <a:gd name="connsiteY0" fmla="*/ 0 h 1407886"/>
              <a:gd name="connsiteX1" fmla="*/ 2801257 w 2801257"/>
              <a:gd name="connsiteY1" fmla="*/ 0 h 1407886"/>
              <a:gd name="connsiteX2" fmla="*/ 2801257 w 2801257"/>
              <a:gd name="connsiteY2" fmla="*/ 1407886 h 1407886"/>
              <a:gd name="connsiteX3" fmla="*/ 0 w 2801257"/>
              <a:gd name="connsiteY3" fmla="*/ 1407886 h 14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1407886">
                <a:moveTo>
                  <a:pt x="0" y="0"/>
                </a:moveTo>
                <a:lnTo>
                  <a:pt x="2801257" y="0"/>
                </a:lnTo>
                <a:lnTo>
                  <a:pt x="2801257" y="1407886"/>
                </a:lnTo>
                <a:lnTo>
                  <a:pt x="0" y="1407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508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3259" y="304802"/>
            <a:ext cx="3439885" cy="3077028"/>
          </a:xfrm>
          <a:custGeom>
            <a:avLst/>
            <a:gdLst>
              <a:gd name="connsiteX0" fmla="*/ 0 w 3439885"/>
              <a:gd name="connsiteY0" fmla="*/ 0 h 3077028"/>
              <a:gd name="connsiteX1" fmla="*/ 3439885 w 3439885"/>
              <a:gd name="connsiteY1" fmla="*/ 0 h 3077028"/>
              <a:gd name="connsiteX2" fmla="*/ 3439885 w 3439885"/>
              <a:gd name="connsiteY2" fmla="*/ 3077028 h 3077028"/>
              <a:gd name="connsiteX3" fmla="*/ 0 w 3439885"/>
              <a:gd name="connsiteY3" fmla="*/ 3077028 h 30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3077028">
                <a:moveTo>
                  <a:pt x="0" y="0"/>
                </a:moveTo>
                <a:lnTo>
                  <a:pt x="3439885" y="0"/>
                </a:lnTo>
                <a:lnTo>
                  <a:pt x="3439885" y="3077028"/>
                </a:lnTo>
                <a:lnTo>
                  <a:pt x="0" y="30770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3258" y="3526973"/>
            <a:ext cx="3439885" cy="3077028"/>
          </a:xfrm>
          <a:custGeom>
            <a:avLst/>
            <a:gdLst>
              <a:gd name="connsiteX0" fmla="*/ 0 w 3439885"/>
              <a:gd name="connsiteY0" fmla="*/ 0 h 3077028"/>
              <a:gd name="connsiteX1" fmla="*/ 3439885 w 3439885"/>
              <a:gd name="connsiteY1" fmla="*/ 0 h 3077028"/>
              <a:gd name="connsiteX2" fmla="*/ 3439885 w 3439885"/>
              <a:gd name="connsiteY2" fmla="*/ 3077028 h 3077028"/>
              <a:gd name="connsiteX3" fmla="*/ 0 w 3439885"/>
              <a:gd name="connsiteY3" fmla="*/ 3077028 h 30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3077028">
                <a:moveTo>
                  <a:pt x="0" y="0"/>
                </a:moveTo>
                <a:lnTo>
                  <a:pt x="3439885" y="0"/>
                </a:lnTo>
                <a:lnTo>
                  <a:pt x="3439885" y="3077028"/>
                </a:lnTo>
                <a:lnTo>
                  <a:pt x="0" y="30770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18286" y="304801"/>
            <a:ext cx="3439885" cy="6299199"/>
          </a:xfrm>
          <a:custGeom>
            <a:avLst/>
            <a:gdLst>
              <a:gd name="connsiteX0" fmla="*/ 0 w 3439885"/>
              <a:gd name="connsiteY0" fmla="*/ 0 h 6299199"/>
              <a:gd name="connsiteX1" fmla="*/ 3439885 w 3439885"/>
              <a:gd name="connsiteY1" fmla="*/ 0 h 6299199"/>
              <a:gd name="connsiteX2" fmla="*/ 3439885 w 3439885"/>
              <a:gd name="connsiteY2" fmla="*/ 6299199 h 6299199"/>
              <a:gd name="connsiteX3" fmla="*/ 0 w 3439885"/>
              <a:gd name="connsiteY3" fmla="*/ 6299199 h 62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6299199">
                <a:moveTo>
                  <a:pt x="0" y="0"/>
                </a:moveTo>
                <a:lnTo>
                  <a:pt x="3439885" y="0"/>
                </a:lnTo>
                <a:lnTo>
                  <a:pt x="3439885" y="6299199"/>
                </a:lnTo>
                <a:lnTo>
                  <a:pt x="0" y="62991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6457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49943" y="449944"/>
            <a:ext cx="5399314" cy="3309257"/>
          </a:xfrm>
          <a:custGeom>
            <a:avLst/>
            <a:gdLst>
              <a:gd name="connsiteX0" fmla="*/ 0 w 5399314"/>
              <a:gd name="connsiteY0" fmla="*/ 0 h 3309257"/>
              <a:gd name="connsiteX1" fmla="*/ 5399314 w 5399314"/>
              <a:gd name="connsiteY1" fmla="*/ 0 h 3309257"/>
              <a:gd name="connsiteX2" fmla="*/ 5399314 w 5399314"/>
              <a:gd name="connsiteY2" fmla="*/ 3309257 h 3309257"/>
              <a:gd name="connsiteX3" fmla="*/ 0 w 5399314"/>
              <a:gd name="connsiteY3" fmla="*/ 3309257 h 330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314" h="3309257">
                <a:moveTo>
                  <a:pt x="0" y="0"/>
                </a:moveTo>
                <a:lnTo>
                  <a:pt x="5399314" y="0"/>
                </a:lnTo>
                <a:lnTo>
                  <a:pt x="5399314" y="3309257"/>
                </a:lnTo>
                <a:lnTo>
                  <a:pt x="0" y="33092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49943" y="3934309"/>
            <a:ext cx="3976914" cy="2437463"/>
          </a:xfrm>
          <a:custGeom>
            <a:avLst/>
            <a:gdLst>
              <a:gd name="connsiteX0" fmla="*/ 0 w 3976914"/>
              <a:gd name="connsiteY0" fmla="*/ 0 h 2437463"/>
              <a:gd name="connsiteX1" fmla="*/ 3976914 w 3976914"/>
              <a:gd name="connsiteY1" fmla="*/ 0 h 2437463"/>
              <a:gd name="connsiteX2" fmla="*/ 3976914 w 3976914"/>
              <a:gd name="connsiteY2" fmla="*/ 2437463 h 2437463"/>
              <a:gd name="connsiteX3" fmla="*/ 0 w 3976914"/>
              <a:gd name="connsiteY3" fmla="*/ 2437463 h 243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914" h="2437463">
                <a:moveTo>
                  <a:pt x="0" y="0"/>
                </a:moveTo>
                <a:lnTo>
                  <a:pt x="3976914" y="0"/>
                </a:lnTo>
                <a:lnTo>
                  <a:pt x="3976914" y="2437463"/>
                </a:lnTo>
                <a:lnTo>
                  <a:pt x="0" y="24374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63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862286" cy="6858000"/>
          </a:xfrm>
          <a:custGeom>
            <a:avLst/>
            <a:gdLst>
              <a:gd name="connsiteX0" fmla="*/ 0 w 4862286"/>
              <a:gd name="connsiteY0" fmla="*/ 0 h 6858000"/>
              <a:gd name="connsiteX1" fmla="*/ 4862286 w 4862286"/>
              <a:gd name="connsiteY1" fmla="*/ 0 h 6858000"/>
              <a:gd name="connsiteX2" fmla="*/ 4862286 w 4862286"/>
              <a:gd name="connsiteY2" fmla="*/ 6858000 h 6858000"/>
              <a:gd name="connsiteX3" fmla="*/ 0 w 4862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2286" h="6858000">
                <a:moveTo>
                  <a:pt x="0" y="0"/>
                </a:moveTo>
                <a:lnTo>
                  <a:pt x="4862286" y="0"/>
                </a:lnTo>
                <a:lnTo>
                  <a:pt x="48622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021943" y="3410858"/>
            <a:ext cx="7170057" cy="3447143"/>
          </a:xfrm>
          <a:custGeom>
            <a:avLst/>
            <a:gdLst>
              <a:gd name="connsiteX0" fmla="*/ 0 w 7170057"/>
              <a:gd name="connsiteY0" fmla="*/ 0 h 3447143"/>
              <a:gd name="connsiteX1" fmla="*/ 7170057 w 7170057"/>
              <a:gd name="connsiteY1" fmla="*/ 0 h 3447143"/>
              <a:gd name="connsiteX2" fmla="*/ 7170057 w 7170057"/>
              <a:gd name="connsiteY2" fmla="*/ 3447143 h 3447143"/>
              <a:gd name="connsiteX3" fmla="*/ 0 w 7170057"/>
              <a:gd name="connsiteY3" fmla="*/ 3447143 h 344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057" h="3447143">
                <a:moveTo>
                  <a:pt x="0" y="0"/>
                </a:moveTo>
                <a:lnTo>
                  <a:pt x="7170057" y="0"/>
                </a:lnTo>
                <a:lnTo>
                  <a:pt x="7170057" y="3447143"/>
                </a:lnTo>
                <a:lnTo>
                  <a:pt x="0" y="3447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585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562850" y="400050"/>
            <a:ext cx="3867150" cy="5715000"/>
          </a:xfrm>
          <a:custGeom>
            <a:avLst/>
            <a:gdLst>
              <a:gd name="connsiteX0" fmla="*/ 0 w 3867150"/>
              <a:gd name="connsiteY0" fmla="*/ 0 h 5715000"/>
              <a:gd name="connsiteX1" fmla="*/ 3867150 w 3867150"/>
              <a:gd name="connsiteY1" fmla="*/ 0 h 5715000"/>
              <a:gd name="connsiteX2" fmla="*/ 3867150 w 3867150"/>
              <a:gd name="connsiteY2" fmla="*/ 5715000 h 5715000"/>
              <a:gd name="connsiteX3" fmla="*/ 0 w 386715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5715000">
                <a:moveTo>
                  <a:pt x="0" y="0"/>
                </a:moveTo>
                <a:lnTo>
                  <a:pt x="3867150" y="0"/>
                </a:lnTo>
                <a:lnTo>
                  <a:pt x="3867150" y="5715000"/>
                </a:lnTo>
                <a:lnTo>
                  <a:pt x="0" y="571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81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95085" y="551543"/>
            <a:ext cx="3556000" cy="5747657"/>
          </a:xfrm>
          <a:custGeom>
            <a:avLst/>
            <a:gdLst>
              <a:gd name="connsiteX0" fmla="*/ 0 w 3556000"/>
              <a:gd name="connsiteY0" fmla="*/ 0 h 5747657"/>
              <a:gd name="connsiteX1" fmla="*/ 3556000 w 3556000"/>
              <a:gd name="connsiteY1" fmla="*/ 0 h 5747657"/>
              <a:gd name="connsiteX2" fmla="*/ 3556000 w 3556000"/>
              <a:gd name="connsiteY2" fmla="*/ 5747657 h 5747657"/>
              <a:gd name="connsiteX3" fmla="*/ 0 w 3556000"/>
              <a:gd name="connsiteY3" fmla="*/ 5747657 h 574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5747657">
                <a:moveTo>
                  <a:pt x="0" y="0"/>
                </a:moveTo>
                <a:lnTo>
                  <a:pt x="3556000" y="0"/>
                </a:lnTo>
                <a:lnTo>
                  <a:pt x="3556000" y="5747657"/>
                </a:lnTo>
                <a:lnTo>
                  <a:pt x="0" y="57476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950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9772" y="475343"/>
            <a:ext cx="11132457" cy="5907315"/>
          </a:xfrm>
          <a:custGeom>
            <a:avLst/>
            <a:gdLst>
              <a:gd name="connsiteX0" fmla="*/ 0 w 11132457"/>
              <a:gd name="connsiteY0" fmla="*/ 0 h 5907315"/>
              <a:gd name="connsiteX1" fmla="*/ 11132457 w 11132457"/>
              <a:gd name="connsiteY1" fmla="*/ 0 h 5907315"/>
              <a:gd name="connsiteX2" fmla="*/ 11132457 w 11132457"/>
              <a:gd name="connsiteY2" fmla="*/ 5907315 h 5907315"/>
              <a:gd name="connsiteX3" fmla="*/ 0 w 11132457"/>
              <a:gd name="connsiteY3" fmla="*/ 5907315 h 59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57" h="5907315">
                <a:moveTo>
                  <a:pt x="0" y="0"/>
                </a:moveTo>
                <a:lnTo>
                  <a:pt x="11132457" y="0"/>
                </a:lnTo>
                <a:lnTo>
                  <a:pt x="11132457" y="5907315"/>
                </a:lnTo>
                <a:lnTo>
                  <a:pt x="0" y="5907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9630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93486" y="3730172"/>
            <a:ext cx="3062514" cy="2467428"/>
          </a:xfrm>
          <a:custGeom>
            <a:avLst/>
            <a:gdLst>
              <a:gd name="connsiteX0" fmla="*/ 0 w 3062514"/>
              <a:gd name="connsiteY0" fmla="*/ 0 h 2467428"/>
              <a:gd name="connsiteX1" fmla="*/ 3062514 w 3062514"/>
              <a:gd name="connsiteY1" fmla="*/ 0 h 2467428"/>
              <a:gd name="connsiteX2" fmla="*/ 3062514 w 3062514"/>
              <a:gd name="connsiteY2" fmla="*/ 2467428 h 2467428"/>
              <a:gd name="connsiteX3" fmla="*/ 0 w 3062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4" h="2467428">
                <a:moveTo>
                  <a:pt x="0" y="0"/>
                </a:moveTo>
                <a:lnTo>
                  <a:pt x="3062514" y="0"/>
                </a:lnTo>
                <a:lnTo>
                  <a:pt x="3062514" y="2467428"/>
                </a:lnTo>
                <a:lnTo>
                  <a:pt x="0" y="24674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180115" y="3730172"/>
            <a:ext cx="3062514" cy="2467428"/>
          </a:xfrm>
          <a:custGeom>
            <a:avLst/>
            <a:gdLst>
              <a:gd name="connsiteX0" fmla="*/ 0 w 3062514"/>
              <a:gd name="connsiteY0" fmla="*/ 0 h 2467428"/>
              <a:gd name="connsiteX1" fmla="*/ 3062514 w 3062514"/>
              <a:gd name="connsiteY1" fmla="*/ 0 h 2467428"/>
              <a:gd name="connsiteX2" fmla="*/ 3062514 w 3062514"/>
              <a:gd name="connsiteY2" fmla="*/ 2467428 h 2467428"/>
              <a:gd name="connsiteX3" fmla="*/ 0 w 3062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4" h="2467428">
                <a:moveTo>
                  <a:pt x="0" y="0"/>
                </a:moveTo>
                <a:lnTo>
                  <a:pt x="3062514" y="0"/>
                </a:lnTo>
                <a:lnTo>
                  <a:pt x="3062514" y="2467428"/>
                </a:lnTo>
                <a:lnTo>
                  <a:pt x="0" y="24674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866744" y="3730172"/>
            <a:ext cx="3062514" cy="2467428"/>
          </a:xfrm>
          <a:custGeom>
            <a:avLst/>
            <a:gdLst>
              <a:gd name="connsiteX0" fmla="*/ 0 w 3062514"/>
              <a:gd name="connsiteY0" fmla="*/ 0 h 2467428"/>
              <a:gd name="connsiteX1" fmla="*/ 3062514 w 3062514"/>
              <a:gd name="connsiteY1" fmla="*/ 0 h 2467428"/>
              <a:gd name="connsiteX2" fmla="*/ 3062514 w 3062514"/>
              <a:gd name="connsiteY2" fmla="*/ 2467428 h 2467428"/>
              <a:gd name="connsiteX3" fmla="*/ 0 w 3062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514" h="2467428">
                <a:moveTo>
                  <a:pt x="0" y="0"/>
                </a:moveTo>
                <a:lnTo>
                  <a:pt x="3062514" y="0"/>
                </a:lnTo>
                <a:lnTo>
                  <a:pt x="3062514" y="2467428"/>
                </a:lnTo>
                <a:lnTo>
                  <a:pt x="0" y="24674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882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2514" y="391886"/>
            <a:ext cx="4949372" cy="2859314"/>
          </a:xfrm>
          <a:custGeom>
            <a:avLst/>
            <a:gdLst>
              <a:gd name="connsiteX0" fmla="*/ 0 w 4949372"/>
              <a:gd name="connsiteY0" fmla="*/ 0 h 2859314"/>
              <a:gd name="connsiteX1" fmla="*/ 4949372 w 4949372"/>
              <a:gd name="connsiteY1" fmla="*/ 0 h 2859314"/>
              <a:gd name="connsiteX2" fmla="*/ 4949372 w 4949372"/>
              <a:gd name="connsiteY2" fmla="*/ 2859314 h 2859314"/>
              <a:gd name="connsiteX3" fmla="*/ 0 w 4949372"/>
              <a:gd name="connsiteY3" fmla="*/ 2859314 h 285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9372" h="2859314">
                <a:moveTo>
                  <a:pt x="0" y="0"/>
                </a:moveTo>
                <a:lnTo>
                  <a:pt x="4949372" y="0"/>
                </a:lnTo>
                <a:lnTo>
                  <a:pt x="4949372" y="2859314"/>
                </a:lnTo>
                <a:lnTo>
                  <a:pt x="0" y="2859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22514" y="3512458"/>
            <a:ext cx="4949372" cy="2859314"/>
          </a:xfrm>
          <a:custGeom>
            <a:avLst/>
            <a:gdLst>
              <a:gd name="connsiteX0" fmla="*/ 0 w 4949372"/>
              <a:gd name="connsiteY0" fmla="*/ 0 h 2859314"/>
              <a:gd name="connsiteX1" fmla="*/ 4949372 w 4949372"/>
              <a:gd name="connsiteY1" fmla="*/ 0 h 2859314"/>
              <a:gd name="connsiteX2" fmla="*/ 4949372 w 4949372"/>
              <a:gd name="connsiteY2" fmla="*/ 2859314 h 2859314"/>
              <a:gd name="connsiteX3" fmla="*/ 0 w 4949372"/>
              <a:gd name="connsiteY3" fmla="*/ 2859314 h 285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9372" h="2859314">
                <a:moveTo>
                  <a:pt x="0" y="0"/>
                </a:moveTo>
                <a:lnTo>
                  <a:pt x="4949372" y="0"/>
                </a:lnTo>
                <a:lnTo>
                  <a:pt x="4949372" y="2859314"/>
                </a:lnTo>
                <a:lnTo>
                  <a:pt x="0" y="2859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1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780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0571" y="609600"/>
            <a:ext cx="3773715" cy="5413829"/>
          </a:xfrm>
          <a:custGeom>
            <a:avLst/>
            <a:gdLst>
              <a:gd name="connsiteX0" fmla="*/ 0 w 3773715"/>
              <a:gd name="connsiteY0" fmla="*/ 0 h 5413829"/>
              <a:gd name="connsiteX1" fmla="*/ 3773715 w 3773715"/>
              <a:gd name="connsiteY1" fmla="*/ 0 h 5413829"/>
              <a:gd name="connsiteX2" fmla="*/ 3773715 w 3773715"/>
              <a:gd name="connsiteY2" fmla="*/ 5413829 h 5413829"/>
              <a:gd name="connsiteX3" fmla="*/ 0 w 3773715"/>
              <a:gd name="connsiteY3" fmla="*/ 5413829 h 5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5" h="5413829">
                <a:moveTo>
                  <a:pt x="0" y="0"/>
                </a:moveTo>
                <a:lnTo>
                  <a:pt x="3773715" y="0"/>
                </a:lnTo>
                <a:lnTo>
                  <a:pt x="3773715" y="5413829"/>
                </a:lnTo>
                <a:lnTo>
                  <a:pt x="0" y="5413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02628" y="609601"/>
            <a:ext cx="3773715" cy="2873829"/>
          </a:xfrm>
          <a:custGeom>
            <a:avLst/>
            <a:gdLst>
              <a:gd name="connsiteX0" fmla="*/ 0 w 3773715"/>
              <a:gd name="connsiteY0" fmla="*/ 0 h 2873829"/>
              <a:gd name="connsiteX1" fmla="*/ 3773715 w 3773715"/>
              <a:gd name="connsiteY1" fmla="*/ 0 h 2873829"/>
              <a:gd name="connsiteX2" fmla="*/ 3773715 w 3773715"/>
              <a:gd name="connsiteY2" fmla="*/ 2873829 h 2873829"/>
              <a:gd name="connsiteX3" fmla="*/ 0 w 3773715"/>
              <a:gd name="connsiteY3" fmla="*/ 2873829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715" h="2873829">
                <a:moveTo>
                  <a:pt x="0" y="0"/>
                </a:moveTo>
                <a:lnTo>
                  <a:pt x="3773715" y="0"/>
                </a:lnTo>
                <a:lnTo>
                  <a:pt x="3773715" y="2873829"/>
                </a:lnTo>
                <a:lnTo>
                  <a:pt x="0" y="2873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6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95850" cy="6858000"/>
          </a:xfrm>
          <a:custGeom>
            <a:avLst/>
            <a:gdLst>
              <a:gd name="connsiteX0" fmla="*/ 0 w 4895850"/>
              <a:gd name="connsiteY0" fmla="*/ 0 h 6858000"/>
              <a:gd name="connsiteX1" fmla="*/ 4895850 w 4895850"/>
              <a:gd name="connsiteY1" fmla="*/ 0 h 6858000"/>
              <a:gd name="connsiteX2" fmla="*/ 4895850 w 4895850"/>
              <a:gd name="connsiteY2" fmla="*/ 6858000 h 6858000"/>
              <a:gd name="connsiteX3" fmla="*/ 0 w 4895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850" h="6858000">
                <a:moveTo>
                  <a:pt x="0" y="0"/>
                </a:moveTo>
                <a:lnTo>
                  <a:pt x="4895850" y="0"/>
                </a:lnTo>
                <a:lnTo>
                  <a:pt x="48958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3274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96100" y="838200"/>
            <a:ext cx="4381500" cy="2952750"/>
          </a:xfrm>
          <a:custGeom>
            <a:avLst/>
            <a:gdLst>
              <a:gd name="connsiteX0" fmla="*/ 0 w 4381500"/>
              <a:gd name="connsiteY0" fmla="*/ 0 h 2952750"/>
              <a:gd name="connsiteX1" fmla="*/ 4381500 w 4381500"/>
              <a:gd name="connsiteY1" fmla="*/ 0 h 2952750"/>
              <a:gd name="connsiteX2" fmla="*/ 4381500 w 4381500"/>
              <a:gd name="connsiteY2" fmla="*/ 2952750 h 2952750"/>
              <a:gd name="connsiteX3" fmla="*/ 0 w 4381500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952750">
                <a:moveTo>
                  <a:pt x="0" y="0"/>
                </a:moveTo>
                <a:lnTo>
                  <a:pt x="4381500" y="0"/>
                </a:lnTo>
                <a:lnTo>
                  <a:pt x="4381500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046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820636" y="3317988"/>
            <a:ext cx="1915886" cy="2917371"/>
          </a:xfrm>
          <a:custGeom>
            <a:avLst/>
            <a:gdLst>
              <a:gd name="connsiteX0" fmla="*/ 0 w 1915886"/>
              <a:gd name="connsiteY0" fmla="*/ 0 h 2917371"/>
              <a:gd name="connsiteX1" fmla="*/ 1915886 w 1915886"/>
              <a:gd name="connsiteY1" fmla="*/ 0 h 2917371"/>
              <a:gd name="connsiteX2" fmla="*/ 1915886 w 1915886"/>
              <a:gd name="connsiteY2" fmla="*/ 2917371 h 2917371"/>
              <a:gd name="connsiteX3" fmla="*/ 0 w 1915886"/>
              <a:gd name="connsiteY3" fmla="*/ 2917371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2917371">
                <a:moveTo>
                  <a:pt x="0" y="0"/>
                </a:moveTo>
                <a:lnTo>
                  <a:pt x="1915886" y="0"/>
                </a:lnTo>
                <a:lnTo>
                  <a:pt x="1915886" y="2917371"/>
                </a:lnTo>
                <a:lnTo>
                  <a:pt x="0" y="2917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032250" y="3317987"/>
            <a:ext cx="1915886" cy="2917371"/>
          </a:xfrm>
          <a:custGeom>
            <a:avLst/>
            <a:gdLst>
              <a:gd name="connsiteX0" fmla="*/ 0 w 1915886"/>
              <a:gd name="connsiteY0" fmla="*/ 0 h 2917371"/>
              <a:gd name="connsiteX1" fmla="*/ 1915886 w 1915886"/>
              <a:gd name="connsiteY1" fmla="*/ 0 h 2917371"/>
              <a:gd name="connsiteX2" fmla="*/ 1915886 w 1915886"/>
              <a:gd name="connsiteY2" fmla="*/ 2917371 h 2917371"/>
              <a:gd name="connsiteX3" fmla="*/ 0 w 1915886"/>
              <a:gd name="connsiteY3" fmla="*/ 2917371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2917371">
                <a:moveTo>
                  <a:pt x="0" y="0"/>
                </a:moveTo>
                <a:lnTo>
                  <a:pt x="1915886" y="0"/>
                </a:lnTo>
                <a:lnTo>
                  <a:pt x="1915886" y="2917371"/>
                </a:lnTo>
                <a:lnTo>
                  <a:pt x="0" y="2917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6243864" y="3317987"/>
            <a:ext cx="1915886" cy="2917371"/>
          </a:xfrm>
          <a:custGeom>
            <a:avLst/>
            <a:gdLst>
              <a:gd name="connsiteX0" fmla="*/ 0 w 1915886"/>
              <a:gd name="connsiteY0" fmla="*/ 0 h 2917371"/>
              <a:gd name="connsiteX1" fmla="*/ 1915886 w 1915886"/>
              <a:gd name="connsiteY1" fmla="*/ 0 h 2917371"/>
              <a:gd name="connsiteX2" fmla="*/ 1915886 w 1915886"/>
              <a:gd name="connsiteY2" fmla="*/ 2917371 h 2917371"/>
              <a:gd name="connsiteX3" fmla="*/ 0 w 1915886"/>
              <a:gd name="connsiteY3" fmla="*/ 2917371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2917371">
                <a:moveTo>
                  <a:pt x="0" y="0"/>
                </a:moveTo>
                <a:lnTo>
                  <a:pt x="1915886" y="0"/>
                </a:lnTo>
                <a:lnTo>
                  <a:pt x="1915886" y="2917371"/>
                </a:lnTo>
                <a:lnTo>
                  <a:pt x="0" y="2917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8455478" y="3317987"/>
            <a:ext cx="1915886" cy="2917371"/>
          </a:xfrm>
          <a:custGeom>
            <a:avLst/>
            <a:gdLst>
              <a:gd name="connsiteX0" fmla="*/ 0 w 1915886"/>
              <a:gd name="connsiteY0" fmla="*/ 0 h 2917371"/>
              <a:gd name="connsiteX1" fmla="*/ 1915886 w 1915886"/>
              <a:gd name="connsiteY1" fmla="*/ 0 h 2917371"/>
              <a:gd name="connsiteX2" fmla="*/ 1915886 w 1915886"/>
              <a:gd name="connsiteY2" fmla="*/ 2917371 h 2917371"/>
              <a:gd name="connsiteX3" fmla="*/ 0 w 1915886"/>
              <a:gd name="connsiteY3" fmla="*/ 2917371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2917371">
                <a:moveTo>
                  <a:pt x="0" y="0"/>
                </a:moveTo>
                <a:lnTo>
                  <a:pt x="1915886" y="0"/>
                </a:lnTo>
                <a:lnTo>
                  <a:pt x="1915886" y="2917371"/>
                </a:lnTo>
                <a:lnTo>
                  <a:pt x="0" y="2917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2689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386286" y="894443"/>
            <a:ext cx="2425700" cy="3022600"/>
          </a:xfrm>
          <a:custGeom>
            <a:avLst/>
            <a:gdLst>
              <a:gd name="connsiteX0" fmla="*/ 0 w 2425700"/>
              <a:gd name="connsiteY0" fmla="*/ 0 h 3022600"/>
              <a:gd name="connsiteX1" fmla="*/ 2425700 w 2425700"/>
              <a:gd name="connsiteY1" fmla="*/ 0 h 3022600"/>
              <a:gd name="connsiteX2" fmla="*/ 2425700 w 2425700"/>
              <a:gd name="connsiteY2" fmla="*/ 3022600 h 3022600"/>
              <a:gd name="connsiteX3" fmla="*/ 0 w 2425700"/>
              <a:gd name="connsiteY3" fmla="*/ 30226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3022600">
                <a:moveTo>
                  <a:pt x="0" y="0"/>
                </a:moveTo>
                <a:lnTo>
                  <a:pt x="2425700" y="0"/>
                </a:lnTo>
                <a:lnTo>
                  <a:pt x="2425700" y="3022600"/>
                </a:lnTo>
                <a:lnTo>
                  <a:pt x="0" y="3022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955315" y="894443"/>
            <a:ext cx="2425700" cy="1821543"/>
          </a:xfrm>
          <a:custGeom>
            <a:avLst/>
            <a:gdLst>
              <a:gd name="connsiteX0" fmla="*/ 0 w 2425700"/>
              <a:gd name="connsiteY0" fmla="*/ 0 h 1821543"/>
              <a:gd name="connsiteX1" fmla="*/ 2425700 w 2425700"/>
              <a:gd name="connsiteY1" fmla="*/ 0 h 1821543"/>
              <a:gd name="connsiteX2" fmla="*/ 2425700 w 2425700"/>
              <a:gd name="connsiteY2" fmla="*/ 1821543 h 1821543"/>
              <a:gd name="connsiteX3" fmla="*/ 0 w 2425700"/>
              <a:gd name="connsiteY3" fmla="*/ 1821543 h 182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1821543">
                <a:moveTo>
                  <a:pt x="0" y="0"/>
                </a:moveTo>
                <a:lnTo>
                  <a:pt x="2425700" y="0"/>
                </a:lnTo>
                <a:lnTo>
                  <a:pt x="2425700" y="1821543"/>
                </a:lnTo>
                <a:lnTo>
                  <a:pt x="0" y="1821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386286" y="4056743"/>
            <a:ext cx="2425700" cy="1821543"/>
          </a:xfrm>
          <a:custGeom>
            <a:avLst/>
            <a:gdLst>
              <a:gd name="connsiteX0" fmla="*/ 0 w 2425700"/>
              <a:gd name="connsiteY0" fmla="*/ 0 h 1821543"/>
              <a:gd name="connsiteX1" fmla="*/ 2425700 w 2425700"/>
              <a:gd name="connsiteY1" fmla="*/ 0 h 1821543"/>
              <a:gd name="connsiteX2" fmla="*/ 2425700 w 2425700"/>
              <a:gd name="connsiteY2" fmla="*/ 1821543 h 1821543"/>
              <a:gd name="connsiteX3" fmla="*/ 0 w 2425700"/>
              <a:gd name="connsiteY3" fmla="*/ 1821543 h 182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1821543">
                <a:moveTo>
                  <a:pt x="0" y="0"/>
                </a:moveTo>
                <a:lnTo>
                  <a:pt x="2425700" y="0"/>
                </a:lnTo>
                <a:lnTo>
                  <a:pt x="2425700" y="1821543"/>
                </a:lnTo>
                <a:lnTo>
                  <a:pt x="0" y="1821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8955315" y="2855686"/>
            <a:ext cx="2425700" cy="3022600"/>
          </a:xfrm>
          <a:custGeom>
            <a:avLst/>
            <a:gdLst>
              <a:gd name="connsiteX0" fmla="*/ 0 w 2425700"/>
              <a:gd name="connsiteY0" fmla="*/ 0 h 3022600"/>
              <a:gd name="connsiteX1" fmla="*/ 2425700 w 2425700"/>
              <a:gd name="connsiteY1" fmla="*/ 0 h 3022600"/>
              <a:gd name="connsiteX2" fmla="*/ 2425700 w 2425700"/>
              <a:gd name="connsiteY2" fmla="*/ 3022600 h 3022600"/>
              <a:gd name="connsiteX3" fmla="*/ 0 w 2425700"/>
              <a:gd name="connsiteY3" fmla="*/ 30226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3022600">
                <a:moveTo>
                  <a:pt x="0" y="0"/>
                </a:moveTo>
                <a:lnTo>
                  <a:pt x="2425700" y="0"/>
                </a:lnTo>
                <a:lnTo>
                  <a:pt x="2425700" y="3022600"/>
                </a:lnTo>
                <a:lnTo>
                  <a:pt x="0" y="3022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239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049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335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328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6557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97486" y="0"/>
            <a:ext cx="5094514" cy="6858000"/>
          </a:xfrm>
          <a:custGeom>
            <a:avLst/>
            <a:gdLst>
              <a:gd name="connsiteX0" fmla="*/ 0 w 4895850"/>
              <a:gd name="connsiteY0" fmla="*/ 0 h 6858000"/>
              <a:gd name="connsiteX1" fmla="*/ 4895850 w 4895850"/>
              <a:gd name="connsiteY1" fmla="*/ 0 h 6858000"/>
              <a:gd name="connsiteX2" fmla="*/ 4895850 w 4895850"/>
              <a:gd name="connsiteY2" fmla="*/ 6858000 h 6858000"/>
              <a:gd name="connsiteX3" fmla="*/ 0 w 4895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850" h="6858000">
                <a:moveTo>
                  <a:pt x="0" y="0"/>
                </a:moveTo>
                <a:lnTo>
                  <a:pt x="4895850" y="0"/>
                </a:lnTo>
                <a:lnTo>
                  <a:pt x="48958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4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498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000" y="522514"/>
            <a:ext cx="6516914" cy="2743200"/>
          </a:xfrm>
          <a:custGeom>
            <a:avLst/>
            <a:gdLst>
              <a:gd name="connsiteX0" fmla="*/ 0 w 6516914"/>
              <a:gd name="connsiteY0" fmla="*/ 0 h 2743200"/>
              <a:gd name="connsiteX1" fmla="*/ 6516914 w 6516914"/>
              <a:gd name="connsiteY1" fmla="*/ 0 h 2743200"/>
              <a:gd name="connsiteX2" fmla="*/ 6516914 w 6516914"/>
              <a:gd name="connsiteY2" fmla="*/ 2743200 h 2743200"/>
              <a:gd name="connsiteX3" fmla="*/ 0 w 6516914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6914" h="2743200">
                <a:moveTo>
                  <a:pt x="0" y="0"/>
                </a:moveTo>
                <a:lnTo>
                  <a:pt x="6516914" y="0"/>
                </a:lnTo>
                <a:lnTo>
                  <a:pt x="6516914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576457" y="522514"/>
            <a:ext cx="2569028" cy="2743200"/>
          </a:xfrm>
          <a:custGeom>
            <a:avLst/>
            <a:gdLst>
              <a:gd name="connsiteX0" fmla="*/ 0 w 2569028"/>
              <a:gd name="connsiteY0" fmla="*/ 0 h 2743200"/>
              <a:gd name="connsiteX1" fmla="*/ 2569028 w 2569028"/>
              <a:gd name="connsiteY1" fmla="*/ 0 h 2743200"/>
              <a:gd name="connsiteX2" fmla="*/ 2569028 w 2569028"/>
              <a:gd name="connsiteY2" fmla="*/ 2743200 h 2743200"/>
              <a:gd name="connsiteX3" fmla="*/ 0 w 2569028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028" h="2743200">
                <a:moveTo>
                  <a:pt x="0" y="0"/>
                </a:moveTo>
                <a:lnTo>
                  <a:pt x="2569028" y="0"/>
                </a:lnTo>
                <a:lnTo>
                  <a:pt x="2569028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1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15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5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67394" y="2"/>
            <a:ext cx="4426857" cy="6633027"/>
          </a:xfrm>
          <a:custGeom>
            <a:avLst/>
            <a:gdLst>
              <a:gd name="connsiteX0" fmla="*/ 2743199 w 4426857"/>
              <a:gd name="connsiteY0" fmla="*/ 5617027 h 6633027"/>
              <a:gd name="connsiteX1" fmla="*/ 3512456 w 4426857"/>
              <a:gd name="connsiteY1" fmla="*/ 5617027 h 6633027"/>
              <a:gd name="connsiteX2" fmla="*/ 3512456 w 4426857"/>
              <a:gd name="connsiteY2" fmla="*/ 6545941 h 6633027"/>
              <a:gd name="connsiteX3" fmla="*/ 2743199 w 4426857"/>
              <a:gd name="connsiteY3" fmla="*/ 6545941 h 6633027"/>
              <a:gd name="connsiteX4" fmla="*/ 914399 w 4426857"/>
              <a:gd name="connsiteY4" fmla="*/ 5225142 h 6633027"/>
              <a:gd name="connsiteX5" fmla="*/ 1683656 w 4426857"/>
              <a:gd name="connsiteY5" fmla="*/ 5225142 h 6633027"/>
              <a:gd name="connsiteX6" fmla="*/ 1683656 w 4426857"/>
              <a:gd name="connsiteY6" fmla="*/ 6154056 h 6633027"/>
              <a:gd name="connsiteX7" fmla="*/ 914399 w 4426857"/>
              <a:gd name="connsiteY7" fmla="*/ 6154056 h 6633027"/>
              <a:gd name="connsiteX8" fmla="*/ 1828800 w 4426857"/>
              <a:gd name="connsiteY8" fmla="*/ 1509485 h 6633027"/>
              <a:gd name="connsiteX9" fmla="*/ 2598057 w 4426857"/>
              <a:gd name="connsiteY9" fmla="*/ 1509485 h 6633027"/>
              <a:gd name="connsiteX10" fmla="*/ 2598057 w 4426857"/>
              <a:gd name="connsiteY10" fmla="*/ 6633027 h 6633027"/>
              <a:gd name="connsiteX11" fmla="*/ 1828800 w 4426857"/>
              <a:gd name="connsiteY11" fmla="*/ 6633027 h 6633027"/>
              <a:gd name="connsiteX12" fmla="*/ 3657600 w 4426857"/>
              <a:gd name="connsiteY12" fmla="*/ 1378856 h 6633027"/>
              <a:gd name="connsiteX13" fmla="*/ 4426857 w 4426857"/>
              <a:gd name="connsiteY13" fmla="*/ 1378856 h 6633027"/>
              <a:gd name="connsiteX14" fmla="*/ 4426857 w 4426857"/>
              <a:gd name="connsiteY14" fmla="*/ 6502398 h 6633027"/>
              <a:gd name="connsiteX15" fmla="*/ 3657600 w 4426857"/>
              <a:gd name="connsiteY15" fmla="*/ 6502398 h 6633027"/>
              <a:gd name="connsiteX16" fmla="*/ 0 w 4426857"/>
              <a:gd name="connsiteY16" fmla="*/ 928914 h 6633027"/>
              <a:gd name="connsiteX17" fmla="*/ 769257 w 4426857"/>
              <a:gd name="connsiteY17" fmla="*/ 928914 h 6633027"/>
              <a:gd name="connsiteX18" fmla="*/ 769257 w 4426857"/>
              <a:gd name="connsiteY18" fmla="*/ 6052456 h 6633027"/>
              <a:gd name="connsiteX19" fmla="*/ 0 w 4426857"/>
              <a:gd name="connsiteY19" fmla="*/ 6052456 h 6633027"/>
              <a:gd name="connsiteX20" fmla="*/ 1828800 w 4426857"/>
              <a:gd name="connsiteY20" fmla="*/ 464456 h 6633027"/>
              <a:gd name="connsiteX21" fmla="*/ 2598057 w 4426857"/>
              <a:gd name="connsiteY21" fmla="*/ 464456 h 6633027"/>
              <a:gd name="connsiteX22" fmla="*/ 2598057 w 4426857"/>
              <a:gd name="connsiteY22" fmla="*/ 1393370 h 6633027"/>
              <a:gd name="connsiteX23" fmla="*/ 1828800 w 4426857"/>
              <a:gd name="connsiteY23" fmla="*/ 1393370 h 6633027"/>
              <a:gd name="connsiteX24" fmla="*/ 2743200 w 4426857"/>
              <a:gd name="connsiteY24" fmla="*/ 377370 h 6633027"/>
              <a:gd name="connsiteX25" fmla="*/ 3512457 w 4426857"/>
              <a:gd name="connsiteY25" fmla="*/ 377370 h 6633027"/>
              <a:gd name="connsiteX26" fmla="*/ 3512457 w 4426857"/>
              <a:gd name="connsiteY26" fmla="*/ 5500912 h 6633027"/>
              <a:gd name="connsiteX27" fmla="*/ 2743200 w 4426857"/>
              <a:gd name="connsiteY27" fmla="*/ 5500912 h 6633027"/>
              <a:gd name="connsiteX28" fmla="*/ 3657600 w 4426857"/>
              <a:gd name="connsiteY28" fmla="*/ 348342 h 6633027"/>
              <a:gd name="connsiteX29" fmla="*/ 4426857 w 4426857"/>
              <a:gd name="connsiteY29" fmla="*/ 348342 h 6633027"/>
              <a:gd name="connsiteX30" fmla="*/ 4426857 w 4426857"/>
              <a:gd name="connsiteY30" fmla="*/ 1277256 h 6633027"/>
              <a:gd name="connsiteX31" fmla="*/ 3657600 w 4426857"/>
              <a:gd name="connsiteY31" fmla="*/ 1277256 h 6633027"/>
              <a:gd name="connsiteX32" fmla="*/ 914400 w 4426857"/>
              <a:gd name="connsiteY32" fmla="*/ 0 h 6633027"/>
              <a:gd name="connsiteX33" fmla="*/ 1683657 w 4426857"/>
              <a:gd name="connsiteY33" fmla="*/ 0 h 6633027"/>
              <a:gd name="connsiteX34" fmla="*/ 1683657 w 4426857"/>
              <a:gd name="connsiteY34" fmla="*/ 5123542 h 6633027"/>
              <a:gd name="connsiteX35" fmla="*/ 914400 w 4426857"/>
              <a:gd name="connsiteY35" fmla="*/ 5123542 h 66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857" h="6633027">
                <a:moveTo>
                  <a:pt x="2743199" y="5617027"/>
                </a:moveTo>
                <a:lnTo>
                  <a:pt x="3512456" y="5617027"/>
                </a:lnTo>
                <a:lnTo>
                  <a:pt x="3512456" y="6545941"/>
                </a:lnTo>
                <a:lnTo>
                  <a:pt x="2743199" y="6545941"/>
                </a:lnTo>
                <a:close/>
                <a:moveTo>
                  <a:pt x="914399" y="5225142"/>
                </a:moveTo>
                <a:lnTo>
                  <a:pt x="1683656" y="5225142"/>
                </a:lnTo>
                <a:lnTo>
                  <a:pt x="1683656" y="6154056"/>
                </a:lnTo>
                <a:lnTo>
                  <a:pt x="914399" y="6154056"/>
                </a:lnTo>
                <a:close/>
                <a:moveTo>
                  <a:pt x="1828800" y="1509485"/>
                </a:moveTo>
                <a:lnTo>
                  <a:pt x="2598057" y="1509485"/>
                </a:lnTo>
                <a:lnTo>
                  <a:pt x="2598057" y="6633027"/>
                </a:lnTo>
                <a:lnTo>
                  <a:pt x="1828800" y="6633027"/>
                </a:lnTo>
                <a:close/>
                <a:moveTo>
                  <a:pt x="3657600" y="1378856"/>
                </a:moveTo>
                <a:lnTo>
                  <a:pt x="4426857" y="1378856"/>
                </a:lnTo>
                <a:lnTo>
                  <a:pt x="4426857" y="6502398"/>
                </a:lnTo>
                <a:lnTo>
                  <a:pt x="3657600" y="6502398"/>
                </a:lnTo>
                <a:close/>
                <a:moveTo>
                  <a:pt x="0" y="928914"/>
                </a:moveTo>
                <a:lnTo>
                  <a:pt x="769257" y="928914"/>
                </a:lnTo>
                <a:lnTo>
                  <a:pt x="769257" y="6052456"/>
                </a:lnTo>
                <a:lnTo>
                  <a:pt x="0" y="6052456"/>
                </a:lnTo>
                <a:close/>
                <a:moveTo>
                  <a:pt x="1828800" y="464456"/>
                </a:moveTo>
                <a:lnTo>
                  <a:pt x="2598057" y="464456"/>
                </a:lnTo>
                <a:lnTo>
                  <a:pt x="2598057" y="1393370"/>
                </a:lnTo>
                <a:lnTo>
                  <a:pt x="1828800" y="1393370"/>
                </a:lnTo>
                <a:close/>
                <a:moveTo>
                  <a:pt x="2743200" y="377370"/>
                </a:moveTo>
                <a:lnTo>
                  <a:pt x="3512457" y="377370"/>
                </a:lnTo>
                <a:lnTo>
                  <a:pt x="3512457" y="5500912"/>
                </a:lnTo>
                <a:lnTo>
                  <a:pt x="2743200" y="5500912"/>
                </a:lnTo>
                <a:close/>
                <a:moveTo>
                  <a:pt x="3657600" y="348342"/>
                </a:moveTo>
                <a:lnTo>
                  <a:pt x="4426857" y="348342"/>
                </a:lnTo>
                <a:lnTo>
                  <a:pt x="4426857" y="1277256"/>
                </a:lnTo>
                <a:lnTo>
                  <a:pt x="3657600" y="1277256"/>
                </a:lnTo>
                <a:close/>
                <a:moveTo>
                  <a:pt x="914400" y="0"/>
                </a:moveTo>
                <a:lnTo>
                  <a:pt x="1683657" y="0"/>
                </a:lnTo>
                <a:lnTo>
                  <a:pt x="1683657" y="5123542"/>
                </a:lnTo>
                <a:lnTo>
                  <a:pt x="914400" y="51235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4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F908-85D4-40EE-BB74-AB3A0C025D45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DDC-14DB-4EB4-ACD6-9908006185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571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8" r:id="rId9"/>
    <p:sldLayoutId id="2147483687" r:id="rId10"/>
    <p:sldLayoutId id="2147483686" r:id="rId11"/>
    <p:sldLayoutId id="2147483685" r:id="rId12"/>
    <p:sldLayoutId id="2147483684" r:id="rId13"/>
    <p:sldLayoutId id="2147483683" r:id="rId14"/>
    <p:sldLayoutId id="2147483682" r:id="rId15"/>
    <p:sldLayoutId id="2147483681" r:id="rId16"/>
    <p:sldLayoutId id="2147483680" r:id="rId17"/>
    <p:sldLayoutId id="2147483679" r:id="rId18"/>
    <p:sldLayoutId id="2147483678" r:id="rId19"/>
    <p:sldLayoutId id="2147483677" r:id="rId20"/>
    <p:sldLayoutId id="2147483676" r:id="rId21"/>
    <p:sldLayoutId id="2147483675" r:id="rId22"/>
    <p:sldLayoutId id="2147483674" r:id="rId23"/>
    <p:sldLayoutId id="2147483673" r:id="rId24"/>
    <p:sldLayoutId id="2147483672" r:id="rId25"/>
    <p:sldLayoutId id="2147483671" r:id="rId26"/>
    <p:sldLayoutId id="2147483670" r:id="rId27"/>
    <p:sldLayoutId id="2147483669" r:id="rId28"/>
    <p:sldLayoutId id="2147483668" r:id="rId29"/>
    <p:sldLayoutId id="2147483667" r:id="rId30"/>
    <p:sldLayoutId id="2147483664" r:id="rId31"/>
    <p:sldLayoutId id="2147483663" r:id="rId32"/>
    <p:sldLayoutId id="2147483662" r:id="rId33"/>
    <p:sldLayoutId id="2147483661" r:id="rId34"/>
    <p:sldLayoutId id="2147483656" r:id="rId35"/>
    <p:sldLayoutId id="2147483657" r:id="rId36"/>
    <p:sldLayoutId id="2147483658" r:id="rId37"/>
    <p:sldLayoutId id="2147483659" r:id="rId38"/>
    <p:sldLayoutId id="2147483665" r:id="rId39"/>
    <p:sldLayoutId id="2147483666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48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Half Frame 19"/>
          <p:cNvSpPr/>
          <p:nvPr/>
        </p:nvSpPr>
        <p:spPr>
          <a:xfrm rot="13500000">
            <a:off x="5836177" y="6218201"/>
            <a:ext cx="262342" cy="262342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FC0E40C-9F79-3820-49A2-2B70B72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7" y="5320"/>
            <a:ext cx="12223666" cy="68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F3BEC0BA-753C-9095-B3DF-1AB81EDD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10788" cy="6856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6C922-AF43-10A8-6DC3-EFA1CC125269}"/>
              </a:ext>
            </a:extLst>
          </p:cNvPr>
          <p:cNvSpPr txBox="1"/>
          <p:nvPr/>
        </p:nvSpPr>
        <p:spPr>
          <a:xfrm>
            <a:off x="1540701" y="2198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E8ABB-735B-30A3-5D75-3C0C01995000}"/>
              </a:ext>
            </a:extLst>
          </p:cNvPr>
          <p:cNvSpPr txBox="1"/>
          <p:nvPr/>
        </p:nvSpPr>
        <p:spPr>
          <a:xfrm>
            <a:off x="1540701" y="26832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Academic Year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874A5-E49E-5300-4E44-A3E480C6CA86}"/>
              </a:ext>
            </a:extLst>
          </p:cNvPr>
          <p:cNvSpPr txBox="1"/>
          <p:nvPr/>
        </p:nvSpPr>
        <p:spPr>
          <a:xfrm>
            <a:off x="6716363" y="21884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C285-BE9D-9DBA-9859-7975BD355335}"/>
              </a:ext>
            </a:extLst>
          </p:cNvPr>
          <p:cNvSpPr txBox="1"/>
          <p:nvPr/>
        </p:nvSpPr>
        <p:spPr>
          <a:xfrm>
            <a:off x="6716363" y="26733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Academic Year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35D0C-131C-D1B8-8F47-25C625C07226}"/>
              </a:ext>
            </a:extLst>
          </p:cNvPr>
          <p:cNvSpPr txBox="1"/>
          <p:nvPr/>
        </p:nvSpPr>
        <p:spPr>
          <a:xfrm>
            <a:off x="6716363" y="49593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36831-E134-9832-F667-78EF6194A968}"/>
              </a:ext>
            </a:extLst>
          </p:cNvPr>
          <p:cNvSpPr txBox="1"/>
          <p:nvPr/>
        </p:nvSpPr>
        <p:spPr>
          <a:xfrm>
            <a:off x="6716363" y="54442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Academic Year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A0866-661D-C4FE-54B5-247F6468978D}"/>
              </a:ext>
            </a:extLst>
          </p:cNvPr>
          <p:cNvSpPr txBox="1"/>
          <p:nvPr/>
        </p:nvSpPr>
        <p:spPr>
          <a:xfrm>
            <a:off x="1560492" y="49593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07352-9693-900E-25FE-13CDAB6A7060}"/>
              </a:ext>
            </a:extLst>
          </p:cNvPr>
          <p:cNvSpPr txBox="1"/>
          <p:nvPr/>
        </p:nvSpPr>
        <p:spPr>
          <a:xfrm>
            <a:off x="1560492" y="54442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  <a:latin typeface="Times New Roman"/>
                <a:cs typeface="Times New Roman"/>
              </a:rPr>
              <a:t>Academic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47A4267-DD8A-976A-3B4F-A59F1590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07"/>
            <a:ext cx="12191999" cy="68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417A95F-10E1-0771-92AD-469DAF1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003"/>
            <a:ext cx="12196416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30D545F-08D4-8069-2CF3-8D1D28A1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8249" cy="69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2D2598B-1A71-777B-9BCE-C31BE4FC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1519"/>
            <a:ext cx="12196416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C8ECFFEB-7D05-E451-1AA5-93416C82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" y="-4305"/>
            <a:ext cx="12158596" cy="68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C2901A9-DCDF-F368-DA30-1111D534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C69DFA3-EF4C-5CBD-75B6-04A95D21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" y="-4003"/>
            <a:ext cx="12262677" cy="68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Rishit Thaper</cp:lastModifiedBy>
  <cp:revision>478</cp:revision>
  <dcterms:created xsi:type="dcterms:W3CDTF">2017-10-13T14:25:15Z</dcterms:created>
  <dcterms:modified xsi:type="dcterms:W3CDTF">2022-11-17T04:30:44Z</dcterms:modified>
</cp:coreProperties>
</file>