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3CD2BA-4489-CB13-1DF1-DECF67A4DC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667E2-F274-99FC-1E45-9FB1662F9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20" y="5735208"/>
            <a:ext cx="1891174" cy="18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7C51-207D-0A7B-FA0A-93E027F2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63111-2FDE-D40C-1178-290FE503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9FFE-D57C-0C95-47E4-777E012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EFFAD-EB8A-4816-8BC2-1D44C9F8DDA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E72B-8E39-6D30-B2C9-DB671552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E6A2-B371-558A-AD70-B6C3483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72554-1461-40E7-B5D2-2E46F8955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97079-596B-B4B3-D904-A8E9E94B1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D6AE-7DA3-A5F9-0272-C17477DD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7B89-9B83-4ABD-5DED-5702E373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EFFAD-EB8A-4816-8BC2-1D44C9F8DDA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2ECF-5BB1-20AB-1259-DD82A056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A044-FC4C-C1D0-FE74-A6367B03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72554-1461-40E7-B5D2-2E46F8955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799556-676F-6C18-60F1-1B96DDE5F7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15DFC-FDB8-16A9-2B0A-160927165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3711" r="10485" b="40876"/>
          <a:stretch/>
        </p:blipFill>
        <p:spPr>
          <a:xfrm>
            <a:off x="0" y="6564580"/>
            <a:ext cx="1534305" cy="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AB91C8-62B2-90B2-F37C-1F7E94341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891E9-EC60-AE85-BD62-F84BFE22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3711" r="10485" b="40876"/>
          <a:stretch/>
        </p:blipFill>
        <p:spPr>
          <a:xfrm>
            <a:off x="10657695" y="6555702"/>
            <a:ext cx="1534305" cy="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AD98B3-8DDD-059B-0242-62EE8B297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563CE-C5B3-3E9B-0E67-FFB724C24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3711" r="10485" b="40876"/>
          <a:stretch/>
        </p:blipFill>
        <p:spPr>
          <a:xfrm>
            <a:off x="10657695" y="6555702"/>
            <a:ext cx="1534305" cy="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739F62-7B17-541F-673B-6DDDAE7D6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1D642-7895-B9F7-393A-00195A3643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3711" r="10485" b="40876"/>
          <a:stretch/>
        </p:blipFill>
        <p:spPr>
          <a:xfrm>
            <a:off x="10657695" y="6555702"/>
            <a:ext cx="1534305" cy="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9BD063-E501-FCF0-6017-2DEAC6259C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568E3-0345-37BA-3A70-5340CAC40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3711" r="10485" b="40876"/>
          <a:stretch/>
        </p:blipFill>
        <p:spPr>
          <a:xfrm>
            <a:off x="10657695" y="6555702"/>
            <a:ext cx="1534305" cy="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5CFC6-4535-66CB-2286-811AEF81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EFFAD-EB8A-4816-8BC2-1D44C9F8DDA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F94D3-519A-4CFD-F813-38BEE851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1419-FC2A-03D7-F209-1D358AE7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72554-1461-40E7-B5D2-2E46F89550B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DB041-3309-C755-398E-4D47D9F72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5A2A-198E-AA58-3970-C046202F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4B50-C57E-9523-8176-15841E5A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C993-83BB-09BF-715F-1ADCD078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E8702-6446-3111-056F-88FAFEF7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EFFAD-EB8A-4816-8BC2-1D44C9F8DDA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1E1D-1D76-7DA1-1F3C-631239EC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92D5-93B2-86A0-2E09-CFF613C7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72554-1461-40E7-B5D2-2E46F8955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AFF1-A26A-4B40-E9EF-D7800261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3F940-2C63-2015-FA45-003037EB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622E-B1D9-DDFF-8311-77ABE5D10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B249-6F16-9802-4F07-B3270442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EFFAD-EB8A-4816-8BC2-1D44C9F8DDA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A36F-CD42-73F5-7A1E-089979AB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C8E2-1153-CF70-4646-8B569D1C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72554-1461-40E7-B5D2-2E46F8955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BAA222-B511-C426-46E4-B56B3CF045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8733DB-0C8A-5C85-7A32-EB77C14B56C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3F58E7-91F8-F2FA-A3B4-4E78DE667C23}"/>
              </a:ext>
            </a:extLst>
          </p:cNvPr>
          <p:cNvSpPr txBox="1"/>
          <p:nvPr/>
        </p:nvSpPr>
        <p:spPr>
          <a:xfrm>
            <a:off x="3792071" y="4132729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Here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A195E-3396-41AA-686C-E0C3064A6BA3}"/>
              </a:ext>
            </a:extLst>
          </p:cNvPr>
          <p:cNvSpPr txBox="1"/>
          <p:nvPr/>
        </p:nvSpPr>
        <p:spPr>
          <a:xfrm>
            <a:off x="5065059" y="5199529"/>
            <a:ext cx="356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07537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2BA89-C2DA-0374-86E4-68F99AC93C76}"/>
              </a:ext>
            </a:extLst>
          </p:cNvPr>
          <p:cNvSpPr txBox="1"/>
          <p:nvPr/>
        </p:nvSpPr>
        <p:spPr>
          <a:xfrm>
            <a:off x="2528047" y="2312894"/>
            <a:ext cx="266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Here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AC9C-10A8-7F51-8A68-879F8850AC45}"/>
              </a:ext>
            </a:extLst>
          </p:cNvPr>
          <p:cNvSpPr txBox="1"/>
          <p:nvPr/>
        </p:nvSpPr>
        <p:spPr>
          <a:xfrm>
            <a:off x="3859305" y="2905780"/>
            <a:ext cx="103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202X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8678F-CD08-7A6D-F301-D89D6B37704E}"/>
              </a:ext>
            </a:extLst>
          </p:cNvPr>
          <p:cNvSpPr txBox="1"/>
          <p:nvPr/>
        </p:nvSpPr>
        <p:spPr>
          <a:xfrm>
            <a:off x="8180294" y="5100918"/>
            <a:ext cx="266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Here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395EF-B3F1-42AD-A15F-DF4075C44EB8}"/>
              </a:ext>
            </a:extLst>
          </p:cNvPr>
          <p:cNvSpPr txBox="1"/>
          <p:nvPr/>
        </p:nvSpPr>
        <p:spPr>
          <a:xfrm>
            <a:off x="9511552" y="5693804"/>
            <a:ext cx="103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202X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D7D81-6FDD-0F59-5D2D-EF56C620002A}"/>
              </a:ext>
            </a:extLst>
          </p:cNvPr>
          <p:cNvSpPr txBox="1"/>
          <p:nvPr/>
        </p:nvSpPr>
        <p:spPr>
          <a:xfrm>
            <a:off x="8180294" y="2312894"/>
            <a:ext cx="266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Here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2EAF5-34DE-3FE7-DA15-A31ACB784BF2}"/>
              </a:ext>
            </a:extLst>
          </p:cNvPr>
          <p:cNvSpPr txBox="1"/>
          <p:nvPr/>
        </p:nvSpPr>
        <p:spPr>
          <a:xfrm>
            <a:off x="9511552" y="2905780"/>
            <a:ext cx="103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202X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4049-EA57-A66D-712E-415593ED93D2}"/>
              </a:ext>
            </a:extLst>
          </p:cNvPr>
          <p:cNvSpPr txBox="1"/>
          <p:nvPr/>
        </p:nvSpPr>
        <p:spPr>
          <a:xfrm>
            <a:off x="2680446" y="5100918"/>
            <a:ext cx="266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Here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1414A-3BAA-82F1-D7B5-D9EC87EA7092}"/>
              </a:ext>
            </a:extLst>
          </p:cNvPr>
          <p:cNvSpPr txBox="1"/>
          <p:nvPr/>
        </p:nvSpPr>
        <p:spPr>
          <a:xfrm>
            <a:off x="4011704" y="5693804"/>
            <a:ext cx="103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202X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14801-CF3A-7BD6-1D8D-F0319E7A7693}"/>
              </a:ext>
            </a:extLst>
          </p:cNvPr>
          <p:cNvSpPr txBox="1"/>
          <p:nvPr/>
        </p:nvSpPr>
        <p:spPr>
          <a:xfrm>
            <a:off x="493059" y="1389528"/>
            <a:ext cx="537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1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D0F22-282A-C3F1-2C85-8B2F89286A1C}"/>
              </a:ext>
            </a:extLst>
          </p:cNvPr>
          <p:cNvSpPr txBox="1"/>
          <p:nvPr/>
        </p:nvSpPr>
        <p:spPr>
          <a:xfrm>
            <a:off x="4607859" y="1846730"/>
            <a:ext cx="50381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5</a:t>
            </a:r>
          </a:p>
        </p:txBody>
      </p:sp>
    </p:spTree>
    <p:extLst>
      <p:ext uri="{BB962C8B-B14F-4D97-AF65-F5344CB8AC3E}">
        <p14:creationId xmlns:p14="http://schemas.microsoft.com/office/powerpoint/2010/main" val="8231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738B2-0671-4B8C-B8F7-CC29B5B0523E}"/>
              </a:ext>
            </a:extLst>
          </p:cNvPr>
          <p:cNvSpPr txBox="1"/>
          <p:nvPr/>
        </p:nvSpPr>
        <p:spPr>
          <a:xfrm>
            <a:off x="788894" y="16486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114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7C894-DBEC-CFC3-F113-FE2349DB164F}"/>
              </a:ext>
            </a:extLst>
          </p:cNvPr>
          <p:cNvSpPr txBox="1"/>
          <p:nvPr/>
        </p:nvSpPr>
        <p:spPr>
          <a:xfrm>
            <a:off x="2519082" y="1357262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0AB2D-CFD6-390A-35F5-4B593C66ADED}"/>
              </a:ext>
            </a:extLst>
          </p:cNvPr>
          <p:cNvSpPr txBox="1"/>
          <p:nvPr/>
        </p:nvSpPr>
        <p:spPr>
          <a:xfrm>
            <a:off x="7297270" y="1357262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110C7-23AD-0FBC-715E-DC81014F7C2F}"/>
              </a:ext>
            </a:extLst>
          </p:cNvPr>
          <p:cNvSpPr txBox="1"/>
          <p:nvPr/>
        </p:nvSpPr>
        <p:spPr>
          <a:xfrm>
            <a:off x="2519082" y="4331764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325F-DFE1-67B4-75A7-D96153B36B5F}"/>
              </a:ext>
            </a:extLst>
          </p:cNvPr>
          <p:cNvSpPr txBox="1"/>
          <p:nvPr/>
        </p:nvSpPr>
        <p:spPr>
          <a:xfrm>
            <a:off x="7297270" y="4454568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57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Rishit Thaper</dc:creator>
  <cp:lastModifiedBy>Rishit Thaper</cp:lastModifiedBy>
  <cp:revision>3</cp:revision>
  <dcterms:created xsi:type="dcterms:W3CDTF">2022-11-17T18:02:32Z</dcterms:created>
  <dcterms:modified xsi:type="dcterms:W3CDTF">2022-11-17T18:21:51Z</dcterms:modified>
</cp:coreProperties>
</file>