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Quicksand Bold" panose="020B0604020202020204" charset="0"/>
      <p:regular r:id="rId15"/>
    </p:embeddedFont>
    <p:embeddedFont>
      <p:font typeface="Bobby Jones Soft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6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206643" y="1879791"/>
            <a:ext cx="14428917" cy="7100512"/>
            <a:chOff x="0" y="0"/>
            <a:chExt cx="3800209" cy="18700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00209" cy="1870094"/>
            </a:xfrm>
            <a:custGeom>
              <a:avLst/>
              <a:gdLst/>
              <a:ahLst/>
              <a:cxnLst/>
              <a:rect l="l" t="t" r="r" b="b"/>
              <a:pathLst>
                <a:path w="3800209" h="1870094">
                  <a:moveTo>
                    <a:pt x="0" y="0"/>
                  </a:moveTo>
                  <a:lnTo>
                    <a:pt x="3800209" y="0"/>
                  </a:lnTo>
                  <a:lnTo>
                    <a:pt x="3800209" y="1870094"/>
                  </a:lnTo>
                  <a:lnTo>
                    <a:pt x="0" y="1870094"/>
                  </a:lnTo>
                  <a:close/>
                </a:path>
              </a:pathLst>
            </a:custGeom>
            <a:solidFill>
              <a:srgbClr val="363740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00209" cy="1908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025128" y="7124700"/>
            <a:ext cx="322274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-Rishit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00" y="4257551"/>
            <a:ext cx="8430802" cy="177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178361" cy="10287000"/>
            <a:chOff x="0" y="0"/>
            <a:chExt cx="282378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412605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82521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E1E1E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076311" y="1353693"/>
            <a:ext cx="6182989" cy="7162860"/>
          </a:xfrm>
          <a:custGeom>
            <a:avLst/>
            <a:gdLst/>
            <a:ahLst/>
            <a:cxnLst/>
            <a:rect l="l" t="t" r="r" b="b"/>
            <a:pathLst>
              <a:path w="6182989" h="7162860">
                <a:moveTo>
                  <a:pt x="0" y="0"/>
                </a:moveTo>
                <a:lnTo>
                  <a:pt x="6182989" y="0"/>
                </a:lnTo>
                <a:lnTo>
                  <a:pt x="6182989" y="7162860"/>
                </a:lnTo>
                <a:lnTo>
                  <a:pt x="0" y="7162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787042" y="3330700"/>
            <a:ext cx="6356958" cy="6356958"/>
          </a:xfrm>
          <a:custGeom>
            <a:avLst/>
            <a:gdLst/>
            <a:ahLst/>
            <a:cxnLst/>
            <a:rect l="l" t="t" r="r" b="b"/>
            <a:pathLst>
              <a:path w="6356958" h="6356958">
                <a:moveTo>
                  <a:pt x="0" y="0"/>
                </a:moveTo>
                <a:lnTo>
                  <a:pt x="6356958" y="0"/>
                </a:lnTo>
                <a:lnTo>
                  <a:pt x="635695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54865" y="60325"/>
            <a:ext cx="5666482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Try it out!!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1412" y="2131731"/>
            <a:ext cx="9963521" cy="76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9"/>
              </a:lnSpc>
              <a:spcBef>
                <a:spcPct val="0"/>
              </a:spcBef>
            </a:pPr>
            <a:r>
              <a:rPr lang="en-US" sz="4385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https://wildlens-tco6.onrender.com/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97570" y="8830265"/>
            <a:ext cx="4340471" cy="760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9"/>
              </a:lnSpc>
              <a:spcBef>
                <a:spcPct val="0"/>
              </a:spcBef>
            </a:pPr>
            <a:r>
              <a:rPr lang="en-US" sz="4385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Website Sample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311" y="1353693"/>
            <a:ext cx="6182989" cy="7370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0E8FB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926676" y="4511639"/>
            <a:ext cx="6434649" cy="5775361"/>
          </a:xfrm>
          <a:custGeom>
            <a:avLst/>
            <a:gdLst/>
            <a:ahLst/>
            <a:cxnLst/>
            <a:rect l="l" t="t" r="r" b="b"/>
            <a:pathLst>
              <a:path w="6434649" h="5775361">
                <a:moveTo>
                  <a:pt x="0" y="0"/>
                </a:moveTo>
                <a:lnTo>
                  <a:pt x="6434648" y="0"/>
                </a:lnTo>
                <a:lnTo>
                  <a:pt x="6434648" y="5775361"/>
                </a:lnTo>
                <a:lnTo>
                  <a:pt x="0" y="5775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-209550"/>
            <a:ext cx="18288000" cy="165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Limitations of the current version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349851"/>
            <a:ext cx="18288000" cy="323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8750"/>
              </a:lnSpc>
              <a:buFont typeface="Arial"/>
              <a:buChar char="•"/>
            </a:pPr>
            <a:r>
              <a:rPr lang="en-US" sz="5000" b="1">
                <a:solidFill>
                  <a:srgbClr val="1C212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Can only predict 15 animal types </a:t>
            </a:r>
          </a:p>
          <a:p>
            <a:pPr marL="1079501" lvl="1" indent="-539750" algn="l">
              <a:lnSpc>
                <a:spcPts val="8750"/>
              </a:lnSpc>
              <a:buFont typeface="Arial"/>
              <a:buChar char="•"/>
            </a:pPr>
            <a:r>
              <a:rPr lang="en-US" sz="5000" b="1">
                <a:solidFill>
                  <a:srgbClr val="1C212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Wrong predictions for certain patterns. For e.g. a black and white pattern will result in a panda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9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4E5282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683733"/>
            <a:ext cx="16230600" cy="323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8750"/>
              </a:lnSpc>
              <a:buFont typeface="Arial"/>
              <a:buChar char="•"/>
            </a:pP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Increasing the number of Animal Classes.</a:t>
            </a:r>
          </a:p>
          <a:p>
            <a:pPr marL="1079501" lvl="1" indent="-539750" algn="l">
              <a:lnSpc>
                <a:spcPts val="8750"/>
              </a:lnSpc>
              <a:buFont typeface="Arial"/>
              <a:buChar char="•"/>
            </a:pP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Improving on existing model for higher accuracy and predictions.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497339"/>
            <a:ext cx="10542374" cy="173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21"/>
              </a:lnSpc>
              <a:spcBef>
                <a:spcPct val="0"/>
              </a:spcBef>
            </a:pPr>
            <a:r>
              <a:rPr lang="en-US" sz="10015">
                <a:solidFill>
                  <a:srgbClr val="1C212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FUture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4E5282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513259" y="1445728"/>
            <a:ext cx="8892439" cy="7395545"/>
          </a:xfrm>
          <a:custGeom>
            <a:avLst/>
            <a:gdLst/>
            <a:ahLst/>
            <a:cxnLst/>
            <a:rect l="l" t="t" r="r" b="b"/>
            <a:pathLst>
              <a:path w="8892439" h="7395545">
                <a:moveTo>
                  <a:pt x="0" y="0"/>
                </a:moveTo>
                <a:lnTo>
                  <a:pt x="8892439" y="0"/>
                </a:lnTo>
                <a:lnTo>
                  <a:pt x="8892439" y="7395544"/>
                </a:lnTo>
                <a:lnTo>
                  <a:pt x="0" y="7395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103466"/>
            <a:ext cx="16230600" cy="8154834"/>
            <a:chOff x="0" y="0"/>
            <a:chExt cx="4274726" cy="21477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47775"/>
            </a:xfrm>
            <a:custGeom>
              <a:avLst/>
              <a:gdLst/>
              <a:ahLst/>
              <a:cxnLst/>
              <a:rect l="l" t="t" r="r" b="b"/>
              <a:pathLst>
                <a:path w="4274726" h="2147775">
                  <a:moveTo>
                    <a:pt x="0" y="0"/>
                  </a:moveTo>
                  <a:lnTo>
                    <a:pt x="4274726" y="0"/>
                  </a:lnTo>
                  <a:lnTo>
                    <a:pt x="4274726" y="2147775"/>
                  </a:lnTo>
                  <a:lnTo>
                    <a:pt x="0" y="2147775"/>
                  </a:lnTo>
                  <a:close/>
                </a:path>
              </a:pathLst>
            </a:custGeom>
            <a:solidFill>
              <a:srgbClr val="E0E8FB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185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93916"/>
            <a:ext cx="6528792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Description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8129" y="2925046"/>
            <a:ext cx="15031741" cy="440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 animal prediction website, powered by cutting-edge technology and deep learning! This website allows you to upload an image of an animal, and its model will accurately predict the species it belongs 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9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4E5282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393554"/>
            <a:ext cx="16230600" cy="757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550"/>
              </a:lnSpc>
              <a:buFont typeface="Arial"/>
              <a:buChar char="•"/>
            </a:pP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Frontend: React and Vite for a fast, responsive user interface.</a:t>
            </a:r>
          </a:p>
          <a:p>
            <a:pPr marL="1079501" lvl="1" indent="-539750" algn="l">
              <a:lnSpc>
                <a:spcPts val="7550"/>
              </a:lnSpc>
              <a:buFont typeface="Arial"/>
              <a:buChar char="•"/>
            </a:pP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Backend: Powered by Flask to handle image uploads and predictions.</a:t>
            </a:r>
          </a:p>
          <a:p>
            <a:pPr marL="1079501" lvl="1" indent="-539750" algn="l">
              <a:lnSpc>
                <a:spcPts val="7550"/>
              </a:lnSpc>
              <a:buFont typeface="Arial"/>
              <a:buChar char="•"/>
            </a:pP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Deep Learning: The backbone of the prediction system is a Convolutional Neural Network (CNN) trained on a large set of animal images.</a:t>
            </a:r>
          </a:p>
          <a:p>
            <a:pPr marL="1079501" lvl="1" indent="-539750" algn="l">
              <a:lnSpc>
                <a:spcPts val="7550"/>
              </a:lnSpc>
              <a:buFont typeface="Arial"/>
              <a:buChar char="•"/>
            </a:pPr>
            <a:endParaRPr lang="en-US" sz="5000" b="1">
              <a:solidFill>
                <a:srgbClr val="FFFFF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09625"/>
            <a:ext cx="16230600" cy="173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21"/>
              </a:lnSpc>
              <a:spcBef>
                <a:spcPct val="0"/>
              </a:spcBef>
            </a:pPr>
            <a:r>
              <a:rPr lang="en-US" sz="10015">
                <a:solidFill>
                  <a:srgbClr val="1C212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Technologies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05832" y="1171258"/>
            <a:ext cx="16207732" cy="8229600"/>
            <a:chOff x="0" y="0"/>
            <a:chExt cx="4268703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68703" cy="2167467"/>
            </a:xfrm>
            <a:custGeom>
              <a:avLst/>
              <a:gdLst/>
              <a:ahLst/>
              <a:cxnLst/>
              <a:rect l="l" t="t" r="r" b="b"/>
              <a:pathLst>
                <a:path w="4268703" h="2167467">
                  <a:moveTo>
                    <a:pt x="0" y="0"/>
                  </a:moveTo>
                  <a:lnTo>
                    <a:pt x="4268703" y="0"/>
                  </a:lnTo>
                  <a:lnTo>
                    <a:pt x="426870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618ADE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6870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19150"/>
            <a:ext cx="7697271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1C212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How it Works?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5224" y="4962842"/>
            <a:ext cx="2317552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Your paragraph text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346326"/>
            <a:ext cx="15772124" cy="809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just">
              <a:lnSpc>
                <a:spcPts val="8050"/>
              </a:lnSpc>
              <a:buFont typeface="Arial"/>
              <a:buChar char="•"/>
            </a:pPr>
            <a:r>
              <a:rPr lang="en-US" sz="5000" b="1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Upload Image</a:t>
            </a: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Simply select or drag and drop an image of an animal from your device.</a:t>
            </a:r>
          </a:p>
          <a:p>
            <a:pPr marL="1079501" lvl="1" indent="-539750" algn="just">
              <a:lnSpc>
                <a:spcPts val="8050"/>
              </a:lnSpc>
              <a:buFont typeface="Arial"/>
              <a:buChar char="•"/>
            </a:pPr>
            <a:r>
              <a:rPr lang="en-US" sz="5000" b="1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Prediction</a:t>
            </a: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Once uploaded, our model will analyze the image and predict the species.</a:t>
            </a:r>
          </a:p>
          <a:p>
            <a:pPr marL="1079501" lvl="1" indent="-539750" algn="just">
              <a:lnSpc>
                <a:spcPts val="8050"/>
              </a:lnSpc>
              <a:buFont typeface="Arial"/>
              <a:buChar char="•"/>
            </a:pPr>
            <a:r>
              <a:rPr lang="en-US" sz="5000" b="1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 Displayed</a:t>
            </a:r>
            <a:r>
              <a:rPr lang="en-US" sz="50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In just a few seconds, the predicted animal species will be shown on your screen.</a:t>
            </a:r>
          </a:p>
          <a:p>
            <a:pPr algn="just">
              <a:lnSpc>
                <a:spcPts val="8050"/>
              </a:lnSpc>
            </a:pPr>
            <a:endParaRPr lang="en-US" sz="5000" b="1">
              <a:solidFill>
                <a:srgbClr val="FFFFF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59454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4" y="0"/>
                </a:lnTo>
                <a:lnTo>
                  <a:pt x="7059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18908" y="0"/>
            <a:ext cx="7059454" cy="10287000"/>
          </a:xfrm>
          <a:custGeom>
            <a:avLst/>
            <a:gdLst/>
            <a:ahLst/>
            <a:cxnLst/>
            <a:rect l="l" t="t" r="r" b="b"/>
            <a:pathLst>
              <a:path w="7059454" h="10287000">
                <a:moveTo>
                  <a:pt x="0" y="0"/>
                </a:moveTo>
                <a:lnTo>
                  <a:pt x="7059453" y="0"/>
                </a:lnTo>
                <a:lnTo>
                  <a:pt x="70594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8FB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872523" y="2407457"/>
            <a:ext cx="3356736" cy="3356736"/>
          </a:xfrm>
          <a:custGeom>
            <a:avLst/>
            <a:gdLst/>
            <a:ahLst/>
            <a:cxnLst/>
            <a:rect l="l" t="t" r="r" b="b"/>
            <a:pathLst>
              <a:path w="3356736" h="3356736">
                <a:moveTo>
                  <a:pt x="0" y="0"/>
                </a:moveTo>
                <a:lnTo>
                  <a:pt x="3356736" y="0"/>
                </a:lnTo>
                <a:lnTo>
                  <a:pt x="3356736" y="3356735"/>
                </a:lnTo>
                <a:lnTo>
                  <a:pt x="0" y="3356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04800" y="6779900"/>
            <a:ext cx="2478400" cy="2478400"/>
          </a:xfrm>
          <a:custGeom>
            <a:avLst/>
            <a:gdLst/>
            <a:ahLst/>
            <a:cxnLst/>
            <a:rect l="l" t="t" r="r" b="b"/>
            <a:pathLst>
              <a:path w="2478400" h="2478400">
                <a:moveTo>
                  <a:pt x="0" y="0"/>
                </a:moveTo>
                <a:lnTo>
                  <a:pt x="2478400" y="0"/>
                </a:lnTo>
                <a:lnTo>
                  <a:pt x="2478400" y="2478400"/>
                </a:lnTo>
                <a:lnTo>
                  <a:pt x="0" y="2478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123355" y="2665349"/>
            <a:ext cx="2840950" cy="2840950"/>
          </a:xfrm>
          <a:custGeom>
            <a:avLst/>
            <a:gdLst/>
            <a:ahLst/>
            <a:cxnLst/>
            <a:rect l="l" t="t" r="r" b="b"/>
            <a:pathLst>
              <a:path w="2840950" h="2840950">
                <a:moveTo>
                  <a:pt x="0" y="0"/>
                </a:moveTo>
                <a:lnTo>
                  <a:pt x="2840950" y="0"/>
                </a:lnTo>
                <a:lnTo>
                  <a:pt x="2840950" y="2840951"/>
                </a:lnTo>
                <a:lnTo>
                  <a:pt x="0" y="2840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819150"/>
            <a:ext cx="16230600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Behind The Scenes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5421" y="5668942"/>
            <a:ext cx="5430939" cy="358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9"/>
              </a:lnSpc>
            </a:pPr>
            <a:r>
              <a:rPr lang="en-US" sz="5113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Image uploaded on the frontend is sent to the backend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28530" y="2193208"/>
            <a:ext cx="5430939" cy="448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9"/>
              </a:lnSpc>
            </a:pPr>
            <a:r>
              <a:rPr lang="en-US" sz="5113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Backend API processes the image and feeds it to the CNN model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28361" y="5668942"/>
            <a:ext cx="5430939" cy="358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9"/>
              </a:lnSpc>
            </a:pPr>
            <a:r>
              <a:rPr lang="en-US" sz="5113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predicts the animal and the result is displayed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515928" y="7104697"/>
            <a:ext cx="2258378" cy="1320165"/>
            <a:chOff x="0" y="0"/>
            <a:chExt cx="3011170" cy="1760220"/>
          </a:xfrm>
        </p:grpSpPr>
        <p:sp>
          <p:nvSpPr>
            <p:cNvPr id="16" name="Freeform 16"/>
            <p:cNvSpPr/>
            <p:nvPr/>
          </p:nvSpPr>
          <p:spPr>
            <a:xfrm>
              <a:off x="49530" y="44450"/>
              <a:ext cx="2936240" cy="1664970"/>
            </a:xfrm>
            <a:custGeom>
              <a:avLst/>
              <a:gdLst/>
              <a:ahLst/>
              <a:cxnLst/>
              <a:rect l="l" t="t" r="r" b="b"/>
              <a:pathLst>
                <a:path w="2936240" h="1664970">
                  <a:moveTo>
                    <a:pt x="76200" y="1233170"/>
                  </a:moveTo>
                  <a:cubicBezTo>
                    <a:pt x="285750" y="1052830"/>
                    <a:pt x="363220" y="1003300"/>
                    <a:pt x="436880" y="957580"/>
                  </a:cubicBezTo>
                  <a:cubicBezTo>
                    <a:pt x="513080" y="911860"/>
                    <a:pt x="590550" y="869950"/>
                    <a:pt x="673100" y="826770"/>
                  </a:cubicBezTo>
                  <a:cubicBezTo>
                    <a:pt x="762000" y="781050"/>
                    <a:pt x="848360" y="735330"/>
                    <a:pt x="955040" y="690880"/>
                  </a:cubicBezTo>
                  <a:cubicBezTo>
                    <a:pt x="1087120" y="637540"/>
                    <a:pt x="1283970" y="568960"/>
                    <a:pt x="1409700" y="537210"/>
                  </a:cubicBezTo>
                  <a:cubicBezTo>
                    <a:pt x="1496060" y="515620"/>
                    <a:pt x="1540510" y="509270"/>
                    <a:pt x="1631950" y="500380"/>
                  </a:cubicBezTo>
                  <a:cubicBezTo>
                    <a:pt x="1776730" y="487680"/>
                    <a:pt x="2045970" y="508000"/>
                    <a:pt x="2199640" y="492760"/>
                  </a:cubicBezTo>
                  <a:cubicBezTo>
                    <a:pt x="2305050" y="481330"/>
                    <a:pt x="2424430" y="403860"/>
                    <a:pt x="2465070" y="441960"/>
                  </a:cubicBezTo>
                  <a:cubicBezTo>
                    <a:pt x="2508250" y="481330"/>
                    <a:pt x="2476500" y="722630"/>
                    <a:pt x="2429510" y="746760"/>
                  </a:cubicBezTo>
                  <a:cubicBezTo>
                    <a:pt x="2387600" y="767080"/>
                    <a:pt x="2289810" y="670560"/>
                    <a:pt x="2222500" y="626110"/>
                  </a:cubicBezTo>
                  <a:cubicBezTo>
                    <a:pt x="2153920" y="580390"/>
                    <a:pt x="2065020" y="495300"/>
                    <a:pt x="2021840" y="474980"/>
                  </a:cubicBezTo>
                  <a:cubicBezTo>
                    <a:pt x="2005330" y="467360"/>
                    <a:pt x="1996440" y="474980"/>
                    <a:pt x="1982470" y="467360"/>
                  </a:cubicBezTo>
                  <a:cubicBezTo>
                    <a:pt x="1958340" y="452120"/>
                    <a:pt x="1920240" y="402590"/>
                    <a:pt x="1903730" y="374650"/>
                  </a:cubicBezTo>
                  <a:cubicBezTo>
                    <a:pt x="1891030" y="353060"/>
                    <a:pt x="1885950" y="339090"/>
                    <a:pt x="1882140" y="316230"/>
                  </a:cubicBezTo>
                  <a:cubicBezTo>
                    <a:pt x="1877060" y="283210"/>
                    <a:pt x="1874520" y="232410"/>
                    <a:pt x="1884680" y="194310"/>
                  </a:cubicBezTo>
                  <a:cubicBezTo>
                    <a:pt x="1894840" y="154940"/>
                    <a:pt x="1916430" y="115570"/>
                    <a:pt x="1943100" y="86360"/>
                  </a:cubicBezTo>
                  <a:cubicBezTo>
                    <a:pt x="1969770" y="57150"/>
                    <a:pt x="2007870" y="31750"/>
                    <a:pt x="2045970" y="19050"/>
                  </a:cubicBezTo>
                  <a:cubicBezTo>
                    <a:pt x="2082800" y="5080"/>
                    <a:pt x="2128520" y="0"/>
                    <a:pt x="2166620" y="6350"/>
                  </a:cubicBezTo>
                  <a:cubicBezTo>
                    <a:pt x="2205990" y="11430"/>
                    <a:pt x="2242820" y="24130"/>
                    <a:pt x="2280920" y="52070"/>
                  </a:cubicBezTo>
                  <a:cubicBezTo>
                    <a:pt x="2338070" y="92710"/>
                    <a:pt x="2393950" y="198120"/>
                    <a:pt x="2458720" y="260350"/>
                  </a:cubicBezTo>
                  <a:cubicBezTo>
                    <a:pt x="2520950" y="320040"/>
                    <a:pt x="2593340" y="354330"/>
                    <a:pt x="2660650" y="419100"/>
                  </a:cubicBezTo>
                  <a:cubicBezTo>
                    <a:pt x="2743200" y="497840"/>
                    <a:pt x="2881630" y="608330"/>
                    <a:pt x="2910840" y="709930"/>
                  </a:cubicBezTo>
                  <a:cubicBezTo>
                    <a:pt x="2936240" y="793750"/>
                    <a:pt x="2909570" y="889000"/>
                    <a:pt x="2874010" y="972820"/>
                  </a:cubicBezTo>
                  <a:cubicBezTo>
                    <a:pt x="2833370" y="1069340"/>
                    <a:pt x="2740660" y="1165860"/>
                    <a:pt x="2665730" y="1247140"/>
                  </a:cubicBezTo>
                  <a:cubicBezTo>
                    <a:pt x="2594610" y="1323340"/>
                    <a:pt x="2487930" y="1386840"/>
                    <a:pt x="2435860" y="1449070"/>
                  </a:cubicBezTo>
                  <a:cubicBezTo>
                    <a:pt x="2400300" y="1492250"/>
                    <a:pt x="2390140" y="1539240"/>
                    <a:pt x="2364740" y="1569720"/>
                  </a:cubicBezTo>
                  <a:cubicBezTo>
                    <a:pt x="2344420" y="1593850"/>
                    <a:pt x="2324100" y="1610360"/>
                    <a:pt x="2301240" y="1625600"/>
                  </a:cubicBezTo>
                  <a:cubicBezTo>
                    <a:pt x="2277110" y="1639570"/>
                    <a:pt x="2250440" y="1651000"/>
                    <a:pt x="2222500" y="1657350"/>
                  </a:cubicBezTo>
                  <a:cubicBezTo>
                    <a:pt x="2195830" y="1663700"/>
                    <a:pt x="2166620" y="1664970"/>
                    <a:pt x="2138680" y="1662430"/>
                  </a:cubicBezTo>
                  <a:cubicBezTo>
                    <a:pt x="2110740" y="1659890"/>
                    <a:pt x="2082800" y="1652270"/>
                    <a:pt x="2057400" y="1640840"/>
                  </a:cubicBezTo>
                  <a:cubicBezTo>
                    <a:pt x="2032000" y="1629410"/>
                    <a:pt x="2007870" y="1612900"/>
                    <a:pt x="1987550" y="1593850"/>
                  </a:cubicBezTo>
                  <a:cubicBezTo>
                    <a:pt x="1967230" y="1574800"/>
                    <a:pt x="1949450" y="1551940"/>
                    <a:pt x="1935480" y="1527810"/>
                  </a:cubicBezTo>
                  <a:cubicBezTo>
                    <a:pt x="1922780" y="1503680"/>
                    <a:pt x="1912620" y="1475740"/>
                    <a:pt x="1907540" y="1447800"/>
                  </a:cubicBezTo>
                  <a:cubicBezTo>
                    <a:pt x="1903730" y="1421130"/>
                    <a:pt x="1902460" y="1390650"/>
                    <a:pt x="1907540" y="1363980"/>
                  </a:cubicBezTo>
                  <a:cubicBezTo>
                    <a:pt x="1911350" y="1336040"/>
                    <a:pt x="1920240" y="1308100"/>
                    <a:pt x="1932940" y="1283970"/>
                  </a:cubicBezTo>
                  <a:cubicBezTo>
                    <a:pt x="1945640" y="1258570"/>
                    <a:pt x="1963420" y="1235710"/>
                    <a:pt x="1983740" y="1215390"/>
                  </a:cubicBezTo>
                  <a:cubicBezTo>
                    <a:pt x="2004060" y="1196340"/>
                    <a:pt x="2028190" y="1179830"/>
                    <a:pt x="2053590" y="1168400"/>
                  </a:cubicBezTo>
                  <a:cubicBezTo>
                    <a:pt x="2077720" y="1155700"/>
                    <a:pt x="2106930" y="1148080"/>
                    <a:pt x="2133600" y="1144270"/>
                  </a:cubicBezTo>
                  <a:cubicBezTo>
                    <a:pt x="2161540" y="1141730"/>
                    <a:pt x="2190750" y="1143000"/>
                    <a:pt x="2218690" y="1148080"/>
                  </a:cubicBezTo>
                  <a:cubicBezTo>
                    <a:pt x="2245360" y="1154430"/>
                    <a:pt x="2273300" y="1164590"/>
                    <a:pt x="2296160" y="1178560"/>
                  </a:cubicBezTo>
                  <a:cubicBezTo>
                    <a:pt x="2320290" y="1192530"/>
                    <a:pt x="2343150" y="1211580"/>
                    <a:pt x="2360930" y="1233170"/>
                  </a:cubicBezTo>
                  <a:cubicBezTo>
                    <a:pt x="2379980" y="1253490"/>
                    <a:pt x="2395220" y="1278890"/>
                    <a:pt x="2405380" y="1304290"/>
                  </a:cubicBezTo>
                  <a:cubicBezTo>
                    <a:pt x="2415540" y="1329690"/>
                    <a:pt x="2423160" y="1358900"/>
                    <a:pt x="2424430" y="1386840"/>
                  </a:cubicBezTo>
                  <a:cubicBezTo>
                    <a:pt x="2425700" y="1414780"/>
                    <a:pt x="2423160" y="1443990"/>
                    <a:pt x="2416810" y="1470660"/>
                  </a:cubicBezTo>
                  <a:cubicBezTo>
                    <a:pt x="2409190" y="1497330"/>
                    <a:pt x="2396490" y="1524000"/>
                    <a:pt x="2381250" y="1546860"/>
                  </a:cubicBezTo>
                  <a:cubicBezTo>
                    <a:pt x="2366010" y="1570990"/>
                    <a:pt x="2345690" y="1592580"/>
                    <a:pt x="2324100" y="1609090"/>
                  </a:cubicBezTo>
                  <a:cubicBezTo>
                    <a:pt x="2302510" y="1625600"/>
                    <a:pt x="2275840" y="1639570"/>
                    <a:pt x="2250440" y="1649730"/>
                  </a:cubicBezTo>
                  <a:cubicBezTo>
                    <a:pt x="2223770" y="1658620"/>
                    <a:pt x="2194560" y="1663700"/>
                    <a:pt x="2166620" y="1663700"/>
                  </a:cubicBezTo>
                  <a:cubicBezTo>
                    <a:pt x="2139950" y="1663700"/>
                    <a:pt x="2110740" y="1659890"/>
                    <a:pt x="2084070" y="1651000"/>
                  </a:cubicBezTo>
                  <a:cubicBezTo>
                    <a:pt x="2057400" y="1642110"/>
                    <a:pt x="2030730" y="1628140"/>
                    <a:pt x="2009140" y="1611630"/>
                  </a:cubicBezTo>
                  <a:cubicBezTo>
                    <a:pt x="1986280" y="1595120"/>
                    <a:pt x="1965960" y="1574800"/>
                    <a:pt x="1950720" y="1551940"/>
                  </a:cubicBezTo>
                  <a:cubicBezTo>
                    <a:pt x="1934210" y="1529080"/>
                    <a:pt x="1921510" y="1502410"/>
                    <a:pt x="1913890" y="1475740"/>
                  </a:cubicBezTo>
                  <a:cubicBezTo>
                    <a:pt x="1906270" y="1449070"/>
                    <a:pt x="1903730" y="1419860"/>
                    <a:pt x="1905000" y="1391920"/>
                  </a:cubicBezTo>
                  <a:cubicBezTo>
                    <a:pt x="1906270" y="1363980"/>
                    <a:pt x="1911350" y="1334770"/>
                    <a:pt x="1921510" y="1309370"/>
                  </a:cubicBezTo>
                  <a:cubicBezTo>
                    <a:pt x="1931670" y="1282700"/>
                    <a:pt x="1945640" y="1263650"/>
                    <a:pt x="1964690" y="1236980"/>
                  </a:cubicBezTo>
                  <a:cubicBezTo>
                    <a:pt x="1991360" y="1197610"/>
                    <a:pt x="2028190" y="1150620"/>
                    <a:pt x="2073910" y="1104900"/>
                  </a:cubicBezTo>
                  <a:cubicBezTo>
                    <a:pt x="2134870" y="1042670"/>
                    <a:pt x="2239010" y="976630"/>
                    <a:pt x="2301240" y="908050"/>
                  </a:cubicBezTo>
                  <a:cubicBezTo>
                    <a:pt x="2354580" y="848360"/>
                    <a:pt x="2393950" y="717550"/>
                    <a:pt x="2432050" y="722630"/>
                  </a:cubicBezTo>
                  <a:cubicBezTo>
                    <a:pt x="2473960" y="726440"/>
                    <a:pt x="2559050" y="953770"/>
                    <a:pt x="2538730" y="970280"/>
                  </a:cubicBezTo>
                  <a:cubicBezTo>
                    <a:pt x="2509520" y="993140"/>
                    <a:pt x="2255520" y="779780"/>
                    <a:pt x="2145030" y="674370"/>
                  </a:cubicBezTo>
                  <a:cubicBezTo>
                    <a:pt x="2048510" y="580390"/>
                    <a:pt x="1943100" y="455930"/>
                    <a:pt x="1903730" y="374650"/>
                  </a:cubicBezTo>
                  <a:cubicBezTo>
                    <a:pt x="1880870" y="328930"/>
                    <a:pt x="1875790" y="294640"/>
                    <a:pt x="1875790" y="255270"/>
                  </a:cubicBezTo>
                  <a:cubicBezTo>
                    <a:pt x="1877060" y="214630"/>
                    <a:pt x="1893570" y="166370"/>
                    <a:pt x="1907540" y="135890"/>
                  </a:cubicBezTo>
                  <a:cubicBezTo>
                    <a:pt x="1917700" y="115570"/>
                    <a:pt x="1926590" y="102870"/>
                    <a:pt x="1943100" y="86360"/>
                  </a:cubicBezTo>
                  <a:cubicBezTo>
                    <a:pt x="1967230" y="63500"/>
                    <a:pt x="2007870" y="31750"/>
                    <a:pt x="2045970" y="19050"/>
                  </a:cubicBezTo>
                  <a:cubicBezTo>
                    <a:pt x="2082800" y="5080"/>
                    <a:pt x="2127250" y="1270"/>
                    <a:pt x="2166620" y="6350"/>
                  </a:cubicBezTo>
                  <a:cubicBezTo>
                    <a:pt x="2208530" y="11430"/>
                    <a:pt x="2239010" y="22860"/>
                    <a:pt x="2291080" y="49530"/>
                  </a:cubicBezTo>
                  <a:cubicBezTo>
                    <a:pt x="2393950" y="101600"/>
                    <a:pt x="2620010" y="251460"/>
                    <a:pt x="2721610" y="350520"/>
                  </a:cubicBezTo>
                  <a:cubicBezTo>
                    <a:pt x="2794000" y="419100"/>
                    <a:pt x="2884170" y="478790"/>
                    <a:pt x="2876550" y="553720"/>
                  </a:cubicBezTo>
                  <a:cubicBezTo>
                    <a:pt x="2866390" y="668020"/>
                    <a:pt x="2575560" y="878840"/>
                    <a:pt x="2446020" y="943610"/>
                  </a:cubicBezTo>
                  <a:cubicBezTo>
                    <a:pt x="2362200" y="985520"/>
                    <a:pt x="2305050" y="980440"/>
                    <a:pt x="2211070" y="989330"/>
                  </a:cubicBezTo>
                  <a:cubicBezTo>
                    <a:pt x="2068830" y="1003300"/>
                    <a:pt x="1824990" y="966470"/>
                    <a:pt x="1675130" y="986790"/>
                  </a:cubicBezTo>
                  <a:cubicBezTo>
                    <a:pt x="1562100" y="1000760"/>
                    <a:pt x="1484630" y="1036320"/>
                    <a:pt x="1385570" y="1066800"/>
                  </a:cubicBezTo>
                  <a:cubicBezTo>
                    <a:pt x="1280160" y="1097280"/>
                    <a:pt x="1163320" y="1129030"/>
                    <a:pt x="1060450" y="1169670"/>
                  </a:cubicBezTo>
                  <a:cubicBezTo>
                    <a:pt x="962660" y="1207770"/>
                    <a:pt x="873760" y="1254760"/>
                    <a:pt x="783590" y="1300480"/>
                  </a:cubicBezTo>
                  <a:cubicBezTo>
                    <a:pt x="695960" y="1346200"/>
                    <a:pt x="604520" y="1388110"/>
                    <a:pt x="528320" y="1441450"/>
                  </a:cubicBezTo>
                  <a:cubicBezTo>
                    <a:pt x="457200" y="1490980"/>
                    <a:pt x="393700" y="1574800"/>
                    <a:pt x="336550" y="1605280"/>
                  </a:cubicBezTo>
                  <a:cubicBezTo>
                    <a:pt x="298450" y="1624330"/>
                    <a:pt x="260350" y="1629410"/>
                    <a:pt x="231140" y="1631950"/>
                  </a:cubicBezTo>
                  <a:cubicBezTo>
                    <a:pt x="209550" y="1633220"/>
                    <a:pt x="195580" y="1631950"/>
                    <a:pt x="175260" y="1625600"/>
                  </a:cubicBezTo>
                  <a:cubicBezTo>
                    <a:pt x="147320" y="1616710"/>
                    <a:pt x="105410" y="1598930"/>
                    <a:pt x="78740" y="1576070"/>
                  </a:cubicBezTo>
                  <a:cubicBezTo>
                    <a:pt x="52070" y="1551940"/>
                    <a:pt x="29210" y="1518920"/>
                    <a:pt x="15240" y="1485900"/>
                  </a:cubicBezTo>
                  <a:cubicBezTo>
                    <a:pt x="2540" y="1452880"/>
                    <a:pt x="0" y="1407160"/>
                    <a:pt x="1270" y="1377950"/>
                  </a:cubicBezTo>
                  <a:cubicBezTo>
                    <a:pt x="2540" y="1356360"/>
                    <a:pt x="6350" y="1343660"/>
                    <a:pt x="13970" y="1323340"/>
                  </a:cubicBezTo>
                  <a:cubicBezTo>
                    <a:pt x="26670" y="1296670"/>
                    <a:pt x="76200" y="1233170"/>
                    <a:pt x="76200" y="123317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10177462" y="6517005"/>
            <a:ext cx="1812608" cy="1045845"/>
            <a:chOff x="0" y="0"/>
            <a:chExt cx="2416810" cy="1394460"/>
          </a:xfrm>
        </p:grpSpPr>
        <p:sp>
          <p:nvSpPr>
            <p:cNvPr id="18" name="Freeform 18"/>
            <p:cNvSpPr/>
            <p:nvPr/>
          </p:nvSpPr>
          <p:spPr>
            <a:xfrm>
              <a:off x="46990" y="49530"/>
              <a:ext cx="2334260" cy="1296670"/>
            </a:xfrm>
            <a:custGeom>
              <a:avLst/>
              <a:gdLst/>
              <a:ahLst/>
              <a:cxnLst/>
              <a:rect l="l" t="t" r="r" b="b"/>
              <a:pathLst>
                <a:path w="2334260" h="1296670">
                  <a:moveTo>
                    <a:pt x="332740" y="652780"/>
                  </a:moveTo>
                  <a:cubicBezTo>
                    <a:pt x="513080" y="734060"/>
                    <a:pt x="598170" y="763270"/>
                    <a:pt x="675640" y="773430"/>
                  </a:cubicBezTo>
                  <a:cubicBezTo>
                    <a:pt x="756920" y="783590"/>
                    <a:pt x="844550" y="784860"/>
                    <a:pt x="927100" y="769620"/>
                  </a:cubicBezTo>
                  <a:cubicBezTo>
                    <a:pt x="1012190" y="755650"/>
                    <a:pt x="1097280" y="720090"/>
                    <a:pt x="1176020" y="684530"/>
                  </a:cubicBezTo>
                  <a:cubicBezTo>
                    <a:pt x="1250950" y="651510"/>
                    <a:pt x="1309370" y="617220"/>
                    <a:pt x="1389380" y="565150"/>
                  </a:cubicBezTo>
                  <a:cubicBezTo>
                    <a:pt x="1503680" y="492760"/>
                    <a:pt x="1697990" y="360680"/>
                    <a:pt x="1788160" y="278130"/>
                  </a:cubicBezTo>
                  <a:cubicBezTo>
                    <a:pt x="1842770" y="228600"/>
                    <a:pt x="1863090" y="173990"/>
                    <a:pt x="1906270" y="144780"/>
                  </a:cubicBezTo>
                  <a:cubicBezTo>
                    <a:pt x="1941830" y="120650"/>
                    <a:pt x="1981200" y="107950"/>
                    <a:pt x="2020570" y="104140"/>
                  </a:cubicBezTo>
                  <a:cubicBezTo>
                    <a:pt x="2058670" y="100330"/>
                    <a:pt x="2104390" y="106680"/>
                    <a:pt x="2139950" y="120650"/>
                  </a:cubicBezTo>
                  <a:cubicBezTo>
                    <a:pt x="2176780" y="135890"/>
                    <a:pt x="2216150" y="167640"/>
                    <a:pt x="2239010" y="191770"/>
                  </a:cubicBezTo>
                  <a:cubicBezTo>
                    <a:pt x="2255520" y="208280"/>
                    <a:pt x="2263140" y="220980"/>
                    <a:pt x="2272030" y="242570"/>
                  </a:cubicBezTo>
                  <a:cubicBezTo>
                    <a:pt x="2286000" y="273050"/>
                    <a:pt x="2299970" y="321310"/>
                    <a:pt x="2299970" y="360680"/>
                  </a:cubicBezTo>
                  <a:cubicBezTo>
                    <a:pt x="2298700" y="400050"/>
                    <a:pt x="2282190" y="448310"/>
                    <a:pt x="2268220" y="477520"/>
                  </a:cubicBezTo>
                  <a:cubicBezTo>
                    <a:pt x="2258060" y="499110"/>
                    <a:pt x="2254250" y="513080"/>
                    <a:pt x="2232660" y="527050"/>
                  </a:cubicBezTo>
                  <a:cubicBezTo>
                    <a:pt x="2186940" y="558800"/>
                    <a:pt x="2051050" y="589280"/>
                    <a:pt x="1965960" y="596900"/>
                  </a:cubicBezTo>
                  <a:cubicBezTo>
                    <a:pt x="1888490" y="604520"/>
                    <a:pt x="1823720" y="596900"/>
                    <a:pt x="1742440" y="580390"/>
                  </a:cubicBezTo>
                  <a:cubicBezTo>
                    <a:pt x="1640840" y="558800"/>
                    <a:pt x="1475740" y="511810"/>
                    <a:pt x="1405890" y="463550"/>
                  </a:cubicBezTo>
                  <a:cubicBezTo>
                    <a:pt x="1363980" y="435610"/>
                    <a:pt x="1343660" y="406400"/>
                    <a:pt x="1325880" y="370840"/>
                  </a:cubicBezTo>
                  <a:cubicBezTo>
                    <a:pt x="1308100" y="335280"/>
                    <a:pt x="1300480" y="284480"/>
                    <a:pt x="1297940" y="251460"/>
                  </a:cubicBezTo>
                  <a:cubicBezTo>
                    <a:pt x="1296670" y="227330"/>
                    <a:pt x="1299210" y="213360"/>
                    <a:pt x="1306830" y="190500"/>
                  </a:cubicBezTo>
                  <a:cubicBezTo>
                    <a:pt x="1316990" y="158750"/>
                    <a:pt x="1338580" y="111760"/>
                    <a:pt x="1365250" y="82550"/>
                  </a:cubicBezTo>
                  <a:cubicBezTo>
                    <a:pt x="1391920" y="53340"/>
                    <a:pt x="1436370" y="27940"/>
                    <a:pt x="1466850" y="15240"/>
                  </a:cubicBezTo>
                  <a:cubicBezTo>
                    <a:pt x="1488440" y="5080"/>
                    <a:pt x="1503680" y="2540"/>
                    <a:pt x="1527810" y="1270"/>
                  </a:cubicBezTo>
                  <a:cubicBezTo>
                    <a:pt x="1560830" y="0"/>
                    <a:pt x="1616710" y="7620"/>
                    <a:pt x="1648460" y="17780"/>
                  </a:cubicBezTo>
                  <a:cubicBezTo>
                    <a:pt x="1671320" y="25400"/>
                    <a:pt x="1676400" y="40640"/>
                    <a:pt x="1703070" y="46990"/>
                  </a:cubicBezTo>
                  <a:cubicBezTo>
                    <a:pt x="1757680" y="59690"/>
                    <a:pt x="1888490" y="20320"/>
                    <a:pt x="1974850" y="36830"/>
                  </a:cubicBezTo>
                  <a:cubicBezTo>
                    <a:pt x="2058670" y="52070"/>
                    <a:pt x="2156460" y="82550"/>
                    <a:pt x="2213610" y="139700"/>
                  </a:cubicBezTo>
                  <a:cubicBezTo>
                    <a:pt x="2272030" y="199390"/>
                    <a:pt x="2302510" y="299720"/>
                    <a:pt x="2317750" y="386080"/>
                  </a:cubicBezTo>
                  <a:cubicBezTo>
                    <a:pt x="2334260" y="476250"/>
                    <a:pt x="2312670" y="581660"/>
                    <a:pt x="2305050" y="670560"/>
                  </a:cubicBezTo>
                  <a:cubicBezTo>
                    <a:pt x="2297430" y="751840"/>
                    <a:pt x="2292350" y="820420"/>
                    <a:pt x="2273300" y="902970"/>
                  </a:cubicBezTo>
                  <a:cubicBezTo>
                    <a:pt x="2250440" y="1000760"/>
                    <a:pt x="2211070" y="1164590"/>
                    <a:pt x="2169160" y="1221740"/>
                  </a:cubicBezTo>
                  <a:cubicBezTo>
                    <a:pt x="2147570" y="1249680"/>
                    <a:pt x="2125980" y="1257300"/>
                    <a:pt x="2100580" y="1268730"/>
                  </a:cubicBezTo>
                  <a:cubicBezTo>
                    <a:pt x="2075180" y="1281430"/>
                    <a:pt x="2047240" y="1289050"/>
                    <a:pt x="2020570" y="1292860"/>
                  </a:cubicBezTo>
                  <a:cubicBezTo>
                    <a:pt x="1992630" y="1296670"/>
                    <a:pt x="1963420" y="1295400"/>
                    <a:pt x="1936750" y="1289050"/>
                  </a:cubicBezTo>
                  <a:cubicBezTo>
                    <a:pt x="1908810" y="1283970"/>
                    <a:pt x="1882140" y="1273810"/>
                    <a:pt x="1858010" y="1259840"/>
                  </a:cubicBezTo>
                  <a:cubicBezTo>
                    <a:pt x="1833880" y="1245870"/>
                    <a:pt x="1811020" y="1226820"/>
                    <a:pt x="1793240" y="1206500"/>
                  </a:cubicBezTo>
                  <a:cubicBezTo>
                    <a:pt x="1775460" y="1184910"/>
                    <a:pt x="1758950" y="1160780"/>
                    <a:pt x="1748790" y="1135380"/>
                  </a:cubicBezTo>
                  <a:cubicBezTo>
                    <a:pt x="1738630" y="1109980"/>
                    <a:pt x="1731010" y="1080770"/>
                    <a:pt x="1729740" y="1052830"/>
                  </a:cubicBezTo>
                  <a:cubicBezTo>
                    <a:pt x="1727200" y="1026160"/>
                    <a:pt x="1731010" y="996950"/>
                    <a:pt x="1737360" y="970280"/>
                  </a:cubicBezTo>
                  <a:cubicBezTo>
                    <a:pt x="1744980" y="943610"/>
                    <a:pt x="1756410" y="915670"/>
                    <a:pt x="1771650" y="892810"/>
                  </a:cubicBezTo>
                  <a:cubicBezTo>
                    <a:pt x="1786890" y="869950"/>
                    <a:pt x="1807210" y="848360"/>
                    <a:pt x="1828800" y="831850"/>
                  </a:cubicBezTo>
                  <a:cubicBezTo>
                    <a:pt x="1850390" y="814070"/>
                    <a:pt x="1875790" y="800100"/>
                    <a:pt x="1902460" y="791210"/>
                  </a:cubicBezTo>
                  <a:cubicBezTo>
                    <a:pt x="1927860" y="782320"/>
                    <a:pt x="1957070" y="777240"/>
                    <a:pt x="1985010" y="775970"/>
                  </a:cubicBezTo>
                  <a:cubicBezTo>
                    <a:pt x="2012950" y="775970"/>
                    <a:pt x="2040890" y="779780"/>
                    <a:pt x="2067560" y="788670"/>
                  </a:cubicBezTo>
                  <a:cubicBezTo>
                    <a:pt x="2094230" y="797560"/>
                    <a:pt x="2119630" y="810260"/>
                    <a:pt x="2142490" y="826770"/>
                  </a:cubicBezTo>
                  <a:cubicBezTo>
                    <a:pt x="2164080" y="843280"/>
                    <a:pt x="2185670" y="864870"/>
                    <a:pt x="2200910" y="887730"/>
                  </a:cubicBezTo>
                  <a:cubicBezTo>
                    <a:pt x="2216150" y="909320"/>
                    <a:pt x="2228850" y="935990"/>
                    <a:pt x="2237740" y="962660"/>
                  </a:cubicBezTo>
                  <a:cubicBezTo>
                    <a:pt x="2245360" y="989330"/>
                    <a:pt x="2247900" y="1018540"/>
                    <a:pt x="2247900" y="1046480"/>
                  </a:cubicBezTo>
                  <a:cubicBezTo>
                    <a:pt x="2246630" y="1073150"/>
                    <a:pt x="2240280" y="1102360"/>
                    <a:pt x="2230120" y="1127760"/>
                  </a:cubicBezTo>
                  <a:cubicBezTo>
                    <a:pt x="2221230" y="1154430"/>
                    <a:pt x="2205990" y="1179830"/>
                    <a:pt x="2188210" y="1200150"/>
                  </a:cubicBezTo>
                  <a:cubicBezTo>
                    <a:pt x="2170430" y="1221740"/>
                    <a:pt x="2148840" y="1240790"/>
                    <a:pt x="2124710" y="1256030"/>
                  </a:cubicBezTo>
                  <a:cubicBezTo>
                    <a:pt x="2101850" y="1270000"/>
                    <a:pt x="2073910" y="1281430"/>
                    <a:pt x="2047240" y="1287780"/>
                  </a:cubicBezTo>
                  <a:cubicBezTo>
                    <a:pt x="2020570" y="1294130"/>
                    <a:pt x="1991360" y="1296670"/>
                    <a:pt x="1963420" y="1294130"/>
                  </a:cubicBezTo>
                  <a:cubicBezTo>
                    <a:pt x="1936750" y="1291590"/>
                    <a:pt x="1907540" y="1283970"/>
                    <a:pt x="1882140" y="1272540"/>
                  </a:cubicBezTo>
                  <a:cubicBezTo>
                    <a:pt x="1858010" y="1261110"/>
                    <a:pt x="1832610" y="1244600"/>
                    <a:pt x="1812290" y="1226820"/>
                  </a:cubicBezTo>
                  <a:cubicBezTo>
                    <a:pt x="1791970" y="1207770"/>
                    <a:pt x="1774190" y="1184910"/>
                    <a:pt x="1761490" y="1160780"/>
                  </a:cubicBezTo>
                  <a:cubicBezTo>
                    <a:pt x="1747520" y="1135380"/>
                    <a:pt x="1737360" y="1108710"/>
                    <a:pt x="1733550" y="1080770"/>
                  </a:cubicBezTo>
                  <a:cubicBezTo>
                    <a:pt x="1728470" y="1054100"/>
                    <a:pt x="1728470" y="1024890"/>
                    <a:pt x="1732280" y="996950"/>
                  </a:cubicBezTo>
                  <a:cubicBezTo>
                    <a:pt x="1736090" y="970280"/>
                    <a:pt x="1744980" y="942340"/>
                    <a:pt x="1757680" y="916940"/>
                  </a:cubicBezTo>
                  <a:cubicBezTo>
                    <a:pt x="1770380" y="892810"/>
                    <a:pt x="1804670" y="875030"/>
                    <a:pt x="1807210" y="849630"/>
                  </a:cubicBezTo>
                  <a:cubicBezTo>
                    <a:pt x="1809750" y="821690"/>
                    <a:pt x="1758950" y="792480"/>
                    <a:pt x="1764030" y="756920"/>
                  </a:cubicBezTo>
                  <a:cubicBezTo>
                    <a:pt x="1770380" y="699770"/>
                    <a:pt x="1948180" y="593090"/>
                    <a:pt x="1932940" y="548640"/>
                  </a:cubicBezTo>
                  <a:cubicBezTo>
                    <a:pt x="1916430" y="502920"/>
                    <a:pt x="1744980" y="505460"/>
                    <a:pt x="1654810" y="491490"/>
                  </a:cubicBezTo>
                  <a:cubicBezTo>
                    <a:pt x="1569720" y="477520"/>
                    <a:pt x="1461770" y="494030"/>
                    <a:pt x="1405890" y="463550"/>
                  </a:cubicBezTo>
                  <a:cubicBezTo>
                    <a:pt x="1366520" y="443230"/>
                    <a:pt x="1343660" y="406400"/>
                    <a:pt x="1325880" y="370840"/>
                  </a:cubicBezTo>
                  <a:cubicBezTo>
                    <a:pt x="1308100" y="335280"/>
                    <a:pt x="1300480" y="284480"/>
                    <a:pt x="1297940" y="251460"/>
                  </a:cubicBezTo>
                  <a:cubicBezTo>
                    <a:pt x="1296670" y="228600"/>
                    <a:pt x="1299210" y="213360"/>
                    <a:pt x="1306830" y="190500"/>
                  </a:cubicBezTo>
                  <a:cubicBezTo>
                    <a:pt x="1316990" y="158750"/>
                    <a:pt x="1338580" y="111760"/>
                    <a:pt x="1365250" y="82550"/>
                  </a:cubicBezTo>
                  <a:cubicBezTo>
                    <a:pt x="1391920" y="53340"/>
                    <a:pt x="1436370" y="27940"/>
                    <a:pt x="1466850" y="15240"/>
                  </a:cubicBezTo>
                  <a:cubicBezTo>
                    <a:pt x="1488440" y="5080"/>
                    <a:pt x="1503680" y="2540"/>
                    <a:pt x="1527810" y="1270"/>
                  </a:cubicBezTo>
                  <a:cubicBezTo>
                    <a:pt x="1560830" y="0"/>
                    <a:pt x="1607820" y="6350"/>
                    <a:pt x="1648460" y="17780"/>
                  </a:cubicBezTo>
                  <a:cubicBezTo>
                    <a:pt x="1694180" y="30480"/>
                    <a:pt x="1731010" y="59690"/>
                    <a:pt x="1786890" y="73660"/>
                  </a:cubicBezTo>
                  <a:cubicBezTo>
                    <a:pt x="1866900" y="93980"/>
                    <a:pt x="2086610" y="85090"/>
                    <a:pt x="2089150" y="105410"/>
                  </a:cubicBezTo>
                  <a:cubicBezTo>
                    <a:pt x="2091690" y="124460"/>
                    <a:pt x="1864360" y="193040"/>
                    <a:pt x="1859280" y="185420"/>
                  </a:cubicBezTo>
                  <a:cubicBezTo>
                    <a:pt x="1856740" y="180340"/>
                    <a:pt x="1885950" y="157480"/>
                    <a:pt x="1906270" y="144780"/>
                  </a:cubicBezTo>
                  <a:cubicBezTo>
                    <a:pt x="1934210" y="128270"/>
                    <a:pt x="1981200" y="107950"/>
                    <a:pt x="2020570" y="104140"/>
                  </a:cubicBezTo>
                  <a:cubicBezTo>
                    <a:pt x="2058670" y="100330"/>
                    <a:pt x="2104390" y="106680"/>
                    <a:pt x="2139950" y="120650"/>
                  </a:cubicBezTo>
                  <a:cubicBezTo>
                    <a:pt x="2176780" y="135890"/>
                    <a:pt x="2213610" y="161290"/>
                    <a:pt x="2239010" y="191770"/>
                  </a:cubicBezTo>
                  <a:cubicBezTo>
                    <a:pt x="2264410" y="220980"/>
                    <a:pt x="2284730" y="261620"/>
                    <a:pt x="2293620" y="299720"/>
                  </a:cubicBezTo>
                  <a:cubicBezTo>
                    <a:pt x="2302510" y="337820"/>
                    <a:pt x="2301240" y="383540"/>
                    <a:pt x="2291080" y="421640"/>
                  </a:cubicBezTo>
                  <a:cubicBezTo>
                    <a:pt x="2280920" y="458470"/>
                    <a:pt x="2252980" y="509270"/>
                    <a:pt x="2232660" y="527050"/>
                  </a:cubicBezTo>
                  <a:cubicBezTo>
                    <a:pt x="2222500" y="537210"/>
                    <a:pt x="2214880" y="533400"/>
                    <a:pt x="2200910" y="543560"/>
                  </a:cubicBezTo>
                  <a:cubicBezTo>
                    <a:pt x="2166620" y="568960"/>
                    <a:pt x="2110740" y="647700"/>
                    <a:pt x="2040890" y="706120"/>
                  </a:cubicBezTo>
                  <a:cubicBezTo>
                    <a:pt x="1934210" y="797560"/>
                    <a:pt x="1739900" y="929640"/>
                    <a:pt x="1605280" y="1012190"/>
                  </a:cubicBezTo>
                  <a:cubicBezTo>
                    <a:pt x="1496060" y="1079500"/>
                    <a:pt x="1398270" y="1135380"/>
                    <a:pt x="1297940" y="1176020"/>
                  </a:cubicBezTo>
                  <a:cubicBezTo>
                    <a:pt x="1210310" y="1211580"/>
                    <a:pt x="1141730" y="1238250"/>
                    <a:pt x="1038860" y="1249680"/>
                  </a:cubicBezTo>
                  <a:cubicBezTo>
                    <a:pt x="897890" y="1267460"/>
                    <a:pt x="683260" y="1266190"/>
                    <a:pt x="527050" y="1230630"/>
                  </a:cubicBezTo>
                  <a:cubicBezTo>
                    <a:pt x="382270" y="1198880"/>
                    <a:pt x="195580" y="1097280"/>
                    <a:pt x="128270" y="1061720"/>
                  </a:cubicBezTo>
                  <a:cubicBezTo>
                    <a:pt x="105410" y="1049020"/>
                    <a:pt x="97790" y="1046480"/>
                    <a:pt x="82550" y="1031240"/>
                  </a:cubicBezTo>
                  <a:cubicBezTo>
                    <a:pt x="60960" y="1010920"/>
                    <a:pt x="31750" y="975360"/>
                    <a:pt x="19050" y="942340"/>
                  </a:cubicBezTo>
                  <a:cubicBezTo>
                    <a:pt x="5080" y="909320"/>
                    <a:pt x="0" y="869950"/>
                    <a:pt x="3810" y="834390"/>
                  </a:cubicBezTo>
                  <a:cubicBezTo>
                    <a:pt x="7620" y="798830"/>
                    <a:pt x="25400" y="756920"/>
                    <a:pt x="40640" y="731520"/>
                  </a:cubicBezTo>
                  <a:cubicBezTo>
                    <a:pt x="50800" y="712470"/>
                    <a:pt x="59690" y="702310"/>
                    <a:pt x="76200" y="689610"/>
                  </a:cubicBezTo>
                  <a:cubicBezTo>
                    <a:pt x="99060" y="670560"/>
                    <a:pt x="143510" y="646430"/>
                    <a:pt x="171450" y="636270"/>
                  </a:cubicBezTo>
                  <a:cubicBezTo>
                    <a:pt x="191770" y="629920"/>
                    <a:pt x="205740" y="627380"/>
                    <a:pt x="226060" y="628650"/>
                  </a:cubicBezTo>
                  <a:cubicBezTo>
                    <a:pt x="256540" y="629920"/>
                    <a:pt x="332740" y="652780"/>
                    <a:pt x="332740" y="65278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178361" cy="10287000"/>
            <a:chOff x="0" y="0"/>
            <a:chExt cx="282378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412605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82521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6230600" cy="8153574"/>
            <a:chOff x="0" y="0"/>
            <a:chExt cx="4274726" cy="21474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47443"/>
            </a:xfrm>
            <a:custGeom>
              <a:avLst/>
              <a:gdLst/>
              <a:ahLst/>
              <a:cxnLst/>
              <a:rect l="l" t="t" r="r" b="b"/>
              <a:pathLst>
                <a:path w="4274726" h="2147443">
                  <a:moveTo>
                    <a:pt x="0" y="0"/>
                  </a:moveTo>
                  <a:lnTo>
                    <a:pt x="4274726" y="0"/>
                  </a:lnTo>
                  <a:lnTo>
                    <a:pt x="4274726" y="2147443"/>
                  </a:lnTo>
                  <a:lnTo>
                    <a:pt x="0" y="2147443"/>
                  </a:lnTo>
                  <a:close/>
                </a:path>
              </a:pathLst>
            </a:custGeom>
            <a:solidFill>
              <a:srgbClr val="363740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185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4137112"/>
            <a:ext cx="16230600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What is a CNN??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178361" cy="10287000"/>
            <a:chOff x="0" y="0"/>
            <a:chExt cx="282378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412605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82521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20842" y="1028700"/>
            <a:ext cx="16338458" cy="8229600"/>
            <a:chOff x="0" y="0"/>
            <a:chExt cx="4303133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03133" cy="2167467"/>
            </a:xfrm>
            <a:custGeom>
              <a:avLst/>
              <a:gdLst/>
              <a:ahLst/>
              <a:cxnLst/>
              <a:rect l="l" t="t" r="r" b="b"/>
              <a:pathLst>
                <a:path w="4303133" h="2167467">
                  <a:moveTo>
                    <a:pt x="0" y="0"/>
                  </a:moveTo>
                  <a:lnTo>
                    <a:pt x="4303133" y="0"/>
                  </a:lnTo>
                  <a:lnTo>
                    <a:pt x="430313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8FB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303133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428875"/>
            <a:ext cx="16230600" cy="53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1C212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CNN (Convolutional Neural Network) is a type of deep learning model specifically designed for analyzing visual data, like images. It identifies patterns and features in an image to make predictions.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9C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178361" cy="10287000"/>
            <a:chOff x="0" y="0"/>
            <a:chExt cx="282378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412605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882521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0" y="75813"/>
            <a:ext cx="18288000" cy="10155457"/>
            <a:chOff x="0" y="0"/>
            <a:chExt cx="4816593" cy="26746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2674688"/>
            </a:xfrm>
            <a:custGeom>
              <a:avLst/>
              <a:gdLst/>
              <a:ahLst/>
              <a:cxnLst/>
              <a:rect l="l" t="t" r="r" b="b"/>
              <a:pathLst>
                <a:path w="4816592" h="2674688">
                  <a:moveTo>
                    <a:pt x="0" y="0"/>
                  </a:moveTo>
                  <a:lnTo>
                    <a:pt x="4816592" y="0"/>
                  </a:lnTo>
                  <a:lnTo>
                    <a:pt x="4816592" y="2674688"/>
                  </a:lnTo>
                  <a:lnTo>
                    <a:pt x="0" y="2674688"/>
                  </a:lnTo>
                  <a:close/>
                </a:path>
              </a:pathLst>
            </a:custGeom>
            <a:solidFill>
              <a:srgbClr val="4E5282">
                <a:alpha val="8000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2712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2682" y="3871938"/>
            <a:ext cx="3254443" cy="3183230"/>
          </a:xfrm>
          <a:custGeom>
            <a:avLst/>
            <a:gdLst/>
            <a:ahLst/>
            <a:cxnLst/>
            <a:rect l="l" t="t" r="r" b="b"/>
            <a:pathLst>
              <a:path w="3254443" h="3183230">
                <a:moveTo>
                  <a:pt x="0" y="0"/>
                </a:moveTo>
                <a:lnTo>
                  <a:pt x="3254443" y="0"/>
                </a:lnTo>
                <a:lnTo>
                  <a:pt x="3254443" y="3183230"/>
                </a:lnTo>
                <a:lnTo>
                  <a:pt x="0" y="3183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440410" y="2930206"/>
            <a:ext cx="688417" cy="640107"/>
          </a:xfrm>
          <a:custGeom>
            <a:avLst/>
            <a:gdLst/>
            <a:ahLst/>
            <a:cxnLst/>
            <a:rect l="l" t="t" r="r" b="b"/>
            <a:pathLst>
              <a:path w="688417" h="640107">
                <a:moveTo>
                  <a:pt x="0" y="0"/>
                </a:moveTo>
                <a:lnTo>
                  <a:pt x="688417" y="0"/>
                </a:lnTo>
                <a:lnTo>
                  <a:pt x="688417" y="640107"/>
                </a:lnTo>
                <a:lnTo>
                  <a:pt x="0" y="640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549379" y="2930206"/>
            <a:ext cx="688417" cy="640107"/>
          </a:xfrm>
          <a:custGeom>
            <a:avLst/>
            <a:gdLst/>
            <a:ahLst/>
            <a:cxnLst/>
            <a:rect l="l" t="t" r="r" b="b"/>
            <a:pathLst>
              <a:path w="688417" h="640107">
                <a:moveTo>
                  <a:pt x="0" y="0"/>
                </a:moveTo>
                <a:lnTo>
                  <a:pt x="688417" y="0"/>
                </a:lnTo>
                <a:lnTo>
                  <a:pt x="688417" y="640107"/>
                </a:lnTo>
                <a:lnTo>
                  <a:pt x="0" y="640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925416" y="3738722"/>
            <a:ext cx="726723" cy="869684"/>
          </a:xfrm>
          <a:custGeom>
            <a:avLst/>
            <a:gdLst/>
            <a:ahLst/>
            <a:cxnLst/>
            <a:rect l="l" t="t" r="r" b="b"/>
            <a:pathLst>
              <a:path w="726723" h="869684">
                <a:moveTo>
                  <a:pt x="0" y="0"/>
                </a:moveTo>
                <a:lnTo>
                  <a:pt x="726723" y="0"/>
                </a:lnTo>
                <a:lnTo>
                  <a:pt x="726723" y="869684"/>
                </a:lnTo>
                <a:lnTo>
                  <a:pt x="0" y="869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844287" y="1593463"/>
            <a:ext cx="1284540" cy="1120556"/>
          </a:xfrm>
          <a:custGeom>
            <a:avLst/>
            <a:gdLst/>
            <a:ahLst/>
            <a:cxnLst/>
            <a:rect l="l" t="t" r="r" b="b"/>
            <a:pathLst>
              <a:path w="1284540" h="1120556">
                <a:moveTo>
                  <a:pt x="0" y="0"/>
                </a:moveTo>
                <a:lnTo>
                  <a:pt x="1284540" y="0"/>
                </a:lnTo>
                <a:lnTo>
                  <a:pt x="1284540" y="1120556"/>
                </a:lnTo>
                <a:lnTo>
                  <a:pt x="0" y="11205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549379" y="1593463"/>
            <a:ext cx="1080395" cy="1164582"/>
          </a:xfrm>
          <a:custGeom>
            <a:avLst/>
            <a:gdLst/>
            <a:ahLst/>
            <a:cxnLst/>
            <a:rect l="l" t="t" r="r" b="b"/>
            <a:pathLst>
              <a:path w="1080395" h="1164582">
                <a:moveTo>
                  <a:pt x="0" y="0"/>
                </a:moveTo>
                <a:lnTo>
                  <a:pt x="1080395" y="0"/>
                </a:lnTo>
                <a:lnTo>
                  <a:pt x="1080395" y="1164582"/>
                </a:lnTo>
                <a:lnTo>
                  <a:pt x="0" y="11645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518440" y="6007315"/>
            <a:ext cx="1220774" cy="1180617"/>
          </a:xfrm>
          <a:custGeom>
            <a:avLst/>
            <a:gdLst/>
            <a:ahLst/>
            <a:cxnLst/>
            <a:rect l="l" t="t" r="r" b="b"/>
            <a:pathLst>
              <a:path w="1220774" h="1180617">
                <a:moveTo>
                  <a:pt x="0" y="0"/>
                </a:moveTo>
                <a:lnTo>
                  <a:pt x="1220773" y="0"/>
                </a:lnTo>
                <a:lnTo>
                  <a:pt x="1220773" y="1180617"/>
                </a:lnTo>
                <a:lnTo>
                  <a:pt x="0" y="11806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592066" y="7658420"/>
            <a:ext cx="1301522" cy="1368697"/>
          </a:xfrm>
          <a:custGeom>
            <a:avLst/>
            <a:gdLst/>
            <a:ahLst/>
            <a:cxnLst/>
            <a:rect l="l" t="t" r="r" b="b"/>
            <a:pathLst>
              <a:path w="1301522" h="1368697">
                <a:moveTo>
                  <a:pt x="0" y="0"/>
                </a:moveTo>
                <a:lnTo>
                  <a:pt x="1301521" y="0"/>
                </a:lnTo>
                <a:lnTo>
                  <a:pt x="1301521" y="1368697"/>
                </a:lnTo>
                <a:lnTo>
                  <a:pt x="0" y="13686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0" y="-133737"/>
            <a:ext cx="18288000" cy="172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How do we recognize images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69333" y="2854006"/>
            <a:ext cx="4019848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Eyes : YES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29774" y="1775916"/>
            <a:ext cx="3961408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Ears : YES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29774" y="3847044"/>
            <a:ext cx="4121448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Nose : YES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29774" y="6219798"/>
            <a:ext cx="4192588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Hand : YES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69333" y="7964942"/>
            <a:ext cx="3795812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Leg : YES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239169" y="2890861"/>
            <a:ext cx="3912691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Face: YES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89907" y="7280594"/>
            <a:ext cx="4011216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Body: YES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201122" y="5085728"/>
            <a:ext cx="2744391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Koala : YES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797492" y="3020378"/>
            <a:ext cx="1203008" cy="646748"/>
            <a:chOff x="0" y="0"/>
            <a:chExt cx="1604010" cy="862330"/>
          </a:xfrm>
        </p:grpSpPr>
        <p:sp>
          <p:nvSpPr>
            <p:cNvPr id="27" name="Freeform 27"/>
            <p:cNvSpPr/>
            <p:nvPr/>
          </p:nvSpPr>
          <p:spPr>
            <a:xfrm>
              <a:off x="40640" y="45720"/>
              <a:ext cx="1521460" cy="767080"/>
            </a:xfrm>
            <a:custGeom>
              <a:avLst/>
              <a:gdLst/>
              <a:ahLst/>
              <a:cxnLst/>
              <a:rect l="l" t="t" r="r" b="b"/>
              <a:pathLst>
                <a:path w="1521460" h="767080">
                  <a:moveTo>
                    <a:pt x="68580" y="478790"/>
                  </a:moveTo>
                  <a:cubicBezTo>
                    <a:pt x="226060" y="394970"/>
                    <a:pt x="261620" y="384810"/>
                    <a:pt x="312420" y="372110"/>
                  </a:cubicBezTo>
                  <a:cubicBezTo>
                    <a:pt x="384810" y="354330"/>
                    <a:pt x="508000" y="345440"/>
                    <a:pt x="582930" y="323850"/>
                  </a:cubicBezTo>
                  <a:cubicBezTo>
                    <a:pt x="636270" y="309880"/>
                    <a:pt x="659130" y="290830"/>
                    <a:pt x="717550" y="271780"/>
                  </a:cubicBezTo>
                  <a:cubicBezTo>
                    <a:pt x="820420" y="240030"/>
                    <a:pt x="1054100" y="201930"/>
                    <a:pt x="1153160" y="170180"/>
                  </a:cubicBezTo>
                  <a:cubicBezTo>
                    <a:pt x="1206500" y="152400"/>
                    <a:pt x="1254760" y="106680"/>
                    <a:pt x="1272540" y="120650"/>
                  </a:cubicBezTo>
                  <a:cubicBezTo>
                    <a:pt x="1292860" y="135890"/>
                    <a:pt x="1278890" y="241300"/>
                    <a:pt x="1252220" y="275590"/>
                  </a:cubicBezTo>
                  <a:cubicBezTo>
                    <a:pt x="1228090" y="307340"/>
                    <a:pt x="1172210" y="328930"/>
                    <a:pt x="1131570" y="330200"/>
                  </a:cubicBezTo>
                  <a:cubicBezTo>
                    <a:pt x="1089660" y="331470"/>
                    <a:pt x="1037590" y="300990"/>
                    <a:pt x="1004570" y="280670"/>
                  </a:cubicBezTo>
                  <a:cubicBezTo>
                    <a:pt x="979170" y="264160"/>
                    <a:pt x="958850" y="248920"/>
                    <a:pt x="944880" y="226060"/>
                  </a:cubicBezTo>
                  <a:cubicBezTo>
                    <a:pt x="929640" y="199390"/>
                    <a:pt x="918210" y="157480"/>
                    <a:pt x="919480" y="129540"/>
                  </a:cubicBezTo>
                  <a:cubicBezTo>
                    <a:pt x="919480" y="105410"/>
                    <a:pt x="929640" y="83820"/>
                    <a:pt x="941070" y="64770"/>
                  </a:cubicBezTo>
                  <a:cubicBezTo>
                    <a:pt x="953770" y="46990"/>
                    <a:pt x="970280" y="29210"/>
                    <a:pt x="991870" y="19050"/>
                  </a:cubicBezTo>
                  <a:cubicBezTo>
                    <a:pt x="1017270" y="6350"/>
                    <a:pt x="1051560" y="0"/>
                    <a:pt x="1090930" y="5080"/>
                  </a:cubicBezTo>
                  <a:cubicBezTo>
                    <a:pt x="1149350" y="12700"/>
                    <a:pt x="1242060" y="59690"/>
                    <a:pt x="1304290" y="96520"/>
                  </a:cubicBezTo>
                  <a:cubicBezTo>
                    <a:pt x="1357630" y="128270"/>
                    <a:pt x="1410970" y="162560"/>
                    <a:pt x="1445260" y="207010"/>
                  </a:cubicBezTo>
                  <a:cubicBezTo>
                    <a:pt x="1477010" y="247650"/>
                    <a:pt x="1496060" y="300990"/>
                    <a:pt x="1506220" y="349250"/>
                  </a:cubicBezTo>
                  <a:cubicBezTo>
                    <a:pt x="1516380" y="392430"/>
                    <a:pt x="1511300" y="433070"/>
                    <a:pt x="1511300" y="480060"/>
                  </a:cubicBezTo>
                  <a:cubicBezTo>
                    <a:pt x="1511300" y="537210"/>
                    <a:pt x="1521460" y="619760"/>
                    <a:pt x="1504950" y="666750"/>
                  </a:cubicBezTo>
                  <a:cubicBezTo>
                    <a:pt x="1492250" y="698500"/>
                    <a:pt x="1471930" y="723900"/>
                    <a:pt x="1447800" y="740410"/>
                  </a:cubicBezTo>
                  <a:cubicBezTo>
                    <a:pt x="1423670" y="756920"/>
                    <a:pt x="1388110" y="767080"/>
                    <a:pt x="1358900" y="765810"/>
                  </a:cubicBezTo>
                  <a:cubicBezTo>
                    <a:pt x="1329690" y="764540"/>
                    <a:pt x="1294130" y="750570"/>
                    <a:pt x="1272540" y="731520"/>
                  </a:cubicBezTo>
                  <a:cubicBezTo>
                    <a:pt x="1249680" y="712470"/>
                    <a:pt x="1231900" y="675640"/>
                    <a:pt x="1224280" y="651510"/>
                  </a:cubicBezTo>
                  <a:cubicBezTo>
                    <a:pt x="1219200" y="635000"/>
                    <a:pt x="1217930" y="622300"/>
                    <a:pt x="1221740" y="604520"/>
                  </a:cubicBezTo>
                  <a:cubicBezTo>
                    <a:pt x="1226820" y="580390"/>
                    <a:pt x="1240790" y="541020"/>
                    <a:pt x="1261110" y="519430"/>
                  </a:cubicBezTo>
                  <a:cubicBezTo>
                    <a:pt x="1281430" y="499110"/>
                    <a:pt x="1313180" y="481330"/>
                    <a:pt x="1342390" y="476250"/>
                  </a:cubicBezTo>
                  <a:cubicBezTo>
                    <a:pt x="1371600" y="471170"/>
                    <a:pt x="1410970" y="481330"/>
                    <a:pt x="1435100" y="491490"/>
                  </a:cubicBezTo>
                  <a:cubicBezTo>
                    <a:pt x="1450340" y="497840"/>
                    <a:pt x="1460500" y="505460"/>
                    <a:pt x="1471930" y="519430"/>
                  </a:cubicBezTo>
                  <a:cubicBezTo>
                    <a:pt x="1487170" y="539750"/>
                    <a:pt x="1507490" y="575310"/>
                    <a:pt x="1511300" y="604520"/>
                  </a:cubicBezTo>
                  <a:cubicBezTo>
                    <a:pt x="1513840" y="633730"/>
                    <a:pt x="1506220" y="670560"/>
                    <a:pt x="1490980" y="694690"/>
                  </a:cubicBezTo>
                  <a:cubicBezTo>
                    <a:pt x="1475740" y="720090"/>
                    <a:pt x="1447800" y="744220"/>
                    <a:pt x="1419860" y="755650"/>
                  </a:cubicBezTo>
                  <a:cubicBezTo>
                    <a:pt x="1393190" y="765810"/>
                    <a:pt x="1352550" y="764540"/>
                    <a:pt x="1327150" y="760730"/>
                  </a:cubicBezTo>
                  <a:cubicBezTo>
                    <a:pt x="1310640" y="756920"/>
                    <a:pt x="1299210" y="751840"/>
                    <a:pt x="1285240" y="740410"/>
                  </a:cubicBezTo>
                  <a:cubicBezTo>
                    <a:pt x="1264920" y="725170"/>
                    <a:pt x="1242060" y="702310"/>
                    <a:pt x="1228090" y="666750"/>
                  </a:cubicBezTo>
                  <a:cubicBezTo>
                    <a:pt x="1203960" y="604520"/>
                    <a:pt x="1224280" y="449580"/>
                    <a:pt x="1200150" y="377190"/>
                  </a:cubicBezTo>
                  <a:cubicBezTo>
                    <a:pt x="1184910" y="327660"/>
                    <a:pt x="1167130" y="280670"/>
                    <a:pt x="1134110" y="262890"/>
                  </a:cubicBezTo>
                  <a:cubicBezTo>
                    <a:pt x="1099820" y="245110"/>
                    <a:pt x="1032510" y="284480"/>
                    <a:pt x="996950" y="269240"/>
                  </a:cubicBezTo>
                  <a:cubicBezTo>
                    <a:pt x="966470" y="257810"/>
                    <a:pt x="941070" y="222250"/>
                    <a:pt x="928370" y="195580"/>
                  </a:cubicBezTo>
                  <a:cubicBezTo>
                    <a:pt x="918210" y="175260"/>
                    <a:pt x="915670" y="152400"/>
                    <a:pt x="919480" y="129540"/>
                  </a:cubicBezTo>
                  <a:cubicBezTo>
                    <a:pt x="923290" y="100330"/>
                    <a:pt x="943610" y="59690"/>
                    <a:pt x="963930" y="39370"/>
                  </a:cubicBezTo>
                  <a:cubicBezTo>
                    <a:pt x="980440" y="21590"/>
                    <a:pt x="1002030" y="12700"/>
                    <a:pt x="1022350" y="6350"/>
                  </a:cubicBezTo>
                  <a:cubicBezTo>
                    <a:pt x="1043940" y="1270"/>
                    <a:pt x="1060450" y="1270"/>
                    <a:pt x="1090930" y="5080"/>
                  </a:cubicBezTo>
                  <a:cubicBezTo>
                    <a:pt x="1156970" y="12700"/>
                    <a:pt x="1332230" y="39370"/>
                    <a:pt x="1402080" y="81280"/>
                  </a:cubicBezTo>
                  <a:cubicBezTo>
                    <a:pt x="1447800" y="109220"/>
                    <a:pt x="1492250" y="147320"/>
                    <a:pt x="1493520" y="189230"/>
                  </a:cubicBezTo>
                  <a:cubicBezTo>
                    <a:pt x="1494790" y="243840"/>
                    <a:pt x="1400810" y="344170"/>
                    <a:pt x="1342390" y="387350"/>
                  </a:cubicBezTo>
                  <a:cubicBezTo>
                    <a:pt x="1292860" y="422910"/>
                    <a:pt x="1247140" y="426720"/>
                    <a:pt x="1179830" y="444500"/>
                  </a:cubicBezTo>
                  <a:cubicBezTo>
                    <a:pt x="1074420" y="473710"/>
                    <a:pt x="871220" y="497840"/>
                    <a:pt x="768350" y="528320"/>
                  </a:cubicBezTo>
                  <a:cubicBezTo>
                    <a:pt x="704850" y="546100"/>
                    <a:pt x="678180" y="568960"/>
                    <a:pt x="618490" y="585470"/>
                  </a:cubicBezTo>
                  <a:cubicBezTo>
                    <a:pt x="534670" y="608330"/>
                    <a:pt x="387350" y="610870"/>
                    <a:pt x="312420" y="638810"/>
                  </a:cubicBezTo>
                  <a:cubicBezTo>
                    <a:pt x="262890" y="656590"/>
                    <a:pt x="231140" y="690880"/>
                    <a:pt x="198120" y="704850"/>
                  </a:cubicBezTo>
                  <a:cubicBezTo>
                    <a:pt x="175260" y="713740"/>
                    <a:pt x="157480" y="721360"/>
                    <a:pt x="138430" y="721360"/>
                  </a:cubicBezTo>
                  <a:cubicBezTo>
                    <a:pt x="118110" y="722630"/>
                    <a:pt x="96520" y="720090"/>
                    <a:pt x="77470" y="708660"/>
                  </a:cubicBezTo>
                  <a:cubicBezTo>
                    <a:pt x="53340" y="695960"/>
                    <a:pt x="24130" y="668020"/>
                    <a:pt x="12700" y="641350"/>
                  </a:cubicBezTo>
                  <a:cubicBezTo>
                    <a:pt x="2540" y="615950"/>
                    <a:pt x="0" y="576580"/>
                    <a:pt x="10160" y="549910"/>
                  </a:cubicBezTo>
                  <a:cubicBezTo>
                    <a:pt x="19050" y="521970"/>
                    <a:pt x="68580" y="478790"/>
                    <a:pt x="68580" y="47879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8" name="Group 28"/>
          <p:cNvGrpSpPr/>
          <p:nvPr/>
        </p:nvGrpSpPr>
        <p:grpSpPr>
          <a:xfrm>
            <a:off x="3612833" y="3963353"/>
            <a:ext cx="1107758" cy="777240"/>
            <a:chOff x="0" y="0"/>
            <a:chExt cx="1477010" cy="1036320"/>
          </a:xfrm>
        </p:grpSpPr>
        <p:sp>
          <p:nvSpPr>
            <p:cNvPr id="29" name="Freeform 29"/>
            <p:cNvSpPr/>
            <p:nvPr/>
          </p:nvSpPr>
          <p:spPr>
            <a:xfrm>
              <a:off x="43180" y="45720"/>
              <a:ext cx="1394460" cy="942340"/>
            </a:xfrm>
            <a:custGeom>
              <a:avLst/>
              <a:gdLst/>
              <a:ahLst/>
              <a:cxnLst/>
              <a:rect l="l" t="t" r="r" b="b"/>
              <a:pathLst>
                <a:path w="1394460" h="942340">
                  <a:moveTo>
                    <a:pt x="81280" y="561340"/>
                  </a:moveTo>
                  <a:cubicBezTo>
                    <a:pt x="394970" y="424180"/>
                    <a:pt x="416560" y="397510"/>
                    <a:pt x="478790" y="370840"/>
                  </a:cubicBezTo>
                  <a:cubicBezTo>
                    <a:pt x="593090" y="323850"/>
                    <a:pt x="933450" y="194310"/>
                    <a:pt x="985520" y="237490"/>
                  </a:cubicBezTo>
                  <a:cubicBezTo>
                    <a:pt x="1010920" y="260350"/>
                    <a:pt x="1000760" y="355600"/>
                    <a:pt x="972820" y="373380"/>
                  </a:cubicBezTo>
                  <a:cubicBezTo>
                    <a:pt x="932180" y="398780"/>
                    <a:pt x="764540" y="313690"/>
                    <a:pt x="703580" y="279400"/>
                  </a:cubicBezTo>
                  <a:cubicBezTo>
                    <a:pt x="668020" y="259080"/>
                    <a:pt x="641350" y="240030"/>
                    <a:pt x="626110" y="215900"/>
                  </a:cubicBezTo>
                  <a:cubicBezTo>
                    <a:pt x="612140" y="196850"/>
                    <a:pt x="605790" y="175260"/>
                    <a:pt x="605790" y="151130"/>
                  </a:cubicBezTo>
                  <a:cubicBezTo>
                    <a:pt x="607060" y="123190"/>
                    <a:pt x="618490" y="80010"/>
                    <a:pt x="637540" y="55880"/>
                  </a:cubicBezTo>
                  <a:cubicBezTo>
                    <a:pt x="657860" y="31750"/>
                    <a:pt x="695960" y="11430"/>
                    <a:pt x="725170" y="5080"/>
                  </a:cubicBezTo>
                  <a:cubicBezTo>
                    <a:pt x="748030" y="0"/>
                    <a:pt x="765810" y="5080"/>
                    <a:pt x="792480" y="10160"/>
                  </a:cubicBezTo>
                  <a:cubicBezTo>
                    <a:pt x="831850" y="19050"/>
                    <a:pt x="889000" y="38100"/>
                    <a:pt x="939800" y="62230"/>
                  </a:cubicBezTo>
                  <a:cubicBezTo>
                    <a:pt x="999490" y="92710"/>
                    <a:pt x="1069340" y="149860"/>
                    <a:pt x="1127760" y="182880"/>
                  </a:cubicBezTo>
                  <a:cubicBezTo>
                    <a:pt x="1176020" y="210820"/>
                    <a:pt x="1224280" y="215900"/>
                    <a:pt x="1264920" y="250190"/>
                  </a:cubicBezTo>
                  <a:cubicBezTo>
                    <a:pt x="1310640" y="289560"/>
                    <a:pt x="1369060" y="358140"/>
                    <a:pt x="1381760" y="416560"/>
                  </a:cubicBezTo>
                  <a:cubicBezTo>
                    <a:pt x="1394460" y="469900"/>
                    <a:pt x="1376680" y="532130"/>
                    <a:pt x="1352550" y="586740"/>
                  </a:cubicBezTo>
                  <a:cubicBezTo>
                    <a:pt x="1327150" y="647700"/>
                    <a:pt x="1253490" y="709930"/>
                    <a:pt x="1223010" y="760730"/>
                  </a:cubicBezTo>
                  <a:cubicBezTo>
                    <a:pt x="1202690" y="797560"/>
                    <a:pt x="1198880" y="831850"/>
                    <a:pt x="1179830" y="859790"/>
                  </a:cubicBezTo>
                  <a:cubicBezTo>
                    <a:pt x="1162050" y="886460"/>
                    <a:pt x="1136650" y="911860"/>
                    <a:pt x="1115060" y="924560"/>
                  </a:cubicBezTo>
                  <a:cubicBezTo>
                    <a:pt x="1099820" y="934720"/>
                    <a:pt x="1088390" y="937260"/>
                    <a:pt x="1070610" y="938530"/>
                  </a:cubicBezTo>
                  <a:cubicBezTo>
                    <a:pt x="1046480" y="939800"/>
                    <a:pt x="1005840" y="935990"/>
                    <a:pt x="980440" y="922020"/>
                  </a:cubicBezTo>
                  <a:cubicBezTo>
                    <a:pt x="955040" y="908050"/>
                    <a:pt x="930910" y="875030"/>
                    <a:pt x="919480" y="853440"/>
                  </a:cubicBezTo>
                  <a:cubicBezTo>
                    <a:pt x="910590" y="838200"/>
                    <a:pt x="908050" y="825500"/>
                    <a:pt x="908050" y="808990"/>
                  </a:cubicBezTo>
                  <a:cubicBezTo>
                    <a:pt x="908050" y="783590"/>
                    <a:pt x="914400" y="744220"/>
                    <a:pt x="929640" y="720090"/>
                  </a:cubicBezTo>
                  <a:cubicBezTo>
                    <a:pt x="946150" y="694690"/>
                    <a:pt x="979170" y="673100"/>
                    <a:pt x="1002030" y="661670"/>
                  </a:cubicBezTo>
                  <a:cubicBezTo>
                    <a:pt x="1017270" y="655320"/>
                    <a:pt x="1029970" y="652780"/>
                    <a:pt x="1046480" y="652780"/>
                  </a:cubicBezTo>
                  <a:cubicBezTo>
                    <a:pt x="1071880" y="655320"/>
                    <a:pt x="1113790" y="668020"/>
                    <a:pt x="1134110" y="680720"/>
                  </a:cubicBezTo>
                  <a:cubicBezTo>
                    <a:pt x="1149350" y="689610"/>
                    <a:pt x="1158240" y="698500"/>
                    <a:pt x="1167130" y="712470"/>
                  </a:cubicBezTo>
                  <a:cubicBezTo>
                    <a:pt x="1179830" y="734060"/>
                    <a:pt x="1195070" y="770890"/>
                    <a:pt x="1195070" y="800100"/>
                  </a:cubicBezTo>
                  <a:cubicBezTo>
                    <a:pt x="1193800" y="829310"/>
                    <a:pt x="1181100" y="863600"/>
                    <a:pt x="1163320" y="886460"/>
                  </a:cubicBezTo>
                  <a:cubicBezTo>
                    <a:pt x="1144270" y="909320"/>
                    <a:pt x="1108710" y="928370"/>
                    <a:pt x="1085850" y="935990"/>
                  </a:cubicBezTo>
                  <a:cubicBezTo>
                    <a:pt x="1069340" y="941070"/>
                    <a:pt x="1056640" y="942340"/>
                    <a:pt x="1040130" y="939800"/>
                  </a:cubicBezTo>
                  <a:cubicBezTo>
                    <a:pt x="1014730" y="935990"/>
                    <a:pt x="976630" y="923290"/>
                    <a:pt x="955040" y="902970"/>
                  </a:cubicBezTo>
                  <a:cubicBezTo>
                    <a:pt x="933450" y="883920"/>
                    <a:pt x="916940" y="847090"/>
                    <a:pt x="910590" y="824230"/>
                  </a:cubicBezTo>
                  <a:cubicBezTo>
                    <a:pt x="905510" y="806450"/>
                    <a:pt x="904240" y="797560"/>
                    <a:pt x="909320" y="777240"/>
                  </a:cubicBezTo>
                  <a:cubicBezTo>
                    <a:pt x="918210" y="734060"/>
                    <a:pt x="957580" y="626110"/>
                    <a:pt x="1002030" y="580390"/>
                  </a:cubicBezTo>
                  <a:cubicBezTo>
                    <a:pt x="1041400" y="541020"/>
                    <a:pt x="1153160" y="532130"/>
                    <a:pt x="1153160" y="506730"/>
                  </a:cubicBezTo>
                  <a:cubicBezTo>
                    <a:pt x="1153160" y="481330"/>
                    <a:pt x="1035050" y="457200"/>
                    <a:pt x="980440" y="426720"/>
                  </a:cubicBezTo>
                  <a:cubicBezTo>
                    <a:pt x="925830" y="396240"/>
                    <a:pt x="880110" y="351790"/>
                    <a:pt x="828040" y="323850"/>
                  </a:cubicBezTo>
                  <a:cubicBezTo>
                    <a:pt x="777240" y="298450"/>
                    <a:pt x="709930" y="293370"/>
                    <a:pt x="673100" y="265430"/>
                  </a:cubicBezTo>
                  <a:cubicBezTo>
                    <a:pt x="643890" y="243840"/>
                    <a:pt x="622300" y="212090"/>
                    <a:pt x="612140" y="185420"/>
                  </a:cubicBezTo>
                  <a:cubicBezTo>
                    <a:pt x="604520" y="162560"/>
                    <a:pt x="604520" y="138430"/>
                    <a:pt x="609600" y="116840"/>
                  </a:cubicBezTo>
                  <a:cubicBezTo>
                    <a:pt x="613410" y="96520"/>
                    <a:pt x="623570" y="73660"/>
                    <a:pt x="637540" y="55880"/>
                  </a:cubicBezTo>
                  <a:cubicBezTo>
                    <a:pt x="651510" y="39370"/>
                    <a:pt x="669290" y="22860"/>
                    <a:pt x="692150" y="15240"/>
                  </a:cubicBezTo>
                  <a:cubicBezTo>
                    <a:pt x="718820" y="5080"/>
                    <a:pt x="751840" y="3810"/>
                    <a:pt x="792480" y="10160"/>
                  </a:cubicBezTo>
                  <a:cubicBezTo>
                    <a:pt x="862330" y="21590"/>
                    <a:pt x="996950" y="68580"/>
                    <a:pt x="1069340" y="115570"/>
                  </a:cubicBezTo>
                  <a:cubicBezTo>
                    <a:pt x="1129030" y="154940"/>
                    <a:pt x="1196340" y="199390"/>
                    <a:pt x="1207770" y="256540"/>
                  </a:cubicBezTo>
                  <a:cubicBezTo>
                    <a:pt x="1220470" y="317500"/>
                    <a:pt x="1165860" y="429260"/>
                    <a:pt x="1122680" y="474980"/>
                  </a:cubicBezTo>
                  <a:cubicBezTo>
                    <a:pt x="1089660" y="510540"/>
                    <a:pt x="1051560" y="515620"/>
                    <a:pt x="996950" y="533400"/>
                  </a:cubicBezTo>
                  <a:cubicBezTo>
                    <a:pt x="901700" y="565150"/>
                    <a:pt x="732790" y="576580"/>
                    <a:pt x="598170" y="619760"/>
                  </a:cubicBezTo>
                  <a:cubicBezTo>
                    <a:pt x="452120" y="666750"/>
                    <a:pt x="247650" y="801370"/>
                    <a:pt x="154940" y="811530"/>
                  </a:cubicBezTo>
                  <a:cubicBezTo>
                    <a:pt x="114300" y="815340"/>
                    <a:pt x="87630" y="807720"/>
                    <a:pt x="63500" y="792480"/>
                  </a:cubicBezTo>
                  <a:cubicBezTo>
                    <a:pt x="39370" y="777240"/>
                    <a:pt x="16510" y="746760"/>
                    <a:pt x="7620" y="718820"/>
                  </a:cubicBezTo>
                  <a:cubicBezTo>
                    <a:pt x="0" y="690880"/>
                    <a:pt x="2540" y="652780"/>
                    <a:pt x="15240" y="626110"/>
                  </a:cubicBezTo>
                  <a:cubicBezTo>
                    <a:pt x="27940" y="599440"/>
                    <a:pt x="81280" y="561340"/>
                    <a:pt x="81280" y="56134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0" name="Group 30"/>
          <p:cNvGrpSpPr/>
          <p:nvPr/>
        </p:nvGrpSpPr>
        <p:grpSpPr>
          <a:xfrm>
            <a:off x="3437572" y="6137910"/>
            <a:ext cx="1077277" cy="795338"/>
            <a:chOff x="0" y="0"/>
            <a:chExt cx="1436370" cy="1060450"/>
          </a:xfrm>
        </p:grpSpPr>
        <p:sp>
          <p:nvSpPr>
            <p:cNvPr id="31" name="Freeform 31"/>
            <p:cNvSpPr/>
            <p:nvPr/>
          </p:nvSpPr>
          <p:spPr>
            <a:xfrm>
              <a:off x="48260" y="45720"/>
              <a:ext cx="1344930" cy="971550"/>
            </a:xfrm>
            <a:custGeom>
              <a:avLst/>
              <a:gdLst/>
              <a:ahLst/>
              <a:cxnLst/>
              <a:rect l="l" t="t" r="r" b="b"/>
              <a:pathLst>
                <a:path w="1344930" h="971550">
                  <a:moveTo>
                    <a:pt x="199390" y="21590"/>
                  </a:moveTo>
                  <a:cubicBezTo>
                    <a:pt x="317500" y="97790"/>
                    <a:pt x="353060" y="146050"/>
                    <a:pt x="392430" y="173990"/>
                  </a:cubicBezTo>
                  <a:cubicBezTo>
                    <a:pt x="430530" y="201930"/>
                    <a:pt x="467360" y="219710"/>
                    <a:pt x="511810" y="240030"/>
                  </a:cubicBezTo>
                  <a:cubicBezTo>
                    <a:pt x="565150" y="264160"/>
                    <a:pt x="633730" y="280670"/>
                    <a:pt x="692150" y="307340"/>
                  </a:cubicBezTo>
                  <a:cubicBezTo>
                    <a:pt x="751840" y="332740"/>
                    <a:pt x="808990" y="377190"/>
                    <a:pt x="867410" y="397510"/>
                  </a:cubicBezTo>
                  <a:cubicBezTo>
                    <a:pt x="920750" y="415290"/>
                    <a:pt x="999490" y="392430"/>
                    <a:pt x="1029970" y="422910"/>
                  </a:cubicBezTo>
                  <a:cubicBezTo>
                    <a:pt x="1057910" y="452120"/>
                    <a:pt x="1068070" y="556260"/>
                    <a:pt x="1049020" y="566420"/>
                  </a:cubicBezTo>
                  <a:cubicBezTo>
                    <a:pt x="1021080" y="581660"/>
                    <a:pt x="843280" y="419100"/>
                    <a:pt x="801370" y="369570"/>
                  </a:cubicBezTo>
                  <a:cubicBezTo>
                    <a:pt x="781050" y="345440"/>
                    <a:pt x="773430" y="330200"/>
                    <a:pt x="768350" y="308610"/>
                  </a:cubicBezTo>
                  <a:cubicBezTo>
                    <a:pt x="762000" y="288290"/>
                    <a:pt x="762000" y="261620"/>
                    <a:pt x="767080" y="240030"/>
                  </a:cubicBezTo>
                  <a:cubicBezTo>
                    <a:pt x="772160" y="218440"/>
                    <a:pt x="783590" y="195580"/>
                    <a:pt x="797560" y="179070"/>
                  </a:cubicBezTo>
                  <a:cubicBezTo>
                    <a:pt x="811530" y="162560"/>
                    <a:pt x="830580" y="146050"/>
                    <a:pt x="853440" y="138430"/>
                  </a:cubicBezTo>
                  <a:cubicBezTo>
                    <a:pt x="881380" y="129540"/>
                    <a:pt x="918210" y="128270"/>
                    <a:pt x="955040" y="137160"/>
                  </a:cubicBezTo>
                  <a:cubicBezTo>
                    <a:pt x="1000760" y="147320"/>
                    <a:pt x="1054100" y="170180"/>
                    <a:pt x="1104900" y="210820"/>
                  </a:cubicBezTo>
                  <a:cubicBezTo>
                    <a:pt x="1176020" y="270510"/>
                    <a:pt x="1286510" y="408940"/>
                    <a:pt x="1319530" y="491490"/>
                  </a:cubicBezTo>
                  <a:cubicBezTo>
                    <a:pt x="1341120" y="543560"/>
                    <a:pt x="1344930" y="586740"/>
                    <a:pt x="1336040" y="633730"/>
                  </a:cubicBezTo>
                  <a:cubicBezTo>
                    <a:pt x="1325880" y="689610"/>
                    <a:pt x="1296670" y="751840"/>
                    <a:pt x="1248410" y="801370"/>
                  </a:cubicBezTo>
                  <a:cubicBezTo>
                    <a:pt x="1183640" y="867410"/>
                    <a:pt x="1023620" y="944880"/>
                    <a:pt x="949960" y="962660"/>
                  </a:cubicBezTo>
                  <a:cubicBezTo>
                    <a:pt x="911860" y="971550"/>
                    <a:pt x="883920" y="970280"/>
                    <a:pt x="855980" y="960120"/>
                  </a:cubicBezTo>
                  <a:cubicBezTo>
                    <a:pt x="829310" y="949960"/>
                    <a:pt x="800100" y="925830"/>
                    <a:pt x="783590" y="901700"/>
                  </a:cubicBezTo>
                  <a:cubicBezTo>
                    <a:pt x="768350" y="876300"/>
                    <a:pt x="758190" y="840740"/>
                    <a:pt x="760730" y="810260"/>
                  </a:cubicBezTo>
                  <a:cubicBezTo>
                    <a:pt x="763270" y="781050"/>
                    <a:pt x="782320" y="745490"/>
                    <a:pt x="797560" y="725170"/>
                  </a:cubicBezTo>
                  <a:cubicBezTo>
                    <a:pt x="808990" y="711200"/>
                    <a:pt x="819150" y="702310"/>
                    <a:pt x="834390" y="695960"/>
                  </a:cubicBezTo>
                  <a:cubicBezTo>
                    <a:pt x="857250" y="684530"/>
                    <a:pt x="897890" y="674370"/>
                    <a:pt x="927100" y="678180"/>
                  </a:cubicBezTo>
                  <a:cubicBezTo>
                    <a:pt x="956310" y="681990"/>
                    <a:pt x="989330" y="698500"/>
                    <a:pt x="1009650" y="718820"/>
                  </a:cubicBezTo>
                  <a:cubicBezTo>
                    <a:pt x="1031240" y="740410"/>
                    <a:pt x="1047750" y="773430"/>
                    <a:pt x="1051560" y="802640"/>
                  </a:cubicBezTo>
                  <a:cubicBezTo>
                    <a:pt x="1055370" y="831850"/>
                    <a:pt x="1049020" y="868680"/>
                    <a:pt x="1033780" y="894080"/>
                  </a:cubicBezTo>
                  <a:cubicBezTo>
                    <a:pt x="1019810" y="919480"/>
                    <a:pt x="991870" y="944880"/>
                    <a:pt x="965200" y="956310"/>
                  </a:cubicBezTo>
                  <a:cubicBezTo>
                    <a:pt x="937260" y="969010"/>
                    <a:pt x="896620" y="969010"/>
                    <a:pt x="871220" y="963930"/>
                  </a:cubicBezTo>
                  <a:cubicBezTo>
                    <a:pt x="853440" y="961390"/>
                    <a:pt x="840740" y="953770"/>
                    <a:pt x="828040" y="946150"/>
                  </a:cubicBezTo>
                  <a:cubicBezTo>
                    <a:pt x="815340" y="937260"/>
                    <a:pt x="802640" y="928370"/>
                    <a:pt x="792480" y="914400"/>
                  </a:cubicBezTo>
                  <a:cubicBezTo>
                    <a:pt x="778510" y="892810"/>
                    <a:pt x="762000" y="855980"/>
                    <a:pt x="760730" y="826770"/>
                  </a:cubicBezTo>
                  <a:cubicBezTo>
                    <a:pt x="759460" y="797560"/>
                    <a:pt x="768350" y="765810"/>
                    <a:pt x="788670" y="737870"/>
                  </a:cubicBezTo>
                  <a:cubicBezTo>
                    <a:pt x="817880" y="695960"/>
                    <a:pt x="892810" y="638810"/>
                    <a:pt x="946150" y="624840"/>
                  </a:cubicBezTo>
                  <a:cubicBezTo>
                    <a:pt x="993140" y="610870"/>
                    <a:pt x="1083310" y="652780"/>
                    <a:pt x="1090930" y="636270"/>
                  </a:cubicBezTo>
                  <a:cubicBezTo>
                    <a:pt x="1098550" y="621030"/>
                    <a:pt x="1014730" y="574040"/>
                    <a:pt x="993140" y="533400"/>
                  </a:cubicBezTo>
                  <a:cubicBezTo>
                    <a:pt x="970280" y="490220"/>
                    <a:pt x="990600" y="403860"/>
                    <a:pt x="961390" y="382270"/>
                  </a:cubicBezTo>
                  <a:cubicBezTo>
                    <a:pt x="933450" y="360680"/>
                    <a:pt x="858520" y="403860"/>
                    <a:pt x="828040" y="391160"/>
                  </a:cubicBezTo>
                  <a:cubicBezTo>
                    <a:pt x="805180" y="383540"/>
                    <a:pt x="791210" y="363220"/>
                    <a:pt x="781050" y="341630"/>
                  </a:cubicBezTo>
                  <a:cubicBezTo>
                    <a:pt x="768350" y="314960"/>
                    <a:pt x="762000" y="269240"/>
                    <a:pt x="767080" y="240030"/>
                  </a:cubicBezTo>
                  <a:cubicBezTo>
                    <a:pt x="770890" y="217170"/>
                    <a:pt x="783590" y="195580"/>
                    <a:pt x="797560" y="179070"/>
                  </a:cubicBezTo>
                  <a:cubicBezTo>
                    <a:pt x="811530" y="162560"/>
                    <a:pt x="830580" y="146050"/>
                    <a:pt x="853440" y="138430"/>
                  </a:cubicBezTo>
                  <a:cubicBezTo>
                    <a:pt x="881380" y="129540"/>
                    <a:pt x="915670" y="124460"/>
                    <a:pt x="955040" y="137160"/>
                  </a:cubicBezTo>
                  <a:cubicBezTo>
                    <a:pt x="1027430" y="160020"/>
                    <a:pt x="1173480" y="276860"/>
                    <a:pt x="1231900" y="345440"/>
                  </a:cubicBezTo>
                  <a:cubicBezTo>
                    <a:pt x="1271270" y="391160"/>
                    <a:pt x="1304290" y="431800"/>
                    <a:pt x="1304290" y="481330"/>
                  </a:cubicBezTo>
                  <a:cubicBezTo>
                    <a:pt x="1305560" y="539750"/>
                    <a:pt x="1254760" y="637540"/>
                    <a:pt x="1205230" y="674370"/>
                  </a:cubicBezTo>
                  <a:cubicBezTo>
                    <a:pt x="1159510" y="707390"/>
                    <a:pt x="1087120" y="702310"/>
                    <a:pt x="1024890" y="703580"/>
                  </a:cubicBezTo>
                  <a:cubicBezTo>
                    <a:pt x="962660" y="706120"/>
                    <a:pt x="889000" y="704850"/>
                    <a:pt x="831850" y="685800"/>
                  </a:cubicBezTo>
                  <a:cubicBezTo>
                    <a:pt x="779780" y="669290"/>
                    <a:pt x="749300" y="631190"/>
                    <a:pt x="694690" y="601980"/>
                  </a:cubicBezTo>
                  <a:cubicBezTo>
                    <a:pt x="617220" y="562610"/>
                    <a:pt x="502920" y="535940"/>
                    <a:pt x="403860" y="481330"/>
                  </a:cubicBezTo>
                  <a:cubicBezTo>
                    <a:pt x="285750" y="416560"/>
                    <a:pt x="97790" y="295910"/>
                    <a:pt x="40640" y="227330"/>
                  </a:cubicBezTo>
                  <a:cubicBezTo>
                    <a:pt x="13970" y="195580"/>
                    <a:pt x="3810" y="171450"/>
                    <a:pt x="2540" y="142240"/>
                  </a:cubicBezTo>
                  <a:cubicBezTo>
                    <a:pt x="0" y="114300"/>
                    <a:pt x="11430" y="76200"/>
                    <a:pt x="29210" y="53340"/>
                  </a:cubicBezTo>
                  <a:cubicBezTo>
                    <a:pt x="46990" y="30480"/>
                    <a:pt x="80010" y="11430"/>
                    <a:pt x="107950" y="5080"/>
                  </a:cubicBezTo>
                  <a:cubicBezTo>
                    <a:pt x="137160" y="0"/>
                    <a:pt x="199390" y="21590"/>
                    <a:pt x="199390" y="2159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2" name="Group 32"/>
          <p:cNvGrpSpPr/>
          <p:nvPr/>
        </p:nvGrpSpPr>
        <p:grpSpPr>
          <a:xfrm>
            <a:off x="3031808" y="7363778"/>
            <a:ext cx="1376362" cy="1313498"/>
            <a:chOff x="0" y="0"/>
            <a:chExt cx="1835150" cy="1751330"/>
          </a:xfrm>
        </p:grpSpPr>
        <p:sp>
          <p:nvSpPr>
            <p:cNvPr id="33" name="Freeform 33"/>
            <p:cNvSpPr/>
            <p:nvPr/>
          </p:nvSpPr>
          <p:spPr>
            <a:xfrm>
              <a:off x="43180" y="46990"/>
              <a:ext cx="1746250" cy="1656080"/>
            </a:xfrm>
            <a:custGeom>
              <a:avLst/>
              <a:gdLst/>
              <a:ahLst/>
              <a:cxnLst/>
              <a:rect l="l" t="t" r="r" b="b"/>
              <a:pathLst>
                <a:path w="1746250" h="1656080">
                  <a:moveTo>
                    <a:pt x="232410" y="48260"/>
                  </a:moveTo>
                  <a:cubicBezTo>
                    <a:pt x="665480" y="594360"/>
                    <a:pt x="694690" y="626110"/>
                    <a:pt x="741680" y="662940"/>
                  </a:cubicBezTo>
                  <a:cubicBezTo>
                    <a:pt x="788670" y="701040"/>
                    <a:pt x="831850" y="732790"/>
                    <a:pt x="895350" y="762000"/>
                  </a:cubicBezTo>
                  <a:cubicBezTo>
                    <a:pt x="977900" y="798830"/>
                    <a:pt x="1094740" y="831850"/>
                    <a:pt x="1206500" y="850900"/>
                  </a:cubicBezTo>
                  <a:cubicBezTo>
                    <a:pt x="1328420" y="872490"/>
                    <a:pt x="1516380" y="861060"/>
                    <a:pt x="1601470" y="880110"/>
                  </a:cubicBezTo>
                  <a:cubicBezTo>
                    <a:pt x="1644650" y="890270"/>
                    <a:pt x="1672590" y="899160"/>
                    <a:pt x="1695450" y="916940"/>
                  </a:cubicBezTo>
                  <a:cubicBezTo>
                    <a:pt x="1713230" y="932180"/>
                    <a:pt x="1725930" y="949960"/>
                    <a:pt x="1732280" y="972820"/>
                  </a:cubicBezTo>
                  <a:cubicBezTo>
                    <a:pt x="1741170" y="1000760"/>
                    <a:pt x="1743710" y="1045210"/>
                    <a:pt x="1731010" y="1074420"/>
                  </a:cubicBezTo>
                  <a:cubicBezTo>
                    <a:pt x="1719580" y="1103630"/>
                    <a:pt x="1689100" y="1134110"/>
                    <a:pt x="1663700" y="1149350"/>
                  </a:cubicBezTo>
                  <a:cubicBezTo>
                    <a:pt x="1643380" y="1160780"/>
                    <a:pt x="1621790" y="1170940"/>
                    <a:pt x="1597660" y="1164590"/>
                  </a:cubicBezTo>
                  <a:cubicBezTo>
                    <a:pt x="1555750" y="1151890"/>
                    <a:pt x="1501140" y="1076960"/>
                    <a:pt x="1456690" y="1019810"/>
                  </a:cubicBezTo>
                  <a:cubicBezTo>
                    <a:pt x="1403350" y="955040"/>
                    <a:pt x="1348740" y="848360"/>
                    <a:pt x="1305560" y="791210"/>
                  </a:cubicBezTo>
                  <a:cubicBezTo>
                    <a:pt x="1277620" y="753110"/>
                    <a:pt x="1248410" y="735330"/>
                    <a:pt x="1231900" y="702310"/>
                  </a:cubicBezTo>
                  <a:cubicBezTo>
                    <a:pt x="1215390" y="673100"/>
                    <a:pt x="1201420" y="636270"/>
                    <a:pt x="1205230" y="604520"/>
                  </a:cubicBezTo>
                  <a:cubicBezTo>
                    <a:pt x="1207770" y="572770"/>
                    <a:pt x="1226820" y="533400"/>
                    <a:pt x="1250950" y="511810"/>
                  </a:cubicBezTo>
                  <a:cubicBezTo>
                    <a:pt x="1273810" y="490220"/>
                    <a:pt x="1313180" y="474980"/>
                    <a:pt x="1344930" y="473710"/>
                  </a:cubicBezTo>
                  <a:cubicBezTo>
                    <a:pt x="1377950" y="473710"/>
                    <a:pt x="1408430" y="488950"/>
                    <a:pt x="1441450" y="508000"/>
                  </a:cubicBezTo>
                  <a:cubicBezTo>
                    <a:pt x="1488440" y="535940"/>
                    <a:pt x="1554480" y="595630"/>
                    <a:pt x="1591310" y="641350"/>
                  </a:cubicBezTo>
                  <a:cubicBezTo>
                    <a:pt x="1620520" y="678180"/>
                    <a:pt x="1634490" y="711200"/>
                    <a:pt x="1653540" y="753110"/>
                  </a:cubicBezTo>
                  <a:cubicBezTo>
                    <a:pt x="1675130" y="802640"/>
                    <a:pt x="1695450" y="862330"/>
                    <a:pt x="1708150" y="919480"/>
                  </a:cubicBezTo>
                  <a:cubicBezTo>
                    <a:pt x="1720850" y="979170"/>
                    <a:pt x="1741170" y="1047750"/>
                    <a:pt x="1729740" y="1104900"/>
                  </a:cubicBezTo>
                  <a:cubicBezTo>
                    <a:pt x="1718310" y="1162050"/>
                    <a:pt x="1686560" y="1221740"/>
                    <a:pt x="1643380" y="1264920"/>
                  </a:cubicBezTo>
                  <a:cubicBezTo>
                    <a:pt x="1595120" y="1313180"/>
                    <a:pt x="1515110" y="1325880"/>
                    <a:pt x="1443990" y="1374140"/>
                  </a:cubicBezTo>
                  <a:cubicBezTo>
                    <a:pt x="1353820" y="1435100"/>
                    <a:pt x="1221740" y="1568450"/>
                    <a:pt x="1151890" y="1612900"/>
                  </a:cubicBezTo>
                  <a:cubicBezTo>
                    <a:pt x="1117600" y="1634490"/>
                    <a:pt x="1097280" y="1649730"/>
                    <a:pt x="1068070" y="1652270"/>
                  </a:cubicBezTo>
                  <a:cubicBezTo>
                    <a:pt x="1040130" y="1656080"/>
                    <a:pt x="1003300" y="1648460"/>
                    <a:pt x="977900" y="1634490"/>
                  </a:cubicBezTo>
                  <a:cubicBezTo>
                    <a:pt x="953770" y="1619250"/>
                    <a:pt x="929640" y="1591310"/>
                    <a:pt x="918210" y="1564640"/>
                  </a:cubicBezTo>
                  <a:cubicBezTo>
                    <a:pt x="906780" y="1537970"/>
                    <a:pt x="904240" y="1501140"/>
                    <a:pt x="911860" y="1473200"/>
                  </a:cubicBezTo>
                  <a:cubicBezTo>
                    <a:pt x="919480" y="1443990"/>
                    <a:pt x="939800" y="1413510"/>
                    <a:pt x="962660" y="1395730"/>
                  </a:cubicBezTo>
                  <a:cubicBezTo>
                    <a:pt x="985520" y="1377950"/>
                    <a:pt x="1021080" y="1366520"/>
                    <a:pt x="1050290" y="1365250"/>
                  </a:cubicBezTo>
                  <a:cubicBezTo>
                    <a:pt x="1079500" y="1365250"/>
                    <a:pt x="1116330" y="1380490"/>
                    <a:pt x="1137920" y="1394460"/>
                  </a:cubicBezTo>
                  <a:cubicBezTo>
                    <a:pt x="1151890" y="1403350"/>
                    <a:pt x="1160780" y="1412240"/>
                    <a:pt x="1169670" y="1427480"/>
                  </a:cubicBezTo>
                  <a:cubicBezTo>
                    <a:pt x="1182370" y="1449070"/>
                    <a:pt x="1196340" y="1487170"/>
                    <a:pt x="1195070" y="1516380"/>
                  </a:cubicBezTo>
                  <a:cubicBezTo>
                    <a:pt x="1193800" y="1545590"/>
                    <a:pt x="1176020" y="1581150"/>
                    <a:pt x="1162050" y="1601470"/>
                  </a:cubicBezTo>
                  <a:cubicBezTo>
                    <a:pt x="1151890" y="1616710"/>
                    <a:pt x="1140460" y="1624330"/>
                    <a:pt x="1126490" y="1631950"/>
                  </a:cubicBezTo>
                  <a:cubicBezTo>
                    <a:pt x="1113790" y="1640840"/>
                    <a:pt x="1101090" y="1647190"/>
                    <a:pt x="1083310" y="1649730"/>
                  </a:cubicBezTo>
                  <a:cubicBezTo>
                    <a:pt x="1059180" y="1653540"/>
                    <a:pt x="1018540" y="1653540"/>
                    <a:pt x="991870" y="1640840"/>
                  </a:cubicBezTo>
                  <a:cubicBezTo>
                    <a:pt x="966470" y="1629410"/>
                    <a:pt x="938530" y="1598930"/>
                    <a:pt x="924560" y="1578610"/>
                  </a:cubicBezTo>
                  <a:cubicBezTo>
                    <a:pt x="915670" y="1563370"/>
                    <a:pt x="911860" y="1549400"/>
                    <a:pt x="909320" y="1534160"/>
                  </a:cubicBezTo>
                  <a:cubicBezTo>
                    <a:pt x="906780" y="1518920"/>
                    <a:pt x="905510" y="1504950"/>
                    <a:pt x="909320" y="1488440"/>
                  </a:cubicBezTo>
                  <a:cubicBezTo>
                    <a:pt x="914400" y="1464310"/>
                    <a:pt x="932180" y="1431290"/>
                    <a:pt x="951230" y="1405890"/>
                  </a:cubicBezTo>
                  <a:cubicBezTo>
                    <a:pt x="971550" y="1379220"/>
                    <a:pt x="991870" y="1362710"/>
                    <a:pt x="1027430" y="1333500"/>
                  </a:cubicBezTo>
                  <a:cubicBezTo>
                    <a:pt x="1090930" y="1278890"/>
                    <a:pt x="1231900" y="1145540"/>
                    <a:pt x="1314450" y="1116330"/>
                  </a:cubicBezTo>
                  <a:cubicBezTo>
                    <a:pt x="1365250" y="1098550"/>
                    <a:pt x="1431290" y="1137920"/>
                    <a:pt x="1451610" y="1112520"/>
                  </a:cubicBezTo>
                  <a:cubicBezTo>
                    <a:pt x="1474470" y="1084580"/>
                    <a:pt x="1436370" y="985520"/>
                    <a:pt x="1418590" y="932180"/>
                  </a:cubicBezTo>
                  <a:cubicBezTo>
                    <a:pt x="1402080" y="887730"/>
                    <a:pt x="1384300" y="850900"/>
                    <a:pt x="1355090" y="814070"/>
                  </a:cubicBezTo>
                  <a:cubicBezTo>
                    <a:pt x="1323340" y="773430"/>
                    <a:pt x="1252220" y="730250"/>
                    <a:pt x="1231900" y="703580"/>
                  </a:cubicBezTo>
                  <a:cubicBezTo>
                    <a:pt x="1221740" y="690880"/>
                    <a:pt x="1219200" y="684530"/>
                    <a:pt x="1214120" y="671830"/>
                  </a:cubicBezTo>
                  <a:cubicBezTo>
                    <a:pt x="1209040" y="654050"/>
                    <a:pt x="1201420" y="627380"/>
                    <a:pt x="1205230" y="604520"/>
                  </a:cubicBezTo>
                  <a:cubicBezTo>
                    <a:pt x="1209040" y="575310"/>
                    <a:pt x="1226820" y="533400"/>
                    <a:pt x="1250950" y="511810"/>
                  </a:cubicBezTo>
                  <a:cubicBezTo>
                    <a:pt x="1273810" y="490220"/>
                    <a:pt x="1313180" y="474980"/>
                    <a:pt x="1344930" y="473710"/>
                  </a:cubicBezTo>
                  <a:cubicBezTo>
                    <a:pt x="1377950" y="473710"/>
                    <a:pt x="1418590" y="488950"/>
                    <a:pt x="1441450" y="508000"/>
                  </a:cubicBezTo>
                  <a:cubicBezTo>
                    <a:pt x="1463040" y="527050"/>
                    <a:pt x="1464310" y="558800"/>
                    <a:pt x="1483360" y="585470"/>
                  </a:cubicBezTo>
                  <a:cubicBezTo>
                    <a:pt x="1508760" y="621030"/>
                    <a:pt x="1555750" y="654050"/>
                    <a:pt x="1583690" y="695960"/>
                  </a:cubicBezTo>
                  <a:cubicBezTo>
                    <a:pt x="1612900" y="741680"/>
                    <a:pt x="1626870" y="800100"/>
                    <a:pt x="1653540" y="849630"/>
                  </a:cubicBezTo>
                  <a:cubicBezTo>
                    <a:pt x="1678940" y="899160"/>
                    <a:pt x="1746250" y="984250"/>
                    <a:pt x="1738630" y="990600"/>
                  </a:cubicBezTo>
                  <a:cubicBezTo>
                    <a:pt x="1731010" y="996950"/>
                    <a:pt x="1597660" y="886460"/>
                    <a:pt x="1601470" y="880110"/>
                  </a:cubicBezTo>
                  <a:cubicBezTo>
                    <a:pt x="1604010" y="875030"/>
                    <a:pt x="1672590" y="899160"/>
                    <a:pt x="1695450" y="916940"/>
                  </a:cubicBezTo>
                  <a:cubicBezTo>
                    <a:pt x="1713230" y="932180"/>
                    <a:pt x="1725930" y="952500"/>
                    <a:pt x="1732280" y="972820"/>
                  </a:cubicBezTo>
                  <a:cubicBezTo>
                    <a:pt x="1739900" y="994410"/>
                    <a:pt x="1743710" y="1018540"/>
                    <a:pt x="1739900" y="1041400"/>
                  </a:cubicBezTo>
                  <a:cubicBezTo>
                    <a:pt x="1737360" y="1062990"/>
                    <a:pt x="1728470" y="1085850"/>
                    <a:pt x="1715770" y="1103630"/>
                  </a:cubicBezTo>
                  <a:cubicBezTo>
                    <a:pt x="1703070" y="1122680"/>
                    <a:pt x="1685290" y="1139190"/>
                    <a:pt x="1663700" y="1148080"/>
                  </a:cubicBezTo>
                  <a:cubicBezTo>
                    <a:pt x="1637030" y="1160780"/>
                    <a:pt x="1607820" y="1162050"/>
                    <a:pt x="1563370" y="1163320"/>
                  </a:cubicBezTo>
                  <a:cubicBezTo>
                    <a:pt x="1468120" y="1165860"/>
                    <a:pt x="1258570" y="1150620"/>
                    <a:pt x="1121410" y="1121410"/>
                  </a:cubicBezTo>
                  <a:cubicBezTo>
                    <a:pt x="998220" y="1096010"/>
                    <a:pt x="867410" y="1049020"/>
                    <a:pt x="775970" y="1009650"/>
                  </a:cubicBezTo>
                  <a:cubicBezTo>
                    <a:pt x="711200" y="982980"/>
                    <a:pt x="670560" y="965200"/>
                    <a:pt x="617220" y="925830"/>
                  </a:cubicBezTo>
                  <a:cubicBezTo>
                    <a:pt x="549910" y="873760"/>
                    <a:pt x="488950" y="801370"/>
                    <a:pt x="412750" y="712470"/>
                  </a:cubicBezTo>
                  <a:cubicBezTo>
                    <a:pt x="298450" y="579120"/>
                    <a:pt x="59690" y="298450"/>
                    <a:pt x="17780" y="191770"/>
                  </a:cubicBezTo>
                  <a:cubicBezTo>
                    <a:pt x="1270" y="151130"/>
                    <a:pt x="0" y="128270"/>
                    <a:pt x="7620" y="100330"/>
                  </a:cubicBezTo>
                  <a:cubicBezTo>
                    <a:pt x="15240" y="72390"/>
                    <a:pt x="38100" y="40640"/>
                    <a:pt x="60960" y="25400"/>
                  </a:cubicBezTo>
                  <a:cubicBezTo>
                    <a:pt x="85090" y="8890"/>
                    <a:pt x="123190" y="0"/>
                    <a:pt x="151130" y="3810"/>
                  </a:cubicBezTo>
                  <a:cubicBezTo>
                    <a:pt x="180340" y="7620"/>
                    <a:pt x="232410" y="48260"/>
                    <a:pt x="232410" y="4826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1676400" y="1945005"/>
            <a:ext cx="2015490" cy="1602105"/>
            <a:chOff x="0" y="0"/>
            <a:chExt cx="2687320" cy="2136140"/>
          </a:xfrm>
        </p:grpSpPr>
        <p:sp>
          <p:nvSpPr>
            <p:cNvPr id="35" name="Freeform 35"/>
            <p:cNvSpPr/>
            <p:nvPr/>
          </p:nvSpPr>
          <p:spPr>
            <a:xfrm>
              <a:off x="44450" y="36830"/>
              <a:ext cx="2595880" cy="2049780"/>
            </a:xfrm>
            <a:custGeom>
              <a:avLst/>
              <a:gdLst/>
              <a:ahLst/>
              <a:cxnLst/>
              <a:rect l="l" t="t" r="r" b="b"/>
              <a:pathLst>
                <a:path w="2595880" h="2049780">
                  <a:moveTo>
                    <a:pt x="20320" y="1855470"/>
                  </a:moveTo>
                  <a:cubicBezTo>
                    <a:pt x="320040" y="1344930"/>
                    <a:pt x="415290" y="1215390"/>
                    <a:pt x="482600" y="1132840"/>
                  </a:cubicBezTo>
                  <a:cubicBezTo>
                    <a:pt x="525780" y="1079500"/>
                    <a:pt x="557530" y="1047750"/>
                    <a:pt x="598170" y="1008380"/>
                  </a:cubicBezTo>
                  <a:cubicBezTo>
                    <a:pt x="637540" y="971550"/>
                    <a:pt x="660400" y="943610"/>
                    <a:pt x="720090" y="902970"/>
                  </a:cubicBezTo>
                  <a:cubicBezTo>
                    <a:pt x="836930" y="821690"/>
                    <a:pt x="1108710" y="676910"/>
                    <a:pt x="1290320" y="598170"/>
                  </a:cubicBezTo>
                  <a:cubicBezTo>
                    <a:pt x="1443990" y="532130"/>
                    <a:pt x="1581150" y="490220"/>
                    <a:pt x="1733550" y="449580"/>
                  </a:cubicBezTo>
                  <a:cubicBezTo>
                    <a:pt x="1891030" y="408940"/>
                    <a:pt x="2085340" y="391160"/>
                    <a:pt x="2217420" y="356870"/>
                  </a:cubicBezTo>
                  <a:cubicBezTo>
                    <a:pt x="2311400" y="332740"/>
                    <a:pt x="2399030" y="280670"/>
                    <a:pt x="2453640" y="278130"/>
                  </a:cubicBezTo>
                  <a:cubicBezTo>
                    <a:pt x="2481580" y="276860"/>
                    <a:pt x="2498090" y="281940"/>
                    <a:pt x="2517140" y="293370"/>
                  </a:cubicBezTo>
                  <a:cubicBezTo>
                    <a:pt x="2541270" y="307340"/>
                    <a:pt x="2571750" y="337820"/>
                    <a:pt x="2583180" y="365760"/>
                  </a:cubicBezTo>
                  <a:cubicBezTo>
                    <a:pt x="2594610" y="394970"/>
                    <a:pt x="2592070" y="436880"/>
                    <a:pt x="2583180" y="464820"/>
                  </a:cubicBezTo>
                  <a:cubicBezTo>
                    <a:pt x="2576830" y="486410"/>
                    <a:pt x="2562860" y="504190"/>
                    <a:pt x="2546350" y="519430"/>
                  </a:cubicBezTo>
                  <a:cubicBezTo>
                    <a:pt x="2531110" y="533400"/>
                    <a:pt x="2518410" y="549910"/>
                    <a:pt x="2487930" y="549910"/>
                  </a:cubicBezTo>
                  <a:cubicBezTo>
                    <a:pt x="2395220" y="551180"/>
                    <a:pt x="1990090" y="322580"/>
                    <a:pt x="1908810" y="257810"/>
                  </a:cubicBezTo>
                  <a:cubicBezTo>
                    <a:pt x="1883410" y="237490"/>
                    <a:pt x="1875790" y="226060"/>
                    <a:pt x="1866900" y="207010"/>
                  </a:cubicBezTo>
                  <a:cubicBezTo>
                    <a:pt x="1856740" y="187960"/>
                    <a:pt x="1851660" y="163830"/>
                    <a:pt x="1852930" y="142240"/>
                  </a:cubicBezTo>
                  <a:cubicBezTo>
                    <a:pt x="1854200" y="120650"/>
                    <a:pt x="1858010" y="96520"/>
                    <a:pt x="1870710" y="77470"/>
                  </a:cubicBezTo>
                  <a:cubicBezTo>
                    <a:pt x="1885950" y="53340"/>
                    <a:pt x="1917700" y="24130"/>
                    <a:pt x="1946910" y="13970"/>
                  </a:cubicBezTo>
                  <a:cubicBezTo>
                    <a:pt x="1976120" y="3810"/>
                    <a:pt x="2018030" y="0"/>
                    <a:pt x="2045970" y="17780"/>
                  </a:cubicBezTo>
                  <a:cubicBezTo>
                    <a:pt x="2084070" y="40640"/>
                    <a:pt x="2091690" y="120650"/>
                    <a:pt x="2131060" y="176530"/>
                  </a:cubicBezTo>
                  <a:cubicBezTo>
                    <a:pt x="2186940" y="252730"/>
                    <a:pt x="2308860" y="332740"/>
                    <a:pt x="2364740" y="424180"/>
                  </a:cubicBezTo>
                  <a:cubicBezTo>
                    <a:pt x="2414270" y="506730"/>
                    <a:pt x="2459990" y="600710"/>
                    <a:pt x="2457450" y="693420"/>
                  </a:cubicBezTo>
                  <a:cubicBezTo>
                    <a:pt x="2454910" y="797560"/>
                    <a:pt x="2368550" y="955040"/>
                    <a:pt x="2324100" y="1017270"/>
                  </a:cubicBezTo>
                  <a:cubicBezTo>
                    <a:pt x="2299970" y="1049020"/>
                    <a:pt x="2280920" y="1066800"/>
                    <a:pt x="2254250" y="1078230"/>
                  </a:cubicBezTo>
                  <a:cubicBezTo>
                    <a:pt x="2226310" y="1089660"/>
                    <a:pt x="2189480" y="1092200"/>
                    <a:pt x="2161540" y="1084580"/>
                  </a:cubicBezTo>
                  <a:cubicBezTo>
                    <a:pt x="2132330" y="1078230"/>
                    <a:pt x="2100580" y="1052830"/>
                    <a:pt x="2084070" y="1033780"/>
                  </a:cubicBezTo>
                  <a:cubicBezTo>
                    <a:pt x="2071370" y="1021080"/>
                    <a:pt x="2065020" y="1009650"/>
                    <a:pt x="2061210" y="993140"/>
                  </a:cubicBezTo>
                  <a:cubicBezTo>
                    <a:pt x="2054860" y="969010"/>
                    <a:pt x="2053590" y="924560"/>
                    <a:pt x="2058670" y="900430"/>
                  </a:cubicBezTo>
                  <a:cubicBezTo>
                    <a:pt x="2063750" y="882650"/>
                    <a:pt x="2068830" y="871220"/>
                    <a:pt x="2080260" y="858520"/>
                  </a:cubicBezTo>
                  <a:cubicBezTo>
                    <a:pt x="2096770" y="839470"/>
                    <a:pt x="2133600" y="814070"/>
                    <a:pt x="2156460" y="805180"/>
                  </a:cubicBezTo>
                  <a:cubicBezTo>
                    <a:pt x="2172970" y="798830"/>
                    <a:pt x="2185670" y="797560"/>
                    <a:pt x="2203450" y="798830"/>
                  </a:cubicBezTo>
                  <a:cubicBezTo>
                    <a:pt x="2227580" y="802640"/>
                    <a:pt x="2266950" y="812800"/>
                    <a:pt x="2289810" y="831850"/>
                  </a:cubicBezTo>
                  <a:cubicBezTo>
                    <a:pt x="2312670" y="850900"/>
                    <a:pt x="2332990" y="882650"/>
                    <a:pt x="2339340" y="910590"/>
                  </a:cubicBezTo>
                  <a:cubicBezTo>
                    <a:pt x="2345690" y="939800"/>
                    <a:pt x="2343150" y="976630"/>
                    <a:pt x="2330450" y="1003300"/>
                  </a:cubicBezTo>
                  <a:cubicBezTo>
                    <a:pt x="2319020" y="1029970"/>
                    <a:pt x="2293620" y="1057910"/>
                    <a:pt x="2268220" y="1071880"/>
                  </a:cubicBezTo>
                  <a:cubicBezTo>
                    <a:pt x="2242820" y="1085850"/>
                    <a:pt x="2205990" y="1092200"/>
                    <a:pt x="2176780" y="1088390"/>
                  </a:cubicBezTo>
                  <a:cubicBezTo>
                    <a:pt x="2147570" y="1083310"/>
                    <a:pt x="2113280" y="1062990"/>
                    <a:pt x="2094230" y="1046480"/>
                  </a:cubicBezTo>
                  <a:cubicBezTo>
                    <a:pt x="2080260" y="1033780"/>
                    <a:pt x="2073910" y="1021080"/>
                    <a:pt x="2066290" y="1007110"/>
                  </a:cubicBezTo>
                  <a:cubicBezTo>
                    <a:pt x="2059940" y="993140"/>
                    <a:pt x="2054860" y="980440"/>
                    <a:pt x="2053590" y="962660"/>
                  </a:cubicBezTo>
                  <a:cubicBezTo>
                    <a:pt x="2052320" y="937260"/>
                    <a:pt x="2061210" y="906780"/>
                    <a:pt x="2071370" y="871220"/>
                  </a:cubicBezTo>
                  <a:cubicBezTo>
                    <a:pt x="2087880" y="819150"/>
                    <a:pt x="2119630" y="739140"/>
                    <a:pt x="2152650" y="680720"/>
                  </a:cubicBezTo>
                  <a:cubicBezTo>
                    <a:pt x="2183130" y="626110"/>
                    <a:pt x="2250440" y="527050"/>
                    <a:pt x="2261870" y="532130"/>
                  </a:cubicBezTo>
                  <a:cubicBezTo>
                    <a:pt x="2273300" y="537210"/>
                    <a:pt x="2255520" y="685800"/>
                    <a:pt x="2228850" y="693420"/>
                  </a:cubicBezTo>
                  <a:cubicBezTo>
                    <a:pt x="2199640" y="702310"/>
                    <a:pt x="2119630" y="591820"/>
                    <a:pt x="2081530" y="543560"/>
                  </a:cubicBezTo>
                  <a:cubicBezTo>
                    <a:pt x="2051050" y="505460"/>
                    <a:pt x="2030730" y="474980"/>
                    <a:pt x="2009140" y="434340"/>
                  </a:cubicBezTo>
                  <a:cubicBezTo>
                    <a:pt x="1983740" y="387350"/>
                    <a:pt x="1967230" y="314960"/>
                    <a:pt x="1938020" y="274320"/>
                  </a:cubicBezTo>
                  <a:cubicBezTo>
                    <a:pt x="1917700" y="245110"/>
                    <a:pt x="1880870" y="231140"/>
                    <a:pt x="1866900" y="207010"/>
                  </a:cubicBezTo>
                  <a:cubicBezTo>
                    <a:pt x="1855470" y="186690"/>
                    <a:pt x="1851660" y="163830"/>
                    <a:pt x="1852930" y="142240"/>
                  </a:cubicBezTo>
                  <a:cubicBezTo>
                    <a:pt x="1854200" y="120650"/>
                    <a:pt x="1858010" y="96520"/>
                    <a:pt x="1870710" y="77470"/>
                  </a:cubicBezTo>
                  <a:cubicBezTo>
                    <a:pt x="1885950" y="53340"/>
                    <a:pt x="1917700" y="24130"/>
                    <a:pt x="1946910" y="13970"/>
                  </a:cubicBezTo>
                  <a:cubicBezTo>
                    <a:pt x="1976120" y="3810"/>
                    <a:pt x="2006600" y="6350"/>
                    <a:pt x="2045970" y="17780"/>
                  </a:cubicBezTo>
                  <a:cubicBezTo>
                    <a:pt x="2115820" y="36830"/>
                    <a:pt x="2251710" y="113030"/>
                    <a:pt x="2317750" y="165100"/>
                  </a:cubicBezTo>
                  <a:cubicBezTo>
                    <a:pt x="2364740" y="203200"/>
                    <a:pt x="2386330" y="266700"/>
                    <a:pt x="2420620" y="281940"/>
                  </a:cubicBezTo>
                  <a:cubicBezTo>
                    <a:pt x="2442210" y="292100"/>
                    <a:pt x="2465070" y="276860"/>
                    <a:pt x="2486660" y="281940"/>
                  </a:cubicBezTo>
                  <a:cubicBezTo>
                    <a:pt x="2506980" y="287020"/>
                    <a:pt x="2528570" y="295910"/>
                    <a:pt x="2545080" y="312420"/>
                  </a:cubicBezTo>
                  <a:cubicBezTo>
                    <a:pt x="2565400" y="331470"/>
                    <a:pt x="2585720" y="370840"/>
                    <a:pt x="2590800" y="398780"/>
                  </a:cubicBezTo>
                  <a:cubicBezTo>
                    <a:pt x="2595880" y="421640"/>
                    <a:pt x="2590800" y="444500"/>
                    <a:pt x="2583180" y="464820"/>
                  </a:cubicBezTo>
                  <a:cubicBezTo>
                    <a:pt x="2576830" y="483870"/>
                    <a:pt x="2569210" y="501650"/>
                    <a:pt x="2546350" y="519430"/>
                  </a:cubicBezTo>
                  <a:cubicBezTo>
                    <a:pt x="2496820" y="557530"/>
                    <a:pt x="2353310" y="598170"/>
                    <a:pt x="2254250" y="627380"/>
                  </a:cubicBezTo>
                  <a:cubicBezTo>
                    <a:pt x="2155190" y="655320"/>
                    <a:pt x="2044700" y="675640"/>
                    <a:pt x="1951990" y="690880"/>
                  </a:cubicBezTo>
                  <a:cubicBezTo>
                    <a:pt x="1874520" y="702310"/>
                    <a:pt x="1819910" y="694690"/>
                    <a:pt x="1736090" y="715010"/>
                  </a:cubicBezTo>
                  <a:cubicBezTo>
                    <a:pt x="1615440" y="744220"/>
                    <a:pt x="1418590" y="821690"/>
                    <a:pt x="1304290" y="878840"/>
                  </a:cubicBezTo>
                  <a:cubicBezTo>
                    <a:pt x="1221740" y="919480"/>
                    <a:pt x="1164590" y="971550"/>
                    <a:pt x="1101090" y="1004570"/>
                  </a:cubicBezTo>
                  <a:cubicBezTo>
                    <a:pt x="1049020" y="1031240"/>
                    <a:pt x="1002030" y="1038860"/>
                    <a:pt x="953770" y="1066800"/>
                  </a:cubicBezTo>
                  <a:cubicBezTo>
                    <a:pt x="897890" y="1099820"/>
                    <a:pt x="836930" y="1151890"/>
                    <a:pt x="789940" y="1195070"/>
                  </a:cubicBezTo>
                  <a:cubicBezTo>
                    <a:pt x="749300" y="1230630"/>
                    <a:pt x="723900" y="1257300"/>
                    <a:pt x="684530" y="1303020"/>
                  </a:cubicBezTo>
                  <a:cubicBezTo>
                    <a:pt x="626110" y="1371600"/>
                    <a:pt x="549910" y="1473200"/>
                    <a:pt x="482600" y="1574800"/>
                  </a:cubicBezTo>
                  <a:cubicBezTo>
                    <a:pt x="403860" y="1695450"/>
                    <a:pt x="295910" y="1917700"/>
                    <a:pt x="245110" y="1983740"/>
                  </a:cubicBezTo>
                  <a:cubicBezTo>
                    <a:pt x="227330" y="2007870"/>
                    <a:pt x="219710" y="2018030"/>
                    <a:pt x="203200" y="2028190"/>
                  </a:cubicBezTo>
                  <a:cubicBezTo>
                    <a:pt x="185420" y="2039620"/>
                    <a:pt x="165100" y="2048510"/>
                    <a:pt x="143510" y="2048510"/>
                  </a:cubicBezTo>
                  <a:cubicBezTo>
                    <a:pt x="118110" y="2049780"/>
                    <a:pt x="78740" y="2040890"/>
                    <a:pt x="55880" y="2023110"/>
                  </a:cubicBezTo>
                  <a:cubicBezTo>
                    <a:pt x="33020" y="2006600"/>
                    <a:pt x="11430" y="1973580"/>
                    <a:pt x="6350" y="1945640"/>
                  </a:cubicBezTo>
                  <a:cubicBezTo>
                    <a:pt x="0" y="1917700"/>
                    <a:pt x="20320" y="1855470"/>
                    <a:pt x="20320" y="185547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6" name="Group 36"/>
          <p:cNvGrpSpPr/>
          <p:nvPr/>
        </p:nvGrpSpPr>
        <p:grpSpPr>
          <a:xfrm>
            <a:off x="10836593" y="1873567"/>
            <a:ext cx="1766888" cy="1122998"/>
            <a:chOff x="0" y="0"/>
            <a:chExt cx="2355850" cy="1497330"/>
          </a:xfrm>
        </p:grpSpPr>
        <p:sp>
          <p:nvSpPr>
            <p:cNvPr id="37" name="Freeform 37"/>
            <p:cNvSpPr/>
            <p:nvPr/>
          </p:nvSpPr>
          <p:spPr>
            <a:xfrm>
              <a:off x="48260" y="35560"/>
              <a:ext cx="2259330" cy="1432560"/>
            </a:xfrm>
            <a:custGeom>
              <a:avLst/>
              <a:gdLst/>
              <a:ahLst/>
              <a:cxnLst/>
              <a:rect l="l" t="t" r="r" b="b"/>
              <a:pathLst>
                <a:path w="2259330" h="1432560">
                  <a:moveTo>
                    <a:pt x="91440" y="85090"/>
                  </a:moveTo>
                  <a:cubicBezTo>
                    <a:pt x="452120" y="8890"/>
                    <a:pt x="575310" y="0"/>
                    <a:pt x="657860" y="15240"/>
                  </a:cubicBezTo>
                  <a:cubicBezTo>
                    <a:pt x="718820" y="25400"/>
                    <a:pt x="756920" y="57150"/>
                    <a:pt x="811530" y="74930"/>
                  </a:cubicBezTo>
                  <a:cubicBezTo>
                    <a:pt x="871220" y="95250"/>
                    <a:pt x="944880" y="101600"/>
                    <a:pt x="1000760" y="128270"/>
                  </a:cubicBezTo>
                  <a:cubicBezTo>
                    <a:pt x="1054100" y="152400"/>
                    <a:pt x="1101090" y="190500"/>
                    <a:pt x="1141730" y="222250"/>
                  </a:cubicBezTo>
                  <a:cubicBezTo>
                    <a:pt x="1178560" y="251460"/>
                    <a:pt x="1198880" y="285750"/>
                    <a:pt x="1236980" y="311150"/>
                  </a:cubicBezTo>
                  <a:cubicBezTo>
                    <a:pt x="1283970" y="340360"/>
                    <a:pt x="1355090" y="347980"/>
                    <a:pt x="1405890" y="382270"/>
                  </a:cubicBezTo>
                  <a:cubicBezTo>
                    <a:pt x="1459230" y="419100"/>
                    <a:pt x="1499870" y="485140"/>
                    <a:pt x="1549400" y="527050"/>
                  </a:cubicBezTo>
                  <a:cubicBezTo>
                    <a:pt x="1596390" y="565150"/>
                    <a:pt x="1642110" y="571500"/>
                    <a:pt x="1692910" y="627380"/>
                  </a:cubicBezTo>
                  <a:cubicBezTo>
                    <a:pt x="1789430" y="735330"/>
                    <a:pt x="1990090" y="1049020"/>
                    <a:pt x="2009140" y="1193800"/>
                  </a:cubicBezTo>
                  <a:cubicBezTo>
                    <a:pt x="2020570" y="1275080"/>
                    <a:pt x="2001520" y="1360170"/>
                    <a:pt x="1958340" y="1395730"/>
                  </a:cubicBezTo>
                  <a:cubicBezTo>
                    <a:pt x="1915160" y="1432560"/>
                    <a:pt x="1817370" y="1421130"/>
                    <a:pt x="1747520" y="1409700"/>
                  </a:cubicBezTo>
                  <a:cubicBezTo>
                    <a:pt x="1675130" y="1399540"/>
                    <a:pt x="1596390" y="1362710"/>
                    <a:pt x="1534160" y="1327150"/>
                  </a:cubicBezTo>
                  <a:cubicBezTo>
                    <a:pt x="1478280" y="1296670"/>
                    <a:pt x="1416050" y="1250950"/>
                    <a:pt x="1388110" y="1214120"/>
                  </a:cubicBezTo>
                  <a:cubicBezTo>
                    <a:pt x="1371600" y="1192530"/>
                    <a:pt x="1366520" y="1172210"/>
                    <a:pt x="1362710" y="1149350"/>
                  </a:cubicBezTo>
                  <a:cubicBezTo>
                    <a:pt x="1360170" y="1126490"/>
                    <a:pt x="1362710" y="1101090"/>
                    <a:pt x="1371600" y="1079500"/>
                  </a:cubicBezTo>
                  <a:cubicBezTo>
                    <a:pt x="1379220" y="1057910"/>
                    <a:pt x="1391920" y="1037590"/>
                    <a:pt x="1410970" y="1022350"/>
                  </a:cubicBezTo>
                  <a:cubicBezTo>
                    <a:pt x="1433830" y="1003300"/>
                    <a:pt x="1466850" y="985520"/>
                    <a:pt x="1507490" y="984250"/>
                  </a:cubicBezTo>
                  <a:cubicBezTo>
                    <a:pt x="1570990" y="982980"/>
                    <a:pt x="1709420" y="1094740"/>
                    <a:pt x="1760220" y="1071880"/>
                  </a:cubicBezTo>
                  <a:cubicBezTo>
                    <a:pt x="1795780" y="1056640"/>
                    <a:pt x="1791970" y="989330"/>
                    <a:pt x="1814830" y="948690"/>
                  </a:cubicBezTo>
                  <a:cubicBezTo>
                    <a:pt x="1840230" y="901700"/>
                    <a:pt x="1875790" y="852170"/>
                    <a:pt x="1907540" y="808990"/>
                  </a:cubicBezTo>
                  <a:cubicBezTo>
                    <a:pt x="1936750" y="765810"/>
                    <a:pt x="1967230" y="717550"/>
                    <a:pt x="2000250" y="688340"/>
                  </a:cubicBezTo>
                  <a:cubicBezTo>
                    <a:pt x="2025650" y="665480"/>
                    <a:pt x="2051050" y="646430"/>
                    <a:pt x="2080260" y="640080"/>
                  </a:cubicBezTo>
                  <a:cubicBezTo>
                    <a:pt x="2108200" y="633730"/>
                    <a:pt x="2146300" y="637540"/>
                    <a:pt x="2172970" y="650240"/>
                  </a:cubicBezTo>
                  <a:cubicBezTo>
                    <a:pt x="2199640" y="662940"/>
                    <a:pt x="2226310" y="688340"/>
                    <a:pt x="2240280" y="715010"/>
                  </a:cubicBezTo>
                  <a:cubicBezTo>
                    <a:pt x="2254250" y="740410"/>
                    <a:pt x="2256790" y="781050"/>
                    <a:pt x="2255520" y="806450"/>
                  </a:cubicBezTo>
                  <a:cubicBezTo>
                    <a:pt x="2254250" y="824230"/>
                    <a:pt x="2250440" y="835660"/>
                    <a:pt x="2240280" y="850900"/>
                  </a:cubicBezTo>
                  <a:cubicBezTo>
                    <a:pt x="2226310" y="872490"/>
                    <a:pt x="2199640" y="902970"/>
                    <a:pt x="2172970" y="914400"/>
                  </a:cubicBezTo>
                  <a:cubicBezTo>
                    <a:pt x="2146300" y="927100"/>
                    <a:pt x="2104390" y="928370"/>
                    <a:pt x="2080260" y="924560"/>
                  </a:cubicBezTo>
                  <a:cubicBezTo>
                    <a:pt x="2062480" y="923290"/>
                    <a:pt x="2051050" y="918210"/>
                    <a:pt x="2035810" y="908050"/>
                  </a:cubicBezTo>
                  <a:cubicBezTo>
                    <a:pt x="2015490" y="892810"/>
                    <a:pt x="1987550" y="863600"/>
                    <a:pt x="1976120" y="836930"/>
                  </a:cubicBezTo>
                  <a:cubicBezTo>
                    <a:pt x="1964690" y="808990"/>
                    <a:pt x="1963420" y="772160"/>
                    <a:pt x="1971040" y="744220"/>
                  </a:cubicBezTo>
                  <a:cubicBezTo>
                    <a:pt x="1978660" y="715010"/>
                    <a:pt x="2004060" y="683260"/>
                    <a:pt x="2023110" y="666750"/>
                  </a:cubicBezTo>
                  <a:cubicBezTo>
                    <a:pt x="2037080" y="655320"/>
                    <a:pt x="2047240" y="648970"/>
                    <a:pt x="2065020" y="645160"/>
                  </a:cubicBezTo>
                  <a:cubicBezTo>
                    <a:pt x="2089150" y="638810"/>
                    <a:pt x="2133600" y="638810"/>
                    <a:pt x="2157730" y="645160"/>
                  </a:cubicBezTo>
                  <a:cubicBezTo>
                    <a:pt x="2175510" y="648970"/>
                    <a:pt x="2186940" y="655320"/>
                    <a:pt x="2199640" y="666750"/>
                  </a:cubicBezTo>
                  <a:cubicBezTo>
                    <a:pt x="2218690" y="683260"/>
                    <a:pt x="2244090" y="715010"/>
                    <a:pt x="2251710" y="744220"/>
                  </a:cubicBezTo>
                  <a:cubicBezTo>
                    <a:pt x="2259330" y="772160"/>
                    <a:pt x="2259330" y="803910"/>
                    <a:pt x="2246630" y="836930"/>
                  </a:cubicBezTo>
                  <a:cubicBezTo>
                    <a:pt x="2226310" y="887730"/>
                    <a:pt x="2142490" y="948690"/>
                    <a:pt x="2106930" y="1004570"/>
                  </a:cubicBezTo>
                  <a:cubicBezTo>
                    <a:pt x="2075180" y="1054100"/>
                    <a:pt x="2066290" y="1107440"/>
                    <a:pt x="2039620" y="1154430"/>
                  </a:cubicBezTo>
                  <a:cubicBezTo>
                    <a:pt x="2012950" y="1201420"/>
                    <a:pt x="1991360" y="1253490"/>
                    <a:pt x="1945640" y="1286510"/>
                  </a:cubicBezTo>
                  <a:cubicBezTo>
                    <a:pt x="1893570" y="1325880"/>
                    <a:pt x="1793240" y="1355090"/>
                    <a:pt x="1729740" y="1356360"/>
                  </a:cubicBezTo>
                  <a:cubicBezTo>
                    <a:pt x="1682750" y="1358900"/>
                    <a:pt x="1647190" y="1339850"/>
                    <a:pt x="1604010" y="1324610"/>
                  </a:cubicBezTo>
                  <a:cubicBezTo>
                    <a:pt x="1551940" y="1308100"/>
                    <a:pt x="1479550" y="1283970"/>
                    <a:pt x="1441450" y="1261110"/>
                  </a:cubicBezTo>
                  <a:cubicBezTo>
                    <a:pt x="1417320" y="1245870"/>
                    <a:pt x="1400810" y="1235710"/>
                    <a:pt x="1388110" y="1214120"/>
                  </a:cubicBezTo>
                  <a:cubicBezTo>
                    <a:pt x="1372870" y="1188720"/>
                    <a:pt x="1358900" y="1146810"/>
                    <a:pt x="1362710" y="1113790"/>
                  </a:cubicBezTo>
                  <a:cubicBezTo>
                    <a:pt x="1366520" y="1082040"/>
                    <a:pt x="1389380" y="1042670"/>
                    <a:pt x="1410970" y="1022350"/>
                  </a:cubicBezTo>
                  <a:cubicBezTo>
                    <a:pt x="1427480" y="1004570"/>
                    <a:pt x="1450340" y="994410"/>
                    <a:pt x="1471930" y="989330"/>
                  </a:cubicBezTo>
                  <a:cubicBezTo>
                    <a:pt x="1493520" y="982980"/>
                    <a:pt x="1516380" y="980440"/>
                    <a:pt x="1541780" y="988060"/>
                  </a:cubicBezTo>
                  <a:cubicBezTo>
                    <a:pt x="1578610" y="999490"/>
                    <a:pt x="1620520" y="1045210"/>
                    <a:pt x="1664970" y="1071880"/>
                  </a:cubicBezTo>
                  <a:cubicBezTo>
                    <a:pt x="1715770" y="1101090"/>
                    <a:pt x="1824990" y="1120140"/>
                    <a:pt x="1832610" y="1156970"/>
                  </a:cubicBezTo>
                  <a:cubicBezTo>
                    <a:pt x="1838960" y="1189990"/>
                    <a:pt x="1766570" y="1277620"/>
                    <a:pt x="1732280" y="1273810"/>
                  </a:cubicBezTo>
                  <a:cubicBezTo>
                    <a:pt x="1681480" y="1268730"/>
                    <a:pt x="1606550" y="1069340"/>
                    <a:pt x="1572260" y="990600"/>
                  </a:cubicBezTo>
                  <a:cubicBezTo>
                    <a:pt x="1548130" y="938530"/>
                    <a:pt x="1555750" y="890270"/>
                    <a:pt x="1526540" y="854710"/>
                  </a:cubicBezTo>
                  <a:cubicBezTo>
                    <a:pt x="1496060" y="816610"/>
                    <a:pt x="1426210" y="807720"/>
                    <a:pt x="1384300" y="773430"/>
                  </a:cubicBezTo>
                  <a:cubicBezTo>
                    <a:pt x="1343660" y="737870"/>
                    <a:pt x="1322070" y="678180"/>
                    <a:pt x="1281430" y="646430"/>
                  </a:cubicBezTo>
                  <a:cubicBezTo>
                    <a:pt x="1240790" y="617220"/>
                    <a:pt x="1193800" y="619760"/>
                    <a:pt x="1143000" y="588010"/>
                  </a:cubicBezTo>
                  <a:cubicBezTo>
                    <a:pt x="1068070" y="542290"/>
                    <a:pt x="984250" y="424180"/>
                    <a:pt x="887730" y="374650"/>
                  </a:cubicBezTo>
                  <a:cubicBezTo>
                    <a:pt x="789940" y="323850"/>
                    <a:pt x="666750" y="299720"/>
                    <a:pt x="560070" y="288290"/>
                  </a:cubicBezTo>
                  <a:cubicBezTo>
                    <a:pt x="462280" y="276860"/>
                    <a:pt x="349250" y="287020"/>
                    <a:pt x="273050" y="300990"/>
                  </a:cubicBezTo>
                  <a:cubicBezTo>
                    <a:pt x="220980" y="309880"/>
                    <a:pt x="179070" y="336550"/>
                    <a:pt x="143510" y="339090"/>
                  </a:cubicBezTo>
                  <a:cubicBezTo>
                    <a:pt x="119380" y="341630"/>
                    <a:pt x="100330" y="339090"/>
                    <a:pt x="81280" y="328930"/>
                  </a:cubicBezTo>
                  <a:cubicBezTo>
                    <a:pt x="57150" y="317500"/>
                    <a:pt x="27940" y="288290"/>
                    <a:pt x="13970" y="265430"/>
                  </a:cubicBezTo>
                  <a:cubicBezTo>
                    <a:pt x="3810" y="246380"/>
                    <a:pt x="0" y="226060"/>
                    <a:pt x="2540" y="204470"/>
                  </a:cubicBezTo>
                  <a:cubicBezTo>
                    <a:pt x="5080" y="177800"/>
                    <a:pt x="21590" y="138430"/>
                    <a:pt x="38100" y="118110"/>
                  </a:cubicBezTo>
                  <a:cubicBezTo>
                    <a:pt x="52070" y="101600"/>
                    <a:pt x="91440" y="85090"/>
                    <a:pt x="91440" y="8509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8" name="Group 38"/>
          <p:cNvGrpSpPr/>
          <p:nvPr/>
        </p:nvGrpSpPr>
        <p:grpSpPr>
          <a:xfrm>
            <a:off x="11033760" y="3546158"/>
            <a:ext cx="1506855" cy="932498"/>
            <a:chOff x="0" y="0"/>
            <a:chExt cx="2009140" cy="1243330"/>
          </a:xfrm>
        </p:grpSpPr>
        <p:sp>
          <p:nvSpPr>
            <p:cNvPr id="39" name="Freeform 39"/>
            <p:cNvSpPr/>
            <p:nvPr/>
          </p:nvSpPr>
          <p:spPr>
            <a:xfrm>
              <a:off x="43180" y="39370"/>
              <a:ext cx="1915160" cy="1167130"/>
            </a:xfrm>
            <a:custGeom>
              <a:avLst/>
              <a:gdLst/>
              <a:ahLst/>
              <a:cxnLst/>
              <a:rect l="l" t="t" r="r" b="b"/>
              <a:pathLst>
                <a:path w="1915160" h="1167130">
                  <a:moveTo>
                    <a:pt x="151130" y="857250"/>
                  </a:moveTo>
                  <a:cubicBezTo>
                    <a:pt x="519430" y="886460"/>
                    <a:pt x="615950" y="910590"/>
                    <a:pt x="716280" y="881380"/>
                  </a:cubicBezTo>
                  <a:cubicBezTo>
                    <a:pt x="844550" y="843280"/>
                    <a:pt x="1031240" y="703580"/>
                    <a:pt x="1117600" y="624840"/>
                  </a:cubicBezTo>
                  <a:cubicBezTo>
                    <a:pt x="1169670" y="577850"/>
                    <a:pt x="1184910" y="543560"/>
                    <a:pt x="1221740" y="490220"/>
                  </a:cubicBezTo>
                  <a:cubicBezTo>
                    <a:pt x="1271270" y="419100"/>
                    <a:pt x="1393190" y="245110"/>
                    <a:pt x="1380490" y="232410"/>
                  </a:cubicBezTo>
                  <a:cubicBezTo>
                    <a:pt x="1370330" y="222250"/>
                    <a:pt x="1286510" y="309880"/>
                    <a:pt x="1248410" y="316230"/>
                  </a:cubicBezTo>
                  <a:cubicBezTo>
                    <a:pt x="1224280" y="320040"/>
                    <a:pt x="1201420" y="309880"/>
                    <a:pt x="1181100" y="299720"/>
                  </a:cubicBezTo>
                  <a:cubicBezTo>
                    <a:pt x="1162050" y="289560"/>
                    <a:pt x="1143000" y="271780"/>
                    <a:pt x="1130300" y="254000"/>
                  </a:cubicBezTo>
                  <a:cubicBezTo>
                    <a:pt x="1117600" y="234950"/>
                    <a:pt x="1108710" y="210820"/>
                    <a:pt x="1104900" y="187960"/>
                  </a:cubicBezTo>
                  <a:cubicBezTo>
                    <a:pt x="1102360" y="166370"/>
                    <a:pt x="1106170" y="140970"/>
                    <a:pt x="1113790" y="119380"/>
                  </a:cubicBezTo>
                  <a:cubicBezTo>
                    <a:pt x="1121410" y="99060"/>
                    <a:pt x="1136650" y="77470"/>
                    <a:pt x="1153160" y="62230"/>
                  </a:cubicBezTo>
                  <a:cubicBezTo>
                    <a:pt x="1169670" y="48260"/>
                    <a:pt x="1183640" y="36830"/>
                    <a:pt x="1215390" y="30480"/>
                  </a:cubicBezTo>
                  <a:cubicBezTo>
                    <a:pt x="1299210" y="15240"/>
                    <a:pt x="1602740" y="49530"/>
                    <a:pt x="1706880" y="91440"/>
                  </a:cubicBezTo>
                  <a:cubicBezTo>
                    <a:pt x="1762760" y="113030"/>
                    <a:pt x="1789430" y="140970"/>
                    <a:pt x="1821180" y="176530"/>
                  </a:cubicBezTo>
                  <a:cubicBezTo>
                    <a:pt x="1855470" y="215900"/>
                    <a:pt x="1885950" y="273050"/>
                    <a:pt x="1899920" y="318770"/>
                  </a:cubicBezTo>
                  <a:cubicBezTo>
                    <a:pt x="1912620" y="358140"/>
                    <a:pt x="1913890" y="403860"/>
                    <a:pt x="1913890" y="433070"/>
                  </a:cubicBezTo>
                  <a:cubicBezTo>
                    <a:pt x="1913890" y="452120"/>
                    <a:pt x="1915160" y="463550"/>
                    <a:pt x="1908810" y="480060"/>
                  </a:cubicBezTo>
                  <a:cubicBezTo>
                    <a:pt x="1901190" y="504190"/>
                    <a:pt x="1875790" y="541020"/>
                    <a:pt x="1856740" y="558800"/>
                  </a:cubicBezTo>
                  <a:cubicBezTo>
                    <a:pt x="1844040" y="570230"/>
                    <a:pt x="1832610" y="576580"/>
                    <a:pt x="1814830" y="580390"/>
                  </a:cubicBezTo>
                  <a:cubicBezTo>
                    <a:pt x="1790700" y="586740"/>
                    <a:pt x="1746250" y="586740"/>
                    <a:pt x="1720850" y="580390"/>
                  </a:cubicBezTo>
                  <a:cubicBezTo>
                    <a:pt x="1704340" y="576580"/>
                    <a:pt x="1692910" y="570230"/>
                    <a:pt x="1678940" y="558800"/>
                  </a:cubicBezTo>
                  <a:cubicBezTo>
                    <a:pt x="1659890" y="542290"/>
                    <a:pt x="1634490" y="509270"/>
                    <a:pt x="1626870" y="481330"/>
                  </a:cubicBezTo>
                  <a:cubicBezTo>
                    <a:pt x="1617980" y="453390"/>
                    <a:pt x="1620520" y="415290"/>
                    <a:pt x="1630680" y="387350"/>
                  </a:cubicBezTo>
                  <a:cubicBezTo>
                    <a:pt x="1642110" y="360680"/>
                    <a:pt x="1671320" y="331470"/>
                    <a:pt x="1691640" y="316230"/>
                  </a:cubicBezTo>
                  <a:cubicBezTo>
                    <a:pt x="1705610" y="306070"/>
                    <a:pt x="1718310" y="300990"/>
                    <a:pt x="1736090" y="298450"/>
                  </a:cubicBezTo>
                  <a:cubicBezTo>
                    <a:pt x="1760220" y="294640"/>
                    <a:pt x="1802130" y="295910"/>
                    <a:pt x="1828800" y="308610"/>
                  </a:cubicBezTo>
                  <a:cubicBezTo>
                    <a:pt x="1855470" y="320040"/>
                    <a:pt x="1883410" y="346710"/>
                    <a:pt x="1897380" y="372110"/>
                  </a:cubicBezTo>
                  <a:cubicBezTo>
                    <a:pt x="1911350" y="398780"/>
                    <a:pt x="1913890" y="439420"/>
                    <a:pt x="1912620" y="464820"/>
                  </a:cubicBezTo>
                  <a:cubicBezTo>
                    <a:pt x="1911350" y="482600"/>
                    <a:pt x="1907540" y="495300"/>
                    <a:pt x="1897380" y="510540"/>
                  </a:cubicBezTo>
                  <a:cubicBezTo>
                    <a:pt x="1883410" y="530860"/>
                    <a:pt x="1856740" y="562610"/>
                    <a:pt x="1830070" y="574040"/>
                  </a:cubicBezTo>
                  <a:cubicBezTo>
                    <a:pt x="1803400" y="586740"/>
                    <a:pt x="1765300" y="591820"/>
                    <a:pt x="1736090" y="585470"/>
                  </a:cubicBezTo>
                  <a:cubicBezTo>
                    <a:pt x="1708150" y="579120"/>
                    <a:pt x="1675130" y="560070"/>
                    <a:pt x="1656080" y="537210"/>
                  </a:cubicBezTo>
                  <a:cubicBezTo>
                    <a:pt x="1637030" y="514350"/>
                    <a:pt x="1639570" y="477520"/>
                    <a:pt x="1620520" y="449580"/>
                  </a:cubicBezTo>
                  <a:cubicBezTo>
                    <a:pt x="1600200" y="417830"/>
                    <a:pt x="1568450" y="374650"/>
                    <a:pt x="1531620" y="356870"/>
                  </a:cubicBezTo>
                  <a:cubicBezTo>
                    <a:pt x="1493520" y="340360"/>
                    <a:pt x="1443990" y="355600"/>
                    <a:pt x="1395730" y="349250"/>
                  </a:cubicBezTo>
                  <a:cubicBezTo>
                    <a:pt x="1339850" y="341630"/>
                    <a:pt x="1262380" y="332740"/>
                    <a:pt x="1214120" y="312420"/>
                  </a:cubicBezTo>
                  <a:cubicBezTo>
                    <a:pt x="1178560" y="297180"/>
                    <a:pt x="1148080" y="279400"/>
                    <a:pt x="1130300" y="254000"/>
                  </a:cubicBezTo>
                  <a:cubicBezTo>
                    <a:pt x="1111250" y="227330"/>
                    <a:pt x="1103630" y="182880"/>
                    <a:pt x="1104900" y="153670"/>
                  </a:cubicBezTo>
                  <a:cubicBezTo>
                    <a:pt x="1107440" y="129540"/>
                    <a:pt x="1117600" y="106680"/>
                    <a:pt x="1130300" y="88900"/>
                  </a:cubicBezTo>
                  <a:cubicBezTo>
                    <a:pt x="1143000" y="69850"/>
                    <a:pt x="1156970" y="54610"/>
                    <a:pt x="1182370" y="43180"/>
                  </a:cubicBezTo>
                  <a:cubicBezTo>
                    <a:pt x="1223010" y="22860"/>
                    <a:pt x="1306830" y="13970"/>
                    <a:pt x="1363980" y="11430"/>
                  </a:cubicBezTo>
                  <a:cubicBezTo>
                    <a:pt x="1413510" y="7620"/>
                    <a:pt x="1459230" y="0"/>
                    <a:pt x="1504950" y="17780"/>
                  </a:cubicBezTo>
                  <a:cubicBezTo>
                    <a:pt x="1559560" y="39370"/>
                    <a:pt x="1642110" y="99060"/>
                    <a:pt x="1663700" y="154940"/>
                  </a:cubicBezTo>
                  <a:cubicBezTo>
                    <a:pt x="1682750" y="208280"/>
                    <a:pt x="1658620" y="274320"/>
                    <a:pt x="1634490" y="341630"/>
                  </a:cubicBezTo>
                  <a:cubicBezTo>
                    <a:pt x="1601470" y="434340"/>
                    <a:pt x="1507490" y="570230"/>
                    <a:pt x="1456690" y="646430"/>
                  </a:cubicBezTo>
                  <a:cubicBezTo>
                    <a:pt x="1423670" y="694690"/>
                    <a:pt x="1402080" y="722630"/>
                    <a:pt x="1369060" y="759460"/>
                  </a:cubicBezTo>
                  <a:cubicBezTo>
                    <a:pt x="1333500" y="798830"/>
                    <a:pt x="1292860" y="843280"/>
                    <a:pt x="1248410" y="872490"/>
                  </a:cubicBezTo>
                  <a:cubicBezTo>
                    <a:pt x="1203960" y="901700"/>
                    <a:pt x="1143000" y="908050"/>
                    <a:pt x="1099820" y="937260"/>
                  </a:cubicBezTo>
                  <a:cubicBezTo>
                    <a:pt x="1057910" y="965200"/>
                    <a:pt x="1040130" y="1012190"/>
                    <a:pt x="990600" y="1042670"/>
                  </a:cubicBezTo>
                  <a:cubicBezTo>
                    <a:pt x="915670" y="1088390"/>
                    <a:pt x="779780" y="1135380"/>
                    <a:pt x="674370" y="1151890"/>
                  </a:cubicBezTo>
                  <a:cubicBezTo>
                    <a:pt x="575310" y="1167130"/>
                    <a:pt x="471170" y="1150620"/>
                    <a:pt x="374650" y="1144270"/>
                  </a:cubicBezTo>
                  <a:cubicBezTo>
                    <a:pt x="284480" y="1137920"/>
                    <a:pt x="168910" y="1129030"/>
                    <a:pt x="114300" y="1115060"/>
                  </a:cubicBezTo>
                  <a:cubicBezTo>
                    <a:pt x="87630" y="1108710"/>
                    <a:pt x="72390" y="1103630"/>
                    <a:pt x="57150" y="1092200"/>
                  </a:cubicBezTo>
                  <a:cubicBezTo>
                    <a:pt x="40640" y="1080770"/>
                    <a:pt x="24130" y="1064260"/>
                    <a:pt x="16510" y="1045210"/>
                  </a:cubicBezTo>
                  <a:cubicBezTo>
                    <a:pt x="6350" y="1019810"/>
                    <a:pt x="0" y="980440"/>
                    <a:pt x="7620" y="952500"/>
                  </a:cubicBezTo>
                  <a:cubicBezTo>
                    <a:pt x="13970" y="924560"/>
                    <a:pt x="36830" y="894080"/>
                    <a:pt x="60960" y="877570"/>
                  </a:cubicBezTo>
                  <a:cubicBezTo>
                    <a:pt x="85090" y="862330"/>
                    <a:pt x="151130" y="857250"/>
                    <a:pt x="151130" y="85725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0" name="Group 40"/>
          <p:cNvGrpSpPr/>
          <p:nvPr/>
        </p:nvGrpSpPr>
        <p:grpSpPr>
          <a:xfrm>
            <a:off x="10686098" y="7809547"/>
            <a:ext cx="1281112" cy="766762"/>
            <a:chOff x="0" y="0"/>
            <a:chExt cx="1708150" cy="1022350"/>
          </a:xfrm>
        </p:grpSpPr>
        <p:sp>
          <p:nvSpPr>
            <p:cNvPr id="41" name="Freeform 41"/>
            <p:cNvSpPr/>
            <p:nvPr/>
          </p:nvSpPr>
          <p:spPr>
            <a:xfrm>
              <a:off x="49530" y="46990"/>
              <a:ext cx="1625600" cy="937260"/>
            </a:xfrm>
            <a:custGeom>
              <a:avLst/>
              <a:gdLst/>
              <a:ahLst/>
              <a:cxnLst/>
              <a:rect l="l" t="t" r="r" b="b"/>
              <a:pathLst>
                <a:path w="1625600" h="937260">
                  <a:moveTo>
                    <a:pt x="110490" y="671830"/>
                  </a:moveTo>
                  <a:cubicBezTo>
                    <a:pt x="483870" y="588010"/>
                    <a:pt x="588010" y="543560"/>
                    <a:pt x="685800" y="496570"/>
                  </a:cubicBezTo>
                  <a:cubicBezTo>
                    <a:pt x="783590" y="449580"/>
                    <a:pt x="892810" y="382270"/>
                    <a:pt x="969010" y="332740"/>
                  </a:cubicBezTo>
                  <a:cubicBezTo>
                    <a:pt x="1022350" y="297180"/>
                    <a:pt x="1065530" y="275590"/>
                    <a:pt x="1102360" y="233680"/>
                  </a:cubicBezTo>
                  <a:cubicBezTo>
                    <a:pt x="1139190" y="191770"/>
                    <a:pt x="1159510" y="115570"/>
                    <a:pt x="1188720" y="81280"/>
                  </a:cubicBezTo>
                  <a:cubicBezTo>
                    <a:pt x="1205230" y="60960"/>
                    <a:pt x="1217930" y="49530"/>
                    <a:pt x="1239520" y="40640"/>
                  </a:cubicBezTo>
                  <a:cubicBezTo>
                    <a:pt x="1266190" y="30480"/>
                    <a:pt x="1308100" y="24130"/>
                    <a:pt x="1337310" y="33020"/>
                  </a:cubicBezTo>
                  <a:cubicBezTo>
                    <a:pt x="1366520" y="41910"/>
                    <a:pt x="1398270" y="67310"/>
                    <a:pt x="1414780" y="92710"/>
                  </a:cubicBezTo>
                  <a:cubicBezTo>
                    <a:pt x="1431290" y="118110"/>
                    <a:pt x="1436370" y="161290"/>
                    <a:pt x="1433830" y="189230"/>
                  </a:cubicBezTo>
                  <a:cubicBezTo>
                    <a:pt x="1431290" y="212090"/>
                    <a:pt x="1426210" y="233680"/>
                    <a:pt x="1407160" y="248920"/>
                  </a:cubicBezTo>
                  <a:cubicBezTo>
                    <a:pt x="1374140" y="275590"/>
                    <a:pt x="1271270" y="279400"/>
                    <a:pt x="1211580" y="283210"/>
                  </a:cubicBezTo>
                  <a:cubicBezTo>
                    <a:pt x="1164590" y="285750"/>
                    <a:pt x="1109980" y="273050"/>
                    <a:pt x="1079500" y="279400"/>
                  </a:cubicBezTo>
                  <a:cubicBezTo>
                    <a:pt x="1062990" y="283210"/>
                    <a:pt x="1056640" y="295910"/>
                    <a:pt x="1041400" y="297180"/>
                  </a:cubicBezTo>
                  <a:cubicBezTo>
                    <a:pt x="1022350" y="299720"/>
                    <a:pt x="995680" y="293370"/>
                    <a:pt x="976630" y="280670"/>
                  </a:cubicBezTo>
                  <a:cubicBezTo>
                    <a:pt x="952500" y="265430"/>
                    <a:pt x="923290" y="231140"/>
                    <a:pt x="911860" y="205740"/>
                  </a:cubicBezTo>
                  <a:cubicBezTo>
                    <a:pt x="901700" y="184150"/>
                    <a:pt x="899160" y="161290"/>
                    <a:pt x="904240" y="138430"/>
                  </a:cubicBezTo>
                  <a:cubicBezTo>
                    <a:pt x="909320" y="110490"/>
                    <a:pt x="928370" y="72390"/>
                    <a:pt x="951230" y="52070"/>
                  </a:cubicBezTo>
                  <a:cubicBezTo>
                    <a:pt x="975360" y="31750"/>
                    <a:pt x="1002030" y="20320"/>
                    <a:pt x="1045210" y="17780"/>
                  </a:cubicBezTo>
                  <a:cubicBezTo>
                    <a:pt x="1139190" y="11430"/>
                    <a:pt x="1404620" y="57150"/>
                    <a:pt x="1498600" y="115570"/>
                  </a:cubicBezTo>
                  <a:cubicBezTo>
                    <a:pt x="1555750" y="151130"/>
                    <a:pt x="1588770" y="195580"/>
                    <a:pt x="1606550" y="248920"/>
                  </a:cubicBezTo>
                  <a:cubicBezTo>
                    <a:pt x="1625600" y="308610"/>
                    <a:pt x="1607820" y="389890"/>
                    <a:pt x="1597660" y="458470"/>
                  </a:cubicBezTo>
                  <a:cubicBezTo>
                    <a:pt x="1587500" y="528320"/>
                    <a:pt x="1577340" y="619760"/>
                    <a:pt x="1545590" y="665480"/>
                  </a:cubicBezTo>
                  <a:cubicBezTo>
                    <a:pt x="1522730" y="698500"/>
                    <a:pt x="1485900" y="716280"/>
                    <a:pt x="1454150" y="728980"/>
                  </a:cubicBezTo>
                  <a:cubicBezTo>
                    <a:pt x="1426210" y="739140"/>
                    <a:pt x="1391920" y="745490"/>
                    <a:pt x="1363980" y="739140"/>
                  </a:cubicBezTo>
                  <a:cubicBezTo>
                    <a:pt x="1336040" y="734060"/>
                    <a:pt x="1303020" y="711200"/>
                    <a:pt x="1285240" y="693420"/>
                  </a:cubicBezTo>
                  <a:cubicBezTo>
                    <a:pt x="1272540" y="680720"/>
                    <a:pt x="1266190" y="670560"/>
                    <a:pt x="1261110" y="654050"/>
                  </a:cubicBezTo>
                  <a:cubicBezTo>
                    <a:pt x="1253490" y="631190"/>
                    <a:pt x="1248410" y="590550"/>
                    <a:pt x="1254760" y="563880"/>
                  </a:cubicBezTo>
                  <a:cubicBezTo>
                    <a:pt x="1262380" y="535940"/>
                    <a:pt x="1287780" y="504190"/>
                    <a:pt x="1305560" y="487680"/>
                  </a:cubicBezTo>
                  <a:cubicBezTo>
                    <a:pt x="1318260" y="476250"/>
                    <a:pt x="1332230" y="469900"/>
                    <a:pt x="1346200" y="464820"/>
                  </a:cubicBezTo>
                  <a:cubicBezTo>
                    <a:pt x="1360170" y="459740"/>
                    <a:pt x="1374140" y="455930"/>
                    <a:pt x="1391920" y="457200"/>
                  </a:cubicBezTo>
                  <a:cubicBezTo>
                    <a:pt x="1416050" y="458470"/>
                    <a:pt x="1456690" y="472440"/>
                    <a:pt x="1478280" y="485140"/>
                  </a:cubicBezTo>
                  <a:cubicBezTo>
                    <a:pt x="1492250" y="495300"/>
                    <a:pt x="1501140" y="502920"/>
                    <a:pt x="1510030" y="518160"/>
                  </a:cubicBezTo>
                  <a:cubicBezTo>
                    <a:pt x="1522730" y="539750"/>
                    <a:pt x="1534160" y="581660"/>
                    <a:pt x="1535430" y="605790"/>
                  </a:cubicBezTo>
                  <a:cubicBezTo>
                    <a:pt x="1536700" y="623570"/>
                    <a:pt x="1534160" y="635000"/>
                    <a:pt x="1526540" y="651510"/>
                  </a:cubicBezTo>
                  <a:cubicBezTo>
                    <a:pt x="1515110" y="673100"/>
                    <a:pt x="1492250" y="706120"/>
                    <a:pt x="1468120" y="721360"/>
                  </a:cubicBezTo>
                  <a:cubicBezTo>
                    <a:pt x="1443990" y="736600"/>
                    <a:pt x="1403350" y="741680"/>
                    <a:pt x="1379220" y="741680"/>
                  </a:cubicBezTo>
                  <a:cubicBezTo>
                    <a:pt x="1361440" y="741680"/>
                    <a:pt x="1348740" y="736600"/>
                    <a:pt x="1334770" y="730250"/>
                  </a:cubicBezTo>
                  <a:cubicBezTo>
                    <a:pt x="1320800" y="723900"/>
                    <a:pt x="1308100" y="717550"/>
                    <a:pt x="1296670" y="704850"/>
                  </a:cubicBezTo>
                  <a:cubicBezTo>
                    <a:pt x="1280160" y="687070"/>
                    <a:pt x="1257300" y="652780"/>
                    <a:pt x="1252220" y="624840"/>
                  </a:cubicBezTo>
                  <a:cubicBezTo>
                    <a:pt x="1247140" y="596900"/>
                    <a:pt x="1253490" y="560070"/>
                    <a:pt x="1266190" y="534670"/>
                  </a:cubicBezTo>
                  <a:cubicBezTo>
                    <a:pt x="1280160" y="509270"/>
                    <a:pt x="1333500" y="474980"/>
                    <a:pt x="1332230" y="471170"/>
                  </a:cubicBezTo>
                  <a:cubicBezTo>
                    <a:pt x="1330960" y="469900"/>
                    <a:pt x="1315720" y="478790"/>
                    <a:pt x="1314450" y="476250"/>
                  </a:cubicBezTo>
                  <a:cubicBezTo>
                    <a:pt x="1309370" y="469900"/>
                    <a:pt x="1394460" y="386080"/>
                    <a:pt x="1383030" y="363220"/>
                  </a:cubicBezTo>
                  <a:cubicBezTo>
                    <a:pt x="1370330" y="336550"/>
                    <a:pt x="1268730" y="354330"/>
                    <a:pt x="1207770" y="342900"/>
                  </a:cubicBezTo>
                  <a:cubicBezTo>
                    <a:pt x="1143000" y="331470"/>
                    <a:pt x="1057910" y="316230"/>
                    <a:pt x="1007110" y="293370"/>
                  </a:cubicBezTo>
                  <a:cubicBezTo>
                    <a:pt x="972820" y="276860"/>
                    <a:pt x="943610" y="261620"/>
                    <a:pt x="927100" y="236220"/>
                  </a:cubicBezTo>
                  <a:cubicBezTo>
                    <a:pt x="909320" y="209550"/>
                    <a:pt x="901700" y="167640"/>
                    <a:pt x="904240" y="138430"/>
                  </a:cubicBezTo>
                  <a:cubicBezTo>
                    <a:pt x="905510" y="115570"/>
                    <a:pt x="916940" y="93980"/>
                    <a:pt x="928370" y="76200"/>
                  </a:cubicBezTo>
                  <a:cubicBezTo>
                    <a:pt x="941070" y="58420"/>
                    <a:pt x="958850" y="44450"/>
                    <a:pt x="979170" y="33020"/>
                  </a:cubicBezTo>
                  <a:cubicBezTo>
                    <a:pt x="1003300" y="19050"/>
                    <a:pt x="1036320" y="0"/>
                    <a:pt x="1066800" y="3810"/>
                  </a:cubicBezTo>
                  <a:cubicBezTo>
                    <a:pt x="1104900" y="8890"/>
                    <a:pt x="1151890" y="81280"/>
                    <a:pt x="1188720" y="81280"/>
                  </a:cubicBezTo>
                  <a:cubicBezTo>
                    <a:pt x="1217930" y="82550"/>
                    <a:pt x="1244600" y="36830"/>
                    <a:pt x="1271270" y="30480"/>
                  </a:cubicBezTo>
                  <a:cubicBezTo>
                    <a:pt x="1292860" y="24130"/>
                    <a:pt x="1316990" y="27940"/>
                    <a:pt x="1337310" y="33020"/>
                  </a:cubicBezTo>
                  <a:cubicBezTo>
                    <a:pt x="1357630" y="39370"/>
                    <a:pt x="1379220" y="52070"/>
                    <a:pt x="1394460" y="67310"/>
                  </a:cubicBezTo>
                  <a:cubicBezTo>
                    <a:pt x="1409700" y="81280"/>
                    <a:pt x="1422400" y="100330"/>
                    <a:pt x="1428750" y="123190"/>
                  </a:cubicBezTo>
                  <a:cubicBezTo>
                    <a:pt x="1436370" y="149860"/>
                    <a:pt x="1435100" y="185420"/>
                    <a:pt x="1423670" y="220980"/>
                  </a:cubicBezTo>
                  <a:cubicBezTo>
                    <a:pt x="1409700" y="267970"/>
                    <a:pt x="1367790" y="327660"/>
                    <a:pt x="1333500" y="372110"/>
                  </a:cubicBezTo>
                  <a:cubicBezTo>
                    <a:pt x="1299210" y="416560"/>
                    <a:pt x="1272540" y="445770"/>
                    <a:pt x="1217930" y="487680"/>
                  </a:cubicBezTo>
                  <a:cubicBezTo>
                    <a:pt x="1121410" y="562610"/>
                    <a:pt x="915670" y="680720"/>
                    <a:pt x="779780" y="745490"/>
                  </a:cubicBezTo>
                  <a:cubicBezTo>
                    <a:pt x="669290" y="798830"/>
                    <a:pt x="563880" y="836930"/>
                    <a:pt x="468630" y="864870"/>
                  </a:cubicBezTo>
                  <a:cubicBezTo>
                    <a:pt x="391160" y="889000"/>
                    <a:pt x="318770" y="902970"/>
                    <a:pt x="251460" y="913130"/>
                  </a:cubicBezTo>
                  <a:cubicBezTo>
                    <a:pt x="194310" y="920750"/>
                    <a:pt x="132080" y="937260"/>
                    <a:pt x="90170" y="924560"/>
                  </a:cubicBezTo>
                  <a:cubicBezTo>
                    <a:pt x="59690" y="914400"/>
                    <a:pt x="33020" y="887730"/>
                    <a:pt x="19050" y="866140"/>
                  </a:cubicBezTo>
                  <a:cubicBezTo>
                    <a:pt x="6350" y="848360"/>
                    <a:pt x="2540" y="826770"/>
                    <a:pt x="1270" y="806450"/>
                  </a:cubicBezTo>
                  <a:cubicBezTo>
                    <a:pt x="0" y="786130"/>
                    <a:pt x="5080" y="763270"/>
                    <a:pt x="13970" y="745490"/>
                  </a:cubicBezTo>
                  <a:cubicBezTo>
                    <a:pt x="21590" y="727710"/>
                    <a:pt x="36830" y="708660"/>
                    <a:pt x="52070" y="697230"/>
                  </a:cubicBezTo>
                  <a:cubicBezTo>
                    <a:pt x="68580" y="684530"/>
                    <a:pt x="110490" y="671830"/>
                    <a:pt x="110490" y="67183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2" name="Group 42"/>
          <p:cNvGrpSpPr/>
          <p:nvPr/>
        </p:nvGrpSpPr>
        <p:grpSpPr>
          <a:xfrm>
            <a:off x="10879455" y="6479858"/>
            <a:ext cx="1592580" cy="780098"/>
            <a:chOff x="0" y="0"/>
            <a:chExt cx="2123440" cy="1040130"/>
          </a:xfrm>
        </p:grpSpPr>
        <p:sp>
          <p:nvSpPr>
            <p:cNvPr id="43" name="Freeform 43"/>
            <p:cNvSpPr/>
            <p:nvPr/>
          </p:nvSpPr>
          <p:spPr>
            <a:xfrm>
              <a:off x="48260" y="52070"/>
              <a:ext cx="2025650" cy="941070"/>
            </a:xfrm>
            <a:custGeom>
              <a:avLst/>
              <a:gdLst/>
              <a:ahLst/>
              <a:cxnLst/>
              <a:rect l="l" t="t" r="r" b="b"/>
              <a:pathLst>
                <a:path w="2025650" h="941070">
                  <a:moveTo>
                    <a:pt x="133350" y="0"/>
                  </a:moveTo>
                  <a:cubicBezTo>
                    <a:pt x="533400" y="10160"/>
                    <a:pt x="725170" y="50800"/>
                    <a:pt x="834390" y="76200"/>
                  </a:cubicBezTo>
                  <a:cubicBezTo>
                    <a:pt x="904240" y="92710"/>
                    <a:pt x="953770" y="102870"/>
                    <a:pt x="1004570" y="125730"/>
                  </a:cubicBezTo>
                  <a:cubicBezTo>
                    <a:pt x="1051560" y="144780"/>
                    <a:pt x="1083310" y="175260"/>
                    <a:pt x="1131570" y="199390"/>
                  </a:cubicBezTo>
                  <a:cubicBezTo>
                    <a:pt x="1188720" y="227330"/>
                    <a:pt x="1270000" y="247650"/>
                    <a:pt x="1328420" y="279400"/>
                  </a:cubicBezTo>
                  <a:cubicBezTo>
                    <a:pt x="1380490" y="307340"/>
                    <a:pt x="1409700" y="346710"/>
                    <a:pt x="1466850" y="375920"/>
                  </a:cubicBezTo>
                  <a:cubicBezTo>
                    <a:pt x="1541780" y="415290"/>
                    <a:pt x="1677670" y="439420"/>
                    <a:pt x="1747520" y="477520"/>
                  </a:cubicBezTo>
                  <a:cubicBezTo>
                    <a:pt x="1794510" y="502920"/>
                    <a:pt x="1860550" y="537210"/>
                    <a:pt x="1856740" y="560070"/>
                  </a:cubicBezTo>
                  <a:cubicBezTo>
                    <a:pt x="1854200" y="586740"/>
                    <a:pt x="1731010" y="640080"/>
                    <a:pt x="1705610" y="623570"/>
                  </a:cubicBezTo>
                  <a:cubicBezTo>
                    <a:pt x="1678940" y="604520"/>
                    <a:pt x="1700530" y="481330"/>
                    <a:pt x="1711960" y="436880"/>
                  </a:cubicBezTo>
                  <a:cubicBezTo>
                    <a:pt x="1719580" y="410210"/>
                    <a:pt x="1727200" y="392430"/>
                    <a:pt x="1744980" y="375920"/>
                  </a:cubicBezTo>
                  <a:cubicBezTo>
                    <a:pt x="1766570" y="354330"/>
                    <a:pt x="1804670" y="331470"/>
                    <a:pt x="1836420" y="327660"/>
                  </a:cubicBezTo>
                  <a:cubicBezTo>
                    <a:pt x="1868170" y="323850"/>
                    <a:pt x="1910080" y="335280"/>
                    <a:pt x="1936750" y="353060"/>
                  </a:cubicBezTo>
                  <a:cubicBezTo>
                    <a:pt x="1963420" y="372110"/>
                    <a:pt x="1981200" y="402590"/>
                    <a:pt x="1995170" y="438150"/>
                  </a:cubicBezTo>
                  <a:cubicBezTo>
                    <a:pt x="2015490" y="488950"/>
                    <a:pt x="2025650" y="570230"/>
                    <a:pt x="2024380" y="638810"/>
                  </a:cubicBezTo>
                  <a:cubicBezTo>
                    <a:pt x="2023110" y="709930"/>
                    <a:pt x="2025650" y="810260"/>
                    <a:pt x="1983740" y="859790"/>
                  </a:cubicBezTo>
                  <a:cubicBezTo>
                    <a:pt x="1943100" y="909320"/>
                    <a:pt x="1840230" y="930910"/>
                    <a:pt x="1776730" y="935990"/>
                  </a:cubicBezTo>
                  <a:cubicBezTo>
                    <a:pt x="1725930" y="941070"/>
                    <a:pt x="1686560" y="916940"/>
                    <a:pt x="1635760" y="910590"/>
                  </a:cubicBezTo>
                  <a:cubicBezTo>
                    <a:pt x="1574800" y="904240"/>
                    <a:pt x="1482090" y="918210"/>
                    <a:pt x="1432560" y="900430"/>
                  </a:cubicBezTo>
                  <a:cubicBezTo>
                    <a:pt x="1399540" y="887730"/>
                    <a:pt x="1375410" y="867410"/>
                    <a:pt x="1358900" y="843280"/>
                  </a:cubicBezTo>
                  <a:cubicBezTo>
                    <a:pt x="1342390" y="819150"/>
                    <a:pt x="1332230" y="782320"/>
                    <a:pt x="1334770" y="753110"/>
                  </a:cubicBezTo>
                  <a:cubicBezTo>
                    <a:pt x="1336040" y="723900"/>
                    <a:pt x="1350010" y="688340"/>
                    <a:pt x="1369060" y="665480"/>
                  </a:cubicBezTo>
                  <a:cubicBezTo>
                    <a:pt x="1389380" y="643890"/>
                    <a:pt x="1421130" y="624840"/>
                    <a:pt x="1450340" y="618490"/>
                  </a:cubicBezTo>
                  <a:cubicBezTo>
                    <a:pt x="1479550" y="612140"/>
                    <a:pt x="1516380" y="615950"/>
                    <a:pt x="1543050" y="628650"/>
                  </a:cubicBezTo>
                  <a:cubicBezTo>
                    <a:pt x="1569720" y="641350"/>
                    <a:pt x="1597660" y="673100"/>
                    <a:pt x="1610360" y="693420"/>
                  </a:cubicBezTo>
                  <a:cubicBezTo>
                    <a:pt x="1620520" y="708660"/>
                    <a:pt x="1624330" y="721360"/>
                    <a:pt x="1625600" y="739140"/>
                  </a:cubicBezTo>
                  <a:cubicBezTo>
                    <a:pt x="1628140" y="764540"/>
                    <a:pt x="1624330" y="805180"/>
                    <a:pt x="1610360" y="831850"/>
                  </a:cubicBezTo>
                  <a:cubicBezTo>
                    <a:pt x="1596390" y="857250"/>
                    <a:pt x="1568450" y="882650"/>
                    <a:pt x="1541780" y="895350"/>
                  </a:cubicBezTo>
                  <a:cubicBezTo>
                    <a:pt x="1515110" y="908050"/>
                    <a:pt x="1473200" y="908050"/>
                    <a:pt x="1447800" y="904240"/>
                  </a:cubicBezTo>
                  <a:cubicBezTo>
                    <a:pt x="1430020" y="901700"/>
                    <a:pt x="1418590" y="897890"/>
                    <a:pt x="1404620" y="886460"/>
                  </a:cubicBezTo>
                  <a:cubicBezTo>
                    <a:pt x="1384300" y="872490"/>
                    <a:pt x="1355090" y="843280"/>
                    <a:pt x="1343660" y="815340"/>
                  </a:cubicBezTo>
                  <a:cubicBezTo>
                    <a:pt x="1333500" y="787400"/>
                    <a:pt x="1334770" y="746760"/>
                    <a:pt x="1339850" y="721360"/>
                  </a:cubicBezTo>
                  <a:cubicBezTo>
                    <a:pt x="1343660" y="703580"/>
                    <a:pt x="1348740" y="692150"/>
                    <a:pt x="1360170" y="678180"/>
                  </a:cubicBezTo>
                  <a:cubicBezTo>
                    <a:pt x="1375410" y="659130"/>
                    <a:pt x="1403350" y="633730"/>
                    <a:pt x="1435100" y="622300"/>
                  </a:cubicBezTo>
                  <a:cubicBezTo>
                    <a:pt x="1477010" y="607060"/>
                    <a:pt x="1544320" y="610870"/>
                    <a:pt x="1595120" y="615950"/>
                  </a:cubicBezTo>
                  <a:cubicBezTo>
                    <a:pt x="1643380" y="621030"/>
                    <a:pt x="1714500" y="668020"/>
                    <a:pt x="1734820" y="648970"/>
                  </a:cubicBezTo>
                  <a:cubicBezTo>
                    <a:pt x="1758950" y="627380"/>
                    <a:pt x="1705610" y="516890"/>
                    <a:pt x="1708150" y="472440"/>
                  </a:cubicBezTo>
                  <a:cubicBezTo>
                    <a:pt x="1709420" y="444500"/>
                    <a:pt x="1711960" y="425450"/>
                    <a:pt x="1724660" y="405130"/>
                  </a:cubicBezTo>
                  <a:cubicBezTo>
                    <a:pt x="1739900" y="379730"/>
                    <a:pt x="1775460" y="347980"/>
                    <a:pt x="1802130" y="336550"/>
                  </a:cubicBezTo>
                  <a:cubicBezTo>
                    <a:pt x="1824990" y="326390"/>
                    <a:pt x="1849120" y="325120"/>
                    <a:pt x="1871980" y="328930"/>
                  </a:cubicBezTo>
                  <a:cubicBezTo>
                    <a:pt x="1893570" y="331470"/>
                    <a:pt x="1917700" y="337820"/>
                    <a:pt x="1936750" y="353060"/>
                  </a:cubicBezTo>
                  <a:cubicBezTo>
                    <a:pt x="1959610" y="372110"/>
                    <a:pt x="1983740" y="401320"/>
                    <a:pt x="1995170" y="438150"/>
                  </a:cubicBezTo>
                  <a:cubicBezTo>
                    <a:pt x="2011680" y="495300"/>
                    <a:pt x="2018030" y="604520"/>
                    <a:pt x="1991360" y="669290"/>
                  </a:cubicBezTo>
                  <a:cubicBezTo>
                    <a:pt x="1965960" y="731520"/>
                    <a:pt x="1896110" y="803910"/>
                    <a:pt x="1844040" y="821690"/>
                  </a:cubicBezTo>
                  <a:cubicBezTo>
                    <a:pt x="1803400" y="835660"/>
                    <a:pt x="1766570" y="821690"/>
                    <a:pt x="1717040" y="806450"/>
                  </a:cubicBezTo>
                  <a:cubicBezTo>
                    <a:pt x="1634490" y="779780"/>
                    <a:pt x="1501140" y="694690"/>
                    <a:pt x="1405890" y="640080"/>
                  </a:cubicBezTo>
                  <a:cubicBezTo>
                    <a:pt x="1322070" y="590550"/>
                    <a:pt x="1243330" y="523240"/>
                    <a:pt x="1173480" y="492760"/>
                  </a:cubicBezTo>
                  <a:cubicBezTo>
                    <a:pt x="1123950" y="469900"/>
                    <a:pt x="1079500" y="471170"/>
                    <a:pt x="1036320" y="452120"/>
                  </a:cubicBezTo>
                  <a:cubicBezTo>
                    <a:pt x="995680" y="435610"/>
                    <a:pt x="975360" y="407670"/>
                    <a:pt x="922020" y="386080"/>
                  </a:cubicBezTo>
                  <a:cubicBezTo>
                    <a:pt x="812800" y="342900"/>
                    <a:pt x="549910" y="279400"/>
                    <a:pt x="403860" y="262890"/>
                  </a:cubicBezTo>
                  <a:cubicBezTo>
                    <a:pt x="299720" y="250190"/>
                    <a:pt x="190500" y="269240"/>
                    <a:pt x="133350" y="261620"/>
                  </a:cubicBezTo>
                  <a:cubicBezTo>
                    <a:pt x="105410" y="257810"/>
                    <a:pt x="90170" y="256540"/>
                    <a:pt x="72390" y="246380"/>
                  </a:cubicBezTo>
                  <a:cubicBezTo>
                    <a:pt x="54610" y="237490"/>
                    <a:pt x="36830" y="223520"/>
                    <a:pt x="25400" y="204470"/>
                  </a:cubicBezTo>
                  <a:cubicBezTo>
                    <a:pt x="11430" y="182880"/>
                    <a:pt x="0" y="143510"/>
                    <a:pt x="2540" y="115570"/>
                  </a:cubicBezTo>
                  <a:cubicBezTo>
                    <a:pt x="6350" y="86360"/>
                    <a:pt x="24130" y="52070"/>
                    <a:pt x="45720" y="33020"/>
                  </a:cubicBezTo>
                  <a:cubicBezTo>
                    <a:pt x="67310" y="13970"/>
                    <a:pt x="133350" y="0"/>
                    <a:pt x="133350" y="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4" name="Group 44"/>
          <p:cNvGrpSpPr/>
          <p:nvPr/>
        </p:nvGrpSpPr>
        <p:grpSpPr>
          <a:xfrm>
            <a:off x="10579418" y="2999422"/>
            <a:ext cx="771525" cy="666750"/>
            <a:chOff x="0" y="0"/>
            <a:chExt cx="1028700" cy="889000"/>
          </a:xfrm>
        </p:grpSpPr>
        <p:sp>
          <p:nvSpPr>
            <p:cNvPr id="45" name="Freeform 45"/>
            <p:cNvSpPr/>
            <p:nvPr/>
          </p:nvSpPr>
          <p:spPr>
            <a:xfrm>
              <a:off x="45720" y="49530"/>
              <a:ext cx="939800" cy="791210"/>
            </a:xfrm>
            <a:custGeom>
              <a:avLst/>
              <a:gdLst/>
              <a:ahLst/>
              <a:cxnLst/>
              <a:rect l="l" t="t" r="r" b="b"/>
              <a:pathLst>
                <a:path w="939800" h="791210">
                  <a:moveTo>
                    <a:pt x="160020" y="86360"/>
                  </a:moveTo>
                  <a:cubicBezTo>
                    <a:pt x="485140" y="148590"/>
                    <a:pt x="585470" y="184150"/>
                    <a:pt x="584200" y="191770"/>
                  </a:cubicBezTo>
                  <a:cubicBezTo>
                    <a:pt x="582930" y="198120"/>
                    <a:pt x="496570" y="205740"/>
                    <a:pt x="478790" y="190500"/>
                  </a:cubicBezTo>
                  <a:cubicBezTo>
                    <a:pt x="464820" y="177800"/>
                    <a:pt x="466090" y="146050"/>
                    <a:pt x="471170" y="123190"/>
                  </a:cubicBezTo>
                  <a:cubicBezTo>
                    <a:pt x="476250" y="95250"/>
                    <a:pt x="494030" y="55880"/>
                    <a:pt x="518160" y="35560"/>
                  </a:cubicBezTo>
                  <a:cubicBezTo>
                    <a:pt x="541020" y="15240"/>
                    <a:pt x="580390" y="1270"/>
                    <a:pt x="610870" y="1270"/>
                  </a:cubicBezTo>
                  <a:cubicBezTo>
                    <a:pt x="641350" y="1270"/>
                    <a:pt x="680720" y="19050"/>
                    <a:pt x="703580" y="36830"/>
                  </a:cubicBezTo>
                  <a:cubicBezTo>
                    <a:pt x="721360" y="52070"/>
                    <a:pt x="745490" y="87630"/>
                    <a:pt x="741680" y="92710"/>
                  </a:cubicBezTo>
                  <a:cubicBezTo>
                    <a:pt x="734060" y="100330"/>
                    <a:pt x="584200" y="26670"/>
                    <a:pt x="586740" y="17780"/>
                  </a:cubicBezTo>
                  <a:cubicBezTo>
                    <a:pt x="589280" y="8890"/>
                    <a:pt x="689610" y="11430"/>
                    <a:pt x="730250" y="30480"/>
                  </a:cubicBezTo>
                  <a:cubicBezTo>
                    <a:pt x="769620" y="50800"/>
                    <a:pt x="798830" y="87630"/>
                    <a:pt x="829310" y="133350"/>
                  </a:cubicBezTo>
                  <a:cubicBezTo>
                    <a:pt x="869950" y="198120"/>
                    <a:pt x="920750" y="320040"/>
                    <a:pt x="932180" y="396240"/>
                  </a:cubicBezTo>
                  <a:cubicBezTo>
                    <a:pt x="939800" y="450850"/>
                    <a:pt x="934720" y="492760"/>
                    <a:pt x="919480" y="543560"/>
                  </a:cubicBezTo>
                  <a:cubicBezTo>
                    <a:pt x="902970" y="603250"/>
                    <a:pt x="849630" y="694690"/>
                    <a:pt x="822960" y="730250"/>
                  </a:cubicBezTo>
                  <a:cubicBezTo>
                    <a:pt x="810260" y="748030"/>
                    <a:pt x="803910" y="754380"/>
                    <a:pt x="788670" y="763270"/>
                  </a:cubicBezTo>
                  <a:cubicBezTo>
                    <a:pt x="767080" y="774700"/>
                    <a:pt x="728980" y="789940"/>
                    <a:pt x="699770" y="788670"/>
                  </a:cubicBezTo>
                  <a:cubicBezTo>
                    <a:pt x="671830" y="786130"/>
                    <a:pt x="635000" y="768350"/>
                    <a:pt x="614680" y="754380"/>
                  </a:cubicBezTo>
                  <a:cubicBezTo>
                    <a:pt x="600710" y="744220"/>
                    <a:pt x="591820" y="735330"/>
                    <a:pt x="584200" y="718820"/>
                  </a:cubicBezTo>
                  <a:cubicBezTo>
                    <a:pt x="572770" y="697230"/>
                    <a:pt x="561340" y="657860"/>
                    <a:pt x="563880" y="629920"/>
                  </a:cubicBezTo>
                  <a:cubicBezTo>
                    <a:pt x="567690" y="600710"/>
                    <a:pt x="582930" y="566420"/>
                    <a:pt x="601980" y="546100"/>
                  </a:cubicBezTo>
                  <a:cubicBezTo>
                    <a:pt x="622300" y="524510"/>
                    <a:pt x="659130" y="508000"/>
                    <a:pt x="683260" y="501650"/>
                  </a:cubicBezTo>
                  <a:cubicBezTo>
                    <a:pt x="701040" y="497840"/>
                    <a:pt x="715010" y="499110"/>
                    <a:pt x="730250" y="501650"/>
                  </a:cubicBezTo>
                  <a:cubicBezTo>
                    <a:pt x="745490" y="504190"/>
                    <a:pt x="759460" y="506730"/>
                    <a:pt x="774700" y="516890"/>
                  </a:cubicBezTo>
                  <a:cubicBezTo>
                    <a:pt x="795020" y="529590"/>
                    <a:pt x="825500" y="561340"/>
                    <a:pt x="838200" y="582930"/>
                  </a:cubicBezTo>
                  <a:cubicBezTo>
                    <a:pt x="847090" y="598170"/>
                    <a:pt x="849630" y="610870"/>
                    <a:pt x="850900" y="628650"/>
                  </a:cubicBezTo>
                  <a:cubicBezTo>
                    <a:pt x="850900" y="652780"/>
                    <a:pt x="845820" y="693420"/>
                    <a:pt x="830580" y="717550"/>
                  </a:cubicBezTo>
                  <a:cubicBezTo>
                    <a:pt x="816610" y="742950"/>
                    <a:pt x="788670" y="767080"/>
                    <a:pt x="762000" y="777240"/>
                  </a:cubicBezTo>
                  <a:cubicBezTo>
                    <a:pt x="734060" y="788670"/>
                    <a:pt x="697230" y="791210"/>
                    <a:pt x="669290" y="783590"/>
                  </a:cubicBezTo>
                  <a:cubicBezTo>
                    <a:pt x="641350" y="775970"/>
                    <a:pt x="610870" y="754380"/>
                    <a:pt x="593090" y="731520"/>
                  </a:cubicBezTo>
                  <a:cubicBezTo>
                    <a:pt x="575310" y="708660"/>
                    <a:pt x="565150" y="669290"/>
                    <a:pt x="563880" y="645160"/>
                  </a:cubicBezTo>
                  <a:cubicBezTo>
                    <a:pt x="562610" y="627380"/>
                    <a:pt x="563880" y="618490"/>
                    <a:pt x="570230" y="599440"/>
                  </a:cubicBezTo>
                  <a:cubicBezTo>
                    <a:pt x="585470" y="560070"/>
                    <a:pt x="657860" y="491490"/>
                    <a:pt x="670560" y="431800"/>
                  </a:cubicBezTo>
                  <a:cubicBezTo>
                    <a:pt x="681990" y="374650"/>
                    <a:pt x="678180" y="289560"/>
                    <a:pt x="646430" y="248920"/>
                  </a:cubicBezTo>
                  <a:cubicBezTo>
                    <a:pt x="613410" y="209550"/>
                    <a:pt x="502920" y="219710"/>
                    <a:pt x="478790" y="190500"/>
                  </a:cubicBezTo>
                  <a:cubicBezTo>
                    <a:pt x="463550" y="171450"/>
                    <a:pt x="466090" y="146050"/>
                    <a:pt x="471170" y="123190"/>
                  </a:cubicBezTo>
                  <a:cubicBezTo>
                    <a:pt x="476250" y="95250"/>
                    <a:pt x="497840" y="55880"/>
                    <a:pt x="518160" y="35560"/>
                  </a:cubicBezTo>
                  <a:cubicBezTo>
                    <a:pt x="534670" y="19050"/>
                    <a:pt x="553720" y="8890"/>
                    <a:pt x="577850" y="5080"/>
                  </a:cubicBezTo>
                  <a:cubicBezTo>
                    <a:pt x="605790" y="0"/>
                    <a:pt x="650240" y="6350"/>
                    <a:pt x="675640" y="17780"/>
                  </a:cubicBezTo>
                  <a:cubicBezTo>
                    <a:pt x="697230" y="27940"/>
                    <a:pt x="711200" y="44450"/>
                    <a:pt x="725170" y="62230"/>
                  </a:cubicBezTo>
                  <a:cubicBezTo>
                    <a:pt x="741680" y="81280"/>
                    <a:pt x="755650" y="100330"/>
                    <a:pt x="767080" y="128270"/>
                  </a:cubicBezTo>
                  <a:cubicBezTo>
                    <a:pt x="784860" y="168910"/>
                    <a:pt x="820420" y="241300"/>
                    <a:pt x="808990" y="292100"/>
                  </a:cubicBezTo>
                  <a:cubicBezTo>
                    <a:pt x="797560" y="342900"/>
                    <a:pt x="744220" y="407670"/>
                    <a:pt x="694690" y="430530"/>
                  </a:cubicBezTo>
                  <a:cubicBezTo>
                    <a:pt x="645160" y="453390"/>
                    <a:pt x="571500" y="438150"/>
                    <a:pt x="510540" y="429260"/>
                  </a:cubicBezTo>
                  <a:cubicBezTo>
                    <a:pt x="447040" y="419100"/>
                    <a:pt x="386080" y="387350"/>
                    <a:pt x="320040" y="373380"/>
                  </a:cubicBezTo>
                  <a:cubicBezTo>
                    <a:pt x="251460" y="358140"/>
                    <a:pt x="156210" y="356870"/>
                    <a:pt x="107950" y="342900"/>
                  </a:cubicBezTo>
                  <a:cubicBezTo>
                    <a:pt x="82550" y="334010"/>
                    <a:pt x="67310" y="330200"/>
                    <a:pt x="52070" y="316230"/>
                  </a:cubicBezTo>
                  <a:cubicBezTo>
                    <a:pt x="31750" y="297180"/>
                    <a:pt x="11430" y="261620"/>
                    <a:pt x="5080" y="234950"/>
                  </a:cubicBezTo>
                  <a:cubicBezTo>
                    <a:pt x="0" y="214630"/>
                    <a:pt x="1270" y="193040"/>
                    <a:pt x="10160" y="172720"/>
                  </a:cubicBezTo>
                  <a:cubicBezTo>
                    <a:pt x="19050" y="148590"/>
                    <a:pt x="43180" y="115570"/>
                    <a:pt x="68580" y="101600"/>
                  </a:cubicBezTo>
                  <a:cubicBezTo>
                    <a:pt x="92710" y="86360"/>
                    <a:pt x="160020" y="86360"/>
                    <a:pt x="160020" y="8636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6" name="Group 46"/>
          <p:cNvGrpSpPr/>
          <p:nvPr/>
        </p:nvGrpSpPr>
        <p:grpSpPr>
          <a:xfrm>
            <a:off x="15227618" y="3216592"/>
            <a:ext cx="1697355" cy="1890712"/>
            <a:chOff x="0" y="0"/>
            <a:chExt cx="2263140" cy="2520950"/>
          </a:xfrm>
        </p:grpSpPr>
        <p:sp>
          <p:nvSpPr>
            <p:cNvPr id="47" name="Freeform 47"/>
            <p:cNvSpPr/>
            <p:nvPr/>
          </p:nvSpPr>
          <p:spPr>
            <a:xfrm>
              <a:off x="44450" y="43180"/>
              <a:ext cx="2172970" cy="2426970"/>
            </a:xfrm>
            <a:custGeom>
              <a:avLst/>
              <a:gdLst/>
              <a:ahLst/>
              <a:cxnLst/>
              <a:rect l="l" t="t" r="r" b="b"/>
              <a:pathLst>
                <a:path w="2172970" h="2426970">
                  <a:moveTo>
                    <a:pt x="173990" y="7620"/>
                  </a:moveTo>
                  <a:cubicBezTo>
                    <a:pt x="339090" y="67310"/>
                    <a:pt x="454660" y="124460"/>
                    <a:pt x="523240" y="163830"/>
                  </a:cubicBezTo>
                  <a:cubicBezTo>
                    <a:pt x="572770" y="193040"/>
                    <a:pt x="605790" y="214630"/>
                    <a:pt x="648970" y="248920"/>
                  </a:cubicBezTo>
                  <a:cubicBezTo>
                    <a:pt x="699770" y="290830"/>
                    <a:pt x="755650" y="361950"/>
                    <a:pt x="805180" y="402590"/>
                  </a:cubicBezTo>
                  <a:cubicBezTo>
                    <a:pt x="844550" y="433070"/>
                    <a:pt x="877570" y="441960"/>
                    <a:pt x="918210" y="474980"/>
                  </a:cubicBezTo>
                  <a:cubicBezTo>
                    <a:pt x="979170" y="527050"/>
                    <a:pt x="1064260" y="617220"/>
                    <a:pt x="1126490" y="694690"/>
                  </a:cubicBezTo>
                  <a:cubicBezTo>
                    <a:pt x="1188720" y="769620"/>
                    <a:pt x="1243330" y="848360"/>
                    <a:pt x="1292860" y="933450"/>
                  </a:cubicBezTo>
                  <a:cubicBezTo>
                    <a:pt x="1342390" y="1021080"/>
                    <a:pt x="1388110" y="1130300"/>
                    <a:pt x="1422400" y="1214120"/>
                  </a:cubicBezTo>
                  <a:cubicBezTo>
                    <a:pt x="1449070" y="1280160"/>
                    <a:pt x="1460500" y="1339850"/>
                    <a:pt x="1484630" y="1393190"/>
                  </a:cubicBezTo>
                  <a:cubicBezTo>
                    <a:pt x="1506220" y="1440180"/>
                    <a:pt x="1534160" y="1463040"/>
                    <a:pt x="1558290" y="1520190"/>
                  </a:cubicBezTo>
                  <a:cubicBezTo>
                    <a:pt x="1598930" y="1619250"/>
                    <a:pt x="1638300" y="1840230"/>
                    <a:pt x="1676400" y="1949450"/>
                  </a:cubicBezTo>
                  <a:cubicBezTo>
                    <a:pt x="1700530" y="2019300"/>
                    <a:pt x="1741170" y="2057400"/>
                    <a:pt x="1747520" y="2117090"/>
                  </a:cubicBezTo>
                  <a:cubicBezTo>
                    <a:pt x="1752600" y="2180590"/>
                    <a:pt x="1736090" y="2272030"/>
                    <a:pt x="1703070" y="2317750"/>
                  </a:cubicBezTo>
                  <a:cubicBezTo>
                    <a:pt x="1676400" y="2355850"/>
                    <a:pt x="1629410" y="2381250"/>
                    <a:pt x="1586230" y="2390140"/>
                  </a:cubicBezTo>
                  <a:cubicBezTo>
                    <a:pt x="1541780" y="2400300"/>
                    <a:pt x="1485900" y="2386330"/>
                    <a:pt x="1438910" y="2373630"/>
                  </a:cubicBezTo>
                  <a:cubicBezTo>
                    <a:pt x="1390650" y="2359660"/>
                    <a:pt x="1338580" y="2341880"/>
                    <a:pt x="1297940" y="2308860"/>
                  </a:cubicBezTo>
                  <a:cubicBezTo>
                    <a:pt x="1256030" y="2275840"/>
                    <a:pt x="1209040" y="2214880"/>
                    <a:pt x="1192530" y="2169160"/>
                  </a:cubicBezTo>
                  <a:cubicBezTo>
                    <a:pt x="1179830" y="2134870"/>
                    <a:pt x="1178560" y="2096770"/>
                    <a:pt x="1189990" y="2067560"/>
                  </a:cubicBezTo>
                  <a:cubicBezTo>
                    <a:pt x="1200150" y="2037080"/>
                    <a:pt x="1228090" y="2004060"/>
                    <a:pt x="1256030" y="1988820"/>
                  </a:cubicBezTo>
                  <a:cubicBezTo>
                    <a:pt x="1283970" y="1972310"/>
                    <a:pt x="1325880" y="1965960"/>
                    <a:pt x="1357630" y="1973580"/>
                  </a:cubicBezTo>
                  <a:cubicBezTo>
                    <a:pt x="1388110" y="1979930"/>
                    <a:pt x="1445260" y="2024380"/>
                    <a:pt x="1442720" y="2029460"/>
                  </a:cubicBezTo>
                  <a:cubicBezTo>
                    <a:pt x="1440180" y="2034540"/>
                    <a:pt x="1280160" y="1979930"/>
                    <a:pt x="1280160" y="1977390"/>
                  </a:cubicBezTo>
                  <a:cubicBezTo>
                    <a:pt x="1281430" y="1973580"/>
                    <a:pt x="1423670" y="1991360"/>
                    <a:pt x="1480820" y="2018030"/>
                  </a:cubicBezTo>
                  <a:cubicBezTo>
                    <a:pt x="1531620" y="2042160"/>
                    <a:pt x="1563370" y="2105660"/>
                    <a:pt x="1611630" y="2124710"/>
                  </a:cubicBezTo>
                  <a:cubicBezTo>
                    <a:pt x="1657350" y="2143760"/>
                    <a:pt x="1711960" y="2152650"/>
                    <a:pt x="1758950" y="2136140"/>
                  </a:cubicBezTo>
                  <a:cubicBezTo>
                    <a:pt x="1814830" y="2115820"/>
                    <a:pt x="1871980" y="2019300"/>
                    <a:pt x="1917700" y="1985010"/>
                  </a:cubicBezTo>
                  <a:cubicBezTo>
                    <a:pt x="1946910" y="1962150"/>
                    <a:pt x="1969770" y="1944370"/>
                    <a:pt x="1997710" y="1939290"/>
                  </a:cubicBezTo>
                  <a:cubicBezTo>
                    <a:pt x="2026920" y="1934210"/>
                    <a:pt x="2063750" y="1939290"/>
                    <a:pt x="2089150" y="1951990"/>
                  </a:cubicBezTo>
                  <a:cubicBezTo>
                    <a:pt x="2115820" y="1964690"/>
                    <a:pt x="2142490" y="1991360"/>
                    <a:pt x="2155190" y="2018030"/>
                  </a:cubicBezTo>
                  <a:cubicBezTo>
                    <a:pt x="2167890" y="2043430"/>
                    <a:pt x="2170430" y="2084070"/>
                    <a:pt x="2166620" y="2109470"/>
                  </a:cubicBezTo>
                  <a:cubicBezTo>
                    <a:pt x="2165350" y="2127250"/>
                    <a:pt x="2160270" y="2138680"/>
                    <a:pt x="2151380" y="2153920"/>
                  </a:cubicBezTo>
                  <a:cubicBezTo>
                    <a:pt x="2137410" y="2174240"/>
                    <a:pt x="2108200" y="2203450"/>
                    <a:pt x="2081530" y="2214880"/>
                  </a:cubicBezTo>
                  <a:cubicBezTo>
                    <a:pt x="2054860" y="2226310"/>
                    <a:pt x="2018030" y="2228850"/>
                    <a:pt x="1990090" y="2222500"/>
                  </a:cubicBezTo>
                  <a:cubicBezTo>
                    <a:pt x="1960880" y="2214880"/>
                    <a:pt x="1930400" y="2194560"/>
                    <a:pt x="1911350" y="2171700"/>
                  </a:cubicBezTo>
                  <a:cubicBezTo>
                    <a:pt x="1893570" y="2148840"/>
                    <a:pt x="1883410" y="2109470"/>
                    <a:pt x="1879600" y="2085340"/>
                  </a:cubicBezTo>
                  <a:cubicBezTo>
                    <a:pt x="1878330" y="2067560"/>
                    <a:pt x="1879600" y="2054860"/>
                    <a:pt x="1887220" y="2038350"/>
                  </a:cubicBezTo>
                  <a:cubicBezTo>
                    <a:pt x="1896110" y="2015490"/>
                    <a:pt x="1916430" y="1981200"/>
                    <a:pt x="1940560" y="1963420"/>
                  </a:cubicBezTo>
                  <a:cubicBezTo>
                    <a:pt x="1964690" y="1946910"/>
                    <a:pt x="2000250" y="1935480"/>
                    <a:pt x="2029460" y="1936750"/>
                  </a:cubicBezTo>
                  <a:cubicBezTo>
                    <a:pt x="2058670" y="1938020"/>
                    <a:pt x="2092960" y="1950720"/>
                    <a:pt x="2115820" y="1968500"/>
                  </a:cubicBezTo>
                  <a:cubicBezTo>
                    <a:pt x="2138680" y="1987550"/>
                    <a:pt x="2159000" y="2019300"/>
                    <a:pt x="2165350" y="2047240"/>
                  </a:cubicBezTo>
                  <a:cubicBezTo>
                    <a:pt x="2172970" y="2075180"/>
                    <a:pt x="2172970" y="2104390"/>
                    <a:pt x="2157730" y="2139950"/>
                  </a:cubicBezTo>
                  <a:cubicBezTo>
                    <a:pt x="2129790" y="2203450"/>
                    <a:pt x="2024380" y="2327910"/>
                    <a:pt x="1941830" y="2374900"/>
                  </a:cubicBezTo>
                  <a:cubicBezTo>
                    <a:pt x="1868170" y="2416810"/>
                    <a:pt x="1771650" y="2425700"/>
                    <a:pt x="1696720" y="2425700"/>
                  </a:cubicBezTo>
                  <a:cubicBezTo>
                    <a:pt x="1631950" y="2426970"/>
                    <a:pt x="1568450" y="2421890"/>
                    <a:pt x="1516380" y="2392680"/>
                  </a:cubicBezTo>
                  <a:cubicBezTo>
                    <a:pt x="1463040" y="2363470"/>
                    <a:pt x="1436370" y="2279650"/>
                    <a:pt x="1384300" y="2246630"/>
                  </a:cubicBezTo>
                  <a:cubicBezTo>
                    <a:pt x="1333500" y="2216150"/>
                    <a:pt x="1240790" y="2227580"/>
                    <a:pt x="1209040" y="2199640"/>
                  </a:cubicBezTo>
                  <a:cubicBezTo>
                    <a:pt x="1189990" y="2183130"/>
                    <a:pt x="1186180" y="2157730"/>
                    <a:pt x="1183640" y="2136140"/>
                  </a:cubicBezTo>
                  <a:cubicBezTo>
                    <a:pt x="1179830" y="2113280"/>
                    <a:pt x="1179830" y="2089150"/>
                    <a:pt x="1189990" y="2067560"/>
                  </a:cubicBezTo>
                  <a:cubicBezTo>
                    <a:pt x="1201420" y="2039620"/>
                    <a:pt x="1230630" y="2004060"/>
                    <a:pt x="1256030" y="1988820"/>
                  </a:cubicBezTo>
                  <a:cubicBezTo>
                    <a:pt x="1276350" y="1974850"/>
                    <a:pt x="1300480" y="1971040"/>
                    <a:pt x="1322070" y="1969770"/>
                  </a:cubicBezTo>
                  <a:cubicBezTo>
                    <a:pt x="1344930" y="1969770"/>
                    <a:pt x="1370330" y="1974850"/>
                    <a:pt x="1390650" y="1985010"/>
                  </a:cubicBezTo>
                  <a:cubicBezTo>
                    <a:pt x="1409700" y="1993900"/>
                    <a:pt x="1430020" y="2006600"/>
                    <a:pt x="1442720" y="2029460"/>
                  </a:cubicBezTo>
                  <a:cubicBezTo>
                    <a:pt x="1463040" y="2063750"/>
                    <a:pt x="1477010" y="2185670"/>
                    <a:pt x="1471930" y="2186940"/>
                  </a:cubicBezTo>
                  <a:cubicBezTo>
                    <a:pt x="1465580" y="2188210"/>
                    <a:pt x="1416050" y="2047240"/>
                    <a:pt x="1393190" y="1971040"/>
                  </a:cubicBezTo>
                  <a:cubicBezTo>
                    <a:pt x="1367790" y="1887220"/>
                    <a:pt x="1360170" y="1799590"/>
                    <a:pt x="1328420" y="1703070"/>
                  </a:cubicBezTo>
                  <a:cubicBezTo>
                    <a:pt x="1287780" y="1582420"/>
                    <a:pt x="1217930" y="1428750"/>
                    <a:pt x="1160780" y="1305560"/>
                  </a:cubicBezTo>
                  <a:cubicBezTo>
                    <a:pt x="1108710" y="1195070"/>
                    <a:pt x="1049020" y="1079500"/>
                    <a:pt x="1000760" y="999490"/>
                  </a:cubicBezTo>
                  <a:cubicBezTo>
                    <a:pt x="967740" y="943610"/>
                    <a:pt x="948690" y="911860"/>
                    <a:pt x="908050" y="862330"/>
                  </a:cubicBezTo>
                  <a:cubicBezTo>
                    <a:pt x="854710" y="796290"/>
                    <a:pt x="773430" y="716280"/>
                    <a:pt x="697230" y="646430"/>
                  </a:cubicBezTo>
                  <a:cubicBezTo>
                    <a:pt x="617220" y="572770"/>
                    <a:pt x="525780" y="495300"/>
                    <a:pt x="438150" y="434340"/>
                  </a:cubicBezTo>
                  <a:cubicBezTo>
                    <a:pt x="355600" y="377190"/>
                    <a:pt x="262890" y="326390"/>
                    <a:pt x="189230" y="288290"/>
                  </a:cubicBezTo>
                  <a:cubicBezTo>
                    <a:pt x="133350" y="260350"/>
                    <a:pt x="67310" y="248920"/>
                    <a:pt x="38100" y="222250"/>
                  </a:cubicBezTo>
                  <a:cubicBezTo>
                    <a:pt x="19050" y="205740"/>
                    <a:pt x="11430" y="189230"/>
                    <a:pt x="6350" y="167640"/>
                  </a:cubicBezTo>
                  <a:cubicBezTo>
                    <a:pt x="0" y="142240"/>
                    <a:pt x="1270" y="101600"/>
                    <a:pt x="13970" y="74930"/>
                  </a:cubicBezTo>
                  <a:cubicBezTo>
                    <a:pt x="26670" y="49530"/>
                    <a:pt x="54610" y="22860"/>
                    <a:pt x="81280" y="11430"/>
                  </a:cubicBezTo>
                  <a:cubicBezTo>
                    <a:pt x="107950" y="0"/>
                    <a:pt x="173990" y="7620"/>
                    <a:pt x="173990" y="762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8" name="Group 48"/>
          <p:cNvGrpSpPr/>
          <p:nvPr/>
        </p:nvGrpSpPr>
        <p:grpSpPr>
          <a:xfrm>
            <a:off x="15331440" y="5771197"/>
            <a:ext cx="1766888" cy="2078355"/>
            <a:chOff x="0" y="0"/>
            <a:chExt cx="2355850" cy="2771140"/>
          </a:xfrm>
        </p:grpSpPr>
        <p:sp>
          <p:nvSpPr>
            <p:cNvPr id="49" name="Freeform 49"/>
            <p:cNvSpPr/>
            <p:nvPr/>
          </p:nvSpPr>
          <p:spPr>
            <a:xfrm>
              <a:off x="50800" y="48260"/>
              <a:ext cx="2255520" cy="2679700"/>
            </a:xfrm>
            <a:custGeom>
              <a:avLst/>
              <a:gdLst/>
              <a:ahLst/>
              <a:cxnLst/>
              <a:rect l="l" t="t" r="r" b="b"/>
              <a:pathLst>
                <a:path w="2255520" h="2679700">
                  <a:moveTo>
                    <a:pt x="111760" y="2413000"/>
                  </a:moveTo>
                  <a:cubicBezTo>
                    <a:pt x="283210" y="2383790"/>
                    <a:pt x="364490" y="2364740"/>
                    <a:pt x="420370" y="2336800"/>
                  </a:cubicBezTo>
                  <a:cubicBezTo>
                    <a:pt x="469900" y="2311400"/>
                    <a:pt x="495300" y="2288540"/>
                    <a:pt x="548640" y="2240280"/>
                  </a:cubicBezTo>
                  <a:cubicBezTo>
                    <a:pt x="659130" y="2137410"/>
                    <a:pt x="915670" y="1833880"/>
                    <a:pt x="1017270" y="1714500"/>
                  </a:cubicBezTo>
                  <a:cubicBezTo>
                    <a:pt x="1069340" y="1653540"/>
                    <a:pt x="1084580" y="1634490"/>
                    <a:pt x="1129030" y="1574800"/>
                  </a:cubicBezTo>
                  <a:cubicBezTo>
                    <a:pt x="1202690" y="1474470"/>
                    <a:pt x="1337310" y="1292860"/>
                    <a:pt x="1410970" y="1159510"/>
                  </a:cubicBezTo>
                  <a:cubicBezTo>
                    <a:pt x="1474470" y="1046480"/>
                    <a:pt x="1518920" y="956310"/>
                    <a:pt x="1559560" y="834390"/>
                  </a:cubicBezTo>
                  <a:cubicBezTo>
                    <a:pt x="1607820" y="689610"/>
                    <a:pt x="1638300" y="453390"/>
                    <a:pt x="1670050" y="341630"/>
                  </a:cubicBezTo>
                  <a:cubicBezTo>
                    <a:pt x="1686560" y="280670"/>
                    <a:pt x="1709420" y="203200"/>
                    <a:pt x="1715770" y="204470"/>
                  </a:cubicBezTo>
                  <a:cubicBezTo>
                    <a:pt x="1720850" y="205740"/>
                    <a:pt x="1725930" y="297180"/>
                    <a:pt x="1706880" y="341630"/>
                  </a:cubicBezTo>
                  <a:cubicBezTo>
                    <a:pt x="1681480" y="397510"/>
                    <a:pt x="1551940" y="501650"/>
                    <a:pt x="1554480" y="505460"/>
                  </a:cubicBezTo>
                  <a:cubicBezTo>
                    <a:pt x="1558290" y="508000"/>
                    <a:pt x="1643380" y="430530"/>
                    <a:pt x="1647190" y="435610"/>
                  </a:cubicBezTo>
                  <a:cubicBezTo>
                    <a:pt x="1651000" y="438150"/>
                    <a:pt x="1628140" y="477520"/>
                    <a:pt x="1611630" y="494030"/>
                  </a:cubicBezTo>
                  <a:cubicBezTo>
                    <a:pt x="1596390" y="509270"/>
                    <a:pt x="1573530" y="521970"/>
                    <a:pt x="1553210" y="528320"/>
                  </a:cubicBezTo>
                  <a:cubicBezTo>
                    <a:pt x="1531620" y="534670"/>
                    <a:pt x="1507490" y="538480"/>
                    <a:pt x="1484630" y="532130"/>
                  </a:cubicBezTo>
                  <a:cubicBezTo>
                    <a:pt x="1455420" y="524510"/>
                    <a:pt x="1417320" y="500380"/>
                    <a:pt x="1397000" y="478790"/>
                  </a:cubicBezTo>
                  <a:cubicBezTo>
                    <a:pt x="1381760" y="461010"/>
                    <a:pt x="1374140" y="438150"/>
                    <a:pt x="1370330" y="415290"/>
                  </a:cubicBezTo>
                  <a:cubicBezTo>
                    <a:pt x="1366520" y="393700"/>
                    <a:pt x="1361440" y="373380"/>
                    <a:pt x="1374140" y="346710"/>
                  </a:cubicBezTo>
                  <a:cubicBezTo>
                    <a:pt x="1405890" y="289560"/>
                    <a:pt x="1567180" y="172720"/>
                    <a:pt x="1651000" y="130810"/>
                  </a:cubicBezTo>
                  <a:cubicBezTo>
                    <a:pt x="1709420" y="100330"/>
                    <a:pt x="1753870" y="90170"/>
                    <a:pt x="1813560" y="85090"/>
                  </a:cubicBezTo>
                  <a:cubicBezTo>
                    <a:pt x="1880870" y="78740"/>
                    <a:pt x="1968500" y="77470"/>
                    <a:pt x="2037080" y="104140"/>
                  </a:cubicBezTo>
                  <a:cubicBezTo>
                    <a:pt x="2105660" y="130810"/>
                    <a:pt x="2190750" y="199390"/>
                    <a:pt x="2223770" y="246380"/>
                  </a:cubicBezTo>
                  <a:cubicBezTo>
                    <a:pt x="2245360" y="275590"/>
                    <a:pt x="2254250" y="304800"/>
                    <a:pt x="2254250" y="334010"/>
                  </a:cubicBezTo>
                  <a:cubicBezTo>
                    <a:pt x="2254250" y="363220"/>
                    <a:pt x="2237740" y="400050"/>
                    <a:pt x="2223770" y="421640"/>
                  </a:cubicBezTo>
                  <a:cubicBezTo>
                    <a:pt x="2214880" y="435610"/>
                    <a:pt x="2205990" y="444500"/>
                    <a:pt x="2190750" y="453390"/>
                  </a:cubicBezTo>
                  <a:cubicBezTo>
                    <a:pt x="2169160" y="464820"/>
                    <a:pt x="2131060" y="478790"/>
                    <a:pt x="2101850" y="477520"/>
                  </a:cubicBezTo>
                  <a:cubicBezTo>
                    <a:pt x="2072640" y="476250"/>
                    <a:pt x="2035810" y="458470"/>
                    <a:pt x="2016760" y="443230"/>
                  </a:cubicBezTo>
                  <a:cubicBezTo>
                    <a:pt x="2001520" y="433070"/>
                    <a:pt x="1993900" y="424180"/>
                    <a:pt x="1986280" y="407670"/>
                  </a:cubicBezTo>
                  <a:cubicBezTo>
                    <a:pt x="1974850" y="386080"/>
                    <a:pt x="1965960" y="342900"/>
                    <a:pt x="1965960" y="318770"/>
                  </a:cubicBezTo>
                  <a:cubicBezTo>
                    <a:pt x="1967230" y="300990"/>
                    <a:pt x="1969770" y="288290"/>
                    <a:pt x="1978660" y="273050"/>
                  </a:cubicBezTo>
                  <a:cubicBezTo>
                    <a:pt x="1991360" y="251460"/>
                    <a:pt x="2021840" y="219710"/>
                    <a:pt x="2042160" y="207010"/>
                  </a:cubicBezTo>
                  <a:cubicBezTo>
                    <a:pt x="2057400" y="196850"/>
                    <a:pt x="2068830" y="193040"/>
                    <a:pt x="2086610" y="191770"/>
                  </a:cubicBezTo>
                  <a:cubicBezTo>
                    <a:pt x="2110740" y="189230"/>
                    <a:pt x="2153920" y="196850"/>
                    <a:pt x="2176780" y="207010"/>
                  </a:cubicBezTo>
                  <a:cubicBezTo>
                    <a:pt x="2193290" y="213360"/>
                    <a:pt x="2203450" y="220980"/>
                    <a:pt x="2214880" y="234950"/>
                  </a:cubicBezTo>
                  <a:cubicBezTo>
                    <a:pt x="2230120" y="254000"/>
                    <a:pt x="2249170" y="289560"/>
                    <a:pt x="2252980" y="318770"/>
                  </a:cubicBezTo>
                  <a:cubicBezTo>
                    <a:pt x="2255520" y="346710"/>
                    <a:pt x="2247900" y="383540"/>
                    <a:pt x="2232660" y="407670"/>
                  </a:cubicBezTo>
                  <a:cubicBezTo>
                    <a:pt x="2217420" y="433070"/>
                    <a:pt x="2184400" y="457200"/>
                    <a:pt x="2162810" y="467360"/>
                  </a:cubicBezTo>
                  <a:cubicBezTo>
                    <a:pt x="2147570" y="474980"/>
                    <a:pt x="2134870" y="478790"/>
                    <a:pt x="2117090" y="477520"/>
                  </a:cubicBezTo>
                  <a:cubicBezTo>
                    <a:pt x="2092960" y="477520"/>
                    <a:pt x="2056130" y="468630"/>
                    <a:pt x="2028190" y="453390"/>
                  </a:cubicBezTo>
                  <a:cubicBezTo>
                    <a:pt x="1996440" y="434340"/>
                    <a:pt x="1976120" y="378460"/>
                    <a:pt x="1939290" y="363220"/>
                  </a:cubicBezTo>
                  <a:cubicBezTo>
                    <a:pt x="1898650" y="347980"/>
                    <a:pt x="1837690" y="359410"/>
                    <a:pt x="1789430" y="370840"/>
                  </a:cubicBezTo>
                  <a:cubicBezTo>
                    <a:pt x="1739900" y="383540"/>
                    <a:pt x="1677670" y="408940"/>
                    <a:pt x="1647190" y="435610"/>
                  </a:cubicBezTo>
                  <a:cubicBezTo>
                    <a:pt x="1628140" y="452120"/>
                    <a:pt x="1628140" y="477520"/>
                    <a:pt x="1611630" y="494030"/>
                  </a:cubicBezTo>
                  <a:cubicBezTo>
                    <a:pt x="1596390" y="509270"/>
                    <a:pt x="1573530" y="521970"/>
                    <a:pt x="1553210" y="528320"/>
                  </a:cubicBezTo>
                  <a:cubicBezTo>
                    <a:pt x="1531620" y="534670"/>
                    <a:pt x="1506220" y="535940"/>
                    <a:pt x="1484630" y="532130"/>
                  </a:cubicBezTo>
                  <a:cubicBezTo>
                    <a:pt x="1461770" y="528320"/>
                    <a:pt x="1438910" y="516890"/>
                    <a:pt x="1422400" y="502920"/>
                  </a:cubicBezTo>
                  <a:cubicBezTo>
                    <a:pt x="1404620" y="488950"/>
                    <a:pt x="1388110" y="471170"/>
                    <a:pt x="1380490" y="448310"/>
                  </a:cubicBezTo>
                  <a:cubicBezTo>
                    <a:pt x="1370330" y="421640"/>
                    <a:pt x="1365250" y="384810"/>
                    <a:pt x="1374140" y="347980"/>
                  </a:cubicBezTo>
                  <a:cubicBezTo>
                    <a:pt x="1389380" y="290830"/>
                    <a:pt x="1446530" y="199390"/>
                    <a:pt x="1492250" y="149860"/>
                  </a:cubicBezTo>
                  <a:cubicBezTo>
                    <a:pt x="1531620" y="107950"/>
                    <a:pt x="1573530" y="81280"/>
                    <a:pt x="1621790" y="57150"/>
                  </a:cubicBezTo>
                  <a:cubicBezTo>
                    <a:pt x="1671320" y="31750"/>
                    <a:pt x="1734820" y="0"/>
                    <a:pt x="1788160" y="2540"/>
                  </a:cubicBezTo>
                  <a:cubicBezTo>
                    <a:pt x="1838960" y="6350"/>
                    <a:pt x="1902460" y="35560"/>
                    <a:pt x="1935480" y="74930"/>
                  </a:cubicBezTo>
                  <a:cubicBezTo>
                    <a:pt x="1969770" y="116840"/>
                    <a:pt x="1983740" y="181610"/>
                    <a:pt x="1983740" y="248920"/>
                  </a:cubicBezTo>
                  <a:cubicBezTo>
                    <a:pt x="1983740" y="340360"/>
                    <a:pt x="1921510" y="464820"/>
                    <a:pt x="1897380" y="570230"/>
                  </a:cubicBezTo>
                  <a:cubicBezTo>
                    <a:pt x="1875790" y="670560"/>
                    <a:pt x="1865630" y="787400"/>
                    <a:pt x="1844040" y="863600"/>
                  </a:cubicBezTo>
                  <a:cubicBezTo>
                    <a:pt x="1830070" y="915670"/>
                    <a:pt x="1817370" y="948690"/>
                    <a:pt x="1797050" y="991870"/>
                  </a:cubicBezTo>
                  <a:cubicBezTo>
                    <a:pt x="1774190" y="1040130"/>
                    <a:pt x="1737360" y="1087120"/>
                    <a:pt x="1711960" y="1137920"/>
                  </a:cubicBezTo>
                  <a:cubicBezTo>
                    <a:pt x="1686560" y="1188720"/>
                    <a:pt x="1680210" y="1233170"/>
                    <a:pt x="1644650" y="1296670"/>
                  </a:cubicBezTo>
                  <a:cubicBezTo>
                    <a:pt x="1582420" y="1408430"/>
                    <a:pt x="1450340" y="1587500"/>
                    <a:pt x="1341120" y="1732280"/>
                  </a:cubicBezTo>
                  <a:cubicBezTo>
                    <a:pt x="1225550" y="1883410"/>
                    <a:pt x="1082040" y="2053590"/>
                    <a:pt x="967740" y="2183130"/>
                  </a:cubicBezTo>
                  <a:cubicBezTo>
                    <a:pt x="876300" y="2286000"/>
                    <a:pt x="786130" y="2393950"/>
                    <a:pt x="709930" y="2454910"/>
                  </a:cubicBezTo>
                  <a:cubicBezTo>
                    <a:pt x="661670" y="2493010"/>
                    <a:pt x="624840" y="2509520"/>
                    <a:pt x="577850" y="2532380"/>
                  </a:cubicBezTo>
                  <a:cubicBezTo>
                    <a:pt x="529590" y="2556510"/>
                    <a:pt x="476250" y="2576830"/>
                    <a:pt x="424180" y="2597150"/>
                  </a:cubicBezTo>
                  <a:cubicBezTo>
                    <a:pt x="372110" y="2617470"/>
                    <a:pt x="317500" y="2641600"/>
                    <a:pt x="265430" y="2654300"/>
                  </a:cubicBezTo>
                  <a:cubicBezTo>
                    <a:pt x="215900" y="2667000"/>
                    <a:pt x="158750" y="2679700"/>
                    <a:pt x="118110" y="2672080"/>
                  </a:cubicBezTo>
                  <a:cubicBezTo>
                    <a:pt x="85090" y="2667000"/>
                    <a:pt x="54610" y="2651760"/>
                    <a:pt x="34290" y="2630170"/>
                  </a:cubicBezTo>
                  <a:cubicBezTo>
                    <a:pt x="15240" y="2609850"/>
                    <a:pt x="1270" y="2574290"/>
                    <a:pt x="0" y="2545080"/>
                  </a:cubicBezTo>
                  <a:cubicBezTo>
                    <a:pt x="0" y="2515870"/>
                    <a:pt x="12700" y="2479040"/>
                    <a:pt x="31750" y="2457450"/>
                  </a:cubicBezTo>
                  <a:cubicBezTo>
                    <a:pt x="49530" y="2435860"/>
                    <a:pt x="111760" y="2413000"/>
                    <a:pt x="111760" y="241300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8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1178361" cy="10287000"/>
            <a:chOff x="0" y="0"/>
            <a:chExt cx="282378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8825210" y="0"/>
              <a:ext cx="9412605" cy="13716000"/>
            </a:xfrm>
            <a:custGeom>
              <a:avLst/>
              <a:gdLst/>
              <a:ahLst/>
              <a:cxnLst/>
              <a:rect l="l" t="t" r="r" b="b"/>
              <a:pathLst>
                <a:path w="9412605" h="13716000">
                  <a:moveTo>
                    <a:pt x="0" y="0"/>
                  </a:moveTo>
                  <a:lnTo>
                    <a:pt x="9412605" y="0"/>
                  </a:lnTo>
                  <a:lnTo>
                    <a:pt x="941260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618ADE">
                <a:alpha val="8000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352521"/>
            <a:ext cx="16230600" cy="4905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11003" lvl="1" indent="-605502" algn="l">
              <a:lnSpc>
                <a:spcPts val="7852"/>
              </a:lnSpc>
              <a:buAutoNum type="arabicPeriod"/>
            </a:pPr>
            <a:r>
              <a:rPr lang="en-US" sz="560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Breaking the Image into Smaller Pieces</a:t>
            </a:r>
          </a:p>
          <a:p>
            <a:pPr marL="1211003" lvl="1" indent="-605502" algn="l">
              <a:lnSpc>
                <a:spcPts val="7852"/>
              </a:lnSpc>
              <a:buAutoNum type="arabicPeriod"/>
            </a:pPr>
            <a:r>
              <a:rPr lang="en-US" sz="560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Recognizing Patterns and learning the Features at Multiple Layers</a:t>
            </a:r>
          </a:p>
          <a:p>
            <a:pPr marL="1211003" lvl="1" indent="-605502" algn="l">
              <a:lnSpc>
                <a:spcPts val="7852"/>
              </a:lnSpc>
              <a:buAutoNum type="arabicPeriod"/>
            </a:pPr>
            <a:r>
              <a:rPr lang="en-US" sz="560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Pooling (Downsampling)</a:t>
            </a:r>
          </a:p>
          <a:p>
            <a:pPr marL="1211003" lvl="1" indent="-605502" algn="l">
              <a:lnSpc>
                <a:spcPts val="7852"/>
              </a:lnSpc>
              <a:buAutoNum type="arabicPeriod"/>
            </a:pPr>
            <a:r>
              <a:rPr lang="en-US" sz="560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19150"/>
            <a:ext cx="16230600" cy="349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Similarly A cnn model classifies an image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352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Quicksand Bold</vt:lpstr>
      <vt:lpstr>Bobby Jones Soft</vt:lpstr>
      <vt:lpstr>Calibri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WildLens Presentation</dc:title>
  <cp:lastModifiedBy>Rishit Singh</cp:lastModifiedBy>
  <cp:revision>3</cp:revision>
  <dcterms:created xsi:type="dcterms:W3CDTF">2006-08-16T00:00:00Z</dcterms:created>
  <dcterms:modified xsi:type="dcterms:W3CDTF">2024-11-24T13:19:06Z</dcterms:modified>
  <dc:identifier>DAGXYGSOPcE</dc:identifier>
</cp:coreProperties>
</file>