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1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7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99B3-6487-4812-AE66-E67E92845FD6}" type="datetimeFigureOut">
              <a:rPr lang="en-IN" smtClean="0"/>
              <a:t>06/07/2014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578-FC73-4549-A7EF-FBEDB1D3E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WHO CREATED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Initially, </a:t>
            </a:r>
            <a:r>
              <a:rPr lang="en-IN" b="1" dirty="0"/>
              <a:t>Andy Rubin</a:t>
            </a:r>
            <a:r>
              <a:rPr lang="en-IN" dirty="0"/>
              <a:t> founded Android Incorporation in Palo Alto, California, United States in October, 2003.</a:t>
            </a:r>
          </a:p>
          <a:p>
            <a:r>
              <a:rPr lang="en-IN" dirty="0"/>
              <a:t>In 17th August 2005, Google acquired android Incorporation. Since then, it is in the subsidiary of Google Incorporation.</a:t>
            </a:r>
          </a:p>
          <a:p>
            <a:r>
              <a:rPr lang="en-IN" dirty="0"/>
              <a:t>The key employees of Android Incorporation are </a:t>
            </a:r>
            <a:r>
              <a:rPr lang="en-IN" b="1" dirty="0"/>
              <a:t>Andy Rubin</a:t>
            </a:r>
            <a:r>
              <a:rPr lang="en-IN" dirty="0"/>
              <a:t>, </a:t>
            </a:r>
            <a:r>
              <a:rPr lang="en-IN" b="1" dirty="0"/>
              <a:t>Rich Miner</a:t>
            </a:r>
            <a:r>
              <a:rPr lang="en-IN" dirty="0"/>
              <a:t>, </a:t>
            </a:r>
            <a:r>
              <a:rPr lang="en-IN" b="1" dirty="0"/>
              <a:t>Chris White</a:t>
            </a:r>
            <a:r>
              <a:rPr lang="en-IN" dirty="0"/>
              <a:t> and </a:t>
            </a:r>
            <a:r>
              <a:rPr lang="en-IN" b="1" dirty="0"/>
              <a:t>Nick Sears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9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History of </a:t>
            </a:r>
            <a:r>
              <a:rPr lang="en-IN" b="1" dirty="0" smtClean="0"/>
              <a:t>Android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33475" y="1725771"/>
          <a:ext cx="6877050" cy="4274820"/>
        </p:xfrm>
        <a:graphic>
          <a:graphicData uri="http://schemas.openxmlformats.org/drawingml/2006/table">
            <a:tbl>
              <a:tblPr/>
              <a:tblGrid>
                <a:gridCol w="2292350"/>
                <a:gridCol w="2292350"/>
                <a:gridCol w="22923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Codename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1.5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Cupcake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1.6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Donut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2.1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Eclair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Froyo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2.3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Gingerbread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9 and 10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3.1 and 3.3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Honeycomb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12 and 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Ice Cream Sandwitch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4.1, 4.2 and 4.3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Jelly Bean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16, 17 and 18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4.4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KitKat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1"/>
            <a:ext cx="8208912" cy="546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4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ARCHITECTURE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0247"/>
            <a:ext cx="7930199" cy="499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2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cap="all" dirty="0"/>
              <a:t>Android Core Building Blocks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55166"/>
            <a:ext cx="6768752" cy="557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What is Android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Android</a:t>
            </a:r>
            <a:r>
              <a:rPr lang="en-IN" dirty="0"/>
              <a:t> is a software package and </a:t>
            </a:r>
            <a:r>
              <a:rPr lang="en-IN" dirty="0" err="1"/>
              <a:t>linux</a:t>
            </a:r>
            <a:r>
              <a:rPr lang="en-IN" dirty="0"/>
              <a:t> based operating system for mobile devices such as tablet computers and smartphones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It is Stack of </a:t>
            </a:r>
            <a:r>
              <a:rPr lang="en-IN" dirty="0" err="1" smtClean="0"/>
              <a:t>Softwares</a:t>
            </a:r>
            <a:r>
              <a:rPr lang="en-IN" dirty="0" smtClean="0"/>
              <a:t> such as </a:t>
            </a:r>
            <a:r>
              <a:rPr lang="en-IN" b="1" dirty="0" smtClean="0"/>
              <a:t>Operating system , Middle Ware and Key applications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developed by Google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later </a:t>
            </a:r>
            <a:r>
              <a:rPr lang="en-IN" dirty="0"/>
              <a:t>the OHA (Open Handset Alliance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Java language is mainly used to write the android code even though other languages can be used.</a:t>
            </a:r>
          </a:p>
        </p:txBody>
      </p:sp>
    </p:spTree>
    <p:extLst>
      <p:ext uri="{BB962C8B-B14F-4D97-AF65-F5344CB8AC3E}">
        <p14:creationId xmlns:p14="http://schemas.microsoft.com/office/powerpoint/2010/main" val="21861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OHA ?????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It's a consortium of 84 companies such as </a:t>
            </a:r>
            <a:r>
              <a:rPr lang="en-IN" dirty="0" err="1"/>
              <a:t>google</a:t>
            </a:r>
            <a:r>
              <a:rPr lang="en-IN" dirty="0"/>
              <a:t>, </a:t>
            </a:r>
            <a:r>
              <a:rPr lang="en-IN" dirty="0" err="1"/>
              <a:t>samsung</a:t>
            </a:r>
            <a:r>
              <a:rPr lang="en-IN" dirty="0"/>
              <a:t>, AKM, </a:t>
            </a:r>
            <a:r>
              <a:rPr lang="en-IN" dirty="0" err="1"/>
              <a:t>synaptics</a:t>
            </a:r>
            <a:r>
              <a:rPr lang="en-IN" dirty="0"/>
              <a:t>, KDDI, Garmin, </a:t>
            </a:r>
            <a:r>
              <a:rPr lang="en-IN" dirty="0" err="1"/>
              <a:t>Teleca</a:t>
            </a:r>
            <a:r>
              <a:rPr lang="en-IN" dirty="0"/>
              <a:t>, </a:t>
            </a:r>
            <a:r>
              <a:rPr lang="en-IN" dirty="0" err="1"/>
              <a:t>Ebay</a:t>
            </a:r>
            <a:r>
              <a:rPr lang="en-IN" dirty="0"/>
              <a:t>, Intel etc.</a:t>
            </a:r>
          </a:p>
          <a:p>
            <a:r>
              <a:rPr lang="en-IN" dirty="0"/>
              <a:t>It was established on 5th November, 2007, led by Google.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committed to advance open standards, provide services and deploy handsets using the Android </a:t>
            </a:r>
            <a:r>
              <a:rPr lang="en-IN" dirty="0" smtClean="0"/>
              <a:t>Platform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3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HANDSET ALLIANCES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60" y="1600200"/>
            <a:ext cx="49058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Features of </a:t>
            </a:r>
            <a:r>
              <a:rPr lang="en-IN" b="1" dirty="0" smtClean="0"/>
              <a:t>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open-source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Anyone can customize the Android Platform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are a lot of mobile applications that can be chosen by the consumer.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provides many interesting features like weather details, opening screen, live RSS (Really Simple Syndication) feeds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provides support for messaging services(SMS and MMS), web browser, storage (SQLite), connectivity (GSM, CDMA, Blue Tooth, Wi-Fi etc.), media, handset layout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Categories of Android </a:t>
            </a:r>
            <a:r>
              <a:rPr lang="en-IN" b="1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Entertainment</a:t>
            </a:r>
          </a:p>
          <a:p>
            <a:r>
              <a:rPr lang="en-IN" dirty="0"/>
              <a:t>Tools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Productivity</a:t>
            </a:r>
          </a:p>
          <a:p>
            <a:r>
              <a:rPr lang="en-IN" dirty="0"/>
              <a:t>Personalization</a:t>
            </a:r>
          </a:p>
          <a:p>
            <a:r>
              <a:rPr lang="en-IN" dirty="0"/>
              <a:t>Music and Audio</a:t>
            </a:r>
          </a:p>
          <a:p>
            <a:r>
              <a:rPr lang="en-IN" dirty="0"/>
              <a:t>Social</a:t>
            </a:r>
          </a:p>
          <a:p>
            <a:r>
              <a:rPr lang="en-IN" dirty="0"/>
              <a:t>Media and Video</a:t>
            </a:r>
          </a:p>
          <a:p>
            <a:r>
              <a:rPr lang="en-IN" dirty="0"/>
              <a:t>Travel and Local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0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266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WHO CREATED ?</vt:lpstr>
      <vt:lpstr>What is Android?</vt:lpstr>
      <vt:lpstr>PowerPoint Presentation</vt:lpstr>
      <vt:lpstr>PowerPoint Presentation</vt:lpstr>
      <vt:lpstr>OHA ?????</vt:lpstr>
      <vt:lpstr>OPEN HANDSET ALLIANCES</vt:lpstr>
      <vt:lpstr>Features of Android</vt:lpstr>
      <vt:lpstr>PowerPoint Presentation</vt:lpstr>
      <vt:lpstr>Categories of Android applications</vt:lpstr>
      <vt:lpstr>History of Android</vt:lpstr>
      <vt:lpstr>PowerPoint Presentation</vt:lpstr>
      <vt:lpstr>ARCHITECTURE</vt:lpstr>
      <vt:lpstr>Android Core Building Blocks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Android?</dc:title>
  <dc:creator>Android Shashank</dc:creator>
  <cp:lastModifiedBy>Android Shashank</cp:lastModifiedBy>
  <cp:revision>4</cp:revision>
  <dcterms:created xsi:type="dcterms:W3CDTF">2014-06-30T00:39:44Z</dcterms:created>
  <dcterms:modified xsi:type="dcterms:W3CDTF">2014-07-06T14:44:23Z</dcterms:modified>
</cp:coreProperties>
</file>