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399" y="1240239"/>
            <a:ext cx="10993549" cy="1475013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Health-care SUPPLY-CHAIN MANAGEMENT SYSTEM</a:t>
            </a:r>
          </a:p>
        </p:txBody>
      </p:sp>
      <p:pic>
        <p:nvPicPr>
          <p:cNvPr id="1026" name="Picture 2" descr="Image result for hospital supply 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0" y="3181349"/>
            <a:ext cx="10993548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6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5171"/>
            <a:ext cx="11577637" cy="60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4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800656"/>
            <a:ext cx="11600329" cy="58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3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5" y="601256"/>
            <a:ext cx="11344973" cy="59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88463"/>
            <a:ext cx="11376212" cy="59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" y="585234"/>
            <a:ext cx="11681012" cy="60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9" y="749227"/>
            <a:ext cx="11188132" cy="58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7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645460"/>
            <a:ext cx="11734800" cy="59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755989"/>
            <a:ext cx="11250706" cy="58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0" y="582376"/>
            <a:ext cx="11519647" cy="59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1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690714"/>
            <a:ext cx="11591364" cy="60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99" y="658195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730662" y="1951891"/>
            <a:ext cx="1056745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	</a:t>
            </a:r>
            <a:r>
              <a:rPr lang="en-IN" sz="2800" dirty="0"/>
              <a:t>Healthcare Supply-Chain Management System refers to the flow of medical goods from the manufacturer to the patient. Pharmaceuticals and medical equipment supply-chain lag significantly in performance compared to the other industries. In order to provide better and safer healthcare services to the patients, the healthcare providers must have a robust system to reduce medical errors. Better supply-chain processes are central to increasing patient safety. We estimate that adopting a common global data standard and upgrading supply-chain processes could slash counterfeiting in half, returning revenue to legitimate companies for reinvestment in further improvements to patient care.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46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7" y="689811"/>
            <a:ext cx="6785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727" y="2165684"/>
            <a:ext cx="10844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By promoting efficiency in the healthcare supply chain, hospitals and physician practices can create substantial cost-reducing opportunities across their organization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Also, safer and cost effective healthcare can be provided to millions of patients across the country.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By adopting common global standards and upgrading the supply chain process, the companies can save huge amounts of revenue which can be reinvested in further improvements to patient care.</a:t>
            </a:r>
          </a:p>
        </p:txBody>
      </p:sp>
    </p:spTree>
    <p:extLst>
      <p:ext uri="{BB962C8B-B14F-4D97-AF65-F5344CB8AC3E}">
        <p14:creationId xmlns:p14="http://schemas.microsoft.com/office/powerpoint/2010/main" val="381110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</a:t>
            </a:r>
            <a:r>
              <a:rPr lang="en-IN" sz="66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1874" y="2180496"/>
            <a:ext cx="4038933" cy="3678303"/>
          </a:xfrm>
        </p:spPr>
        <p:txBody>
          <a:bodyPr>
            <a:normAutofit/>
          </a:bodyPr>
          <a:lstStyle/>
          <a:p>
            <a:r>
              <a:rPr lang="en-IN" sz="3200" dirty="0"/>
              <a:t>By, </a:t>
            </a:r>
          </a:p>
          <a:p>
            <a:r>
              <a:rPr lang="en-IN" sz="3200" dirty="0"/>
              <a:t>Ramya Nimmagadda</a:t>
            </a:r>
          </a:p>
          <a:p>
            <a:r>
              <a:rPr lang="en-IN" sz="3200" dirty="0"/>
              <a:t>Gayathri Maganti</a:t>
            </a:r>
          </a:p>
          <a:p>
            <a:r>
              <a:rPr lang="en-IN" sz="3200" dirty="0"/>
              <a:t>Reshma Konepalli</a:t>
            </a:r>
          </a:p>
        </p:txBody>
      </p:sp>
    </p:spTree>
    <p:extLst>
      <p:ext uri="{BB962C8B-B14F-4D97-AF65-F5344CB8AC3E}">
        <p14:creationId xmlns:p14="http://schemas.microsoft.com/office/powerpoint/2010/main" val="17972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dirty="0"/>
              <a:t>APPROACH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975946" y="2083776"/>
            <a:ext cx="102782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 provide a common platform for hospital management to directly communicate with the legitimate manufacturers and suppliers for the purchase of drugs.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 provide a common platform for hospitals to request for any medical device across other hospitals that have the device readily available and can transport it in a timely and accurate manner.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 help hospitals keep track of their inventory. This way, hospitals can forecast the demand in the future and accordingly place an order with the suppliers and replenish their stock in a timely manner avoiding any delays.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Areas To FOCUS FOR ACHIEVING BEST HEALTH-CARE SUPPLY-CHAIN  PRACTICES: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3531" y="1865425"/>
            <a:ext cx="103749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PHARMACY INVENTORY MANAGEMENT WITHIN THE HOSPITALS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QUALITY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USING UNIQUE ID’S TO KEEP TRACK OF DEVICES.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PROCUREMENT – PROVIDING A METHOD FOR INVENTORY TRACKING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INFORMATION SHARING &amp; COLLABORATION- SENDING INVENTORY RELATED INFORMATION TO SUPPLIERS FOR BETTER PLANNING LIKE REQUIRED QUANTITY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INVOLVING DOCTOR IN EQUIPMENT ORDERING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TRANSPORTATION IN HEALTH-CARE PLAYS AN IMPORTANT ROLE IN  DELIVERY OF DRUGS AND MEDICAL EQUIPMENT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688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https://www.gliffy.com/go/view/11585561.png?size=large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/>
              <a:t>    </a:t>
            </a:r>
            <a:r>
              <a:rPr lang="en-IN" sz="5400" dirty="0"/>
              <a:t>Hierarchy structure</a:t>
            </a:r>
          </a:p>
        </p:txBody>
      </p:sp>
      <p:sp>
        <p:nvSpPr>
          <p:cNvPr id="8" name="AutoShape 10" descr="https://www.gliffy.com/go/view/11585561.png?size=lar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92971"/>
            <a:ext cx="10744200" cy="49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09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/>
              <a:t>Architecture 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1433146"/>
            <a:ext cx="10621107" cy="54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0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42983" y="464031"/>
            <a:ext cx="11029616" cy="1013800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Object Model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81" y="230330"/>
            <a:ext cx="5812919" cy="66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Use cases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1616726"/>
            <a:ext cx="9744075" cy="51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881159"/>
            <a:ext cx="11234737" cy="5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39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1832</TotalTime>
  <Words>265</Words>
  <Application>Microsoft Office PowerPoint</Application>
  <PresentationFormat>Widescreen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Wingdings 2</vt:lpstr>
      <vt:lpstr>Dividend</vt:lpstr>
      <vt:lpstr>Health-care SUPPLY-CHAIN MANAGEMENT SYSTEM</vt:lpstr>
      <vt:lpstr>Problem statement</vt:lpstr>
      <vt:lpstr>APPROACH</vt:lpstr>
      <vt:lpstr>Areas To FOCUS FOR ACHIEVING BEST HEALTH-CARE SUPPLY-CHAIN  PRACTICES:</vt:lpstr>
      <vt:lpstr>    Hierarchy structure</vt:lpstr>
      <vt:lpstr>Architecture  diagram</vt:lpstr>
      <vt:lpstr>Object Model 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Health-care SUPPLY-CHAIN MANAGEMENT SYSTEM</dc:title>
  <dc:creator>Prithvindra Maganti</dc:creator>
  <cp:lastModifiedBy>Prithvindra Maganti</cp:lastModifiedBy>
  <cp:revision>28</cp:revision>
  <dcterms:created xsi:type="dcterms:W3CDTF">2016-12-10T21:29:57Z</dcterms:created>
  <dcterms:modified xsi:type="dcterms:W3CDTF">2016-12-12T04:36:08Z</dcterms:modified>
</cp:coreProperties>
</file>