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69F3AC-9D12-4827-B1ED-56A7659DE3A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C06D3E0-92CE-44DE-99D2-4C90275A9101}">
      <dgm:prSet phldrT="[Text]"/>
      <dgm:spPr/>
      <dgm:t>
        <a:bodyPr/>
        <a:lstStyle/>
        <a:p>
          <a:r>
            <a:rPr lang="en-IN" dirty="0"/>
            <a:t>Home Page </a:t>
          </a:r>
        </a:p>
      </dgm:t>
    </dgm:pt>
    <dgm:pt modelId="{1AAC55CE-B546-4F51-9B27-FB7F0B9A1A6C}" type="parTrans" cxnId="{2DD68FE7-C4C3-4B62-81B8-3D5ED195D5E9}">
      <dgm:prSet/>
      <dgm:spPr/>
      <dgm:t>
        <a:bodyPr/>
        <a:lstStyle/>
        <a:p>
          <a:endParaRPr lang="en-IN"/>
        </a:p>
      </dgm:t>
    </dgm:pt>
    <dgm:pt modelId="{404D6B25-A2BB-43E0-AC93-193CC54BC1E6}" type="sibTrans" cxnId="{2DD68FE7-C4C3-4B62-81B8-3D5ED195D5E9}">
      <dgm:prSet/>
      <dgm:spPr/>
      <dgm:t>
        <a:bodyPr/>
        <a:lstStyle/>
        <a:p>
          <a:endParaRPr lang="en-IN"/>
        </a:p>
      </dgm:t>
    </dgm:pt>
    <dgm:pt modelId="{776A3765-892A-4AE1-9B74-F0FA88B4E595}">
      <dgm:prSet phldrT="[Text]"/>
      <dgm:spPr/>
      <dgm:t>
        <a:bodyPr/>
        <a:lstStyle/>
        <a:p>
          <a:r>
            <a:rPr lang="en-IN" dirty="0"/>
            <a:t>About Us </a:t>
          </a:r>
        </a:p>
      </dgm:t>
    </dgm:pt>
    <dgm:pt modelId="{BE41E16B-ADD1-49BD-82D5-330A868650F6}" type="parTrans" cxnId="{F74C597D-C238-451C-B9E2-1D90C3760DAD}">
      <dgm:prSet/>
      <dgm:spPr/>
      <dgm:t>
        <a:bodyPr/>
        <a:lstStyle/>
        <a:p>
          <a:endParaRPr lang="en-IN"/>
        </a:p>
      </dgm:t>
    </dgm:pt>
    <dgm:pt modelId="{BFB8C7A4-383A-4B6B-BB16-5C9318DA82E9}" type="sibTrans" cxnId="{F74C597D-C238-451C-B9E2-1D90C3760DAD}">
      <dgm:prSet/>
      <dgm:spPr/>
      <dgm:t>
        <a:bodyPr/>
        <a:lstStyle/>
        <a:p>
          <a:endParaRPr lang="en-IN"/>
        </a:p>
      </dgm:t>
    </dgm:pt>
    <dgm:pt modelId="{EC651DE5-7798-4B6C-B266-5C64DF22B122}">
      <dgm:prSet phldrT="[Text]"/>
      <dgm:spPr/>
      <dgm:t>
        <a:bodyPr/>
        <a:lstStyle/>
        <a:p>
          <a:r>
            <a:rPr lang="en-IN" dirty="0"/>
            <a:t>Services </a:t>
          </a:r>
        </a:p>
      </dgm:t>
    </dgm:pt>
    <dgm:pt modelId="{ECCAFF42-BEEC-4CE3-B49D-B82C69B4E799}" type="parTrans" cxnId="{0EA63BE8-D2A6-4498-A10E-E8B749AE2A0F}">
      <dgm:prSet/>
      <dgm:spPr/>
      <dgm:t>
        <a:bodyPr/>
        <a:lstStyle/>
        <a:p>
          <a:endParaRPr lang="en-IN"/>
        </a:p>
      </dgm:t>
    </dgm:pt>
    <dgm:pt modelId="{243A8EB4-8327-42ED-ABE1-7B5FCFD4674C}" type="sibTrans" cxnId="{0EA63BE8-D2A6-4498-A10E-E8B749AE2A0F}">
      <dgm:prSet/>
      <dgm:spPr/>
      <dgm:t>
        <a:bodyPr/>
        <a:lstStyle/>
        <a:p>
          <a:endParaRPr lang="en-IN"/>
        </a:p>
      </dgm:t>
    </dgm:pt>
    <dgm:pt modelId="{BE430C94-E0D6-4F23-B63D-83CF92CEA372}">
      <dgm:prSet phldrT="[Text]"/>
      <dgm:spPr/>
      <dgm:t>
        <a:bodyPr/>
        <a:lstStyle/>
        <a:p>
          <a:r>
            <a:rPr lang="en-IN" dirty="0"/>
            <a:t>Product Category </a:t>
          </a:r>
        </a:p>
      </dgm:t>
    </dgm:pt>
    <dgm:pt modelId="{B256C2A8-CD25-4687-A497-894385D9F36A}" type="parTrans" cxnId="{203FD8AF-76D6-4671-AF75-AFEA44F8E8EA}">
      <dgm:prSet/>
      <dgm:spPr/>
      <dgm:t>
        <a:bodyPr/>
        <a:lstStyle/>
        <a:p>
          <a:endParaRPr lang="en-IN"/>
        </a:p>
      </dgm:t>
    </dgm:pt>
    <dgm:pt modelId="{23B6EE80-423D-4A53-B814-10FD52E5DEED}" type="sibTrans" cxnId="{203FD8AF-76D6-4671-AF75-AFEA44F8E8EA}">
      <dgm:prSet/>
      <dgm:spPr/>
      <dgm:t>
        <a:bodyPr/>
        <a:lstStyle/>
        <a:p>
          <a:endParaRPr lang="en-IN"/>
        </a:p>
      </dgm:t>
    </dgm:pt>
    <dgm:pt modelId="{AF65B175-2830-4135-A13E-381DEA1B608E}">
      <dgm:prSet phldrT="[Text]"/>
      <dgm:spPr/>
      <dgm:t>
        <a:bodyPr/>
        <a:lstStyle/>
        <a:p>
          <a:r>
            <a:rPr lang="en-IN" dirty="0"/>
            <a:t>Fruits and Vegetables </a:t>
          </a:r>
        </a:p>
      </dgm:t>
    </dgm:pt>
    <dgm:pt modelId="{4BFE357B-5648-4756-A8AF-634D7E535995}" type="parTrans" cxnId="{1B6B4984-F876-4930-BA8F-4B12E9E069AD}">
      <dgm:prSet/>
      <dgm:spPr/>
      <dgm:t>
        <a:bodyPr/>
        <a:lstStyle/>
        <a:p>
          <a:endParaRPr lang="en-IN"/>
        </a:p>
      </dgm:t>
    </dgm:pt>
    <dgm:pt modelId="{079057E8-FAEA-467F-B0A0-1D25760F04EB}" type="sibTrans" cxnId="{1B6B4984-F876-4930-BA8F-4B12E9E069AD}">
      <dgm:prSet/>
      <dgm:spPr/>
      <dgm:t>
        <a:bodyPr/>
        <a:lstStyle/>
        <a:p>
          <a:endParaRPr lang="en-IN"/>
        </a:p>
      </dgm:t>
    </dgm:pt>
    <dgm:pt modelId="{3E521305-4C37-4396-9D3F-41B53B22CA79}">
      <dgm:prSet phldrT="[Text]"/>
      <dgm:spPr/>
      <dgm:t>
        <a:bodyPr/>
        <a:lstStyle/>
        <a:p>
          <a:r>
            <a:rPr lang="en-IN" dirty="0"/>
            <a:t>Blog </a:t>
          </a:r>
        </a:p>
      </dgm:t>
    </dgm:pt>
    <dgm:pt modelId="{B9A3B271-55AA-4187-98BF-41F0F5EC329F}" type="parTrans" cxnId="{92F28999-4E9E-4D88-9E07-D061AB4DE249}">
      <dgm:prSet/>
      <dgm:spPr/>
      <dgm:t>
        <a:bodyPr/>
        <a:lstStyle/>
        <a:p>
          <a:endParaRPr lang="en-IN"/>
        </a:p>
      </dgm:t>
    </dgm:pt>
    <dgm:pt modelId="{2B336D5C-018C-45D1-A228-4109CFD5F349}" type="sibTrans" cxnId="{92F28999-4E9E-4D88-9E07-D061AB4DE249}">
      <dgm:prSet/>
      <dgm:spPr/>
      <dgm:t>
        <a:bodyPr/>
        <a:lstStyle/>
        <a:p>
          <a:endParaRPr lang="en-IN"/>
        </a:p>
      </dgm:t>
    </dgm:pt>
    <dgm:pt modelId="{24778A2B-3634-469C-9F66-95C246543302}">
      <dgm:prSet phldrT="[Text]"/>
      <dgm:spPr/>
      <dgm:t>
        <a:bodyPr/>
        <a:lstStyle/>
        <a:p>
          <a:r>
            <a:rPr lang="en-IN" dirty="0"/>
            <a:t>Blog 1 :- Top 10 Benefits of online grocery shopping in India </a:t>
          </a:r>
        </a:p>
      </dgm:t>
    </dgm:pt>
    <dgm:pt modelId="{B6479009-4326-4106-B3E9-1F099BF24617}" type="parTrans" cxnId="{81FA9771-ACB4-4542-91AF-D5D78128B04E}">
      <dgm:prSet/>
      <dgm:spPr/>
      <dgm:t>
        <a:bodyPr/>
        <a:lstStyle/>
        <a:p>
          <a:endParaRPr lang="en-IN"/>
        </a:p>
      </dgm:t>
    </dgm:pt>
    <dgm:pt modelId="{CCDA648F-44D5-4107-BD1B-CE096D316544}" type="sibTrans" cxnId="{81FA9771-ACB4-4542-91AF-D5D78128B04E}">
      <dgm:prSet/>
      <dgm:spPr/>
      <dgm:t>
        <a:bodyPr/>
        <a:lstStyle/>
        <a:p>
          <a:endParaRPr lang="en-IN"/>
        </a:p>
      </dgm:t>
    </dgm:pt>
    <dgm:pt modelId="{E573C94C-2FBF-4466-AF54-96514C72F7AB}">
      <dgm:prSet phldrT="[Text]"/>
      <dgm:spPr/>
      <dgm:t>
        <a:bodyPr/>
        <a:lstStyle/>
        <a:p>
          <a:r>
            <a:rPr lang="en-IN" dirty="0"/>
            <a:t>Contact Us </a:t>
          </a:r>
        </a:p>
      </dgm:t>
    </dgm:pt>
    <dgm:pt modelId="{9D81DF9C-C9E6-45D6-ADB0-4FE38CA5BF83}" type="parTrans" cxnId="{3B9B63FE-FAF5-42FA-8B1A-2A4991C72EAE}">
      <dgm:prSet/>
      <dgm:spPr/>
      <dgm:t>
        <a:bodyPr/>
        <a:lstStyle/>
        <a:p>
          <a:endParaRPr lang="en-IN"/>
        </a:p>
      </dgm:t>
    </dgm:pt>
    <dgm:pt modelId="{DFEE3BB5-5BC6-4C78-9BA7-A670C866798E}" type="sibTrans" cxnId="{3B9B63FE-FAF5-42FA-8B1A-2A4991C72EAE}">
      <dgm:prSet/>
      <dgm:spPr/>
      <dgm:t>
        <a:bodyPr/>
        <a:lstStyle/>
        <a:p>
          <a:endParaRPr lang="en-IN"/>
        </a:p>
      </dgm:t>
    </dgm:pt>
    <dgm:pt modelId="{6B3811DD-5047-4D59-BB2A-2D1BAB7A541A}">
      <dgm:prSet phldrT="[Text]"/>
      <dgm:spPr/>
      <dgm:t>
        <a:bodyPr/>
        <a:lstStyle/>
        <a:p>
          <a:r>
            <a:rPr lang="en-IN" dirty="0"/>
            <a:t>10 – minute delivery promise </a:t>
          </a:r>
        </a:p>
      </dgm:t>
    </dgm:pt>
    <dgm:pt modelId="{36755158-A037-437E-8108-78CCBDAD5668}" type="parTrans" cxnId="{E2963AA8-D3BB-439D-B4C8-92906362D137}">
      <dgm:prSet/>
      <dgm:spPr/>
      <dgm:t>
        <a:bodyPr/>
        <a:lstStyle/>
        <a:p>
          <a:endParaRPr lang="en-IN"/>
        </a:p>
      </dgm:t>
    </dgm:pt>
    <dgm:pt modelId="{18613CDB-256A-4562-9A3F-13353D339E9B}" type="sibTrans" cxnId="{E2963AA8-D3BB-439D-B4C8-92906362D137}">
      <dgm:prSet/>
      <dgm:spPr/>
      <dgm:t>
        <a:bodyPr/>
        <a:lstStyle/>
        <a:p>
          <a:endParaRPr lang="en-IN"/>
        </a:p>
      </dgm:t>
    </dgm:pt>
    <dgm:pt modelId="{7B4F4BBB-30AE-4645-88EE-AE7DFA4EFDC2}">
      <dgm:prSet phldrT="[Text]"/>
      <dgm:spPr/>
      <dgm:t>
        <a:bodyPr/>
        <a:lstStyle/>
        <a:p>
          <a:r>
            <a:rPr lang="en-IN" dirty="0"/>
            <a:t>Offer and Discount </a:t>
          </a:r>
        </a:p>
      </dgm:t>
    </dgm:pt>
    <dgm:pt modelId="{578B308F-FA27-49EA-9306-386CE5E25589}" type="parTrans" cxnId="{75A670F6-0FDB-444C-A12D-B377A3DF78B3}">
      <dgm:prSet/>
      <dgm:spPr/>
      <dgm:t>
        <a:bodyPr/>
        <a:lstStyle/>
        <a:p>
          <a:endParaRPr lang="en-IN"/>
        </a:p>
      </dgm:t>
    </dgm:pt>
    <dgm:pt modelId="{A0C9E48A-BA05-46C1-B604-D2B09C1892AC}" type="sibTrans" cxnId="{75A670F6-0FDB-444C-A12D-B377A3DF78B3}">
      <dgm:prSet/>
      <dgm:spPr/>
      <dgm:t>
        <a:bodyPr/>
        <a:lstStyle/>
        <a:p>
          <a:endParaRPr lang="en-IN"/>
        </a:p>
      </dgm:t>
    </dgm:pt>
    <dgm:pt modelId="{52DB19F1-3BFA-4D3E-B8D8-A999E1131478}">
      <dgm:prSet phldrT="[Text]"/>
      <dgm:spPr/>
      <dgm:t>
        <a:bodyPr/>
        <a:lstStyle/>
        <a:p>
          <a:r>
            <a:rPr lang="en-IN" dirty="0"/>
            <a:t>Product Page Example – Mangoes </a:t>
          </a:r>
        </a:p>
      </dgm:t>
    </dgm:pt>
    <dgm:pt modelId="{98BD4521-8725-41B7-9416-1FD363C5D3A9}" type="parTrans" cxnId="{284267D5-FA18-407B-B1CF-ECEE9523C54C}">
      <dgm:prSet/>
      <dgm:spPr/>
      <dgm:t>
        <a:bodyPr/>
        <a:lstStyle/>
        <a:p>
          <a:endParaRPr lang="en-IN"/>
        </a:p>
      </dgm:t>
    </dgm:pt>
    <dgm:pt modelId="{CC7AD890-0BA5-4C80-8F70-F11CD837D68C}" type="sibTrans" cxnId="{284267D5-FA18-407B-B1CF-ECEE9523C54C}">
      <dgm:prSet/>
      <dgm:spPr/>
      <dgm:t>
        <a:bodyPr/>
        <a:lstStyle/>
        <a:p>
          <a:endParaRPr lang="en-IN"/>
        </a:p>
      </dgm:t>
    </dgm:pt>
    <dgm:pt modelId="{59FBC0E4-9FE4-4B29-9C1A-9167E94A9B03}">
      <dgm:prSet phldrT="[Text]"/>
      <dgm:spPr/>
      <dgm:t>
        <a:bodyPr/>
        <a:lstStyle/>
        <a:p>
          <a:r>
            <a:rPr lang="en-IN" dirty="0"/>
            <a:t>Dairy and Bakery </a:t>
          </a:r>
        </a:p>
      </dgm:t>
    </dgm:pt>
    <dgm:pt modelId="{518BD868-334B-4A40-AE68-155301FD2A27}" type="parTrans" cxnId="{15D09015-8DC0-4D99-9A65-8A079F4FCC55}">
      <dgm:prSet/>
      <dgm:spPr/>
      <dgm:t>
        <a:bodyPr/>
        <a:lstStyle/>
        <a:p>
          <a:endParaRPr lang="en-IN"/>
        </a:p>
      </dgm:t>
    </dgm:pt>
    <dgm:pt modelId="{8ECF69E2-33DE-45B4-9115-4F955D6A86DA}" type="sibTrans" cxnId="{15D09015-8DC0-4D99-9A65-8A079F4FCC55}">
      <dgm:prSet/>
      <dgm:spPr/>
      <dgm:t>
        <a:bodyPr/>
        <a:lstStyle/>
        <a:p>
          <a:endParaRPr lang="en-IN"/>
        </a:p>
      </dgm:t>
    </dgm:pt>
    <dgm:pt modelId="{A80F9583-550C-4345-9C86-855FAFAA47DC}">
      <dgm:prSet phldrT="[Text]"/>
      <dgm:spPr/>
      <dgm:t>
        <a:bodyPr/>
        <a:lstStyle/>
        <a:p>
          <a:r>
            <a:rPr lang="en-IN" dirty="0"/>
            <a:t>Beverages </a:t>
          </a:r>
        </a:p>
      </dgm:t>
    </dgm:pt>
    <dgm:pt modelId="{8CA881B7-3E48-450D-88B0-14B13DE34A1E}" type="parTrans" cxnId="{7BBC08BB-3830-48E9-B898-020D84BA5B38}">
      <dgm:prSet/>
      <dgm:spPr/>
      <dgm:t>
        <a:bodyPr/>
        <a:lstStyle/>
        <a:p>
          <a:endParaRPr lang="en-IN"/>
        </a:p>
      </dgm:t>
    </dgm:pt>
    <dgm:pt modelId="{F3C2CDE8-CAE9-4CB1-89C6-E7C18B8597CB}" type="sibTrans" cxnId="{7BBC08BB-3830-48E9-B898-020D84BA5B38}">
      <dgm:prSet/>
      <dgm:spPr/>
      <dgm:t>
        <a:bodyPr/>
        <a:lstStyle/>
        <a:p>
          <a:endParaRPr lang="en-IN"/>
        </a:p>
      </dgm:t>
    </dgm:pt>
    <dgm:pt modelId="{EC962B12-4E68-49F3-B164-9779F236EB99}">
      <dgm:prSet phldrT="[Text]"/>
      <dgm:spPr/>
      <dgm:t>
        <a:bodyPr/>
        <a:lstStyle/>
        <a:p>
          <a:r>
            <a:rPr lang="en-IN" dirty="0"/>
            <a:t>Household Essentials </a:t>
          </a:r>
        </a:p>
      </dgm:t>
    </dgm:pt>
    <dgm:pt modelId="{7603F79F-CB91-442B-8D6B-2F82CED21B7C}" type="parTrans" cxnId="{5F864AD7-9FC3-4746-A296-02621072FE27}">
      <dgm:prSet/>
      <dgm:spPr/>
      <dgm:t>
        <a:bodyPr/>
        <a:lstStyle/>
        <a:p>
          <a:endParaRPr lang="en-IN"/>
        </a:p>
      </dgm:t>
    </dgm:pt>
    <dgm:pt modelId="{BCDFEAA8-FFAC-4992-9F1B-70DA8A5CABFF}" type="sibTrans" cxnId="{5F864AD7-9FC3-4746-A296-02621072FE27}">
      <dgm:prSet/>
      <dgm:spPr/>
      <dgm:t>
        <a:bodyPr/>
        <a:lstStyle/>
        <a:p>
          <a:endParaRPr lang="en-IN"/>
        </a:p>
      </dgm:t>
    </dgm:pt>
    <dgm:pt modelId="{EA08FA1A-0840-474E-94BA-384BCD659A9E}">
      <dgm:prSet phldrT="[Text]"/>
      <dgm:spPr/>
      <dgm:t>
        <a:bodyPr/>
        <a:lstStyle/>
        <a:p>
          <a:r>
            <a:rPr lang="en-IN" dirty="0"/>
            <a:t>Blog 2 :- Why 10 – minute delivery is Changing India Shopping Habits </a:t>
          </a:r>
        </a:p>
      </dgm:t>
    </dgm:pt>
    <dgm:pt modelId="{7CF78EFF-4529-4627-8867-839496A4FF94}" type="parTrans" cxnId="{4294BCDC-F28E-4261-A108-78E145D3816D}">
      <dgm:prSet/>
      <dgm:spPr/>
      <dgm:t>
        <a:bodyPr/>
        <a:lstStyle/>
        <a:p>
          <a:endParaRPr lang="en-IN"/>
        </a:p>
      </dgm:t>
    </dgm:pt>
    <dgm:pt modelId="{90B68ECE-898C-46FD-971B-E780B779E7C0}" type="sibTrans" cxnId="{4294BCDC-F28E-4261-A108-78E145D3816D}">
      <dgm:prSet/>
      <dgm:spPr/>
      <dgm:t>
        <a:bodyPr/>
        <a:lstStyle/>
        <a:p>
          <a:endParaRPr lang="en-IN"/>
        </a:p>
      </dgm:t>
    </dgm:pt>
    <dgm:pt modelId="{9D573E2C-2FC5-4341-9A13-8EE6CEF5D593}">
      <dgm:prSet phldrT="[Text]"/>
      <dgm:spPr/>
      <dgm:t>
        <a:bodyPr/>
        <a:lstStyle/>
        <a:p>
          <a:r>
            <a:rPr lang="en-IN" dirty="0"/>
            <a:t>FAQs </a:t>
          </a:r>
        </a:p>
      </dgm:t>
    </dgm:pt>
    <dgm:pt modelId="{7461CB4B-460F-4D26-8BCD-67BC0B8B0D07}" type="parTrans" cxnId="{9419A381-770A-44AE-A49E-BCA4651A5FEA}">
      <dgm:prSet/>
      <dgm:spPr/>
      <dgm:t>
        <a:bodyPr/>
        <a:lstStyle/>
        <a:p>
          <a:endParaRPr lang="en-IN"/>
        </a:p>
      </dgm:t>
    </dgm:pt>
    <dgm:pt modelId="{77FAAAD5-2F7C-40BF-B921-09AC82A2627F}" type="sibTrans" cxnId="{9419A381-770A-44AE-A49E-BCA4651A5FEA}">
      <dgm:prSet/>
      <dgm:spPr/>
      <dgm:t>
        <a:bodyPr/>
        <a:lstStyle/>
        <a:p>
          <a:endParaRPr lang="en-IN"/>
        </a:p>
      </dgm:t>
    </dgm:pt>
    <dgm:pt modelId="{731A0CF4-3FB1-4D0B-958C-37F8DEDD2258}">
      <dgm:prSet phldrT="[Text]"/>
      <dgm:spPr/>
      <dgm:t>
        <a:bodyPr/>
        <a:lstStyle/>
        <a:p>
          <a:r>
            <a:rPr lang="en-IN" dirty="0"/>
            <a:t>Get in touch via phone, email or in-app chat for quick support </a:t>
          </a:r>
        </a:p>
      </dgm:t>
    </dgm:pt>
    <dgm:pt modelId="{434B1A33-0E52-4508-B580-C14EA5DEF2BA}" type="parTrans" cxnId="{0E496EC0-E3E5-4296-BF15-F65505880A9C}">
      <dgm:prSet/>
      <dgm:spPr/>
      <dgm:t>
        <a:bodyPr/>
        <a:lstStyle/>
        <a:p>
          <a:endParaRPr lang="en-IN"/>
        </a:p>
      </dgm:t>
    </dgm:pt>
    <dgm:pt modelId="{37219E3C-2191-414D-A65E-956AB4858E87}" type="sibTrans" cxnId="{0E496EC0-E3E5-4296-BF15-F65505880A9C}">
      <dgm:prSet/>
      <dgm:spPr/>
      <dgm:t>
        <a:bodyPr/>
        <a:lstStyle/>
        <a:p>
          <a:endParaRPr lang="en-IN"/>
        </a:p>
      </dgm:t>
    </dgm:pt>
    <dgm:pt modelId="{9DF480A6-14E3-42C8-999E-99C519A02B71}">
      <dgm:prSet phldrT="[Text]"/>
      <dgm:spPr/>
      <dgm:t>
        <a:bodyPr/>
        <a:lstStyle/>
        <a:p>
          <a:r>
            <a:rPr lang="en-IN" dirty="0"/>
            <a:t>Answer to common queries about delivery, time, product freshness and payment options. </a:t>
          </a:r>
        </a:p>
      </dgm:t>
    </dgm:pt>
    <dgm:pt modelId="{EEB4CF74-1591-4E6C-9DE2-0E630A43A641}" type="parTrans" cxnId="{5586032E-D539-4F59-A48A-C0DBB99C4C79}">
      <dgm:prSet/>
      <dgm:spPr/>
      <dgm:t>
        <a:bodyPr/>
        <a:lstStyle/>
        <a:p>
          <a:endParaRPr lang="en-IN"/>
        </a:p>
      </dgm:t>
    </dgm:pt>
    <dgm:pt modelId="{540AE741-F0DA-4C7B-A068-BED80F7962E4}" type="sibTrans" cxnId="{5586032E-D539-4F59-A48A-C0DBB99C4C79}">
      <dgm:prSet/>
      <dgm:spPr/>
      <dgm:t>
        <a:bodyPr/>
        <a:lstStyle/>
        <a:p>
          <a:endParaRPr lang="en-IN"/>
        </a:p>
      </dgm:t>
    </dgm:pt>
    <dgm:pt modelId="{C0DC6C8F-131E-435F-8F83-52C24064A4FC}" type="pres">
      <dgm:prSet presAssocID="{7E69F3AC-9D12-4827-B1ED-56A7659DE3A7}" presName="Name0" presStyleCnt="0">
        <dgm:presLayoutVars>
          <dgm:dir/>
          <dgm:animLvl val="lvl"/>
          <dgm:resizeHandles val="exact"/>
        </dgm:presLayoutVars>
      </dgm:prSet>
      <dgm:spPr/>
    </dgm:pt>
    <dgm:pt modelId="{37D4219B-41B8-470D-8803-A1607C0CCF02}" type="pres">
      <dgm:prSet presAssocID="{5C06D3E0-92CE-44DE-99D2-4C90275A9101}" presName="composite" presStyleCnt="0"/>
      <dgm:spPr/>
    </dgm:pt>
    <dgm:pt modelId="{BD363480-09C9-4B81-A0B6-C3EAE4DAFED3}" type="pres">
      <dgm:prSet presAssocID="{5C06D3E0-92CE-44DE-99D2-4C90275A9101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F1F845E-C47E-4CCD-AFC1-E5F76A36D22B}" type="pres">
      <dgm:prSet presAssocID="{5C06D3E0-92CE-44DE-99D2-4C90275A9101}" presName="desTx" presStyleLbl="alignAccFollowNode1" presStyleIdx="0" presStyleCnt="5">
        <dgm:presLayoutVars>
          <dgm:bulletEnabled val="1"/>
        </dgm:presLayoutVars>
      </dgm:prSet>
      <dgm:spPr/>
    </dgm:pt>
    <dgm:pt modelId="{EBE31778-656B-41D3-9198-81EE2FC5E6A9}" type="pres">
      <dgm:prSet presAssocID="{404D6B25-A2BB-43E0-AC93-193CC54BC1E6}" presName="space" presStyleCnt="0"/>
      <dgm:spPr/>
    </dgm:pt>
    <dgm:pt modelId="{C75BFA1C-193C-43B4-9295-1B5C819CF99B}" type="pres">
      <dgm:prSet presAssocID="{BE430C94-E0D6-4F23-B63D-83CF92CEA372}" presName="composite" presStyleCnt="0"/>
      <dgm:spPr/>
    </dgm:pt>
    <dgm:pt modelId="{093AA524-F904-427D-B66C-305AC723D1FE}" type="pres">
      <dgm:prSet presAssocID="{BE430C94-E0D6-4F23-B63D-83CF92CEA37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17B4E858-723D-4102-9D65-28B6AC1C4CC2}" type="pres">
      <dgm:prSet presAssocID="{BE430C94-E0D6-4F23-B63D-83CF92CEA372}" presName="desTx" presStyleLbl="alignAccFollowNode1" presStyleIdx="1" presStyleCnt="5">
        <dgm:presLayoutVars>
          <dgm:bulletEnabled val="1"/>
        </dgm:presLayoutVars>
      </dgm:prSet>
      <dgm:spPr/>
    </dgm:pt>
    <dgm:pt modelId="{8B4F42FC-3F17-4967-8914-51A3CA991D7B}" type="pres">
      <dgm:prSet presAssocID="{23B6EE80-423D-4A53-B814-10FD52E5DEED}" presName="space" presStyleCnt="0"/>
      <dgm:spPr/>
    </dgm:pt>
    <dgm:pt modelId="{9880BBC6-9A3C-41A5-9655-F43178E14E97}" type="pres">
      <dgm:prSet presAssocID="{3E521305-4C37-4396-9D3F-41B53B22CA79}" presName="composite" presStyleCnt="0"/>
      <dgm:spPr/>
    </dgm:pt>
    <dgm:pt modelId="{EB496E0F-A702-4AB8-B23B-6A696F960EB7}" type="pres">
      <dgm:prSet presAssocID="{3E521305-4C37-4396-9D3F-41B53B22CA79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C0B7F3C4-A22C-4D5B-96C9-263C33EDFDC2}" type="pres">
      <dgm:prSet presAssocID="{3E521305-4C37-4396-9D3F-41B53B22CA79}" presName="desTx" presStyleLbl="alignAccFollowNode1" presStyleIdx="2" presStyleCnt="5">
        <dgm:presLayoutVars>
          <dgm:bulletEnabled val="1"/>
        </dgm:presLayoutVars>
      </dgm:prSet>
      <dgm:spPr/>
    </dgm:pt>
    <dgm:pt modelId="{C5D5019D-205A-4B2F-9A3A-8680202BCCEE}" type="pres">
      <dgm:prSet presAssocID="{2B336D5C-018C-45D1-A228-4109CFD5F349}" presName="space" presStyleCnt="0"/>
      <dgm:spPr/>
    </dgm:pt>
    <dgm:pt modelId="{3ABE70A4-925A-45EC-BE9C-0EB6A9E0589A}" type="pres">
      <dgm:prSet presAssocID="{E573C94C-2FBF-4466-AF54-96514C72F7AB}" presName="composite" presStyleCnt="0"/>
      <dgm:spPr/>
    </dgm:pt>
    <dgm:pt modelId="{1265AE51-055B-44F3-AB81-2915A2780CE4}" type="pres">
      <dgm:prSet presAssocID="{E573C94C-2FBF-4466-AF54-96514C72F7AB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8C915E3-79A1-468E-8A89-B4B86A70CFFE}" type="pres">
      <dgm:prSet presAssocID="{E573C94C-2FBF-4466-AF54-96514C72F7AB}" presName="desTx" presStyleLbl="alignAccFollowNode1" presStyleIdx="3" presStyleCnt="5">
        <dgm:presLayoutVars>
          <dgm:bulletEnabled val="1"/>
        </dgm:presLayoutVars>
      </dgm:prSet>
      <dgm:spPr/>
    </dgm:pt>
    <dgm:pt modelId="{DC963211-682C-4E8B-817B-2995D1C9F339}" type="pres">
      <dgm:prSet presAssocID="{DFEE3BB5-5BC6-4C78-9BA7-A670C866798E}" presName="space" presStyleCnt="0"/>
      <dgm:spPr/>
    </dgm:pt>
    <dgm:pt modelId="{1043F0D1-7A2A-4C7F-BC0A-A01C8229325F}" type="pres">
      <dgm:prSet presAssocID="{9D573E2C-2FC5-4341-9A13-8EE6CEF5D593}" presName="composite" presStyleCnt="0"/>
      <dgm:spPr/>
    </dgm:pt>
    <dgm:pt modelId="{A3923373-3B15-4E53-B449-2860E1CF1CD0}" type="pres">
      <dgm:prSet presAssocID="{9D573E2C-2FC5-4341-9A13-8EE6CEF5D593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D875710E-3780-4675-807B-ACB07945F6F0}" type="pres">
      <dgm:prSet presAssocID="{9D573E2C-2FC5-4341-9A13-8EE6CEF5D593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9A8FC003-0CE8-49D1-AC12-237242170F67}" type="presOf" srcId="{59FBC0E4-9FE4-4B29-9C1A-9167E94A9B03}" destId="{17B4E858-723D-4102-9D65-28B6AC1C4CC2}" srcOrd="0" destOrd="2" presId="urn:microsoft.com/office/officeart/2005/8/layout/hList1"/>
    <dgm:cxn modelId="{423FA90B-77F9-4701-8C85-B4B4B51BF028}" type="presOf" srcId="{BE430C94-E0D6-4F23-B63D-83CF92CEA372}" destId="{093AA524-F904-427D-B66C-305AC723D1FE}" srcOrd="0" destOrd="0" presId="urn:microsoft.com/office/officeart/2005/8/layout/hList1"/>
    <dgm:cxn modelId="{15D09015-8DC0-4D99-9A65-8A079F4FCC55}" srcId="{BE430C94-E0D6-4F23-B63D-83CF92CEA372}" destId="{59FBC0E4-9FE4-4B29-9C1A-9167E94A9B03}" srcOrd="1" destOrd="0" parTransId="{518BD868-334B-4A40-AE68-155301FD2A27}" sibTransId="{8ECF69E2-33DE-45B4-9115-4F955D6A86DA}"/>
    <dgm:cxn modelId="{F083EC19-934C-4756-824D-78C34AF2584F}" type="presOf" srcId="{776A3765-892A-4AE1-9B74-F0FA88B4E595}" destId="{EF1F845E-C47E-4CCD-AFC1-E5F76A36D22B}" srcOrd="0" destOrd="0" presId="urn:microsoft.com/office/officeart/2005/8/layout/hList1"/>
    <dgm:cxn modelId="{A4A4111A-9FAF-4C00-B620-51C96034638D}" type="presOf" srcId="{24778A2B-3634-469C-9F66-95C246543302}" destId="{C0B7F3C4-A22C-4D5B-96C9-263C33EDFDC2}" srcOrd="0" destOrd="0" presId="urn:microsoft.com/office/officeart/2005/8/layout/hList1"/>
    <dgm:cxn modelId="{74A5DE1A-3342-4B07-B71B-9D668A80EFC4}" type="presOf" srcId="{E573C94C-2FBF-4466-AF54-96514C72F7AB}" destId="{1265AE51-055B-44F3-AB81-2915A2780CE4}" srcOrd="0" destOrd="0" presId="urn:microsoft.com/office/officeart/2005/8/layout/hList1"/>
    <dgm:cxn modelId="{00DE062C-9A04-4085-A466-3383BD29AC4D}" type="presOf" srcId="{EC962B12-4E68-49F3-B164-9779F236EB99}" destId="{17B4E858-723D-4102-9D65-28B6AC1C4CC2}" srcOrd="0" destOrd="4" presId="urn:microsoft.com/office/officeart/2005/8/layout/hList1"/>
    <dgm:cxn modelId="{5586032E-D539-4F59-A48A-C0DBB99C4C79}" srcId="{9D573E2C-2FC5-4341-9A13-8EE6CEF5D593}" destId="{9DF480A6-14E3-42C8-999E-99C519A02B71}" srcOrd="0" destOrd="0" parTransId="{EEB4CF74-1591-4E6C-9DE2-0E630A43A641}" sibTransId="{540AE741-F0DA-4C7B-A068-BED80F7962E4}"/>
    <dgm:cxn modelId="{2EB53F3F-EB5E-4555-BF92-0B16A68C7BA6}" type="presOf" srcId="{A80F9583-550C-4345-9C86-855FAFAA47DC}" destId="{17B4E858-723D-4102-9D65-28B6AC1C4CC2}" srcOrd="0" destOrd="3" presId="urn:microsoft.com/office/officeart/2005/8/layout/hList1"/>
    <dgm:cxn modelId="{81FA9771-ACB4-4542-91AF-D5D78128B04E}" srcId="{3E521305-4C37-4396-9D3F-41B53B22CA79}" destId="{24778A2B-3634-469C-9F66-95C246543302}" srcOrd="0" destOrd="0" parTransId="{B6479009-4326-4106-B3E9-1F099BF24617}" sibTransId="{CCDA648F-44D5-4107-BD1B-CE096D316544}"/>
    <dgm:cxn modelId="{81CD4773-600D-4D95-AB38-417D5412FFF5}" type="presOf" srcId="{5C06D3E0-92CE-44DE-99D2-4C90275A9101}" destId="{BD363480-09C9-4B81-A0B6-C3EAE4DAFED3}" srcOrd="0" destOrd="0" presId="urn:microsoft.com/office/officeart/2005/8/layout/hList1"/>
    <dgm:cxn modelId="{ECFE4F75-A5E7-4B17-A902-50129564B59F}" type="presOf" srcId="{3E521305-4C37-4396-9D3F-41B53B22CA79}" destId="{EB496E0F-A702-4AB8-B23B-6A696F960EB7}" srcOrd="0" destOrd="0" presId="urn:microsoft.com/office/officeart/2005/8/layout/hList1"/>
    <dgm:cxn modelId="{F74C597D-C238-451C-B9E2-1D90C3760DAD}" srcId="{5C06D3E0-92CE-44DE-99D2-4C90275A9101}" destId="{776A3765-892A-4AE1-9B74-F0FA88B4E595}" srcOrd="0" destOrd="0" parTransId="{BE41E16B-ADD1-49BD-82D5-330A868650F6}" sibTransId="{BFB8C7A4-383A-4B6B-BB16-5C9318DA82E9}"/>
    <dgm:cxn modelId="{9419A381-770A-44AE-A49E-BCA4651A5FEA}" srcId="{7E69F3AC-9D12-4827-B1ED-56A7659DE3A7}" destId="{9D573E2C-2FC5-4341-9A13-8EE6CEF5D593}" srcOrd="4" destOrd="0" parTransId="{7461CB4B-460F-4D26-8BCD-67BC0B8B0D07}" sibTransId="{77FAAAD5-2F7C-40BF-B921-09AC82A2627F}"/>
    <dgm:cxn modelId="{1B6B4984-F876-4930-BA8F-4B12E9E069AD}" srcId="{BE430C94-E0D6-4F23-B63D-83CF92CEA372}" destId="{AF65B175-2830-4135-A13E-381DEA1B608E}" srcOrd="0" destOrd="0" parTransId="{4BFE357B-5648-4756-A8AF-634D7E535995}" sibTransId="{079057E8-FAEA-467F-B0A0-1D25760F04EB}"/>
    <dgm:cxn modelId="{92F28999-4E9E-4D88-9E07-D061AB4DE249}" srcId="{7E69F3AC-9D12-4827-B1ED-56A7659DE3A7}" destId="{3E521305-4C37-4396-9D3F-41B53B22CA79}" srcOrd="2" destOrd="0" parTransId="{B9A3B271-55AA-4187-98BF-41F0F5EC329F}" sibTransId="{2B336D5C-018C-45D1-A228-4109CFD5F349}"/>
    <dgm:cxn modelId="{E2963AA8-D3BB-439D-B4C8-92906362D137}" srcId="{EC651DE5-7798-4B6C-B266-5C64DF22B122}" destId="{6B3811DD-5047-4D59-BB2A-2D1BAB7A541A}" srcOrd="0" destOrd="0" parTransId="{36755158-A037-437E-8108-78CCBDAD5668}" sibTransId="{18613CDB-256A-4562-9A3F-13353D339E9B}"/>
    <dgm:cxn modelId="{203FD8AF-76D6-4671-AF75-AFEA44F8E8EA}" srcId="{7E69F3AC-9D12-4827-B1ED-56A7659DE3A7}" destId="{BE430C94-E0D6-4F23-B63D-83CF92CEA372}" srcOrd="1" destOrd="0" parTransId="{B256C2A8-CD25-4687-A497-894385D9F36A}" sibTransId="{23B6EE80-423D-4A53-B814-10FD52E5DEED}"/>
    <dgm:cxn modelId="{7BBC08BB-3830-48E9-B898-020D84BA5B38}" srcId="{BE430C94-E0D6-4F23-B63D-83CF92CEA372}" destId="{A80F9583-550C-4345-9C86-855FAFAA47DC}" srcOrd="2" destOrd="0" parTransId="{8CA881B7-3E48-450D-88B0-14B13DE34A1E}" sibTransId="{F3C2CDE8-CAE9-4CB1-89C6-E7C18B8597CB}"/>
    <dgm:cxn modelId="{EEF994BE-E72E-4C33-A6FA-8843C3C5D3E1}" type="presOf" srcId="{52DB19F1-3BFA-4D3E-B8D8-A999E1131478}" destId="{17B4E858-723D-4102-9D65-28B6AC1C4CC2}" srcOrd="0" destOrd="1" presId="urn:microsoft.com/office/officeart/2005/8/layout/hList1"/>
    <dgm:cxn modelId="{0E496EC0-E3E5-4296-BF15-F65505880A9C}" srcId="{E573C94C-2FBF-4466-AF54-96514C72F7AB}" destId="{731A0CF4-3FB1-4D0B-958C-37F8DEDD2258}" srcOrd="0" destOrd="0" parTransId="{434B1A33-0E52-4508-B580-C14EA5DEF2BA}" sibTransId="{37219E3C-2191-414D-A65E-956AB4858E87}"/>
    <dgm:cxn modelId="{859401C9-0702-44EC-B00C-BDE01F20D347}" type="presOf" srcId="{EA08FA1A-0840-474E-94BA-384BCD659A9E}" destId="{C0B7F3C4-A22C-4D5B-96C9-263C33EDFDC2}" srcOrd="0" destOrd="1" presId="urn:microsoft.com/office/officeart/2005/8/layout/hList1"/>
    <dgm:cxn modelId="{284267D5-FA18-407B-B1CF-ECEE9523C54C}" srcId="{AF65B175-2830-4135-A13E-381DEA1B608E}" destId="{52DB19F1-3BFA-4D3E-B8D8-A999E1131478}" srcOrd="0" destOrd="0" parTransId="{98BD4521-8725-41B7-9416-1FD363C5D3A9}" sibTransId="{CC7AD890-0BA5-4C80-8F70-F11CD837D68C}"/>
    <dgm:cxn modelId="{520C4AD5-4D28-43B4-918F-F74632A340A4}" type="presOf" srcId="{AF65B175-2830-4135-A13E-381DEA1B608E}" destId="{17B4E858-723D-4102-9D65-28B6AC1C4CC2}" srcOrd="0" destOrd="0" presId="urn:microsoft.com/office/officeart/2005/8/layout/hList1"/>
    <dgm:cxn modelId="{5F864AD7-9FC3-4746-A296-02621072FE27}" srcId="{BE430C94-E0D6-4F23-B63D-83CF92CEA372}" destId="{EC962B12-4E68-49F3-B164-9779F236EB99}" srcOrd="3" destOrd="0" parTransId="{7603F79F-CB91-442B-8D6B-2F82CED21B7C}" sibTransId="{BCDFEAA8-FFAC-4992-9F1B-70DA8A5CABFF}"/>
    <dgm:cxn modelId="{4294BCDC-F28E-4261-A108-78E145D3816D}" srcId="{3E521305-4C37-4396-9D3F-41B53B22CA79}" destId="{EA08FA1A-0840-474E-94BA-384BCD659A9E}" srcOrd="1" destOrd="0" parTransId="{7CF78EFF-4529-4627-8867-839496A4FF94}" sibTransId="{90B68ECE-898C-46FD-971B-E780B779E7C0}"/>
    <dgm:cxn modelId="{3D54EBDE-3F0C-45A9-B968-9A0DE0625F6D}" type="presOf" srcId="{7B4F4BBB-30AE-4645-88EE-AE7DFA4EFDC2}" destId="{EF1F845E-C47E-4CCD-AFC1-E5F76A36D22B}" srcOrd="0" destOrd="3" presId="urn:microsoft.com/office/officeart/2005/8/layout/hList1"/>
    <dgm:cxn modelId="{69392EE3-08BB-40B5-826A-CBAFA59E0ABB}" type="presOf" srcId="{9DF480A6-14E3-42C8-999E-99C519A02B71}" destId="{D875710E-3780-4675-807B-ACB07945F6F0}" srcOrd="0" destOrd="0" presId="urn:microsoft.com/office/officeart/2005/8/layout/hList1"/>
    <dgm:cxn modelId="{302955E4-9EB7-4CEA-BF54-9165D33BA197}" type="presOf" srcId="{9D573E2C-2FC5-4341-9A13-8EE6CEF5D593}" destId="{A3923373-3B15-4E53-B449-2860E1CF1CD0}" srcOrd="0" destOrd="0" presId="urn:microsoft.com/office/officeart/2005/8/layout/hList1"/>
    <dgm:cxn modelId="{2DD68FE7-C4C3-4B62-81B8-3D5ED195D5E9}" srcId="{7E69F3AC-9D12-4827-B1ED-56A7659DE3A7}" destId="{5C06D3E0-92CE-44DE-99D2-4C90275A9101}" srcOrd="0" destOrd="0" parTransId="{1AAC55CE-B546-4F51-9B27-FB7F0B9A1A6C}" sibTransId="{404D6B25-A2BB-43E0-AC93-193CC54BC1E6}"/>
    <dgm:cxn modelId="{0EA63BE8-D2A6-4498-A10E-E8B749AE2A0F}" srcId="{5C06D3E0-92CE-44DE-99D2-4C90275A9101}" destId="{EC651DE5-7798-4B6C-B266-5C64DF22B122}" srcOrd="1" destOrd="0" parTransId="{ECCAFF42-BEEC-4CE3-B49D-B82C69B4E799}" sibTransId="{243A8EB4-8327-42ED-ABE1-7B5FCFD4674C}"/>
    <dgm:cxn modelId="{7E3503EB-167E-4485-A03E-625A3CA5C4ED}" type="presOf" srcId="{6B3811DD-5047-4D59-BB2A-2D1BAB7A541A}" destId="{EF1F845E-C47E-4CCD-AFC1-E5F76A36D22B}" srcOrd="0" destOrd="2" presId="urn:microsoft.com/office/officeart/2005/8/layout/hList1"/>
    <dgm:cxn modelId="{D0055DF1-A3A5-4539-AA8F-604428EC4EA7}" type="presOf" srcId="{EC651DE5-7798-4B6C-B266-5C64DF22B122}" destId="{EF1F845E-C47E-4CCD-AFC1-E5F76A36D22B}" srcOrd="0" destOrd="1" presId="urn:microsoft.com/office/officeart/2005/8/layout/hList1"/>
    <dgm:cxn modelId="{9D3BD3F3-9094-4F6B-B75D-C052DB29E465}" type="presOf" srcId="{731A0CF4-3FB1-4D0B-958C-37F8DEDD2258}" destId="{68C915E3-79A1-468E-8A89-B4B86A70CFFE}" srcOrd="0" destOrd="0" presId="urn:microsoft.com/office/officeart/2005/8/layout/hList1"/>
    <dgm:cxn modelId="{75A670F6-0FDB-444C-A12D-B377A3DF78B3}" srcId="{EC651DE5-7798-4B6C-B266-5C64DF22B122}" destId="{7B4F4BBB-30AE-4645-88EE-AE7DFA4EFDC2}" srcOrd="1" destOrd="0" parTransId="{578B308F-FA27-49EA-9306-386CE5E25589}" sibTransId="{A0C9E48A-BA05-46C1-B604-D2B09C1892AC}"/>
    <dgm:cxn modelId="{AAD22AFD-208A-43CC-8778-3061428357BB}" type="presOf" srcId="{7E69F3AC-9D12-4827-B1ED-56A7659DE3A7}" destId="{C0DC6C8F-131E-435F-8F83-52C24064A4FC}" srcOrd="0" destOrd="0" presId="urn:microsoft.com/office/officeart/2005/8/layout/hList1"/>
    <dgm:cxn modelId="{3B9B63FE-FAF5-42FA-8B1A-2A4991C72EAE}" srcId="{7E69F3AC-9D12-4827-B1ED-56A7659DE3A7}" destId="{E573C94C-2FBF-4466-AF54-96514C72F7AB}" srcOrd="3" destOrd="0" parTransId="{9D81DF9C-C9E6-45D6-ADB0-4FE38CA5BF83}" sibTransId="{DFEE3BB5-5BC6-4C78-9BA7-A670C866798E}"/>
    <dgm:cxn modelId="{E7FEBE24-F19C-43FC-85F5-0565AC34E725}" type="presParOf" srcId="{C0DC6C8F-131E-435F-8F83-52C24064A4FC}" destId="{37D4219B-41B8-470D-8803-A1607C0CCF02}" srcOrd="0" destOrd="0" presId="urn:microsoft.com/office/officeart/2005/8/layout/hList1"/>
    <dgm:cxn modelId="{52DBEDF2-C1C5-4235-B376-415883527FA9}" type="presParOf" srcId="{37D4219B-41B8-470D-8803-A1607C0CCF02}" destId="{BD363480-09C9-4B81-A0B6-C3EAE4DAFED3}" srcOrd="0" destOrd="0" presId="urn:microsoft.com/office/officeart/2005/8/layout/hList1"/>
    <dgm:cxn modelId="{59411303-98B3-4FDE-8A0B-D83AA3253D1F}" type="presParOf" srcId="{37D4219B-41B8-470D-8803-A1607C0CCF02}" destId="{EF1F845E-C47E-4CCD-AFC1-E5F76A36D22B}" srcOrd="1" destOrd="0" presId="urn:microsoft.com/office/officeart/2005/8/layout/hList1"/>
    <dgm:cxn modelId="{B368D515-E72D-4CCB-B274-694794A78AF2}" type="presParOf" srcId="{C0DC6C8F-131E-435F-8F83-52C24064A4FC}" destId="{EBE31778-656B-41D3-9198-81EE2FC5E6A9}" srcOrd="1" destOrd="0" presId="urn:microsoft.com/office/officeart/2005/8/layout/hList1"/>
    <dgm:cxn modelId="{25350117-FAA7-455C-B8C9-6D567D60CC1B}" type="presParOf" srcId="{C0DC6C8F-131E-435F-8F83-52C24064A4FC}" destId="{C75BFA1C-193C-43B4-9295-1B5C819CF99B}" srcOrd="2" destOrd="0" presId="urn:microsoft.com/office/officeart/2005/8/layout/hList1"/>
    <dgm:cxn modelId="{6681D292-A967-438F-914E-A7BF598EACA1}" type="presParOf" srcId="{C75BFA1C-193C-43B4-9295-1B5C819CF99B}" destId="{093AA524-F904-427D-B66C-305AC723D1FE}" srcOrd="0" destOrd="0" presId="urn:microsoft.com/office/officeart/2005/8/layout/hList1"/>
    <dgm:cxn modelId="{2E803710-2ED2-4DE4-8E58-E19E63DB0085}" type="presParOf" srcId="{C75BFA1C-193C-43B4-9295-1B5C819CF99B}" destId="{17B4E858-723D-4102-9D65-28B6AC1C4CC2}" srcOrd="1" destOrd="0" presId="urn:microsoft.com/office/officeart/2005/8/layout/hList1"/>
    <dgm:cxn modelId="{D495989A-BB70-49A8-BD04-DD70FEB3D353}" type="presParOf" srcId="{C0DC6C8F-131E-435F-8F83-52C24064A4FC}" destId="{8B4F42FC-3F17-4967-8914-51A3CA991D7B}" srcOrd="3" destOrd="0" presId="urn:microsoft.com/office/officeart/2005/8/layout/hList1"/>
    <dgm:cxn modelId="{EFCE41DC-148D-4296-BA5E-3B3F4921D464}" type="presParOf" srcId="{C0DC6C8F-131E-435F-8F83-52C24064A4FC}" destId="{9880BBC6-9A3C-41A5-9655-F43178E14E97}" srcOrd="4" destOrd="0" presId="urn:microsoft.com/office/officeart/2005/8/layout/hList1"/>
    <dgm:cxn modelId="{719ED860-D110-4E5F-AF02-A93AFE74EB58}" type="presParOf" srcId="{9880BBC6-9A3C-41A5-9655-F43178E14E97}" destId="{EB496E0F-A702-4AB8-B23B-6A696F960EB7}" srcOrd="0" destOrd="0" presId="urn:microsoft.com/office/officeart/2005/8/layout/hList1"/>
    <dgm:cxn modelId="{F31FB9BD-C73A-4ACD-B19A-7FC5A328145E}" type="presParOf" srcId="{9880BBC6-9A3C-41A5-9655-F43178E14E97}" destId="{C0B7F3C4-A22C-4D5B-96C9-263C33EDFDC2}" srcOrd="1" destOrd="0" presId="urn:microsoft.com/office/officeart/2005/8/layout/hList1"/>
    <dgm:cxn modelId="{648330DB-8F4C-427F-A2E7-1A27D8B06AB7}" type="presParOf" srcId="{C0DC6C8F-131E-435F-8F83-52C24064A4FC}" destId="{C5D5019D-205A-4B2F-9A3A-8680202BCCEE}" srcOrd="5" destOrd="0" presId="urn:microsoft.com/office/officeart/2005/8/layout/hList1"/>
    <dgm:cxn modelId="{DE0082E2-10AD-496B-A0A7-AD29ACCD6E24}" type="presParOf" srcId="{C0DC6C8F-131E-435F-8F83-52C24064A4FC}" destId="{3ABE70A4-925A-45EC-BE9C-0EB6A9E0589A}" srcOrd="6" destOrd="0" presId="urn:microsoft.com/office/officeart/2005/8/layout/hList1"/>
    <dgm:cxn modelId="{EF2572DF-E6E6-4EA2-8C85-714DDAE344BF}" type="presParOf" srcId="{3ABE70A4-925A-45EC-BE9C-0EB6A9E0589A}" destId="{1265AE51-055B-44F3-AB81-2915A2780CE4}" srcOrd="0" destOrd="0" presId="urn:microsoft.com/office/officeart/2005/8/layout/hList1"/>
    <dgm:cxn modelId="{88B10996-3EFF-4C08-9AAE-4E51F7E071CD}" type="presParOf" srcId="{3ABE70A4-925A-45EC-BE9C-0EB6A9E0589A}" destId="{68C915E3-79A1-468E-8A89-B4B86A70CFFE}" srcOrd="1" destOrd="0" presId="urn:microsoft.com/office/officeart/2005/8/layout/hList1"/>
    <dgm:cxn modelId="{747604E3-86AB-425E-AC59-2705EB6C6DE8}" type="presParOf" srcId="{C0DC6C8F-131E-435F-8F83-52C24064A4FC}" destId="{DC963211-682C-4E8B-817B-2995D1C9F339}" srcOrd="7" destOrd="0" presId="urn:microsoft.com/office/officeart/2005/8/layout/hList1"/>
    <dgm:cxn modelId="{5F236AEB-FB88-44D0-898A-783780CFF048}" type="presParOf" srcId="{C0DC6C8F-131E-435F-8F83-52C24064A4FC}" destId="{1043F0D1-7A2A-4C7F-BC0A-A01C8229325F}" srcOrd="8" destOrd="0" presId="urn:microsoft.com/office/officeart/2005/8/layout/hList1"/>
    <dgm:cxn modelId="{259E1472-273A-4152-82F0-A613853DDAEC}" type="presParOf" srcId="{1043F0D1-7A2A-4C7F-BC0A-A01C8229325F}" destId="{A3923373-3B15-4E53-B449-2860E1CF1CD0}" srcOrd="0" destOrd="0" presId="urn:microsoft.com/office/officeart/2005/8/layout/hList1"/>
    <dgm:cxn modelId="{C70D71FF-B7DC-4CF7-A6AD-C1539CE10E25}" type="presParOf" srcId="{1043F0D1-7A2A-4C7F-BC0A-A01C8229325F}" destId="{D875710E-3780-4675-807B-ACB07945F6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D767E7-B92B-4D9E-8171-FDD0AE260ED7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E57C9904-1215-47B6-992D-6763293B28AD}">
      <dgm:prSet phldrT="[Text]"/>
      <dgm:spPr/>
      <dgm:t>
        <a:bodyPr/>
        <a:lstStyle/>
        <a:p>
          <a:r>
            <a:rPr lang="en-IN" dirty="0"/>
            <a:t>Blog Topics:</a:t>
          </a:r>
        </a:p>
      </dgm:t>
    </dgm:pt>
    <dgm:pt modelId="{BCA9B114-6E58-4661-9FD1-8433934D1FD6}" type="parTrans" cxnId="{65A60BC1-66BF-4CCC-B04F-1746FAB81CAF}">
      <dgm:prSet/>
      <dgm:spPr/>
      <dgm:t>
        <a:bodyPr/>
        <a:lstStyle/>
        <a:p>
          <a:endParaRPr lang="en-IN"/>
        </a:p>
      </dgm:t>
    </dgm:pt>
    <dgm:pt modelId="{717B3881-B116-400F-BB2C-60265BAB31AF}" type="sibTrans" cxnId="{65A60BC1-66BF-4CCC-B04F-1746FAB81CAF}">
      <dgm:prSet/>
      <dgm:spPr/>
      <dgm:t>
        <a:bodyPr/>
        <a:lstStyle/>
        <a:p>
          <a:endParaRPr lang="en-IN"/>
        </a:p>
      </dgm:t>
    </dgm:pt>
    <dgm:pt modelId="{5869995F-C562-489A-83D8-6A2537E803D6}">
      <dgm:prSet phldrT="[Text]"/>
      <dgm:spPr/>
      <dgm:t>
        <a:bodyPr/>
        <a:lstStyle/>
        <a:p>
          <a:r>
            <a:rPr lang="en-US" dirty="0"/>
            <a:t>Top 10 Benefits of Online Grocery Shopping in India</a:t>
          </a:r>
          <a:endParaRPr lang="en-IN" dirty="0"/>
        </a:p>
      </dgm:t>
    </dgm:pt>
    <dgm:pt modelId="{E0396048-59E7-4878-B566-B3122E62D3AA}" type="parTrans" cxnId="{C6C79541-5C72-4BD2-B98F-16D7BF9ECC9C}">
      <dgm:prSet/>
      <dgm:spPr/>
      <dgm:t>
        <a:bodyPr/>
        <a:lstStyle/>
        <a:p>
          <a:endParaRPr lang="en-IN"/>
        </a:p>
      </dgm:t>
    </dgm:pt>
    <dgm:pt modelId="{2E955B95-F5E8-4C07-8A75-EBC910BD3C20}" type="sibTrans" cxnId="{C6C79541-5C72-4BD2-B98F-16D7BF9ECC9C}">
      <dgm:prSet/>
      <dgm:spPr/>
      <dgm:t>
        <a:bodyPr/>
        <a:lstStyle/>
        <a:p>
          <a:endParaRPr lang="en-IN"/>
        </a:p>
      </dgm:t>
    </dgm:pt>
    <dgm:pt modelId="{F462DA59-AF25-4BBA-8F08-B9A03D3A71A8}">
      <dgm:prSet phldrT="[Text]"/>
      <dgm:spPr/>
      <dgm:t>
        <a:bodyPr/>
        <a:lstStyle/>
        <a:p>
          <a:r>
            <a:rPr lang="en-IN" dirty="0"/>
            <a:t>Product Pages </a:t>
          </a:r>
        </a:p>
      </dgm:t>
    </dgm:pt>
    <dgm:pt modelId="{DF1D3FF6-3C8C-414D-9F55-42AA8472408B}" type="parTrans" cxnId="{C63CEA77-F7DD-49E4-AAF4-CF81BC63B717}">
      <dgm:prSet/>
      <dgm:spPr/>
      <dgm:t>
        <a:bodyPr/>
        <a:lstStyle/>
        <a:p>
          <a:endParaRPr lang="en-IN"/>
        </a:p>
      </dgm:t>
    </dgm:pt>
    <dgm:pt modelId="{E66C754A-79CF-4C3A-854C-B727092DD9AD}" type="sibTrans" cxnId="{C63CEA77-F7DD-49E4-AAF4-CF81BC63B717}">
      <dgm:prSet/>
      <dgm:spPr/>
      <dgm:t>
        <a:bodyPr/>
        <a:lstStyle/>
        <a:p>
          <a:endParaRPr lang="en-IN"/>
        </a:p>
      </dgm:t>
    </dgm:pt>
    <dgm:pt modelId="{9C13FA75-92FC-4459-9565-565514B34523}">
      <dgm:prSet phldrT="[Text]"/>
      <dgm:spPr/>
      <dgm:t>
        <a:bodyPr/>
        <a:lstStyle/>
        <a:p>
          <a:r>
            <a:rPr lang="en-US"/>
            <a:t>Why 10-Minute Delivery is Changing Indian Shopping Habits</a:t>
          </a:r>
          <a:endParaRPr lang="en-IN" dirty="0"/>
        </a:p>
      </dgm:t>
    </dgm:pt>
    <dgm:pt modelId="{304C65C5-6586-4616-AE78-7497703AD8E9}" type="parTrans" cxnId="{10AA94EB-C91B-4D45-BDA7-8C5B43B40775}">
      <dgm:prSet/>
      <dgm:spPr/>
      <dgm:t>
        <a:bodyPr/>
        <a:lstStyle/>
        <a:p>
          <a:endParaRPr lang="en-IN"/>
        </a:p>
      </dgm:t>
    </dgm:pt>
    <dgm:pt modelId="{B0A69B18-6169-41F8-B2CA-DE1060855E05}" type="sibTrans" cxnId="{10AA94EB-C91B-4D45-BDA7-8C5B43B40775}">
      <dgm:prSet/>
      <dgm:spPr/>
      <dgm:t>
        <a:bodyPr/>
        <a:lstStyle/>
        <a:p>
          <a:endParaRPr lang="en-IN"/>
        </a:p>
      </dgm:t>
    </dgm:pt>
    <dgm:pt modelId="{59226802-402B-45CF-A3E4-8B1C6D946EF5}">
      <dgm:prSet phldrT="[Text]"/>
      <dgm:spPr/>
      <dgm:t>
        <a:bodyPr/>
        <a:lstStyle/>
        <a:p>
          <a:r>
            <a:rPr lang="en-US"/>
            <a:t>How FlinkIt Ensures Freshness in Every Order</a:t>
          </a:r>
          <a:endParaRPr lang="en-IN" dirty="0"/>
        </a:p>
      </dgm:t>
    </dgm:pt>
    <dgm:pt modelId="{FE85690B-3528-4B27-ABAE-C582D06EA3F5}" type="parTrans" cxnId="{EEA18CAC-134A-41F1-A83C-CA7F96F0529E}">
      <dgm:prSet/>
      <dgm:spPr/>
      <dgm:t>
        <a:bodyPr/>
        <a:lstStyle/>
        <a:p>
          <a:endParaRPr lang="en-IN"/>
        </a:p>
      </dgm:t>
    </dgm:pt>
    <dgm:pt modelId="{1AE2B2D1-9199-4C52-B928-229A9A78ED12}" type="sibTrans" cxnId="{EEA18CAC-134A-41F1-A83C-CA7F96F0529E}">
      <dgm:prSet/>
      <dgm:spPr/>
      <dgm:t>
        <a:bodyPr/>
        <a:lstStyle/>
        <a:p>
          <a:endParaRPr lang="en-IN"/>
        </a:p>
      </dgm:t>
    </dgm:pt>
    <dgm:pt modelId="{4A9E5BF6-9AC3-4E5D-920B-A49B73EACEBC}">
      <dgm:prSet/>
      <dgm:spPr/>
      <dgm:t>
        <a:bodyPr/>
        <a:lstStyle/>
        <a:p>
          <a:r>
            <a:rPr lang="en-US" dirty="0"/>
            <a:t>Tips to Save Time with Online Grocery Delivery</a:t>
          </a:r>
          <a:endParaRPr lang="en-IN" dirty="0"/>
        </a:p>
      </dgm:t>
    </dgm:pt>
    <dgm:pt modelId="{95F6C800-A3FC-49C5-B90F-87EA2F47623E}" type="parTrans" cxnId="{0CCB300A-0686-4434-ADA3-E0286DC0A570}">
      <dgm:prSet/>
      <dgm:spPr/>
      <dgm:t>
        <a:bodyPr/>
        <a:lstStyle/>
        <a:p>
          <a:endParaRPr lang="en-IN"/>
        </a:p>
      </dgm:t>
    </dgm:pt>
    <dgm:pt modelId="{6A1B6D78-85E4-4E89-AA47-986258A86651}" type="sibTrans" cxnId="{0CCB300A-0686-4434-ADA3-E0286DC0A570}">
      <dgm:prSet/>
      <dgm:spPr/>
      <dgm:t>
        <a:bodyPr/>
        <a:lstStyle/>
        <a:p>
          <a:endParaRPr lang="en-IN"/>
        </a:p>
      </dgm:t>
    </dgm:pt>
    <dgm:pt modelId="{69E580C4-07CC-4194-AA3D-B0F94E25DF52}">
      <dgm:prSet/>
      <dgm:spPr/>
      <dgm:t>
        <a:bodyPr/>
        <a:lstStyle/>
        <a:p>
          <a:r>
            <a:rPr lang="en-US" dirty="0"/>
            <a:t>Healthy Eating Made Easy with </a:t>
          </a:r>
          <a:r>
            <a:rPr lang="en-US" dirty="0" err="1"/>
            <a:t>FlinkIt</a:t>
          </a:r>
          <a:endParaRPr lang="en-IN" dirty="0"/>
        </a:p>
      </dgm:t>
    </dgm:pt>
    <dgm:pt modelId="{00FF6308-E7B7-4543-BCA4-299BF0512523}" type="parTrans" cxnId="{85A3CB0A-B307-4DC5-BED1-093527C168D0}">
      <dgm:prSet/>
      <dgm:spPr/>
      <dgm:t>
        <a:bodyPr/>
        <a:lstStyle/>
        <a:p>
          <a:endParaRPr lang="en-IN"/>
        </a:p>
      </dgm:t>
    </dgm:pt>
    <dgm:pt modelId="{A6AC1FB3-B835-449A-9F47-199D2DFEE54C}" type="sibTrans" cxnId="{85A3CB0A-B307-4DC5-BED1-093527C168D0}">
      <dgm:prSet/>
      <dgm:spPr/>
      <dgm:t>
        <a:bodyPr/>
        <a:lstStyle/>
        <a:p>
          <a:endParaRPr lang="en-IN"/>
        </a:p>
      </dgm:t>
    </dgm:pt>
    <dgm:pt modelId="{91D8653E-7319-42B2-A277-0E8ADBC608E3}">
      <dgm:prSet phldrT="[Text]"/>
      <dgm:spPr/>
      <dgm:t>
        <a:bodyPr/>
        <a:lstStyle/>
        <a:p>
          <a:r>
            <a:rPr lang="en-IN" dirty="0"/>
            <a:t>Amul Milk 1L – Fresh &amp; Fast Delivery</a:t>
          </a:r>
        </a:p>
      </dgm:t>
    </dgm:pt>
    <dgm:pt modelId="{9A14A48D-3407-4D3E-BDDE-088A297EEE06}" type="parTrans" cxnId="{99AC7240-428B-4BDD-A9D5-0BD0662D32F2}">
      <dgm:prSet/>
      <dgm:spPr/>
      <dgm:t>
        <a:bodyPr/>
        <a:lstStyle/>
        <a:p>
          <a:endParaRPr lang="en-IN"/>
        </a:p>
      </dgm:t>
    </dgm:pt>
    <dgm:pt modelId="{EAFA8E69-156E-4696-916E-5B3703E693DD}" type="sibTrans" cxnId="{99AC7240-428B-4BDD-A9D5-0BD0662D32F2}">
      <dgm:prSet/>
      <dgm:spPr/>
      <dgm:t>
        <a:bodyPr/>
        <a:lstStyle/>
        <a:p>
          <a:endParaRPr lang="en-IN"/>
        </a:p>
      </dgm:t>
    </dgm:pt>
    <dgm:pt modelId="{CC1BDE79-2890-4B28-8EC9-9B6CBD5EE451}">
      <dgm:prSet/>
      <dgm:spPr/>
      <dgm:t>
        <a:bodyPr/>
        <a:lstStyle/>
        <a:p>
          <a:r>
            <a:rPr lang="en-IN" dirty="0"/>
            <a:t>Fresh Mangoes – Delivered in 10 Minutes</a:t>
          </a:r>
        </a:p>
      </dgm:t>
    </dgm:pt>
    <dgm:pt modelId="{895547F2-B0CF-462E-B8D4-0F8973C54465}" type="parTrans" cxnId="{9C5C9F61-F101-47C8-BAA3-B7B87137DABF}">
      <dgm:prSet/>
      <dgm:spPr/>
      <dgm:t>
        <a:bodyPr/>
        <a:lstStyle/>
        <a:p>
          <a:endParaRPr lang="en-IN"/>
        </a:p>
      </dgm:t>
    </dgm:pt>
    <dgm:pt modelId="{B5B16FA2-FB4F-414A-BF36-89BB9558836B}" type="sibTrans" cxnId="{9C5C9F61-F101-47C8-BAA3-B7B87137DABF}">
      <dgm:prSet/>
      <dgm:spPr/>
      <dgm:t>
        <a:bodyPr/>
        <a:lstStyle/>
        <a:p>
          <a:endParaRPr lang="en-IN"/>
        </a:p>
      </dgm:t>
    </dgm:pt>
    <dgm:pt modelId="{2E423406-229A-4291-9404-5C9D3A58935F}">
      <dgm:prSet/>
      <dgm:spPr/>
      <dgm:t>
        <a:bodyPr/>
        <a:lstStyle/>
        <a:p>
          <a:r>
            <a:rPr lang="en-US" dirty="0"/>
            <a:t>Packaged Juices – Fruit Freshness Guaranteed</a:t>
          </a:r>
          <a:endParaRPr lang="en-IN" dirty="0"/>
        </a:p>
      </dgm:t>
    </dgm:pt>
    <dgm:pt modelId="{CDEE4B74-22E3-4297-B7C6-8DB8DBA62CE1}" type="parTrans" cxnId="{0C459D76-FCDE-41E2-A447-EC930C83DAB9}">
      <dgm:prSet/>
      <dgm:spPr/>
      <dgm:t>
        <a:bodyPr/>
        <a:lstStyle/>
        <a:p>
          <a:endParaRPr lang="en-IN"/>
        </a:p>
      </dgm:t>
    </dgm:pt>
    <dgm:pt modelId="{4FE63D18-5668-40A7-A918-BBAD87465724}" type="sibTrans" cxnId="{0C459D76-FCDE-41E2-A447-EC930C83DAB9}">
      <dgm:prSet/>
      <dgm:spPr/>
      <dgm:t>
        <a:bodyPr/>
        <a:lstStyle/>
        <a:p>
          <a:endParaRPr lang="en-IN"/>
        </a:p>
      </dgm:t>
    </dgm:pt>
    <dgm:pt modelId="{3101687E-6313-49D3-A024-D1831614DAA2}">
      <dgm:prSet/>
      <dgm:spPr/>
      <dgm:t>
        <a:bodyPr/>
        <a:lstStyle/>
        <a:p>
          <a:r>
            <a:rPr lang="en-US"/>
            <a:t>Whole Wheat Bread – Daily Bakery Essentials</a:t>
          </a:r>
          <a:endParaRPr lang="en-IN" dirty="0"/>
        </a:p>
      </dgm:t>
    </dgm:pt>
    <dgm:pt modelId="{C09A2CAA-ACF1-4C8C-9E6F-31A1B9D27C6F}" type="parTrans" cxnId="{2B669448-0D42-4623-B78D-58B3195C111B}">
      <dgm:prSet/>
      <dgm:spPr/>
      <dgm:t>
        <a:bodyPr/>
        <a:lstStyle/>
        <a:p>
          <a:endParaRPr lang="en-IN"/>
        </a:p>
      </dgm:t>
    </dgm:pt>
    <dgm:pt modelId="{83D17794-8EE8-4750-8900-78EFDAB8778E}" type="sibTrans" cxnId="{2B669448-0D42-4623-B78D-58B3195C111B}">
      <dgm:prSet/>
      <dgm:spPr/>
      <dgm:t>
        <a:bodyPr/>
        <a:lstStyle/>
        <a:p>
          <a:endParaRPr lang="en-IN"/>
        </a:p>
      </dgm:t>
    </dgm:pt>
    <dgm:pt modelId="{119A9044-7B2F-4B79-BFC8-8486680CF46D}">
      <dgm:prSet/>
      <dgm:spPr/>
      <dgm:t>
        <a:bodyPr/>
        <a:lstStyle/>
        <a:p>
          <a:r>
            <a:rPr lang="en-US"/>
            <a:t>Butter &amp; Cheese – Dairy Essentials Online</a:t>
          </a:r>
          <a:endParaRPr lang="en-IN" dirty="0"/>
        </a:p>
      </dgm:t>
    </dgm:pt>
    <dgm:pt modelId="{AAE6C3C5-3DFB-44E2-8FD2-7C266BBDA460}" type="parTrans" cxnId="{969CA5DF-BDB7-490B-8EF1-1FC95164F122}">
      <dgm:prSet/>
      <dgm:spPr/>
      <dgm:t>
        <a:bodyPr/>
        <a:lstStyle/>
        <a:p>
          <a:endParaRPr lang="en-IN"/>
        </a:p>
      </dgm:t>
    </dgm:pt>
    <dgm:pt modelId="{CE4030AA-4C16-494A-9DFD-7F9D14F93B20}" type="sibTrans" cxnId="{969CA5DF-BDB7-490B-8EF1-1FC95164F122}">
      <dgm:prSet/>
      <dgm:spPr/>
      <dgm:t>
        <a:bodyPr/>
        <a:lstStyle/>
        <a:p>
          <a:endParaRPr lang="en-IN"/>
        </a:p>
      </dgm:t>
    </dgm:pt>
    <dgm:pt modelId="{93D6A4FA-370F-437B-B58E-2699357F39F4}">
      <dgm:prSet/>
      <dgm:spPr/>
      <dgm:t>
        <a:bodyPr/>
        <a:lstStyle/>
        <a:p>
          <a:r>
            <a:rPr lang="en-IN" dirty="0"/>
            <a:t>Product Category Pages </a:t>
          </a:r>
        </a:p>
      </dgm:t>
    </dgm:pt>
    <dgm:pt modelId="{F9DC74C8-09E7-4F4D-9DAB-7473DB64726E}" type="parTrans" cxnId="{B159BEE9-E919-4308-8D5E-F0E0E4970A99}">
      <dgm:prSet/>
      <dgm:spPr/>
      <dgm:t>
        <a:bodyPr/>
        <a:lstStyle/>
        <a:p>
          <a:endParaRPr lang="en-IN"/>
        </a:p>
      </dgm:t>
    </dgm:pt>
    <dgm:pt modelId="{E5EF55A5-F0BA-4F16-AEE7-FFAE6161F565}" type="sibTrans" cxnId="{B159BEE9-E919-4308-8D5E-F0E0E4970A99}">
      <dgm:prSet/>
      <dgm:spPr/>
      <dgm:t>
        <a:bodyPr/>
        <a:lstStyle/>
        <a:p>
          <a:endParaRPr lang="en-IN"/>
        </a:p>
      </dgm:t>
    </dgm:pt>
    <dgm:pt modelId="{711F56E5-CEF9-45B9-AA05-C13D35A9AB08}">
      <dgm:prSet/>
      <dgm:spPr/>
      <dgm:t>
        <a:bodyPr/>
        <a:lstStyle/>
        <a:p>
          <a:r>
            <a:rPr lang="en-IN" dirty="0"/>
            <a:t>Fruits &amp; Vegetables</a:t>
          </a:r>
        </a:p>
      </dgm:t>
    </dgm:pt>
    <dgm:pt modelId="{B252366A-9812-4FCF-B2FB-03F1CA93DFEB}" type="parTrans" cxnId="{3B3E02E6-92E8-4F23-8A59-A54D61454BB3}">
      <dgm:prSet/>
      <dgm:spPr/>
      <dgm:t>
        <a:bodyPr/>
        <a:lstStyle/>
        <a:p>
          <a:endParaRPr lang="en-IN"/>
        </a:p>
      </dgm:t>
    </dgm:pt>
    <dgm:pt modelId="{A70FC5E4-5905-49E0-ACBC-7FD0DC50DEC4}" type="sibTrans" cxnId="{3B3E02E6-92E8-4F23-8A59-A54D61454BB3}">
      <dgm:prSet/>
      <dgm:spPr/>
      <dgm:t>
        <a:bodyPr/>
        <a:lstStyle/>
        <a:p>
          <a:endParaRPr lang="en-IN"/>
        </a:p>
      </dgm:t>
    </dgm:pt>
    <dgm:pt modelId="{36AA46D2-6879-410E-B5E2-C3DCE1F221A7}">
      <dgm:prSet/>
      <dgm:spPr/>
      <dgm:t>
        <a:bodyPr/>
        <a:lstStyle/>
        <a:p>
          <a:r>
            <a:rPr lang="en-IN"/>
            <a:t>Dairy &amp; Bakery</a:t>
          </a:r>
          <a:endParaRPr lang="en-IN" dirty="0"/>
        </a:p>
      </dgm:t>
    </dgm:pt>
    <dgm:pt modelId="{81B329FA-D59C-4786-BF11-D5C2448801CE}" type="parTrans" cxnId="{0B5922F3-C874-452A-8ABB-F5C3414842B9}">
      <dgm:prSet/>
      <dgm:spPr/>
      <dgm:t>
        <a:bodyPr/>
        <a:lstStyle/>
        <a:p>
          <a:endParaRPr lang="en-IN"/>
        </a:p>
      </dgm:t>
    </dgm:pt>
    <dgm:pt modelId="{B8246C8A-99D0-4E8A-8B36-AC8813744E15}" type="sibTrans" cxnId="{0B5922F3-C874-452A-8ABB-F5C3414842B9}">
      <dgm:prSet/>
      <dgm:spPr/>
      <dgm:t>
        <a:bodyPr/>
        <a:lstStyle/>
        <a:p>
          <a:endParaRPr lang="en-IN"/>
        </a:p>
      </dgm:t>
    </dgm:pt>
    <dgm:pt modelId="{EEFE53F6-2410-4EEC-A940-3D729EEA495B}">
      <dgm:prSet/>
      <dgm:spPr/>
      <dgm:t>
        <a:bodyPr/>
        <a:lstStyle/>
        <a:p>
          <a:r>
            <a:rPr lang="en-IN" dirty="0"/>
            <a:t>Beverages</a:t>
          </a:r>
        </a:p>
      </dgm:t>
    </dgm:pt>
    <dgm:pt modelId="{3DEF98C3-A104-4310-94F5-A3E5F4C4960F}" type="parTrans" cxnId="{0E4FEB0D-3F1D-4ACA-B33B-8FD11EE528D7}">
      <dgm:prSet/>
      <dgm:spPr/>
      <dgm:t>
        <a:bodyPr/>
        <a:lstStyle/>
        <a:p>
          <a:endParaRPr lang="en-IN"/>
        </a:p>
      </dgm:t>
    </dgm:pt>
    <dgm:pt modelId="{AACDB608-F2FE-446A-90E7-0820CA284159}" type="sibTrans" cxnId="{0E4FEB0D-3F1D-4ACA-B33B-8FD11EE528D7}">
      <dgm:prSet/>
      <dgm:spPr/>
      <dgm:t>
        <a:bodyPr/>
        <a:lstStyle/>
        <a:p>
          <a:endParaRPr lang="en-IN"/>
        </a:p>
      </dgm:t>
    </dgm:pt>
    <dgm:pt modelId="{2FB67FD8-F066-44AD-8F29-51D6DE2D0FAE}">
      <dgm:prSet/>
      <dgm:spPr/>
      <dgm:t>
        <a:bodyPr/>
        <a:lstStyle/>
        <a:p>
          <a:r>
            <a:rPr lang="en-IN"/>
            <a:t>Household Essentials</a:t>
          </a:r>
          <a:endParaRPr lang="en-IN" dirty="0"/>
        </a:p>
      </dgm:t>
    </dgm:pt>
    <dgm:pt modelId="{C1B4737F-67A0-4AC7-8CF8-A173FC351A00}" type="parTrans" cxnId="{F87C5995-6213-4538-9F70-E4B57B700F66}">
      <dgm:prSet/>
      <dgm:spPr/>
      <dgm:t>
        <a:bodyPr/>
        <a:lstStyle/>
        <a:p>
          <a:endParaRPr lang="en-IN"/>
        </a:p>
      </dgm:t>
    </dgm:pt>
    <dgm:pt modelId="{CF509DBE-D124-4771-8172-F8E1AB9CC446}" type="sibTrans" cxnId="{F87C5995-6213-4538-9F70-E4B57B700F66}">
      <dgm:prSet/>
      <dgm:spPr/>
      <dgm:t>
        <a:bodyPr/>
        <a:lstStyle/>
        <a:p>
          <a:endParaRPr lang="en-IN"/>
        </a:p>
      </dgm:t>
    </dgm:pt>
    <dgm:pt modelId="{890A16BE-1050-473D-9E38-BB7EE6344609}">
      <dgm:prSet/>
      <dgm:spPr/>
      <dgm:t>
        <a:bodyPr/>
        <a:lstStyle/>
        <a:p>
          <a:r>
            <a:rPr lang="en-IN"/>
            <a:t>Snacks &amp; Packaged Foods</a:t>
          </a:r>
          <a:endParaRPr lang="en-IN" dirty="0"/>
        </a:p>
      </dgm:t>
    </dgm:pt>
    <dgm:pt modelId="{8E5BB489-96E5-41C3-B8E9-6A3082DBC66D}" type="parTrans" cxnId="{89124CA6-47D2-47A6-ABBF-ABE1D83151DF}">
      <dgm:prSet/>
      <dgm:spPr/>
      <dgm:t>
        <a:bodyPr/>
        <a:lstStyle/>
        <a:p>
          <a:endParaRPr lang="en-IN"/>
        </a:p>
      </dgm:t>
    </dgm:pt>
    <dgm:pt modelId="{D39AC5D1-960E-4C3C-9C7C-B4708CF26A91}" type="sibTrans" cxnId="{89124CA6-47D2-47A6-ABBF-ABE1D83151DF}">
      <dgm:prSet/>
      <dgm:spPr/>
      <dgm:t>
        <a:bodyPr/>
        <a:lstStyle/>
        <a:p>
          <a:endParaRPr lang="en-IN"/>
        </a:p>
      </dgm:t>
    </dgm:pt>
    <dgm:pt modelId="{DA6A5C67-5BB3-45CC-A37F-B88ECA17C6E3}" type="pres">
      <dgm:prSet presAssocID="{90D767E7-B92B-4D9E-8171-FDD0AE260ED7}" presName="Name0" presStyleCnt="0">
        <dgm:presLayoutVars>
          <dgm:dir/>
          <dgm:animLvl val="lvl"/>
          <dgm:resizeHandles val="exact"/>
        </dgm:presLayoutVars>
      </dgm:prSet>
      <dgm:spPr/>
    </dgm:pt>
    <dgm:pt modelId="{4AA895E2-F8DE-4B1A-9343-7D40427C5470}" type="pres">
      <dgm:prSet presAssocID="{E57C9904-1215-47B6-992D-6763293B28AD}" presName="composite" presStyleCnt="0"/>
      <dgm:spPr/>
    </dgm:pt>
    <dgm:pt modelId="{0B1D2A10-F104-49F6-BD37-DF8F9FCAE76A}" type="pres">
      <dgm:prSet presAssocID="{E57C9904-1215-47B6-992D-6763293B28A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A444024-53E3-4A01-B92A-60E588BFD140}" type="pres">
      <dgm:prSet presAssocID="{E57C9904-1215-47B6-992D-6763293B28AD}" presName="desTx" presStyleLbl="alignAccFollowNode1" presStyleIdx="0" presStyleCnt="3">
        <dgm:presLayoutVars>
          <dgm:bulletEnabled val="1"/>
        </dgm:presLayoutVars>
      </dgm:prSet>
      <dgm:spPr/>
    </dgm:pt>
    <dgm:pt modelId="{72DC537E-FBC6-46D9-AE73-48C6F7429BD8}" type="pres">
      <dgm:prSet presAssocID="{717B3881-B116-400F-BB2C-60265BAB31AF}" presName="space" presStyleCnt="0"/>
      <dgm:spPr/>
    </dgm:pt>
    <dgm:pt modelId="{EF107D2E-6C9C-43EE-8414-36989A0477EC}" type="pres">
      <dgm:prSet presAssocID="{F462DA59-AF25-4BBA-8F08-B9A03D3A71A8}" presName="composite" presStyleCnt="0"/>
      <dgm:spPr/>
    </dgm:pt>
    <dgm:pt modelId="{2402170C-BF44-4C16-90E3-51564D8EFDB7}" type="pres">
      <dgm:prSet presAssocID="{F462DA59-AF25-4BBA-8F08-B9A03D3A71A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ADAD4C8-8A7E-4F4B-AB0B-7F547FCAE7E8}" type="pres">
      <dgm:prSet presAssocID="{F462DA59-AF25-4BBA-8F08-B9A03D3A71A8}" presName="desTx" presStyleLbl="alignAccFollowNode1" presStyleIdx="1" presStyleCnt="3">
        <dgm:presLayoutVars>
          <dgm:bulletEnabled val="1"/>
        </dgm:presLayoutVars>
      </dgm:prSet>
      <dgm:spPr/>
    </dgm:pt>
    <dgm:pt modelId="{D5DAB696-6767-4C80-ACD6-D84C82AD9B42}" type="pres">
      <dgm:prSet presAssocID="{E66C754A-79CF-4C3A-854C-B727092DD9AD}" presName="space" presStyleCnt="0"/>
      <dgm:spPr/>
    </dgm:pt>
    <dgm:pt modelId="{69CEDAFB-3F4D-45C9-92CD-01A5A52B76ED}" type="pres">
      <dgm:prSet presAssocID="{93D6A4FA-370F-437B-B58E-2699357F39F4}" presName="composite" presStyleCnt="0"/>
      <dgm:spPr/>
    </dgm:pt>
    <dgm:pt modelId="{8B7AC593-CF46-4412-857F-5844BA344BC7}" type="pres">
      <dgm:prSet presAssocID="{93D6A4FA-370F-437B-B58E-2699357F39F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A975418-34D7-47C0-915D-154E04B66BD7}" type="pres">
      <dgm:prSet presAssocID="{93D6A4FA-370F-437B-B58E-2699357F39F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CCB300A-0686-4434-ADA3-E0286DC0A570}" srcId="{E57C9904-1215-47B6-992D-6763293B28AD}" destId="{4A9E5BF6-9AC3-4E5D-920B-A49B73EACEBC}" srcOrd="3" destOrd="0" parTransId="{95F6C800-A3FC-49C5-B90F-87EA2F47623E}" sibTransId="{6A1B6D78-85E4-4E89-AA47-986258A86651}"/>
    <dgm:cxn modelId="{85A3CB0A-B307-4DC5-BED1-093527C168D0}" srcId="{E57C9904-1215-47B6-992D-6763293B28AD}" destId="{69E580C4-07CC-4194-AA3D-B0F94E25DF52}" srcOrd="4" destOrd="0" parTransId="{00FF6308-E7B7-4543-BCA4-299BF0512523}" sibTransId="{A6AC1FB3-B835-449A-9F47-199D2DFEE54C}"/>
    <dgm:cxn modelId="{0E4FEB0D-3F1D-4ACA-B33B-8FD11EE528D7}" srcId="{93D6A4FA-370F-437B-B58E-2699357F39F4}" destId="{EEFE53F6-2410-4EEC-A940-3D729EEA495B}" srcOrd="2" destOrd="0" parTransId="{3DEF98C3-A104-4310-94F5-A3E5F4C4960F}" sibTransId="{AACDB608-F2FE-446A-90E7-0820CA284159}"/>
    <dgm:cxn modelId="{559BC21E-F3CD-428F-9293-9DB9AC9528AE}" type="presOf" srcId="{59226802-402B-45CF-A3E4-8B1C6D946EF5}" destId="{0A444024-53E3-4A01-B92A-60E588BFD140}" srcOrd="0" destOrd="2" presId="urn:microsoft.com/office/officeart/2005/8/layout/hList1"/>
    <dgm:cxn modelId="{1DD1AD20-4184-4CBD-9402-99810D47D23B}" type="presOf" srcId="{91D8653E-7319-42B2-A277-0E8ADBC608E3}" destId="{FADAD4C8-8A7E-4F4B-AB0B-7F547FCAE7E8}" srcOrd="0" destOrd="0" presId="urn:microsoft.com/office/officeart/2005/8/layout/hList1"/>
    <dgm:cxn modelId="{D9E5BE29-032C-4B45-9014-24011867D988}" type="presOf" srcId="{F462DA59-AF25-4BBA-8F08-B9A03D3A71A8}" destId="{2402170C-BF44-4C16-90E3-51564D8EFDB7}" srcOrd="0" destOrd="0" presId="urn:microsoft.com/office/officeart/2005/8/layout/hList1"/>
    <dgm:cxn modelId="{99AC7240-428B-4BDD-A9D5-0BD0662D32F2}" srcId="{F462DA59-AF25-4BBA-8F08-B9A03D3A71A8}" destId="{91D8653E-7319-42B2-A277-0E8ADBC608E3}" srcOrd="0" destOrd="0" parTransId="{9A14A48D-3407-4D3E-BDDE-088A297EEE06}" sibTransId="{EAFA8E69-156E-4696-916E-5B3703E693DD}"/>
    <dgm:cxn modelId="{6225D460-BB55-4363-8202-BFC46EF26313}" type="presOf" srcId="{EEFE53F6-2410-4EEC-A940-3D729EEA495B}" destId="{BA975418-34D7-47C0-915D-154E04B66BD7}" srcOrd="0" destOrd="2" presId="urn:microsoft.com/office/officeart/2005/8/layout/hList1"/>
    <dgm:cxn modelId="{C6C79541-5C72-4BD2-B98F-16D7BF9ECC9C}" srcId="{E57C9904-1215-47B6-992D-6763293B28AD}" destId="{5869995F-C562-489A-83D8-6A2537E803D6}" srcOrd="0" destOrd="0" parTransId="{E0396048-59E7-4878-B566-B3122E62D3AA}" sibTransId="{2E955B95-F5E8-4C07-8A75-EBC910BD3C20}"/>
    <dgm:cxn modelId="{9C5C9F61-F101-47C8-BAA3-B7B87137DABF}" srcId="{F462DA59-AF25-4BBA-8F08-B9A03D3A71A8}" destId="{CC1BDE79-2890-4B28-8EC9-9B6CBD5EE451}" srcOrd="2" destOrd="0" parTransId="{895547F2-B0CF-462E-B8D4-0F8973C54465}" sibTransId="{B5B16FA2-FB4F-414A-BF36-89BB9558836B}"/>
    <dgm:cxn modelId="{8E811564-7C51-44B0-99E8-63FA7BF918FF}" type="presOf" srcId="{3101687E-6313-49D3-A024-D1831614DAA2}" destId="{FADAD4C8-8A7E-4F4B-AB0B-7F547FCAE7E8}" srcOrd="0" destOrd="1" presId="urn:microsoft.com/office/officeart/2005/8/layout/hList1"/>
    <dgm:cxn modelId="{2B669448-0D42-4623-B78D-58B3195C111B}" srcId="{F462DA59-AF25-4BBA-8F08-B9A03D3A71A8}" destId="{3101687E-6313-49D3-A024-D1831614DAA2}" srcOrd="1" destOrd="0" parTransId="{C09A2CAA-ACF1-4C8C-9E6F-31A1B9D27C6F}" sibTransId="{83D17794-8EE8-4750-8900-78EFDAB8778E}"/>
    <dgm:cxn modelId="{5B5C626D-B470-466A-A0B4-AFB0C414ED39}" type="presOf" srcId="{2FB67FD8-F066-44AD-8F29-51D6DE2D0FAE}" destId="{BA975418-34D7-47C0-915D-154E04B66BD7}" srcOrd="0" destOrd="3" presId="urn:microsoft.com/office/officeart/2005/8/layout/hList1"/>
    <dgm:cxn modelId="{0C459D76-FCDE-41E2-A447-EC930C83DAB9}" srcId="{F462DA59-AF25-4BBA-8F08-B9A03D3A71A8}" destId="{2E423406-229A-4291-9404-5C9D3A58935F}" srcOrd="3" destOrd="0" parTransId="{CDEE4B74-22E3-4297-B7C6-8DB8DBA62CE1}" sibTransId="{4FE63D18-5668-40A7-A918-BBAD87465724}"/>
    <dgm:cxn modelId="{C63CEA77-F7DD-49E4-AAF4-CF81BC63B717}" srcId="{90D767E7-B92B-4D9E-8171-FDD0AE260ED7}" destId="{F462DA59-AF25-4BBA-8F08-B9A03D3A71A8}" srcOrd="1" destOrd="0" parTransId="{DF1D3FF6-3C8C-414D-9F55-42AA8472408B}" sibTransId="{E66C754A-79CF-4C3A-854C-B727092DD9AD}"/>
    <dgm:cxn modelId="{62712C5A-A82A-43A3-B7E6-34FFCEB1FDCF}" type="presOf" srcId="{69E580C4-07CC-4194-AA3D-B0F94E25DF52}" destId="{0A444024-53E3-4A01-B92A-60E588BFD140}" srcOrd="0" destOrd="4" presId="urn:microsoft.com/office/officeart/2005/8/layout/hList1"/>
    <dgm:cxn modelId="{F0B1F384-A40D-42B6-835C-39A37E3B5ED8}" type="presOf" srcId="{5869995F-C562-489A-83D8-6A2537E803D6}" destId="{0A444024-53E3-4A01-B92A-60E588BFD140}" srcOrd="0" destOrd="0" presId="urn:microsoft.com/office/officeart/2005/8/layout/hList1"/>
    <dgm:cxn modelId="{E8354988-FE1F-42A2-8F0D-5FC00E73D053}" type="presOf" srcId="{9C13FA75-92FC-4459-9565-565514B34523}" destId="{0A444024-53E3-4A01-B92A-60E588BFD140}" srcOrd="0" destOrd="1" presId="urn:microsoft.com/office/officeart/2005/8/layout/hList1"/>
    <dgm:cxn modelId="{F87C5995-6213-4538-9F70-E4B57B700F66}" srcId="{93D6A4FA-370F-437B-B58E-2699357F39F4}" destId="{2FB67FD8-F066-44AD-8F29-51D6DE2D0FAE}" srcOrd="3" destOrd="0" parTransId="{C1B4737F-67A0-4AC7-8CF8-A173FC351A00}" sibTransId="{CF509DBE-D124-4771-8172-F8E1AB9CC446}"/>
    <dgm:cxn modelId="{B6E1C995-6A52-49AD-946D-B9D7AF791673}" type="presOf" srcId="{93D6A4FA-370F-437B-B58E-2699357F39F4}" destId="{8B7AC593-CF46-4412-857F-5844BA344BC7}" srcOrd="0" destOrd="0" presId="urn:microsoft.com/office/officeart/2005/8/layout/hList1"/>
    <dgm:cxn modelId="{EF10BE99-0C34-42F3-8346-3BF38C19D3C1}" type="presOf" srcId="{711F56E5-CEF9-45B9-AA05-C13D35A9AB08}" destId="{BA975418-34D7-47C0-915D-154E04B66BD7}" srcOrd="0" destOrd="0" presId="urn:microsoft.com/office/officeart/2005/8/layout/hList1"/>
    <dgm:cxn modelId="{89124CA6-47D2-47A6-ABBF-ABE1D83151DF}" srcId="{93D6A4FA-370F-437B-B58E-2699357F39F4}" destId="{890A16BE-1050-473D-9E38-BB7EE6344609}" srcOrd="4" destOrd="0" parTransId="{8E5BB489-96E5-41C3-B8E9-6A3082DBC66D}" sibTransId="{D39AC5D1-960E-4C3C-9C7C-B4708CF26A91}"/>
    <dgm:cxn modelId="{FE252BA7-5EBB-401D-AD91-C1B2A615E478}" type="presOf" srcId="{90D767E7-B92B-4D9E-8171-FDD0AE260ED7}" destId="{DA6A5C67-5BB3-45CC-A37F-B88ECA17C6E3}" srcOrd="0" destOrd="0" presId="urn:microsoft.com/office/officeart/2005/8/layout/hList1"/>
    <dgm:cxn modelId="{EEA18CAC-134A-41F1-A83C-CA7F96F0529E}" srcId="{E57C9904-1215-47B6-992D-6763293B28AD}" destId="{59226802-402B-45CF-A3E4-8B1C6D946EF5}" srcOrd="2" destOrd="0" parTransId="{FE85690B-3528-4B27-ABAE-C582D06EA3F5}" sibTransId="{1AE2B2D1-9199-4C52-B928-229A9A78ED12}"/>
    <dgm:cxn modelId="{65A60BC1-66BF-4CCC-B04F-1746FAB81CAF}" srcId="{90D767E7-B92B-4D9E-8171-FDD0AE260ED7}" destId="{E57C9904-1215-47B6-992D-6763293B28AD}" srcOrd="0" destOrd="0" parTransId="{BCA9B114-6E58-4661-9FD1-8433934D1FD6}" sibTransId="{717B3881-B116-400F-BB2C-60265BAB31AF}"/>
    <dgm:cxn modelId="{6F0AC8D6-B163-4D79-9B57-031556E1D740}" type="presOf" srcId="{2E423406-229A-4291-9404-5C9D3A58935F}" destId="{FADAD4C8-8A7E-4F4B-AB0B-7F547FCAE7E8}" srcOrd="0" destOrd="3" presId="urn:microsoft.com/office/officeart/2005/8/layout/hList1"/>
    <dgm:cxn modelId="{69B83BDB-8E28-4807-AFEA-EDF07DD6C04E}" type="presOf" srcId="{E57C9904-1215-47B6-992D-6763293B28AD}" destId="{0B1D2A10-F104-49F6-BD37-DF8F9FCAE76A}" srcOrd="0" destOrd="0" presId="urn:microsoft.com/office/officeart/2005/8/layout/hList1"/>
    <dgm:cxn modelId="{969CA5DF-BDB7-490B-8EF1-1FC95164F122}" srcId="{F462DA59-AF25-4BBA-8F08-B9A03D3A71A8}" destId="{119A9044-7B2F-4B79-BFC8-8486680CF46D}" srcOrd="4" destOrd="0" parTransId="{AAE6C3C5-3DFB-44E2-8FD2-7C266BBDA460}" sibTransId="{CE4030AA-4C16-494A-9DFD-7F9D14F93B20}"/>
    <dgm:cxn modelId="{3B3E02E6-92E8-4F23-8A59-A54D61454BB3}" srcId="{93D6A4FA-370F-437B-B58E-2699357F39F4}" destId="{711F56E5-CEF9-45B9-AA05-C13D35A9AB08}" srcOrd="0" destOrd="0" parTransId="{B252366A-9812-4FCF-B2FB-03F1CA93DFEB}" sibTransId="{A70FC5E4-5905-49E0-ACBC-7FD0DC50DEC4}"/>
    <dgm:cxn modelId="{1B87D1E7-1FE8-4950-9DE9-021C050BD846}" type="presOf" srcId="{890A16BE-1050-473D-9E38-BB7EE6344609}" destId="{BA975418-34D7-47C0-915D-154E04B66BD7}" srcOrd="0" destOrd="4" presId="urn:microsoft.com/office/officeart/2005/8/layout/hList1"/>
    <dgm:cxn modelId="{B159BEE9-E919-4308-8D5E-F0E0E4970A99}" srcId="{90D767E7-B92B-4D9E-8171-FDD0AE260ED7}" destId="{93D6A4FA-370F-437B-B58E-2699357F39F4}" srcOrd="2" destOrd="0" parTransId="{F9DC74C8-09E7-4F4D-9DAB-7473DB64726E}" sibTransId="{E5EF55A5-F0BA-4F16-AEE7-FFAE6161F565}"/>
    <dgm:cxn modelId="{977E94EB-C0FA-4B5B-84D3-32CF39FE970C}" type="presOf" srcId="{4A9E5BF6-9AC3-4E5D-920B-A49B73EACEBC}" destId="{0A444024-53E3-4A01-B92A-60E588BFD140}" srcOrd="0" destOrd="3" presId="urn:microsoft.com/office/officeart/2005/8/layout/hList1"/>
    <dgm:cxn modelId="{10AA94EB-C91B-4D45-BDA7-8C5B43B40775}" srcId="{E57C9904-1215-47B6-992D-6763293B28AD}" destId="{9C13FA75-92FC-4459-9565-565514B34523}" srcOrd="1" destOrd="0" parTransId="{304C65C5-6586-4616-AE78-7497703AD8E9}" sibTransId="{B0A69B18-6169-41F8-B2CA-DE1060855E05}"/>
    <dgm:cxn modelId="{81F2C8EB-5FC5-48FD-937E-486005BA37BB}" type="presOf" srcId="{CC1BDE79-2890-4B28-8EC9-9B6CBD5EE451}" destId="{FADAD4C8-8A7E-4F4B-AB0B-7F547FCAE7E8}" srcOrd="0" destOrd="2" presId="urn:microsoft.com/office/officeart/2005/8/layout/hList1"/>
    <dgm:cxn modelId="{62E946EE-BD34-4121-B349-47A0AA90A5DD}" type="presOf" srcId="{119A9044-7B2F-4B79-BFC8-8486680CF46D}" destId="{FADAD4C8-8A7E-4F4B-AB0B-7F547FCAE7E8}" srcOrd="0" destOrd="4" presId="urn:microsoft.com/office/officeart/2005/8/layout/hList1"/>
    <dgm:cxn modelId="{47C904F0-7B45-41C1-8700-5A809C101F39}" type="presOf" srcId="{36AA46D2-6879-410E-B5E2-C3DCE1F221A7}" destId="{BA975418-34D7-47C0-915D-154E04B66BD7}" srcOrd="0" destOrd="1" presId="urn:microsoft.com/office/officeart/2005/8/layout/hList1"/>
    <dgm:cxn modelId="{0B5922F3-C874-452A-8ABB-F5C3414842B9}" srcId="{93D6A4FA-370F-437B-B58E-2699357F39F4}" destId="{36AA46D2-6879-410E-B5E2-C3DCE1F221A7}" srcOrd="1" destOrd="0" parTransId="{81B329FA-D59C-4786-BF11-D5C2448801CE}" sibTransId="{B8246C8A-99D0-4E8A-8B36-AC8813744E15}"/>
    <dgm:cxn modelId="{A25F302E-D904-4760-8BAA-F28B74D71AF9}" type="presParOf" srcId="{DA6A5C67-5BB3-45CC-A37F-B88ECA17C6E3}" destId="{4AA895E2-F8DE-4B1A-9343-7D40427C5470}" srcOrd="0" destOrd="0" presId="urn:microsoft.com/office/officeart/2005/8/layout/hList1"/>
    <dgm:cxn modelId="{1314AC4B-EE22-4553-B85C-0B78BA48D71E}" type="presParOf" srcId="{4AA895E2-F8DE-4B1A-9343-7D40427C5470}" destId="{0B1D2A10-F104-49F6-BD37-DF8F9FCAE76A}" srcOrd="0" destOrd="0" presId="urn:microsoft.com/office/officeart/2005/8/layout/hList1"/>
    <dgm:cxn modelId="{763B3B59-4513-4028-BD3C-4528476CFF05}" type="presParOf" srcId="{4AA895E2-F8DE-4B1A-9343-7D40427C5470}" destId="{0A444024-53E3-4A01-B92A-60E588BFD140}" srcOrd="1" destOrd="0" presId="urn:microsoft.com/office/officeart/2005/8/layout/hList1"/>
    <dgm:cxn modelId="{BBE26412-3851-41C3-AE99-DCB78AA49666}" type="presParOf" srcId="{DA6A5C67-5BB3-45CC-A37F-B88ECA17C6E3}" destId="{72DC537E-FBC6-46D9-AE73-48C6F7429BD8}" srcOrd="1" destOrd="0" presId="urn:microsoft.com/office/officeart/2005/8/layout/hList1"/>
    <dgm:cxn modelId="{C92A0511-0387-475D-BAAB-7D54F7FF44BF}" type="presParOf" srcId="{DA6A5C67-5BB3-45CC-A37F-B88ECA17C6E3}" destId="{EF107D2E-6C9C-43EE-8414-36989A0477EC}" srcOrd="2" destOrd="0" presId="urn:microsoft.com/office/officeart/2005/8/layout/hList1"/>
    <dgm:cxn modelId="{EB7355B7-DF5D-4866-884B-21DB7DE7C38B}" type="presParOf" srcId="{EF107D2E-6C9C-43EE-8414-36989A0477EC}" destId="{2402170C-BF44-4C16-90E3-51564D8EFDB7}" srcOrd="0" destOrd="0" presId="urn:microsoft.com/office/officeart/2005/8/layout/hList1"/>
    <dgm:cxn modelId="{06FFD128-5933-43D6-AE19-5CA1B3EFC0DA}" type="presParOf" srcId="{EF107D2E-6C9C-43EE-8414-36989A0477EC}" destId="{FADAD4C8-8A7E-4F4B-AB0B-7F547FCAE7E8}" srcOrd="1" destOrd="0" presId="urn:microsoft.com/office/officeart/2005/8/layout/hList1"/>
    <dgm:cxn modelId="{ABBA0673-DD9C-4915-B1F1-D2FB10B0C1EA}" type="presParOf" srcId="{DA6A5C67-5BB3-45CC-A37F-B88ECA17C6E3}" destId="{D5DAB696-6767-4C80-ACD6-D84C82AD9B42}" srcOrd="3" destOrd="0" presId="urn:microsoft.com/office/officeart/2005/8/layout/hList1"/>
    <dgm:cxn modelId="{D3334BEA-EC97-484A-82DB-9A15982A4569}" type="presParOf" srcId="{DA6A5C67-5BB3-45CC-A37F-B88ECA17C6E3}" destId="{69CEDAFB-3F4D-45C9-92CD-01A5A52B76ED}" srcOrd="4" destOrd="0" presId="urn:microsoft.com/office/officeart/2005/8/layout/hList1"/>
    <dgm:cxn modelId="{E8D43C97-99C6-4713-9C32-935495C2F133}" type="presParOf" srcId="{69CEDAFB-3F4D-45C9-92CD-01A5A52B76ED}" destId="{8B7AC593-CF46-4412-857F-5844BA344BC7}" srcOrd="0" destOrd="0" presId="urn:microsoft.com/office/officeart/2005/8/layout/hList1"/>
    <dgm:cxn modelId="{CCEC5040-E198-45BD-8A9D-1E482F849967}" type="presParOf" srcId="{69CEDAFB-3F4D-45C9-92CD-01A5A52B76ED}" destId="{BA975418-34D7-47C0-915D-154E04B66BD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E7C804-16ED-4B2D-A09E-D92D2A4D6A9D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AE358202-1E28-4B1C-9B76-255FEA6374D1}">
      <dgm:prSet phldrT="[Text]"/>
      <dgm:spPr/>
      <dgm:t>
        <a:bodyPr/>
        <a:lstStyle/>
        <a:p>
          <a:r>
            <a:rPr lang="en-IN" dirty="0"/>
            <a:t>Blog Page </a:t>
          </a:r>
        </a:p>
      </dgm:t>
    </dgm:pt>
    <dgm:pt modelId="{0EE0EC7B-87A7-4AD4-985D-9411D181BE91}" type="parTrans" cxnId="{4BDB6476-882A-4AFC-A892-7B977A6DA1E1}">
      <dgm:prSet/>
      <dgm:spPr/>
      <dgm:t>
        <a:bodyPr/>
        <a:lstStyle/>
        <a:p>
          <a:endParaRPr lang="en-IN"/>
        </a:p>
      </dgm:t>
    </dgm:pt>
    <dgm:pt modelId="{BB19510B-EC1C-4225-9F53-B3C71070138A}" type="sibTrans" cxnId="{4BDB6476-882A-4AFC-A892-7B977A6DA1E1}">
      <dgm:prSet/>
      <dgm:spPr/>
      <dgm:t>
        <a:bodyPr/>
        <a:lstStyle/>
        <a:p>
          <a:endParaRPr lang="en-IN"/>
        </a:p>
      </dgm:t>
    </dgm:pt>
    <dgm:pt modelId="{6B2E34AC-BC18-4E75-B4AE-0742D338E9D7}">
      <dgm:prSet phldrT="[Text]"/>
      <dgm:spPr/>
      <dgm:t>
        <a:bodyPr/>
        <a:lstStyle/>
        <a:p>
          <a:r>
            <a:rPr lang="en-US" dirty="0"/>
            <a:t>Purpose: Drive organic traffic, educate users, and target high-intent keywords like “online grocery shopping” and “10-minute delivery”.</a:t>
          </a:r>
          <a:endParaRPr lang="en-IN" dirty="0"/>
        </a:p>
      </dgm:t>
    </dgm:pt>
    <dgm:pt modelId="{7BA7FA58-28FF-47C6-8E00-A886345CD0D2}" type="parTrans" cxnId="{1F425A7E-4790-41BA-B517-AB8F11B2EF72}">
      <dgm:prSet/>
      <dgm:spPr/>
      <dgm:t>
        <a:bodyPr/>
        <a:lstStyle/>
        <a:p>
          <a:endParaRPr lang="en-IN"/>
        </a:p>
      </dgm:t>
    </dgm:pt>
    <dgm:pt modelId="{85FF86B6-9254-4D11-AC50-A469ED127046}" type="sibTrans" cxnId="{1F425A7E-4790-41BA-B517-AB8F11B2EF72}">
      <dgm:prSet/>
      <dgm:spPr/>
      <dgm:t>
        <a:bodyPr/>
        <a:lstStyle/>
        <a:p>
          <a:endParaRPr lang="en-IN"/>
        </a:p>
      </dgm:t>
    </dgm:pt>
    <dgm:pt modelId="{D7801DD0-B09D-431A-B92D-AA399933134B}">
      <dgm:prSet phldrT="[Text]"/>
      <dgm:spPr/>
      <dgm:t>
        <a:bodyPr/>
        <a:lstStyle/>
        <a:p>
          <a:r>
            <a:rPr lang="en-IN" dirty="0"/>
            <a:t>Product Page </a:t>
          </a:r>
        </a:p>
      </dgm:t>
    </dgm:pt>
    <dgm:pt modelId="{449673EC-5153-4E33-A7EF-07BC442FE056}" type="parTrans" cxnId="{4B9A44EC-F7C2-41A4-9981-8561549DF9DB}">
      <dgm:prSet/>
      <dgm:spPr/>
      <dgm:t>
        <a:bodyPr/>
        <a:lstStyle/>
        <a:p>
          <a:endParaRPr lang="en-IN"/>
        </a:p>
      </dgm:t>
    </dgm:pt>
    <dgm:pt modelId="{4B8C2D96-2A2E-4322-A7A5-718CEDB2F73E}" type="sibTrans" cxnId="{4B9A44EC-F7C2-41A4-9981-8561549DF9DB}">
      <dgm:prSet/>
      <dgm:spPr/>
      <dgm:t>
        <a:bodyPr/>
        <a:lstStyle/>
        <a:p>
          <a:endParaRPr lang="en-IN"/>
        </a:p>
      </dgm:t>
    </dgm:pt>
    <dgm:pt modelId="{46DF8DC9-982D-435E-9D42-DF6DA6A78E14}">
      <dgm:prSet phldrT="[Text]"/>
      <dgm:spPr/>
      <dgm:t>
        <a:bodyPr/>
        <a:lstStyle/>
        <a:p>
          <a:r>
            <a:rPr lang="en-US" dirty="0"/>
            <a:t>Purpose: Showcase a high-demand product, optimize for purchase-focused keywords, and improve conversion rates.</a:t>
          </a:r>
          <a:endParaRPr lang="en-IN" dirty="0"/>
        </a:p>
      </dgm:t>
    </dgm:pt>
    <dgm:pt modelId="{7E1D6496-C0D0-49E8-A0ED-4507790F7CCC}" type="parTrans" cxnId="{80A29E16-7DA7-4C12-94F0-6D66AECD8D73}">
      <dgm:prSet/>
      <dgm:spPr/>
      <dgm:t>
        <a:bodyPr/>
        <a:lstStyle/>
        <a:p>
          <a:endParaRPr lang="en-IN"/>
        </a:p>
      </dgm:t>
    </dgm:pt>
    <dgm:pt modelId="{F9F5824E-E4A1-450B-BFE4-23AE9EE46EDF}" type="sibTrans" cxnId="{80A29E16-7DA7-4C12-94F0-6D66AECD8D73}">
      <dgm:prSet/>
      <dgm:spPr/>
      <dgm:t>
        <a:bodyPr/>
        <a:lstStyle/>
        <a:p>
          <a:endParaRPr lang="en-IN"/>
        </a:p>
      </dgm:t>
    </dgm:pt>
    <dgm:pt modelId="{5D4DB9BD-3B5F-4234-A470-64CEB13A6085}">
      <dgm:prSet phldrT="[Text]"/>
      <dgm:spPr/>
      <dgm:t>
        <a:bodyPr/>
        <a:lstStyle/>
        <a:p>
          <a:r>
            <a:rPr lang="en-IN" dirty="0"/>
            <a:t>Product Category Page </a:t>
          </a:r>
        </a:p>
      </dgm:t>
    </dgm:pt>
    <dgm:pt modelId="{3BB8FB00-1166-4484-B079-F01323BA1157}" type="parTrans" cxnId="{42ACEB0A-5081-4E8A-83A0-3E6920232ABE}">
      <dgm:prSet/>
      <dgm:spPr/>
      <dgm:t>
        <a:bodyPr/>
        <a:lstStyle/>
        <a:p>
          <a:endParaRPr lang="en-IN"/>
        </a:p>
      </dgm:t>
    </dgm:pt>
    <dgm:pt modelId="{8EB38081-03F3-4CBB-B2B2-CFD3CDCEC1C2}" type="sibTrans" cxnId="{42ACEB0A-5081-4E8A-83A0-3E6920232ABE}">
      <dgm:prSet/>
      <dgm:spPr/>
      <dgm:t>
        <a:bodyPr/>
        <a:lstStyle/>
        <a:p>
          <a:endParaRPr lang="en-IN"/>
        </a:p>
      </dgm:t>
    </dgm:pt>
    <dgm:pt modelId="{856D9118-AE56-4533-86EC-9C6C87AA1C36}">
      <dgm:prSet phldrT="[Text]"/>
      <dgm:spPr/>
      <dgm:t>
        <a:bodyPr/>
        <a:lstStyle/>
        <a:p>
          <a:r>
            <a:rPr lang="en-US" dirty="0"/>
            <a:t>Purpose: Organize related products under a single SEO-friendly page, improving internal linking and navigation.</a:t>
          </a:r>
          <a:endParaRPr lang="en-IN" dirty="0"/>
        </a:p>
      </dgm:t>
    </dgm:pt>
    <dgm:pt modelId="{150A0538-36F6-466E-8467-8DCB67AC614F}" type="parTrans" cxnId="{D4F82655-DCE5-4DAE-A71F-2E6E3BBEAE49}">
      <dgm:prSet/>
      <dgm:spPr/>
      <dgm:t>
        <a:bodyPr/>
        <a:lstStyle/>
        <a:p>
          <a:endParaRPr lang="en-IN"/>
        </a:p>
      </dgm:t>
    </dgm:pt>
    <dgm:pt modelId="{3AED95F2-5D50-4E4D-A173-86B4B05792AE}" type="sibTrans" cxnId="{D4F82655-DCE5-4DAE-A71F-2E6E3BBEAE49}">
      <dgm:prSet/>
      <dgm:spPr/>
      <dgm:t>
        <a:bodyPr/>
        <a:lstStyle/>
        <a:p>
          <a:endParaRPr lang="en-IN"/>
        </a:p>
      </dgm:t>
    </dgm:pt>
    <dgm:pt modelId="{4B123BE6-D537-4139-BD2A-ADE7A5575393}">
      <dgm:prSet/>
      <dgm:spPr/>
      <dgm:t>
        <a:bodyPr/>
        <a:lstStyle/>
        <a:p>
          <a:r>
            <a:rPr lang="en-US"/>
            <a:t>Advantage: Blogs improve brand authority and attract long-tail searches.</a:t>
          </a:r>
          <a:endParaRPr lang="en-IN" dirty="0"/>
        </a:p>
      </dgm:t>
    </dgm:pt>
    <dgm:pt modelId="{B3BE64B5-9003-4BEC-8E51-D2E12E4B80B8}" type="parTrans" cxnId="{85413A0A-3947-450B-8D84-23ADC3E76638}">
      <dgm:prSet/>
      <dgm:spPr/>
      <dgm:t>
        <a:bodyPr/>
        <a:lstStyle/>
        <a:p>
          <a:endParaRPr lang="en-IN"/>
        </a:p>
      </dgm:t>
    </dgm:pt>
    <dgm:pt modelId="{7A87F745-CC3B-4F9B-9128-C23CDDED30CE}" type="sibTrans" cxnId="{85413A0A-3947-450B-8D84-23ADC3E76638}">
      <dgm:prSet/>
      <dgm:spPr/>
      <dgm:t>
        <a:bodyPr/>
        <a:lstStyle/>
        <a:p>
          <a:endParaRPr lang="en-IN"/>
        </a:p>
      </dgm:t>
    </dgm:pt>
    <dgm:pt modelId="{EF134BDE-19B1-428B-ADC2-924E1815475F}">
      <dgm:prSet/>
      <dgm:spPr/>
      <dgm:t>
        <a:bodyPr/>
        <a:lstStyle/>
        <a:p>
          <a:r>
            <a:rPr lang="en-US"/>
            <a:t>Advantage: Strong product pages help in ranking for local &amp; transactional searches.</a:t>
          </a:r>
          <a:endParaRPr lang="en-IN" dirty="0"/>
        </a:p>
      </dgm:t>
    </dgm:pt>
    <dgm:pt modelId="{D052896E-754F-443F-AB07-D74354340992}" type="parTrans" cxnId="{447A8A47-2CBE-4DFF-96FD-9B28E1CF5E16}">
      <dgm:prSet/>
      <dgm:spPr/>
      <dgm:t>
        <a:bodyPr/>
        <a:lstStyle/>
        <a:p>
          <a:endParaRPr lang="en-IN"/>
        </a:p>
      </dgm:t>
    </dgm:pt>
    <dgm:pt modelId="{35A40D96-4C68-4093-BB09-6A0C9A1499D1}" type="sibTrans" cxnId="{447A8A47-2CBE-4DFF-96FD-9B28E1CF5E16}">
      <dgm:prSet/>
      <dgm:spPr/>
      <dgm:t>
        <a:bodyPr/>
        <a:lstStyle/>
        <a:p>
          <a:endParaRPr lang="en-IN"/>
        </a:p>
      </dgm:t>
    </dgm:pt>
    <dgm:pt modelId="{EB29BD60-1F30-471A-AAB8-2E0A273A08EC}">
      <dgm:prSet/>
      <dgm:spPr/>
      <dgm:t>
        <a:bodyPr/>
        <a:lstStyle/>
        <a:p>
          <a:r>
            <a:rPr lang="en-US" dirty="0"/>
            <a:t>Advantage: Helps users find multiple products easily and increases the chances of bulk purchase</a:t>
          </a:r>
          <a:endParaRPr lang="en-IN" dirty="0"/>
        </a:p>
      </dgm:t>
    </dgm:pt>
    <dgm:pt modelId="{3237927B-70E1-4EC0-826A-4F6FF79D614C}" type="parTrans" cxnId="{85E04530-B91F-45C5-9A7A-B5660B026798}">
      <dgm:prSet/>
      <dgm:spPr/>
      <dgm:t>
        <a:bodyPr/>
        <a:lstStyle/>
        <a:p>
          <a:endParaRPr lang="en-IN"/>
        </a:p>
      </dgm:t>
    </dgm:pt>
    <dgm:pt modelId="{9EB19856-1D76-488D-9AD5-8C63391A827B}" type="sibTrans" cxnId="{85E04530-B91F-45C5-9A7A-B5660B026798}">
      <dgm:prSet/>
      <dgm:spPr/>
      <dgm:t>
        <a:bodyPr/>
        <a:lstStyle/>
        <a:p>
          <a:endParaRPr lang="en-IN"/>
        </a:p>
      </dgm:t>
    </dgm:pt>
    <dgm:pt modelId="{A2DFE138-62DD-4769-8643-0ABE53536DC5}" type="pres">
      <dgm:prSet presAssocID="{40E7C804-16ED-4B2D-A09E-D92D2A4D6A9D}" presName="Name0" presStyleCnt="0">
        <dgm:presLayoutVars>
          <dgm:dir/>
          <dgm:animLvl val="lvl"/>
          <dgm:resizeHandles val="exact"/>
        </dgm:presLayoutVars>
      </dgm:prSet>
      <dgm:spPr/>
    </dgm:pt>
    <dgm:pt modelId="{19B52A2E-9319-4494-9734-3C0FB1CFB630}" type="pres">
      <dgm:prSet presAssocID="{AE358202-1E28-4B1C-9B76-255FEA6374D1}" presName="composite" presStyleCnt="0"/>
      <dgm:spPr/>
    </dgm:pt>
    <dgm:pt modelId="{C009B13F-73AD-46CA-A86B-13097FD6514F}" type="pres">
      <dgm:prSet presAssocID="{AE358202-1E28-4B1C-9B76-255FEA6374D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F1D1E44-C3F3-49AE-9369-9B0119E29E34}" type="pres">
      <dgm:prSet presAssocID="{AE358202-1E28-4B1C-9B76-255FEA6374D1}" presName="desTx" presStyleLbl="alignAccFollowNode1" presStyleIdx="0" presStyleCnt="3">
        <dgm:presLayoutVars>
          <dgm:bulletEnabled val="1"/>
        </dgm:presLayoutVars>
      </dgm:prSet>
      <dgm:spPr/>
    </dgm:pt>
    <dgm:pt modelId="{93DCEA56-5D16-4EC4-929F-B4E9373C80C5}" type="pres">
      <dgm:prSet presAssocID="{BB19510B-EC1C-4225-9F53-B3C71070138A}" presName="space" presStyleCnt="0"/>
      <dgm:spPr/>
    </dgm:pt>
    <dgm:pt modelId="{D070797C-2F8A-4EC5-94E2-FA5C5D3F2D90}" type="pres">
      <dgm:prSet presAssocID="{D7801DD0-B09D-431A-B92D-AA399933134B}" presName="composite" presStyleCnt="0"/>
      <dgm:spPr/>
    </dgm:pt>
    <dgm:pt modelId="{790700D2-ABF3-4629-BFF0-721D0A2B45C7}" type="pres">
      <dgm:prSet presAssocID="{D7801DD0-B09D-431A-B92D-AA399933134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D8383C6-2825-4888-A280-48BDD3416E70}" type="pres">
      <dgm:prSet presAssocID="{D7801DD0-B09D-431A-B92D-AA399933134B}" presName="desTx" presStyleLbl="alignAccFollowNode1" presStyleIdx="1" presStyleCnt="3">
        <dgm:presLayoutVars>
          <dgm:bulletEnabled val="1"/>
        </dgm:presLayoutVars>
      </dgm:prSet>
      <dgm:spPr/>
    </dgm:pt>
    <dgm:pt modelId="{EFE6741A-0411-4422-8606-4CE2A4F98E5F}" type="pres">
      <dgm:prSet presAssocID="{4B8C2D96-2A2E-4322-A7A5-718CEDB2F73E}" presName="space" presStyleCnt="0"/>
      <dgm:spPr/>
    </dgm:pt>
    <dgm:pt modelId="{6CA9C1BE-0327-4FF1-A72A-59AC6C0FF5D9}" type="pres">
      <dgm:prSet presAssocID="{5D4DB9BD-3B5F-4234-A470-64CEB13A6085}" presName="composite" presStyleCnt="0"/>
      <dgm:spPr/>
    </dgm:pt>
    <dgm:pt modelId="{3517CBB2-8452-4343-B52B-0E4B7D580C87}" type="pres">
      <dgm:prSet presAssocID="{5D4DB9BD-3B5F-4234-A470-64CEB13A608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09E05F5-336B-43A1-92D3-7916DE7892CE}" type="pres">
      <dgm:prSet presAssocID="{5D4DB9BD-3B5F-4234-A470-64CEB13A608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13A0A-3947-450B-8D84-23ADC3E76638}" srcId="{AE358202-1E28-4B1C-9B76-255FEA6374D1}" destId="{4B123BE6-D537-4139-BD2A-ADE7A5575393}" srcOrd="1" destOrd="0" parTransId="{B3BE64B5-9003-4BEC-8E51-D2E12E4B80B8}" sibTransId="{7A87F745-CC3B-4F9B-9128-C23CDDED30CE}"/>
    <dgm:cxn modelId="{42ACEB0A-5081-4E8A-83A0-3E6920232ABE}" srcId="{40E7C804-16ED-4B2D-A09E-D92D2A4D6A9D}" destId="{5D4DB9BD-3B5F-4234-A470-64CEB13A6085}" srcOrd="2" destOrd="0" parTransId="{3BB8FB00-1166-4484-B079-F01323BA1157}" sibTransId="{8EB38081-03F3-4CBB-B2B2-CFD3CDCEC1C2}"/>
    <dgm:cxn modelId="{80A29E16-7DA7-4C12-94F0-6D66AECD8D73}" srcId="{D7801DD0-B09D-431A-B92D-AA399933134B}" destId="{46DF8DC9-982D-435E-9D42-DF6DA6A78E14}" srcOrd="0" destOrd="0" parTransId="{7E1D6496-C0D0-49E8-A0ED-4507790F7CCC}" sibTransId="{F9F5824E-E4A1-450B-BFE4-23AE9EE46EDF}"/>
    <dgm:cxn modelId="{85E04530-B91F-45C5-9A7A-B5660B026798}" srcId="{5D4DB9BD-3B5F-4234-A470-64CEB13A6085}" destId="{EB29BD60-1F30-471A-AAB8-2E0A273A08EC}" srcOrd="1" destOrd="0" parTransId="{3237927B-70E1-4EC0-826A-4F6FF79D614C}" sibTransId="{9EB19856-1D76-488D-9AD5-8C63391A827B}"/>
    <dgm:cxn modelId="{E1F2EF39-FF16-4D4A-8E1C-AC3393687F2D}" type="presOf" srcId="{AE358202-1E28-4B1C-9B76-255FEA6374D1}" destId="{C009B13F-73AD-46CA-A86B-13097FD6514F}" srcOrd="0" destOrd="0" presId="urn:microsoft.com/office/officeart/2005/8/layout/hList1"/>
    <dgm:cxn modelId="{447A8A47-2CBE-4DFF-96FD-9B28E1CF5E16}" srcId="{D7801DD0-B09D-431A-B92D-AA399933134B}" destId="{EF134BDE-19B1-428B-ADC2-924E1815475F}" srcOrd="1" destOrd="0" parTransId="{D052896E-754F-443F-AB07-D74354340992}" sibTransId="{35A40D96-4C68-4093-BB09-6A0C9A1499D1}"/>
    <dgm:cxn modelId="{147B2B4A-F572-4E54-ADB0-80D98F549235}" type="presOf" srcId="{EF134BDE-19B1-428B-ADC2-924E1815475F}" destId="{3D8383C6-2825-4888-A280-48BDD3416E70}" srcOrd="0" destOrd="1" presId="urn:microsoft.com/office/officeart/2005/8/layout/hList1"/>
    <dgm:cxn modelId="{73B8C170-782E-42C7-A393-6BBAD47A843C}" type="presOf" srcId="{40E7C804-16ED-4B2D-A09E-D92D2A4D6A9D}" destId="{A2DFE138-62DD-4769-8643-0ABE53536DC5}" srcOrd="0" destOrd="0" presId="urn:microsoft.com/office/officeart/2005/8/layout/hList1"/>
    <dgm:cxn modelId="{D4F82655-DCE5-4DAE-A71F-2E6E3BBEAE49}" srcId="{5D4DB9BD-3B5F-4234-A470-64CEB13A6085}" destId="{856D9118-AE56-4533-86EC-9C6C87AA1C36}" srcOrd="0" destOrd="0" parTransId="{150A0538-36F6-466E-8467-8DCB67AC614F}" sibTransId="{3AED95F2-5D50-4E4D-A173-86B4B05792AE}"/>
    <dgm:cxn modelId="{4BDB6476-882A-4AFC-A892-7B977A6DA1E1}" srcId="{40E7C804-16ED-4B2D-A09E-D92D2A4D6A9D}" destId="{AE358202-1E28-4B1C-9B76-255FEA6374D1}" srcOrd="0" destOrd="0" parTransId="{0EE0EC7B-87A7-4AD4-985D-9411D181BE91}" sibTransId="{BB19510B-EC1C-4225-9F53-B3C71070138A}"/>
    <dgm:cxn modelId="{1F425A7E-4790-41BA-B517-AB8F11B2EF72}" srcId="{AE358202-1E28-4B1C-9B76-255FEA6374D1}" destId="{6B2E34AC-BC18-4E75-B4AE-0742D338E9D7}" srcOrd="0" destOrd="0" parTransId="{7BA7FA58-28FF-47C6-8E00-A886345CD0D2}" sibTransId="{85FF86B6-9254-4D11-AC50-A469ED127046}"/>
    <dgm:cxn modelId="{E49EA49E-0BE8-4C8C-8D61-A99BF2CB11EF}" type="presOf" srcId="{D7801DD0-B09D-431A-B92D-AA399933134B}" destId="{790700D2-ABF3-4629-BFF0-721D0A2B45C7}" srcOrd="0" destOrd="0" presId="urn:microsoft.com/office/officeart/2005/8/layout/hList1"/>
    <dgm:cxn modelId="{36CF53AD-4827-4B8A-B5F2-31F42793F9D8}" type="presOf" srcId="{EB29BD60-1F30-471A-AAB8-2E0A273A08EC}" destId="{209E05F5-336B-43A1-92D3-7916DE7892CE}" srcOrd="0" destOrd="1" presId="urn:microsoft.com/office/officeart/2005/8/layout/hList1"/>
    <dgm:cxn modelId="{F08C76B9-7201-4DD9-BF47-3850486D525D}" type="presOf" srcId="{5D4DB9BD-3B5F-4234-A470-64CEB13A6085}" destId="{3517CBB2-8452-4343-B52B-0E4B7D580C87}" srcOrd="0" destOrd="0" presId="urn:microsoft.com/office/officeart/2005/8/layout/hList1"/>
    <dgm:cxn modelId="{3DADF9C8-B462-4A32-81FC-17AE028E6E56}" type="presOf" srcId="{4B123BE6-D537-4139-BD2A-ADE7A5575393}" destId="{DF1D1E44-C3F3-49AE-9369-9B0119E29E34}" srcOrd="0" destOrd="1" presId="urn:microsoft.com/office/officeart/2005/8/layout/hList1"/>
    <dgm:cxn modelId="{97C7A4CF-ADE4-4E72-8068-416751C372F7}" type="presOf" srcId="{6B2E34AC-BC18-4E75-B4AE-0742D338E9D7}" destId="{DF1D1E44-C3F3-49AE-9369-9B0119E29E34}" srcOrd="0" destOrd="0" presId="urn:microsoft.com/office/officeart/2005/8/layout/hList1"/>
    <dgm:cxn modelId="{4B9A44EC-F7C2-41A4-9981-8561549DF9DB}" srcId="{40E7C804-16ED-4B2D-A09E-D92D2A4D6A9D}" destId="{D7801DD0-B09D-431A-B92D-AA399933134B}" srcOrd="1" destOrd="0" parTransId="{449673EC-5153-4E33-A7EF-07BC442FE056}" sibTransId="{4B8C2D96-2A2E-4322-A7A5-718CEDB2F73E}"/>
    <dgm:cxn modelId="{7E1A20F8-E218-4115-8602-59021065DE0A}" type="presOf" srcId="{856D9118-AE56-4533-86EC-9C6C87AA1C36}" destId="{209E05F5-336B-43A1-92D3-7916DE7892CE}" srcOrd="0" destOrd="0" presId="urn:microsoft.com/office/officeart/2005/8/layout/hList1"/>
    <dgm:cxn modelId="{BC69D4FA-A1A4-46AB-964D-4C10D0C17333}" type="presOf" srcId="{46DF8DC9-982D-435E-9D42-DF6DA6A78E14}" destId="{3D8383C6-2825-4888-A280-48BDD3416E70}" srcOrd="0" destOrd="0" presId="urn:microsoft.com/office/officeart/2005/8/layout/hList1"/>
    <dgm:cxn modelId="{BF1FD89D-ACEB-47AD-88C5-04F50B08E969}" type="presParOf" srcId="{A2DFE138-62DD-4769-8643-0ABE53536DC5}" destId="{19B52A2E-9319-4494-9734-3C0FB1CFB630}" srcOrd="0" destOrd="0" presId="urn:microsoft.com/office/officeart/2005/8/layout/hList1"/>
    <dgm:cxn modelId="{9397D4E2-9612-4EBE-AA3C-FA04B17762B6}" type="presParOf" srcId="{19B52A2E-9319-4494-9734-3C0FB1CFB630}" destId="{C009B13F-73AD-46CA-A86B-13097FD6514F}" srcOrd="0" destOrd="0" presId="urn:microsoft.com/office/officeart/2005/8/layout/hList1"/>
    <dgm:cxn modelId="{687BDD83-709D-4711-99E3-D902D84D6FFA}" type="presParOf" srcId="{19B52A2E-9319-4494-9734-3C0FB1CFB630}" destId="{DF1D1E44-C3F3-49AE-9369-9B0119E29E34}" srcOrd="1" destOrd="0" presId="urn:microsoft.com/office/officeart/2005/8/layout/hList1"/>
    <dgm:cxn modelId="{89948B09-382B-4BDC-9F78-CB4176B4F9FA}" type="presParOf" srcId="{A2DFE138-62DD-4769-8643-0ABE53536DC5}" destId="{93DCEA56-5D16-4EC4-929F-B4E9373C80C5}" srcOrd="1" destOrd="0" presId="urn:microsoft.com/office/officeart/2005/8/layout/hList1"/>
    <dgm:cxn modelId="{7B85E5C2-32B0-4E85-808A-EC6A88C86557}" type="presParOf" srcId="{A2DFE138-62DD-4769-8643-0ABE53536DC5}" destId="{D070797C-2F8A-4EC5-94E2-FA5C5D3F2D90}" srcOrd="2" destOrd="0" presId="urn:microsoft.com/office/officeart/2005/8/layout/hList1"/>
    <dgm:cxn modelId="{F1D05F38-1A18-432F-9424-1DC0AF53F4C9}" type="presParOf" srcId="{D070797C-2F8A-4EC5-94E2-FA5C5D3F2D90}" destId="{790700D2-ABF3-4629-BFF0-721D0A2B45C7}" srcOrd="0" destOrd="0" presId="urn:microsoft.com/office/officeart/2005/8/layout/hList1"/>
    <dgm:cxn modelId="{42F12465-3136-4D87-8F1E-F89DBF0A4123}" type="presParOf" srcId="{D070797C-2F8A-4EC5-94E2-FA5C5D3F2D90}" destId="{3D8383C6-2825-4888-A280-48BDD3416E70}" srcOrd="1" destOrd="0" presId="urn:microsoft.com/office/officeart/2005/8/layout/hList1"/>
    <dgm:cxn modelId="{C63A298E-8253-4A7B-AF52-ABE5548DB168}" type="presParOf" srcId="{A2DFE138-62DD-4769-8643-0ABE53536DC5}" destId="{EFE6741A-0411-4422-8606-4CE2A4F98E5F}" srcOrd="3" destOrd="0" presId="urn:microsoft.com/office/officeart/2005/8/layout/hList1"/>
    <dgm:cxn modelId="{A3D80066-C61A-4A59-8089-F6A0F6DA315F}" type="presParOf" srcId="{A2DFE138-62DD-4769-8643-0ABE53536DC5}" destId="{6CA9C1BE-0327-4FF1-A72A-59AC6C0FF5D9}" srcOrd="4" destOrd="0" presId="urn:microsoft.com/office/officeart/2005/8/layout/hList1"/>
    <dgm:cxn modelId="{0D9130EB-D8D0-4E0D-AD94-6DAD7A2EC041}" type="presParOf" srcId="{6CA9C1BE-0327-4FF1-A72A-59AC6C0FF5D9}" destId="{3517CBB2-8452-4343-B52B-0E4B7D580C87}" srcOrd="0" destOrd="0" presId="urn:microsoft.com/office/officeart/2005/8/layout/hList1"/>
    <dgm:cxn modelId="{64585539-BB7C-46F0-B11E-91A614BBDB4A}" type="presParOf" srcId="{6CA9C1BE-0327-4FF1-A72A-59AC6C0FF5D9}" destId="{209E05F5-336B-43A1-92D3-7916DE7892C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408EAA-2E10-4AF1-BA27-2565EA0C4698}" type="doc">
      <dgm:prSet loTypeId="urn:microsoft.com/office/officeart/2005/8/layout/h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IN"/>
        </a:p>
      </dgm:t>
    </dgm:pt>
    <dgm:pt modelId="{EE559DED-47D6-46CA-89D6-3116BD05F4BA}">
      <dgm:prSet phldrT="[Text]"/>
      <dgm:spPr/>
      <dgm:t>
        <a:bodyPr/>
        <a:lstStyle/>
        <a:p>
          <a:r>
            <a:rPr lang="en-US" dirty="0"/>
            <a:t>1. Blog Page – Top 10 Benefits of Online Grocery Shopping in India</a:t>
          </a:r>
          <a:endParaRPr lang="en-IN" dirty="0"/>
        </a:p>
      </dgm:t>
    </dgm:pt>
    <dgm:pt modelId="{E65D238B-9079-4416-88E3-9D0321D39BA4}" type="parTrans" cxnId="{08A16715-71C1-467E-8E16-D338B17E7A3A}">
      <dgm:prSet/>
      <dgm:spPr/>
      <dgm:t>
        <a:bodyPr/>
        <a:lstStyle/>
        <a:p>
          <a:endParaRPr lang="en-IN"/>
        </a:p>
      </dgm:t>
    </dgm:pt>
    <dgm:pt modelId="{EF8642F5-7548-4769-92B0-905158113F7F}" type="sibTrans" cxnId="{08A16715-71C1-467E-8E16-D338B17E7A3A}">
      <dgm:prSet/>
      <dgm:spPr/>
      <dgm:t>
        <a:bodyPr/>
        <a:lstStyle/>
        <a:p>
          <a:endParaRPr lang="en-IN"/>
        </a:p>
      </dgm:t>
    </dgm:pt>
    <dgm:pt modelId="{286C9E89-51CF-452E-9E2D-5E14FF8E0815}">
      <dgm:prSet/>
      <dgm:spPr/>
      <dgm:t>
        <a:bodyPr/>
        <a:lstStyle/>
        <a:p>
          <a:r>
            <a:rPr lang="en-US" dirty="0"/>
            <a:t>Title / H1: Top 10 Benefits of Online Grocery Shopping in India</a:t>
          </a:r>
          <a:endParaRPr lang="en-IN" dirty="0"/>
        </a:p>
      </dgm:t>
    </dgm:pt>
    <dgm:pt modelId="{1A9FC349-E4B4-47C6-B109-596DFAD096A9}" type="parTrans" cxnId="{4D963E16-D0C4-42B7-9DE4-4CA669CDDCE6}">
      <dgm:prSet/>
      <dgm:spPr/>
      <dgm:t>
        <a:bodyPr/>
        <a:lstStyle/>
        <a:p>
          <a:endParaRPr lang="en-IN"/>
        </a:p>
      </dgm:t>
    </dgm:pt>
    <dgm:pt modelId="{071E7BB2-7742-49E4-AA66-0D0E346ADD88}" type="sibTrans" cxnId="{4D963E16-D0C4-42B7-9DE4-4CA669CDDCE6}">
      <dgm:prSet/>
      <dgm:spPr/>
      <dgm:t>
        <a:bodyPr/>
        <a:lstStyle/>
        <a:p>
          <a:endParaRPr lang="en-IN"/>
        </a:p>
      </dgm:t>
    </dgm:pt>
    <dgm:pt modelId="{0C640DF4-0DC5-40B4-929F-A1E56E711996}">
      <dgm:prSet/>
      <dgm:spPr/>
      <dgm:t>
        <a:bodyPr/>
        <a:lstStyle/>
        <a:p>
          <a:r>
            <a:rPr lang="en-US"/>
            <a:t>Intro Paragraph: Briefly introduce the concept of online grocery shopping and FlinkIt’s 10-minute delivery promise.</a:t>
          </a:r>
          <a:endParaRPr lang="en-IN" dirty="0"/>
        </a:p>
      </dgm:t>
    </dgm:pt>
    <dgm:pt modelId="{382EE548-0338-41EB-95FC-D61A69508B98}" type="parTrans" cxnId="{09F1DD8C-52CC-4BD0-BC64-432051D00FFE}">
      <dgm:prSet/>
      <dgm:spPr/>
      <dgm:t>
        <a:bodyPr/>
        <a:lstStyle/>
        <a:p>
          <a:endParaRPr lang="en-IN"/>
        </a:p>
      </dgm:t>
    </dgm:pt>
    <dgm:pt modelId="{C0C0B77B-8503-4096-8084-2D0BCA789496}" type="sibTrans" cxnId="{09F1DD8C-52CC-4BD0-BC64-432051D00FFE}">
      <dgm:prSet/>
      <dgm:spPr/>
      <dgm:t>
        <a:bodyPr/>
        <a:lstStyle/>
        <a:p>
          <a:endParaRPr lang="en-IN"/>
        </a:p>
      </dgm:t>
    </dgm:pt>
    <dgm:pt modelId="{4B34586D-0CD8-4332-8DE7-7658D9B88EEF}">
      <dgm:prSet/>
      <dgm:spPr/>
      <dgm:t>
        <a:bodyPr/>
        <a:lstStyle/>
        <a:p>
          <a:r>
            <a:rPr lang="en-IN"/>
            <a:t>Subheadings / H2:</a:t>
          </a:r>
          <a:endParaRPr lang="en-IN" dirty="0"/>
        </a:p>
      </dgm:t>
    </dgm:pt>
    <dgm:pt modelId="{006E8917-09D2-4FF9-844C-E5487EB35D97}" type="parTrans" cxnId="{D6B4B300-F4FB-44A6-B528-577E753C028F}">
      <dgm:prSet/>
      <dgm:spPr/>
      <dgm:t>
        <a:bodyPr/>
        <a:lstStyle/>
        <a:p>
          <a:endParaRPr lang="en-IN"/>
        </a:p>
      </dgm:t>
    </dgm:pt>
    <dgm:pt modelId="{D9364C52-63F8-4D88-9F39-84E24C199F56}" type="sibTrans" cxnId="{D6B4B300-F4FB-44A6-B528-577E753C028F}">
      <dgm:prSet/>
      <dgm:spPr/>
      <dgm:t>
        <a:bodyPr/>
        <a:lstStyle/>
        <a:p>
          <a:endParaRPr lang="en-IN"/>
        </a:p>
      </dgm:t>
    </dgm:pt>
    <dgm:pt modelId="{86BEA233-6E57-4AF4-8E94-C5E5E56B5125}">
      <dgm:prSet/>
      <dgm:spPr/>
      <dgm:t>
        <a:bodyPr/>
        <a:lstStyle/>
        <a:p>
          <a:r>
            <a:rPr lang="en-IN"/>
            <a:t>Convenience &amp; Time-Saving</a:t>
          </a:r>
          <a:endParaRPr lang="en-IN" dirty="0"/>
        </a:p>
      </dgm:t>
    </dgm:pt>
    <dgm:pt modelId="{34B8D808-C1C3-48F0-8693-A822B91C3AF1}" type="parTrans" cxnId="{130DA003-1AB6-4CEA-A490-1198681CBCA0}">
      <dgm:prSet/>
      <dgm:spPr/>
      <dgm:t>
        <a:bodyPr/>
        <a:lstStyle/>
        <a:p>
          <a:endParaRPr lang="en-IN"/>
        </a:p>
      </dgm:t>
    </dgm:pt>
    <dgm:pt modelId="{1A9F3E32-08E2-4DC3-B564-3E24EFF71B04}" type="sibTrans" cxnId="{130DA003-1AB6-4CEA-A490-1198681CBCA0}">
      <dgm:prSet/>
      <dgm:spPr/>
      <dgm:t>
        <a:bodyPr/>
        <a:lstStyle/>
        <a:p>
          <a:endParaRPr lang="en-IN"/>
        </a:p>
      </dgm:t>
    </dgm:pt>
    <dgm:pt modelId="{A32E569B-4E07-4478-94E9-B6CF7F3A91B6}">
      <dgm:prSet/>
      <dgm:spPr/>
      <dgm:t>
        <a:bodyPr/>
        <a:lstStyle/>
        <a:p>
          <a:r>
            <a:rPr lang="en-IN"/>
            <a:t>Wide Product Range</a:t>
          </a:r>
          <a:endParaRPr lang="en-IN" dirty="0"/>
        </a:p>
      </dgm:t>
    </dgm:pt>
    <dgm:pt modelId="{16B7724F-2BC9-4350-9880-AD6F8F03DA91}" type="parTrans" cxnId="{9A349FCC-0B56-42E5-BA92-4DF68040D82D}">
      <dgm:prSet/>
      <dgm:spPr/>
      <dgm:t>
        <a:bodyPr/>
        <a:lstStyle/>
        <a:p>
          <a:endParaRPr lang="en-IN"/>
        </a:p>
      </dgm:t>
    </dgm:pt>
    <dgm:pt modelId="{22E5E604-C974-4A26-8FB7-8E799588A3C1}" type="sibTrans" cxnId="{9A349FCC-0B56-42E5-BA92-4DF68040D82D}">
      <dgm:prSet/>
      <dgm:spPr/>
      <dgm:t>
        <a:bodyPr/>
        <a:lstStyle/>
        <a:p>
          <a:endParaRPr lang="en-IN"/>
        </a:p>
      </dgm:t>
    </dgm:pt>
    <dgm:pt modelId="{0E7950D1-945B-42E4-BC6E-0A8A7C7F070F}">
      <dgm:prSet/>
      <dgm:spPr/>
      <dgm:t>
        <a:bodyPr/>
        <a:lstStyle/>
        <a:p>
          <a:r>
            <a:rPr lang="en-IN"/>
            <a:t>Freshness &amp; Quality</a:t>
          </a:r>
          <a:endParaRPr lang="en-IN" dirty="0"/>
        </a:p>
      </dgm:t>
    </dgm:pt>
    <dgm:pt modelId="{342BFE28-B221-4EAD-881B-2DCF18F80025}" type="parTrans" cxnId="{B7E7F295-9B53-4453-8681-D0DEC61419FB}">
      <dgm:prSet/>
      <dgm:spPr/>
      <dgm:t>
        <a:bodyPr/>
        <a:lstStyle/>
        <a:p>
          <a:endParaRPr lang="en-IN"/>
        </a:p>
      </dgm:t>
    </dgm:pt>
    <dgm:pt modelId="{EC5ABD58-9869-4C3A-A3D9-061C79226AB4}" type="sibTrans" cxnId="{B7E7F295-9B53-4453-8681-D0DEC61419FB}">
      <dgm:prSet/>
      <dgm:spPr/>
      <dgm:t>
        <a:bodyPr/>
        <a:lstStyle/>
        <a:p>
          <a:endParaRPr lang="en-IN"/>
        </a:p>
      </dgm:t>
    </dgm:pt>
    <dgm:pt modelId="{61A2961A-D7ED-4E4F-8140-08FED97977D0}">
      <dgm:prSet/>
      <dgm:spPr/>
      <dgm:t>
        <a:bodyPr/>
        <a:lstStyle/>
        <a:p>
          <a:r>
            <a:rPr lang="en-IN"/>
            <a:t>Easy Payment Options</a:t>
          </a:r>
          <a:endParaRPr lang="en-IN" dirty="0"/>
        </a:p>
      </dgm:t>
    </dgm:pt>
    <dgm:pt modelId="{236A1CFE-F126-4E62-A2F4-67346C2F5109}" type="parTrans" cxnId="{890F511A-6EB5-4E7E-950E-A66AD2502C1C}">
      <dgm:prSet/>
      <dgm:spPr/>
      <dgm:t>
        <a:bodyPr/>
        <a:lstStyle/>
        <a:p>
          <a:endParaRPr lang="en-IN"/>
        </a:p>
      </dgm:t>
    </dgm:pt>
    <dgm:pt modelId="{620921E5-D408-47E7-A9D1-F8993E4DEC4D}" type="sibTrans" cxnId="{890F511A-6EB5-4E7E-950E-A66AD2502C1C}">
      <dgm:prSet/>
      <dgm:spPr/>
      <dgm:t>
        <a:bodyPr/>
        <a:lstStyle/>
        <a:p>
          <a:endParaRPr lang="en-IN"/>
        </a:p>
      </dgm:t>
    </dgm:pt>
    <dgm:pt modelId="{2718CB78-CBD8-40F9-B44F-90D283DDBC55}">
      <dgm:prSet/>
      <dgm:spPr/>
      <dgm:t>
        <a:bodyPr/>
        <a:lstStyle/>
        <a:p>
          <a:r>
            <a:rPr lang="en-IN"/>
            <a:t>Special Offers &amp; Discounts</a:t>
          </a:r>
          <a:endParaRPr lang="en-IN" dirty="0"/>
        </a:p>
      </dgm:t>
    </dgm:pt>
    <dgm:pt modelId="{AA9F9509-9C81-4374-A630-878753220E1A}" type="parTrans" cxnId="{9D7E722A-EF7D-4459-9FD3-7BD1F6859046}">
      <dgm:prSet/>
      <dgm:spPr/>
      <dgm:t>
        <a:bodyPr/>
        <a:lstStyle/>
        <a:p>
          <a:endParaRPr lang="en-IN"/>
        </a:p>
      </dgm:t>
    </dgm:pt>
    <dgm:pt modelId="{9551AD2A-AC14-4126-BA8C-D847B1D86F60}" type="sibTrans" cxnId="{9D7E722A-EF7D-4459-9FD3-7BD1F6859046}">
      <dgm:prSet/>
      <dgm:spPr/>
      <dgm:t>
        <a:bodyPr/>
        <a:lstStyle/>
        <a:p>
          <a:endParaRPr lang="en-IN"/>
        </a:p>
      </dgm:t>
    </dgm:pt>
    <dgm:pt modelId="{A43996C7-2EBE-4E47-840C-517AAB7A7D46}">
      <dgm:prSet/>
      <dgm:spPr/>
      <dgm:t>
        <a:bodyPr/>
        <a:lstStyle/>
        <a:p>
          <a:r>
            <a:rPr lang="en-US"/>
            <a:t>Conclusion / CTA: Encourage readers to download the app or order online.</a:t>
          </a:r>
          <a:endParaRPr lang="en-IN" dirty="0"/>
        </a:p>
      </dgm:t>
    </dgm:pt>
    <dgm:pt modelId="{D44DEC3D-C019-409C-937A-18532EC6BB80}" type="parTrans" cxnId="{6EDF6D0B-FAE2-4828-8E24-F1FD43D093AA}">
      <dgm:prSet/>
      <dgm:spPr/>
      <dgm:t>
        <a:bodyPr/>
        <a:lstStyle/>
        <a:p>
          <a:endParaRPr lang="en-IN"/>
        </a:p>
      </dgm:t>
    </dgm:pt>
    <dgm:pt modelId="{4663EB54-42F7-4A74-8E7C-7B943F6724FF}" type="sibTrans" cxnId="{6EDF6D0B-FAE2-4828-8E24-F1FD43D093AA}">
      <dgm:prSet/>
      <dgm:spPr/>
      <dgm:t>
        <a:bodyPr/>
        <a:lstStyle/>
        <a:p>
          <a:endParaRPr lang="en-IN"/>
        </a:p>
      </dgm:t>
    </dgm:pt>
    <dgm:pt modelId="{9C83BD68-BA71-4252-A909-DC6116F13053}">
      <dgm:prSet/>
      <dgm:spPr/>
      <dgm:t>
        <a:bodyPr/>
        <a:lstStyle/>
        <a:p>
          <a:r>
            <a:rPr lang="en-US"/>
            <a:t>2. Product Page – Fresh Mangoes – Delivered in 10 Minutes</a:t>
          </a:r>
          <a:endParaRPr lang="en-IN" dirty="0"/>
        </a:p>
      </dgm:t>
    </dgm:pt>
    <dgm:pt modelId="{CD22EBB6-5654-41C5-B32C-2E8A4816FB17}" type="parTrans" cxnId="{8DC829A4-1D88-4A83-895B-61EDE226A7EA}">
      <dgm:prSet/>
      <dgm:spPr/>
      <dgm:t>
        <a:bodyPr/>
        <a:lstStyle/>
        <a:p>
          <a:endParaRPr lang="en-IN"/>
        </a:p>
      </dgm:t>
    </dgm:pt>
    <dgm:pt modelId="{C36555A7-0A07-41CD-A98C-3FD5F93308CB}" type="sibTrans" cxnId="{8DC829A4-1D88-4A83-895B-61EDE226A7EA}">
      <dgm:prSet/>
      <dgm:spPr/>
      <dgm:t>
        <a:bodyPr/>
        <a:lstStyle/>
        <a:p>
          <a:endParaRPr lang="en-IN"/>
        </a:p>
      </dgm:t>
    </dgm:pt>
    <dgm:pt modelId="{A63F67F7-C3F9-4766-BF4F-A6AB0D6D5DA4}">
      <dgm:prSet/>
      <dgm:spPr/>
      <dgm:t>
        <a:bodyPr/>
        <a:lstStyle/>
        <a:p>
          <a:r>
            <a:rPr lang="en-US" dirty="0"/>
            <a:t>Title / H1: Fresh Mangoes – Fast Delivery in 10 Minutes</a:t>
          </a:r>
          <a:endParaRPr lang="en-IN" dirty="0"/>
        </a:p>
      </dgm:t>
    </dgm:pt>
    <dgm:pt modelId="{693311B5-D6C6-4EDF-A538-65BA28D38C18}" type="parTrans" cxnId="{84559379-4F35-4D76-B6D0-9D91B0531C6B}">
      <dgm:prSet/>
      <dgm:spPr/>
      <dgm:t>
        <a:bodyPr/>
        <a:lstStyle/>
        <a:p>
          <a:endParaRPr lang="en-IN"/>
        </a:p>
      </dgm:t>
    </dgm:pt>
    <dgm:pt modelId="{ACEEC0CA-0F72-4BC9-BE08-EF659D1986F3}" type="sibTrans" cxnId="{84559379-4F35-4D76-B6D0-9D91B0531C6B}">
      <dgm:prSet/>
      <dgm:spPr/>
      <dgm:t>
        <a:bodyPr/>
        <a:lstStyle/>
        <a:p>
          <a:endParaRPr lang="en-IN"/>
        </a:p>
      </dgm:t>
    </dgm:pt>
    <dgm:pt modelId="{37026979-B4E4-4E57-98B0-1275A06F543D}">
      <dgm:prSet/>
      <dgm:spPr/>
      <dgm:t>
        <a:bodyPr/>
        <a:lstStyle/>
        <a:p>
          <a:r>
            <a:rPr lang="en-US"/>
            <a:t>Images: High-quality product images, alt text included</a:t>
          </a:r>
          <a:endParaRPr lang="en-IN" dirty="0"/>
        </a:p>
      </dgm:t>
    </dgm:pt>
    <dgm:pt modelId="{3AAC2794-EC5A-429B-8320-58DCC9444DD2}" type="parTrans" cxnId="{E4DB747A-C453-45ED-921C-F0284C5570F9}">
      <dgm:prSet/>
      <dgm:spPr/>
      <dgm:t>
        <a:bodyPr/>
        <a:lstStyle/>
        <a:p>
          <a:endParaRPr lang="en-IN"/>
        </a:p>
      </dgm:t>
    </dgm:pt>
    <dgm:pt modelId="{076B3903-DC6E-4BAB-8D3F-67D59B3163EC}" type="sibTrans" cxnId="{E4DB747A-C453-45ED-921C-F0284C5570F9}">
      <dgm:prSet/>
      <dgm:spPr/>
      <dgm:t>
        <a:bodyPr/>
        <a:lstStyle/>
        <a:p>
          <a:endParaRPr lang="en-IN"/>
        </a:p>
      </dgm:t>
    </dgm:pt>
    <dgm:pt modelId="{FDBCAB28-7CB0-4968-A285-9CF76263336C}">
      <dgm:prSet/>
      <dgm:spPr/>
      <dgm:t>
        <a:bodyPr/>
        <a:lstStyle/>
        <a:p>
          <a:r>
            <a:rPr lang="en-US"/>
            <a:t>Description: Product details, freshness, price, nutritional info</a:t>
          </a:r>
          <a:endParaRPr lang="en-IN" dirty="0"/>
        </a:p>
      </dgm:t>
    </dgm:pt>
    <dgm:pt modelId="{B885E6CE-E523-4F16-91E8-B80862F0F014}" type="parTrans" cxnId="{15AEF3C1-0D0B-448C-B8D2-247EC6403E05}">
      <dgm:prSet/>
      <dgm:spPr/>
      <dgm:t>
        <a:bodyPr/>
        <a:lstStyle/>
        <a:p>
          <a:endParaRPr lang="en-IN"/>
        </a:p>
      </dgm:t>
    </dgm:pt>
    <dgm:pt modelId="{3EF6CD0F-0D3A-43BA-8990-5D64BD95EEF0}" type="sibTrans" cxnId="{15AEF3C1-0D0B-448C-B8D2-247EC6403E05}">
      <dgm:prSet/>
      <dgm:spPr/>
      <dgm:t>
        <a:bodyPr/>
        <a:lstStyle/>
        <a:p>
          <a:endParaRPr lang="en-IN"/>
        </a:p>
      </dgm:t>
    </dgm:pt>
    <dgm:pt modelId="{F95CA5EA-86B0-41CA-9762-596FA6CDCFA9}">
      <dgm:prSet/>
      <dgm:spPr/>
      <dgm:t>
        <a:bodyPr/>
        <a:lstStyle/>
        <a:p>
          <a:r>
            <a:rPr lang="en-IN"/>
            <a:t>Customer Reviews &amp; Ratings</a:t>
          </a:r>
          <a:endParaRPr lang="en-IN" dirty="0"/>
        </a:p>
      </dgm:t>
    </dgm:pt>
    <dgm:pt modelId="{1BEB7FB3-0C20-4AE0-9763-27012B6BAD57}" type="parTrans" cxnId="{8C62EBE0-FE1E-4E8F-86D1-3BFA3C97B66C}">
      <dgm:prSet/>
      <dgm:spPr/>
      <dgm:t>
        <a:bodyPr/>
        <a:lstStyle/>
        <a:p>
          <a:endParaRPr lang="en-IN"/>
        </a:p>
      </dgm:t>
    </dgm:pt>
    <dgm:pt modelId="{70BA692C-2F2E-4EFC-8269-FA573533C17F}" type="sibTrans" cxnId="{8C62EBE0-FE1E-4E8F-86D1-3BFA3C97B66C}">
      <dgm:prSet/>
      <dgm:spPr/>
      <dgm:t>
        <a:bodyPr/>
        <a:lstStyle/>
        <a:p>
          <a:endParaRPr lang="en-IN"/>
        </a:p>
      </dgm:t>
    </dgm:pt>
    <dgm:pt modelId="{C0CD226C-FBB5-4813-BB82-3CD1D253EC8E}">
      <dgm:prSet/>
      <dgm:spPr/>
      <dgm:t>
        <a:bodyPr/>
        <a:lstStyle/>
        <a:p>
          <a:r>
            <a:rPr lang="en-US"/>
            <a:t>CTA: “Add to Cart” / “Buy Now” button</a:t>
          </a:r>
          <a:endParaRPr lang="en-IN" dirty="0"/>
        </a:p>
      </dgm:t>
    </dgm:pt>
    <dgm:pt modelId="{C1D90855-3B9C-433F-9F0C-651BC21EC909}" type="parTrans" cxnId="{2D896447-63C4-46E5-9BD1-8656FA8CA2C9}">
      <dgm:prSet/>
      <dgm:spPr/>
      <dgm:t>
        <a:bodyPr/>
        <a:lstStyle/>
        <a:p>
          <a:endParaRPr lang="en-IN"/>
        </a:p>
      </dgm:t>
    </dgm:pt>
    <dgm:pt modelId="{C4CB7955-39A4-43B9-9DA8-6871413133B5}" type="sibTrans" cxnId="{2D896447-63C4-46E5-9BD1-8656FA8CA2C9}">
      <dgm:prSet/>
      <dgm:spPr/>
      <dgm:t>
        <a:bodyPr/>
        <a:lstStyle/>
        <a:p>
          <a:endParaRPr lang="en-IN"/>
        </a:p>
      </dgm:t>
    </dgm:pt>
    <dgm:pt modelId="{7000FF91-9F5B-46D5-AF07-DC0DEE1E229E}">
      <dgm:prSet/>
      <dgm:spPr/>
      <dgm:t>
        <a:bodyPr/>
        <a:lstStyle/>
        <a:p>
          <a:r>
            <a:rPr lang="en-US"/>
            <a:t>3. Category Page – Dairy &amp; Bakery Essentials</a:t>
          </a:r>
          <a:endParaRPr lang="en-IN" dirty="0"/>
        </a:p>
      </dgm:t>
    </dgm:pt>
    <dgm:pt modelId="{05CF728E-CE8E-4852-A0AD-90B14D8A0C43}" type="parTrans" cxnId="{10C0EDE1-F40E-4D6A-B310-03D4FCBBF11C}">
      <dgm:prSet/>
      <dgm:spPr/>
      <dgm:t>
        <a:bodyPr/>
        <a:lstStyle/>
        <a:p>
          <a:endParaRPr lang="en-IN"/>
        </a:p>
      </dgm:t>
    </dgm:pt>
    <dgm:pt modelId="{5693B211-0D2F-42C4-9584-7FB2616E703E}" type="sibTrans" cxnId="{10C0EDE1-F40E-4D6A-B310-03D4FCBBF11C}">
      <dgm:prSet/>
      <dgm:spPr/>
      <dgm:t>
        <a:bodyPr/>
        <a:lstStyle/>
        <a:p>
          <a:endParaRPr lang="en-IN"/>
        </a:p>
      </dgm:t>
    </dgm:pt>
    <dgm:pt modelId="{CB65202E-532B-47B1-9B71-86746BFB52B2}">
      <dgm:prSet/>
      <dgm:spPr/>
      <dgm:t>
        <a:bodyPr/>
        <a:lstStyle/>
        <a:p>
          <a:r>
            <a:rPr lang="en-US" dirty="0"/>
            <a:t>Title / H1: Dairy &amp; Bakery Essentials – Fresh &amp; Fast Delivery</a:t>
          </a:r>
          <a:endParaRPr lang="en-IN" dirty="0"/>
        </a:p>
      </dgm:t>
    </dgm:pt>
    <dgm:pt modelId="{2AF41B1B-8E77-4815-A039-3492187A8376}" type="parTrans" cxnId="{4D37E839-C167-45BC-85C6-9A19E3F78A33}">
      <dgm:prSet/>
      <dgm:spPr/>
      <dgm:t>
        <a:bodyPr/>
        <a:lstStyle/>
        <a:p>
          <a:endParaRPr lang="en-IN"/>
        </a:p>
      </dgm:t>
    </dgm:pt>
    <dgm:pt modelId="{331E0AC7-0D87-46F8-9E05-A8C1490DC956}" type="sibTrans" cxnId="{4D37E839-C167-45BC-85C6-9A19E3F78A33}">
      <dgm:prSet/>
      <dgm:spPr/>
      <dgm:t>
        <a:bodyPr/>
        <a:lstStyle/>
        <a:p>
          <a:endParaRPr lang="en-IN"/>
        </a:p>
      </dgm:t>
    </dgm:pt>
    <dgm:pt modelId="{B81AA07C-5E40-4398-AB5A-2FF72C0BE2BE}">
      <dgm:prSet/>
      <dgm:spPr/>
      <dgm:t>
        <a:bodyPr/>
        <a:lstStyle/>
        <a:p>
          <a:r>
            <a:rPr lang="en-US"/>
            <a:t>Subcategories / H2: Milk, Cheese, Butter, Bread, Cakes</a:t>
          </a:r>
          <a:endParaRPr lang="en-IN" dirty="0"/>
        </a:p>
      </dgm:t>
    </dgm:pt>
    <dgm:pt modelId="{CAF8A52E-AB83-4E1C-BA39-66FE82A932BB}" type="parTrans" cxnId="{A201F95E-5746-4591-BB98-322E6E41C146}">
      <dgm:prSet/>
      <dgm:spPr/>
      <dgm:t>
        <a:bodyPr/>
        <a:lstStyle/>
        <a:p>
          <a:endParaRPr lang="en-IN"/>
        </a:p>
      </dgm:t>
    </dgm:pt>
    <dgm:pt modelId="{0780F1D4-5158-4AB0-81F6-4415F93BDA67}" type="sibTrans" cxnId="{A201F95E-5746-4591-BB98-322E6E41C146}">
      <dgm:prSet/>
      <dgm:spPr/>
      <dgm:t>
        <a:bodyPr/>
        <a:lstStyle/>
        <a:p>
          <a:endParaRPr lang="en-IN"/>
        </a:p>
      </dgm:t>
    </dgm:pt>
    <dgm:pt modelId="{CD5965EB-BCEC-4A41-9E86-F80347231C28}">
      <dgm:prSet/>
      <dgm:spPr/>
      <dgm:t>
        <a:bodyPr/>
        <a:lstStyle/>
        <a:p>
          <a:r>
            <a:rPr lang="en-US"/>
            <a:t>Product Listings: Product image, name, price, rating</a:t>
          </a:r>
          <a:endParaRPr lang="en-IN" dirty="0"/>
        </a:p>
      </dgm:t>
    </dgm:pt>
    <dgm:pt modelId="{71C9B866-0E06-455E-8380-21A4561D4B8F}" type="parTrans" cxnId="{D8E76099-8F25-49B6-B823-54D71A4CE28D}">
      <dgm:prSet/>
      <dgm:spPr/>
      <dgm:t>
        <a:bodyPr/>
        <a:lstStyle/>
        <a:p>
          <a:endParaRPr lang="en-IN"/>
        </a:p>
      </dgm:t>
    </dgm:pt>
    <dgm:pt modelId="{C41DB84D-59F4-4360-8339-9B56181385D7}" type="sibTrans" cxnId="{D8E76099-8F25-49B6-B823-54D71A4CE28D}">
      <dgm:prSet/>
      <dgm:spPr/>
      <dgm:t>
        <a:bodyPr/>
        <a:lstStyle/>
        <a:p>
          <a:endParaRPr lang="en-IN"/>
        </a:p>
      </dgm:t>
    </dgm:pt>
    <dgm:pt modelId="{92F75A89-2775-4616-AD42-5051FACD3D94}">
      <dgm:prSet/>
      <dgm:spPr/>
      <dgm:t>
        <a:bodyPr/>
        <a:lstStyle/>
        <a:p>
          <a:r>
            <a:rPr lang="en-US"/>
            <a:t>Filters / Sorting Options: Brand, price, offers</a:t>
          </a:r>
          <a:endParaRPr lang="en-IN" dirty="0"/>
        </a:p>
      </dgm:t>
    </dgm:pt>
    <dgm:pt modelId="{0CEEB5F0-D741-4D00-A5FB-64DE9AA03216}" type="parTrans" cxnId="{11EB2037-FD7F-4FBD-91B1-E6F717B07463}">
      <dgm:prSet/>
      <dgm:spPr/>
      <dgm:t>
        <a:bodyPr/>
        <a:lstStyle/>
        <a:p>
          <a:endParaRPr lang="en-IN"/>
        </a:p>
      </dgm:t>
    </dgm:pt>
    <dgm:pt modelId="{84CC6F4D-C327-4589-9888-61DEC5FADB8F}" type="sibTrans" cxnId="{11EB2037-FD7F-4FBD-91B1-E6F717B07463}">
      <dgm:prSet/>
      <dgm:spPr/>
      <dgm:t>
        <a:bodyPr/>
        <a:lstStyle/>
        <a:p>
          <a:endParaRPr lang="en-IN"/>
        </a:p>
      </dgm:t>
    </dgm:pt>
    <dgm:pt modelId="{092DAA23-28B1-4971-A6DD-A811E66EF56F}">
      <dgm:prSet/>
      <dgm:spPr/>
      <dgm:t>
        <a:bodyPr/>
        <a:lstStyle/>
        <a:p>
          <a:r>
            <a:rPr lang="en-US"/>
            <a:t>CTA: “Shop Now” / “Add All to Cart”</a:t>
          </a:r>
          <a:endParaRPr lang="en-IN" dirty="0"/>
        </a:p>
      </dgm:t>
    </dgm:pt>
    <dgm:pt modelId="{215230A9-4EE6-4D9F-B419-FC0E296AA50E}" type="parTrans" cxnId="{01181772-386A-4893-8A20-890D1D1F68B2}">
      <dgm:prSet/>
      <dgm:spPr/>
      <dgm:t>
        <a:bodyPr/>
        <a:lstStyle/>
        <a:p>
          <a:endParaRPr lang="en-IN"/>
        </a:p>
      </dgm:t>
    </dgm:pt>
    <dgm:pt modelId="{295B2056-390A-4D67-A7EA-940DAF2A8896}" type="sibTrans" cxnId="{01181772-386A-4893-8A20-890D1D1F68B2}">
      <dgm:prSet/>
      <dgm:spPr/>
      <dgm:t>
        <a:bodyPr/>
        <a:lstStyle/>
        <a:p>
          <a:endParaRPr lang="en-IN"/>
        </a:p>
      </dgm:t>
    </dgm:pt>
    <dgm:pt modelId="{A63C9F8F-4A2C-425F-BD2A-3EC372C0FD88}" type="pres">
      <dgm:prSet presAssocID="{5A408EAA-2E10-4AF1-BA27-2565EA0C4698}" presName="Name0" presStyleCnt="0">
        <dgm:presLayoutVars>
          <dgm:dir/>
          <dgm:animLvl val="lvl"/>
          <dgm:resizeHandles val="exact"/>
        </dgm:presLayoutVars>
      </dgm:prSet>
      <dgm:spPr/>
    </dgm:pt>
    <dgm:pt modelId="{846C3CD7-732E-4267-8912-15A591B7C1CB}" type="pres">
      <dgm:prSet presAssocID="{EE559DED-47D6-46CA-89D6-3116BD05F4BA}" presName="composite" presStyleCnt="0"/>
      <dgm:spPr/>
    </dgm:pt>
    <dgm:pt modelId="{A2135F48-BE95-4660-A45E-F41544FEA091}" type="pres">
      <dgm:prSet presAssocID="{EE559DED-47D6-46CA-89D6-3116BD05F4B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693FA8E-8E73-40E9-A7C6-342E8E2680FE}" type="pres">
      <dgm:prSet presAssocID="{EE559DED-47D6-46CA-89D6-3116BD05F4BA}" presName="desTx" presStyleLbl="alignAccFollowNode1" presStyleIdx="0" presStyleCnt="3">
        <dgm:presLayoutVars>
          <dgm:bulletEnabled val="1"/>
        </dgm:presLayoutVars>
      </dgm:prSet>
      <dgm:spPr/>
    </dgm:pt>
    <dgm:pt modelId="{3FB7EEDA-94F1-4E14-A42D-600F891476FC}" type="pres">
      <dgm:prSet presAssocID="{EF8642F5-7548-4769-92B0-905158113F7F}" presName="space" presStyleCnt="0"/>
      <dgm:spPr/>
    </dgm:pt>
    <dgm:pt modelId="{CFE79570-D234-4AF2-8E70-6013D2A2F69D}" type="pres">
      <dgm:prSet presAssocID="{9C83BD68-BA71-4252-A909-DC6116F13053}" presName="composite" presStyleCnt="0"/>
      <dgm:spPr/>
    </dgm:pt>
    <dgm:pt modelId="{6B02D32B-9968-4E1D-B52D-44871F544F50}" type="pres">
      <dgm:prSet presAssocID="{9C83BD68-BA71-4252-A909-DC6116F1305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B5948E-B203-4025-AB38-0A3F5B933909}" type="pres">
      <dgm:prSet presAssocID="{9C83BD68-BA71-4252-A909-DC6116F13053}" presName="desTx" presStyleLbl="alignAccFollowNode1" presStyleIdx="1" presStyleCnt="3">
        <dgm:presLayoutVars>
          <dgm:bulletEnabled val="1"/>
        </dgm:presLayoutVars>
      </dgm:prSet>
      <dgm:spPr/>
    </dgm:pt>
    <dgm:pt modelId="{3BA0B237-87EC-4047-8A69-7689646936D4}" type="pres">
      <dgm:prSet presAssocID="{C36555A7-0A07-41CD-A98C-3FD5F93308CB}" presName="space" presStyleCnt="0"/>
      <dgm:spPr/>
    </dgm:pt>
    <dgm:pt modelId="{60B9E59C-A756-4FD6-8729-A2904FDD86D3}" type="pres">
      <dgm:prSet presAssocID="{7000FF91-9F5B-46D5-AF07-DC0DEE1E229E}" presName="composite" presStyleCnt="0"/>
      <dgm:spPr/>
    </dgm:pt>
    <dgm:pt modelId="{D52F245F-0453-4FF5-B24D-1FDBE5DA1E97}" type="pres">
      <dgm:prSet presAssocID="{7000FF91-9F5B-46D5-AF07-DC0DEE1E229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35A2553-FAE9-4D47-AA33-F2E4A7F1819E}" type="pres">
      <dgm:prSet presAssocID="{7000FF91-9F5B-46D5-AF07-DC0DEE1E229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6B4B300-F4FB-44A6-B528-577E753C028F}" srcId="{EE559DED-47D6-46CA-89D6-3116BD05F4BA}" destId="{4B34586D-0CD8-4332-8DE7-7658D9B88EEF}" srcOrd="2" destOrd="0" parTransId="{006E8917-09D2-4FF9-844C-E5487EB35D97}" sibTransId="{D9364C52-63F8-4D88-9F39-84E24C199F56}"/>
    <dgm:cxn modelId="{130DA003-1AB6-4CEA-A490-1198681CBCA0}" srcId="{EE559DED-47D6-46CA-89D6-3116BD05F4BA}" destId="{86BEA233-6E57-4AF4-8E94-C5E5E56B5125}" srcOrd="3" destOrd="0" parTransId="{34B8D808-C1C3-48F0-8693-A822B91C3AF1}" sibTransId="{1A9F3E32-08E2-4DC3-B564-3E24EFF71B04}"/>
    <dgm:cxn modelId="{6EDF6D0B-FAE2-4828-8E24-F1FD43D093AA}" srcId="{EE559DED-47D6-46CA-89D6-3116BD05F4BA}" destId="{A43996C7-2EBE-4E47-840C-517AAB7A7D46}" srcOrd="8" destOrd="0" parTransId="{D44DEC3D-C019-409C-937A-18532EC6BB80}" sibTransId="{4663EB54-42F7-4A74-8E7C-7B943F6724FF}"/>
    <dgm:cxn modelId="{08A16715-71C1-467E-8E16-D338B17E7A3A}" srcId="{5A408EAA-2E10-4AF1-BA27-2565EA0C4698}" destId="{EE559DED-47D6-46CA-89D6-3116BD05F4BA}" srcOrd="0" destOrd="0" parTransId="{E65D238B-9079-4416-88E3-9D0321D39BA4}" sibTransId="{EF8642F5-7548-4769-92B0-905158113F7F}"/>
    <dgm:cxn modelId="{4D963E16-D0C4-42B7-9DE4-4CA669CDDCE6}" srcId="{EE559DED-47D6-46CA-89D6-3116BD05F4BA}" destId="{286C9E89-51CF-452E-9E2D-5E14FF8E0815}" srcOrd="0" destOrd="0" parTransId="{1A9FC349-E4B4-47C6-B109-596DFAD096A9}" sibTransId="{071E7BB2-7742-49E4-AA66-0D0E346ADD88}"/>
    <dgm:cxn modelId="{890F511A-6EB5-4E7E-950E-A66AD2502C1C}" srcId="{EE559DED-47D6-46CA-89D6-3116BD05F4BA}" destId="{61A2961A-D7ED-4E4F-8140-08FED97977D0}" srcOrd="6" destOrd="0" parTransId="{236A1CFE-F126-4E62-A2F4-67346C2F5109}" sibTransId="{620921E5-D408-47E7-A9D1-F8993E4DEC4D}"/>
    <dgm:cxn modelId="{41F61D1D-CD91-4837-9111-532B834E66CC}" type="presOf" srcId="{B81AA07C-5E40-4398-AB5A-2FF72C0BE2BE}" destId="{235A2553-FAE9-4D47-AA33-F2E4A7F1819E}" srcOrd="0" destOrd="1" presId="urn:microsoft.com/office/officeart/2005/8/layout/hList1"/>
    <dgm:cxn modelId="{6E24111F-F04E-4891-9EE9-FD7045E8B807}" type="presOf" srcId="{0C640DF4-0DC5-40B4-929F-A1E56E711996}" destId="{8693FA8E-8E73-40E9-A7C6-342E8E2680FE}" srcOrd="0" destOrd="1" presId="urn:microsoft.com/office/officeart/2005/8/layout/hList1"/>
    <dgm:cxn modelId="{F62D3B1F-5BD7-447E-9812-33661C750930}" type="presOf" srcId="{C0CD226C-FBB5-4813-BB82-3CD1D253EC8E}" destId="{9DB5948E-B203-4025-AB38-0A3F5B933909}" srcOrd="0" destOrd="4" presId="urn:microsoft.com/office/officeart/2005/8/layout/hList1"/>
    <dgm:cxn modelId="{9D7E722A-EF7D-4459-9FD3-7BD1F6859046}" srcId="{EE559DED-47D6-46CA-89D6-3116BD05F4BA}" destId="{2718CB78-CBD8-40F9-B44F-90D283DDBC55}" srcOrd="7" destOrd="0" parTransId="{AA9F9509-9C81-4374-A630-878753220E1A}" sibTransId="{9551AD2A-AC14-4126-BA8C-D847B1D86F60}"/>
    <dgm:cxn modelId="{79E87E33-B896-4045-AF1E-2A8574E0A20F}" type="presOf" srcId="{2718CB78-CBD8-40F9-B44F-90D283DDBC55}" destId="{8693FA8E-8E73-40E9-A7C6-342E8E2680FE}" srcOrd="0" destOrd="7" presId="urn:microsoft.com/office/officeart/2005/8/layout/hList1"/>
    <dgm:cxn modelId="{11EB2037-FD7F-4FBD-91B1-E6F717B07463}" srcId="{7000FF91-9F5B-46D5-AF07-DC0DEE1E229E}" destId="{92F75A89-2775-4616-AD42-5051FACD3D94}" srcOrd="3" destOrd="0" parTransId="{0CEEB5F0-D741-4D00-A5FB-64DE9AA03216}" sibTransId="{84CC6F4D-C327-4589-9888-61DEC5FADB8F}"/>
    <dgm:cxn modelId="{4D37E839-C167-45BC-85C6-9A19E3F78A33}" srcId="{7000FF91-9F5B-46D5-AF07-DC0DEE1E229E}" destId="{CB65202E-532B-47B1-9B71-86746BFB52B2}" srcOrd="0" destOrd="0" parTransId="{2AF41B1B-8E77-4815-A039-3492187A8376}" sibTransId="{331E0AC7-0D87-46F8-9E05-A8C1490DC956}"/>
    <dgm:cxn modelId="{36051E40-7A18-4DF3-A632-2FBA8B06CDD2}" type="presOf" srcId="{092DAA23-28B1-4971-A6DD-A811E66EF56F}" destId="{235A2553-FAE9-4D47-AA33-F2E4A7F1819E}" srcOrd="0" destOrd="4" presId="urn:microsoft.com/office/officeart/2005/8/layout/hList1"/>
    <dgm:cxn modelId="{93209240-AA36-4EBE-9F61-F093058DBF24}" type="presOf" srcId="{9C83BD68-BA71-4252-A909-DC6116F13053}" destId="{6B02D32B-9968-4E1D-B52D-44871F544F50}" srcOrd="0" destOrd="0" presId="urn:microsoft.com/office/officeart/2005/8/layout/hList1"/>
    <dgm:cxn modelId="{A201F95E-5746-4591-BB98-322E6E41C146}" srcId="{7000FF91-9F5B-46D5-AF07-DC0DEE1E229E}" destId="{B81AA07C-5E40-4398-AB5A-2FF72C0BE2BE}" srcOrd="1" destOrd="0" parTransId="{CAF8A52E-AB83-4E1C-BA39-66FE82A932BB}" sibTransId="{0780F1D4-5158-4AB0-81F6-4415F93BDA67}"/>
    <dgm:cxn modelId="{1DE30641-C916-40C4-8C6D-DF833ECA3F75}" type="presOf" srcId="{7000FF91-9F5B-46D5-AF07-DC0DEE1E229E}" destId="{D52F245F-0453-4FF5-B24D-1FDBE5DA1E97}" srcOrd="0" destOrd="0" presId="urn:microsoft.com/office/officeart/2005/8/layout/hList1"/>
    <dgm:cxn modelId="{2D896447-63C4-46E5-9BD1-8656FA8CA2C9}" srcId="{9C83BD68-BA71-4252-A909-DC6116F13053}" destId="{C0CD226C-FBB5-4813-BB82-3CD1D253EC8E}" srcOrd="4" destOrd="0" parTransId="{C1D90855-3B9C-433F-9F0C-651BC21EC909}" sibTransId="{C4CB7955-39A4-43B9-9DA8-6871413133B5}"/>
    <dgm:cxn modelId="{099C0B70-A3FB-4A79-A4A6-16417384775F}" type="presOf" srcId="{A32E569B-4E07-4478-94E9-B6CF7F3A91B6}" destId="{8693FA8E-8E73-40E9-A7C6-342E8E2680FE}" srcOrd="0" destOrd="4" presId="urn:microsoft.com/office/officeart/2005/8/layout/hList1"/>
    <dgm:cxn modelId="{01181772-386A-4893-8A20-890D1D1F68B2}" srcId="{7000FF91-9F5B-46D5-AF07-DC0DEE1E229E}" destId="{092DAA23-28B1-4971-A6DD-A811E66EF56F}" srcOrd="4" destOrd="0" parTransId="{215230A9-4EE6-4D9F-B419-FC0E296AA50E}" sibTransId="{295B2056-390A-4D67-A7EA-940DAF2A8896}"/>
    <dgm:cxn modelId="{CCD24856-CB30-4BE6-8245-D346E57FF0B0}" type="presOf" srcId="{F95CA5EA-86B0-41CA-9762-596FA6CDCFA9}" destId="{9DB5948E-B203-4025-AB38-0A3F5B933909}" srcOrd="0" destOrd="3" presId="urn:microsoft.com/office/officeart/2005/8/layout/hList1"/>
    <dgm:cxn modelId="{31118B76-3E09-444F-85FE-6F1D5A2BC791}" type="presOf" srcId="{FDBCAB28-7CB0-4968-A285-9CF76263336C}" destId="{9DB5948E-B203-4025-AB38-0A3F5B933909}" srcOrd="0" destOrd="2" presId="urn:microsoft.com/office/officeart/2005/8/layout/hList1"/>
    <dgm:cxn modelId="{95A02957-E6A8-467F-AED2-08BD612255DC}" type="presOf" srcId="{EE559DED-47D6-46CA-89D6-3116BD05F4BA}" destId="{A2135F48-BE95-4660-A45E-F41544FEA091}" srcOrd="0" destOrd="0" presId="urn:microsoft.com/office/officeart/2005/8/layout/hList1"/>
    <dgm:cxn modelId="{B0694E78-5361-4D5F-911B-661D431A68C9}" type="presOf" srcId="{92F75A89-2775-4616-AD42-5051FACD3D94}" destId="{235A2553-FAE9-4D47-AA33-F2E4A7F1819E}" srcOrd="0" destOrd="3" presId="urn:microsoft.com/office/officeart/2005/8/layout/hList1"/>
    <dgm:cxn modelId="{F03C5579-7714-409A-B600-BE9FE1275D7A}" type="presOf" srcId="{A63F67F7-C3F9-4766-BF4F-A6AB0D6D5DA4}" destId="{9DB5948E-B203-4025-AB38-0A3F5B933909}" srcOrd="0" destOrd="0" presId="urn:microsoft.com/office/officeart/2005/8/layout/hList1"/>
    <dgm:cxn modelId="{84559379-4F35-4D76-B6D0-9D91B0531C6B}" srcId="{9C83BD68-BA71-4252-A909-DC6116F13053}" destId="{A63F67F7-C3F9-4766-BF4F-A6AB0D6D5DA4}" srcOrd="0" destOrd="0" parTransId="{693311B5-D6C6-4EDF-A538-65BA28D38C18}" sibTransId="{ACEEC0CA-0F72-4BC9-BE08-EF659D1986F3}"/>
    <dgm:cxn modelId="{E4DB747A-C453-45ED-921C-F0284C5570F9}" srcId="{9C83BD68-BA71-4252-A909-DC6116F13053}" destId="{37026979-B4E4-4E57-98B0-1275A06F543D}" srcOrd="1" destOrd="0" parTransId="{3AAC2794-EC5A-429B-8320-58DCC9444DD2}" sibTransId="{076B3903-DC6E-4BAB-8D3F-67D59B3163EC}"/>
    <dgm:cxn modelId="{D878B480-2CA1-41FB-8869-2956A76EF0F2}" type="presOf" srcId="{5A408EAA-2E10-4AF1-BA27-2565EA0C4698}" destId="{A63C9F8F-4A2C-425F-BD2A-3EC372C0FD88}" srcOrd="0" destOrd="0" presId="urn:microsoft.com/office/officeart/2005/8/layout/hList1"/>
    <dgm:cxn modelId="{B037F387-8C0F-4D83-A1F6-E1ACAF44B196}" type="presOf" srcId="{CD5965EB-BCEC-4A41-9E86-F80347231C28}" destId="{235A2553-FAE9-4D47-AA33-F2E4A7F1819E}" srcOrd="0" destOrd="2" presId="urn:microsoft.com/office/officeart/2005/8/layout/hList1"/>
    <dgm:cxn modelId="{09F1DD8C-52CC-4BD0-BC64-432051D00FFE}" srcId="{EE559DED-47D6-46CA-89D6-3116BD05F4BA}" destId="{0C640DF4-0DC5-40B4-929F-A1E56E711996}" srcOrd="1" destOrd="0" parTransId="{382EE548-0338-41EB-95FC-D61A69508B98}" sibTransId="{C0C0B77B-8503-4096-8084-2D0BCA789496}"/>
    <dgm:cxn modelId="{B7E7F295-9B53-4453-8681-D0DEC61419FB}" srcId="{EE559DED-47D6-46CA-89D6-3116BD05F4BA}" destId="{0E7950D1-945B-42E4-BC6E-0A8A7C7F070F}" srcOrd="5" destOrd="0" parTransId="{342BFE28-B221-4EAD-881B-2DCF18F80025}" sibTransId="{EC5ABD58-9869-4C3A-A3D9-061C79226AB4}"/>
    <dgm:cxn modelId="{D8E76099-8F25-49B6-B823-54D71A4CE28D}" srcId="{7000FF91-9F5B-46D5-AF07-DC0DEE1E229E}" destId="{CD5965EB-BCEC-4A41-9E86-F80347231C28}" srcOrd="2" destOrd="0" parTransId="{71C9B866-0E06-455E-8380-21A4561D4B8F}" sibTransId="{C41DB84D-59F4-4360-8339-9B56181385D7}"/>
    <dgm:cxn modelId="{8DC829A4-1D88-4A83-895B-61EDE226A7EA}" srcId="{5A408EAA-2E10-4AF1-BA27-2565EA0C4698}" destId="{9C83BD68-BA71-4252-A909-DC6116F13053}" srcOrd="1" destOrd="0" parTransId="{CD22EBB6-5654-41C5-B32C-2E8A4816FB17}" sibTransId="{C36555A7-0A07-41CD-A98C-3FD5F93308CB}"/>
    <dgm:cxn modelId="{B85300B0-D401-4A0F-9BE9-C9F13772595B}" type="presOf" srcId="{37026979-B4E4-4E57-98B0-1275A06F543D}" destId="{9DB5948E-B203-4025-AB38-0A3F5B933909}" srcOrd="0" destOrd="1" presId="urn:microsoft.com/office/officeart/2005/8/layout/hList1"/>
    <dgm:cxn modelId="{82FF65BA-2637-432D-BBA3-49002388A756}" type="presOf" srcId="{286C9E89-51CF-452E-9E2D-5E14FF8E0815}" destId="{8693FA8E-8E73-40E9-A7C6-342E8E2680FE}" srcOrd="0" destOrd="0" presId="urn:microsoft.com/office/officeart/2005/8/layout/hList1"/>
    <dgm:cxn modelId="{15AEF3C1-0D0B-448C-B8D2-247EC6403E05}" srcId="{9C83BD68-BA71-4252-A909-DC6116F13053}" destId="{FDBCAB28-7CB0-4968-A285-9CF76263336C}" srcOrd="2" destOrd="0" parTransId="{B885E6CE-E523-4F16-91E8-B80862F0F014}" sibTransId="{3EF6CD0F-0D3A-43BA-8990-5D64BD95EEF0}"/>
    <dgm:cxn modelId="{69D280C6-6871-4ADE-B604-560B34FD27A6}" type="presOf" srcId="{0E7950D1-945B-42E4-BC6E-0A8A7C7F070F}" destId="{8693FA8E-8E73-40E9-A7C6-342E8E2680FE}" srcOrd="0" destOrd="5" presId="urn:microsoft.com/office/officeart/2005/8/layout/hList1"/>
    <dgm:cxn modelId="{986CE3CA-E525-4AB9-A9D5-A738FAFADB90}" type="presOf" srcId="{4B34586D-0CD8-4332-8DE7-7658D9B88EEF}" destId="{8693FA8E-8E73-40E9-A7C6-342E8E2680FE}" srcOrd="0" destOrd="2" presId="urn:microsoft.com/office/officeart/2005/8/layout/hList1"/>
    <dgm:cxn modelId="{9A349FCC-0B56-42E5-BA92-4DF68040D82D}" srcId="{EE559DED-47D6-46CA-89D6-3116BD05F4BA}" destId="{A32E569B-4E07-4478-94E9-B6CF7F3A91B6}" srcOrd="4" destOrd="0" parTransId="{16B7724F-2BC9-4350-9880-AD6F8F03DA91}" sibTransId="{22E5E604-C974-4A26-8FB7-8E799588A3C1}"/>
    <dgm:cxn modelId="{2D1267DD-45FD-4540-AA6D-9EFF71E6C309}" type="presOf" srcId="{CB65202E-532B-47B1-9B71-86746BFB52B2}" destId="{235A2553-FAE9-4D47-AA33-F2E4A7F1819E}" srcOrd="0" destOrd="0" presId="urn:microsoft.com/office/officeart/2005/8/layout/hList1"/>
    <dgm:cxn modelId="{8C62EBE0-FE1E-4E8F-86D1-3BFA3C97B66C}" srcId="{9C83BD68-BA71-4252-A909-DC6116F13053}" destId="{F95CA5EA-86B0-41CA-9762-596FA6CDCFA9}" srcOrd="3" destOrd="0" parTransId="{1BEB7FB3-0C20-4AE0-9763-27012B6BAD57}" sibTransId="{70BA692C-2F2E-4EFC-8269-FA573533C17F}"/>
    <dgm:cxn modelId="{10C0EDE1-F40E-4D6A-B310-03D4FCBBF11C}" srcId="{5A408EAA-2E10-4AF1-BA27-2565EA0C4698}" destId="{7000FF91-9F5B-46D5-AF07-DC0DEE1E229E}" srcOrd="2" destOrd="0" parTransId="{05CF728E-CE8E-4852-A0AD-90B14D8A0C43}" sibTransId="{5693B211-0D2F-42C4-9584-7FB2616E703E}"/>
    <dgm:cxn modelId="{970042E8-57F5-4E02-ABEF-65E3AFE716DC}" type="presOf" srcId="{A43996C7-2EBE-4E47-840C-517AAB7A7D46}" destId="{8693FA8E-8E73-40E9-A7C6-342E8E2680FE}" srcOrd="0" destOrd="8" presId="urn:microsoft.com/office/officeart/2005/8/layout/hList1"/>
    <dgm:cxn modelId="{1D8A19F0-F287-44F8-807A-22059C64A8F7}" type="presOf" srcId="{61A2961A-D7ED-4E4F-8140-08FED97977D0}" destId="{8693FA8E-8E73-40E9-A7C6-342E8E2680FE}" srcOrd="0" destOrd="6" presId="urn:microsoft.com/office/officeart/2005/8/layout/hList1"/>
    <dgm:cxn modelId="{4612EDFC-5ED0-463B-BEE9-91E78C755C13}" type="presOf" srcId="{86BEA233-6E57-4AF4-8E94-C5E5E56B5125}" destId="{8693FA8E-8E73-40E9-A7C6-342E8E2680FE}" srcOrd="0" destOrd="3" presId="urn:microsoft.com/office/officeart/2005/8/layout/hList1"/>
    <dgm:cxn modelId="{FD31E606-77C9-4E35-8F86-AD3ABADA5DF7}" type="presParOf" srcId="{A63C9F8F-4A2C-425F-BD2A-3EC372C0FD88}" destId="{846C3CD7-732E-4267-8912-15A591B7C1CB}" srcOrd="0" destOrd="0" presId="urn:microsoft.com/office/officeart/2005/8/layout/hList1"/>
    <dgm:cxn modelId="{E268BB01-A893-4A18-9C80-20205725055E}" type="presParOf" srcId="{846C3CD7-732E-4267-8912-15A591B7C1CB}" destId="{A2135F48-BE95-4660-A45E-F41544FEA091}" srcOrd="0" destOrd="0" presId="urn:microsoft.com/office/officeart/2005/8/layout/hList1"/>
    <dgm:cxn modelId="{489DDF20-0F4C-4D23-A5BC-9298CFBB1E83}" type="presParOf" srcId="{846C3CD7-732E-4267-8912-15A591B7C1CB}" destId="{8693FA8E-8E73-40E9-A7C6-342E8E2680FE}" srcOrd="1" destOrd="0" presId="urn:microsoft.com/office/officeart/2005/8/layout/hList1"/>
    <dgm:cxn modelId="{EE2AE351-ECD6-4C47-93D4-3CAE7F44E210}" type="presParOf" srcId="{A63C9F8F-4A2C-425F-BD2A-3EC372C0FD88}" destId="{3FB7EEDA-94F1-4E14-A42D-600F891476FC}" srcOrd="1" destOrd="0" presId="urn:microsoft.com/office/officeart/2005/8/layout/hList1"/>
    <dgm:cxn modelId="{9A65C4EA-B646-434C-AB47-9AAB738C5873}" type="presParOf" srcId="{A63C9F8F-4A2C-425F-BD2A-3EC372C0FD88}" destId="{CFE79570-D234-4AF2-8E70-6013D2A2F69D}" srcOrd="2" destOrd="0" presId="urn:microsoft.com/office/officeart/2005/8/layout/hList1"/>
    <dgm:cxn modelId="{8F637BE0-F508-4C0A-8806-3E506796A73D}" type="presParOf" srcId="{CFE79570-D234-4AF2-8E70-6013D2A2F69D}" destId="{6B02D32B-9968-4E1D-B52D-44871F544F50}" srcOrd="0" destOrd="0" presId="urn:microsoft.com/office/officeart/2005/8/layout/hList1"/>
    <dgm:cxn modelId="{0AEC75D5-E55F-485E-8C2C-9C6046827E42}" type="presParOf" srcId="{CFE79570-D234-4AF2-8E70-6013D2A2F69D}" destId="{9DB5948E-B203-4025-AB38-0A3F5B933909}" srcOrd="1" destOrd="0" presId="urn:microsoft.com/office/officeart/2005/8/layout/hList1"/>
    <dgm:cxn modelId="{DB1216D9-2E43-4305-8DAA-611451B41893}" type="presParOf" srcId="{A63C9F8F-4A2C-425F-BD2A-3EC372C0FD88}" destId="{3BA0B237-87EC-4047-8A69-7689646936D4}" srcOrd="3" destOrd="0" presId="urn:microsoft.com/office/officeart/2005/8/layout/hList1"/>
    <dgm:cxn modelId="{5D130603-06AF-4E06-A63D-EC54F00E4C75}" type="presParOf" srcId="{A63C9F8F-4A2C-425F-BD2A-3EC372C0FD88}" destId="{60B9E59C-A756-4FD6-8729-A2904FDD86D3}" srcOrd="4" destOrd="0" presId="urn:microsoft.com/office/officeart/2005/8/layout/hList1"/>
    <dgm:cxn modelId="{AA57C806-FC56-43A6-88C8-2945053836DA}" type="presParOf" srcId="{60B9E59C-A756-4FD6-8729-A2904FDD86D3}" destId="{D52F245F-0453-4FF5-B24D-1FDBE5DA1E97}" srcOrd="0" destOrd="0" presId="urn:microsoft.com/office/officeart/2005/8/layout/hList1"/>
    <dgm:cxn modelId="{F7E58D22-2A5E-44E3-A49E-48C62500FC87}" type="presParOf" srcId="{60B9E59C-A756-4FD6-8729-A2904FDD86D3}" destId="{235A2553-FAE9-4D47-AA33-F2E4A7F1819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AE337D-60A1-4265-8071-23F541F78050}" type="doc">
      <dgm:prSet loTypeId="urn:microsoft.com/office/officeart/2005/8/layout/default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IN"/>
        </a:p>
      </dgm:t>
    </dgm:pt>
    <dgm:pt modelId="{2357D277-938D-4D5C-A90F-CB81B0F88D7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300" b="1" dirty="0"/>
            <a:t>Top Pages:</a:t>
          </a:r>
        </a:p>
        <a:p>
          <a:pPr>
            <a:buFont typeface="Arial" panose="020B0604020202020204" pitchFamily="34" charset="0"/>
            <a:buChar char="•"/>
          </a:pPr>
          <a:r>
            <a:rPr lang="fr-FR" sz="1300" b="1" dirty="0" err="1"/>
            <a:t>Blinkit</a:t>
          </a:r>
          <a:r>
            <a:rPr lang="fr-FR" sz="1300" b="1" dirty="0"/>
            <a:t>: </a:t>
          </a:r>
          <a:r>
            <a:rPr lang="fr-FR" sz="1300" b="1" dirty="0" err="1"/>
            <a:t>Homepage</a:t>
          </a:r>
          <a:r>
            <a:rPr lang="fr-FR" sz="1300" b="1" dirty="0"/>
            <a:t>, Fruits &amp; </a:t>
          </a:r>
          <a:r>
            <a:rPr lang="fr-FR" sz="1300" b="1" dirty="0" err="1"/>
            <a:t>Vegetables</a:t>
          </a:r>
          <a:r>
            <a:rPr lang="fr-FR" sz="1300" b="1" dirty="0"/>
            <a:t>, </a:t>
          </a:r>
          <a:r>
            <a:rPr lang="fr-FR" sz="1300" b="1" dirty="0" err="1"/>
            <a:t>Offers</a:t>
          </a:r>
          <a:r>
            <a:rPr lang="fr-FR" sz="1300" b="1" dirty="0"/>
            <a:t> Page</a:t>
          </a:r>
        </a:p>
        <a:p>
          <a:pPr>
            <a:buFont typeface="Arial" panose="020B0604020202020204" pitchFamily="34" charset="0"/>
            <a:buChar char="•"/>
          </a:pPr>
          <a:r>
            <a:rPr lang="en-US" sz="1300" b="1" dirty="0" err="1"/>
            <a:t>Zepto</a:t>
          </a:r>
          <a:r>
            <a:rPr lang="en-US" sz="1300" b="1" dirty="0"/>
            <a:t>: Homepage, Blog (Delivery Benefits), Product Pages</a:t>
          </a:r>
        </a:p>
        <a:p>
          <a:pPr>
            <a:buFont typeface="Arial" panose="020B0604020202020204" pitchFamily="34" charset="0"/>
            <a:buChar char="•"/>
          </a:pPr>
          <a:r>
            <a:rPr lang="en-IN" sz="1300" b="1" dirty="0" err="1"/>
            <a:t>BigBasket</a:t>
          </a:r>
          <a:r>
            <a:rPr lang="en-IN" sz="1300" b="1" dirty="0"/>
            <a:t>: Category Pages (Dairy, Snacks), Popular Product Pages</a:t>
          </a:r>
        </a:p>
      </dgm:t>
    </dgm:pt>
    <dgm:pt modelId="{CC8884E2-4FD0-4882-9F7C-8BA18526D9D0}" type="parTrans" cxnId="{A9A7519E-E2A0-4F12-B591-09D531793ACB}">
      <dgm:prSet/>
      <dgm:spPr/>
      <dgm:t>
        <a:bodyPr/>
        <a:lstStyle/>
        <a:p>
          <a:endParaRPr lang="en-IN"/>
        </a:p>
      </dgm:t>
    </dgm:pt>
    <dgm:pt modelId="{32753F6F-3988-4FBD-8006-41DF508D3320}" type="sibTrans" cxnId="{A9A7519E-E2A0-4F12-B591-09D531793ACB}">
      <dgm:prSet/>
      <dgm:spPr/>
      <dgm:t>
        <a:bodyPr/>
        <a:lstStyle/>
        <a:p>
          <a:endParaRPr lang="en-IN"/>
        </a:p>
      </dgm:t>
    </dgm:pt>
    <dgm:pt modelId="{9FB1F488-AD2C-49B6-8049-AE998BFC7EA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500" b="1" dirty="0"/>
            <a:t>Top Ranking Keywords:</a:t>
          </a:r>
        </a:p>
        <a:p>
          <a:pPr>
            <a:buFont typeface="Arial" panose="020B0604020202020204" pitchFamily="34" charset="0"/>
            <a:buChar char="•"/>
          </a:pPr>
          <a:r>
            <a:rPr lang="en-IN" sz="1500" b="1" i="0" dirty="0"/>
            <a:t>10-minute grocery delivery</a:t>
          </a:r>
        </a:p>
        <a:p>
          <a:pPr>
            <a:buNone/>
          </a:pPr>
          <a:r>
            <a:rPr lang="en-IN" sz="1500" b="1" i="0" dirty="0"/>
            <a:t>Online grocery shopping India</a:t>
          </a:r>
        </a:p>
        <a:p>
          <a:pPr>
            <a:buNone/>
          </a:pPr>
          <a:r>
            <a:rPr lang="en-IN" sz="1500" b="1" i="0" dirty="0"/>
            <a:t>Buy milk online</a:t>
          </a:r>
        </a:p>
        <a:p>
          <a:pPr>
            <a:buNone/>
          </a:pPr>
          <a:r>
            <a:rPr lang="en-IN" sz="1500" b="1" i="0" dirty="0"/>
            <a:t>Fresh vegetables near me</a:t>
          </a:r>
          <a:endParaRPr lang="en-IN" sz="1500" b="1" i="0" dirty="0">
            <a:latin typeface="+mj-lt"/>
          </a:endParaRPr>
        </a:p>
      </dgm:t>
    </dgm:pt>
    <dgm:pt modelId="{8D6B90F0-CD6C-42D5-91D4-73A131DFFC0C}" type="parTrans" cxnId="{C15A771A-5AE1-47D2-85C6-5ED98BD92ECE}">
      <dgm:prSet/>
      <dgm:spPr/>
      <dgm:t>
        <a:bodyPr/>
        <a:lstStyle/>
        <a:p>
          <a:endParaRPr lang="en-IN"/>
        </a:p>
      </dgm:t>
    </dgm:pt>
    <dgm:pt modelId="{9C73A8DA-F687-4195-A58D-42B7BD1B511B}" type="sibTrans" cxnId="{C15A771A-5AE1-47D2-85C6-5ED98BD92ECE}">
      <dgm:prSet/>
      <dgm:spPr/>
      <dgm:t>
        <a:bodyPr/>
        <a:lstStyle/>
        <a:p>
          <a:endParaRPr lang="en-IN"/>
        </a:p>
      </dgm:t>
    </dgm:pt>
    <dgm:pt modelId="{F2A2D621-9D41-44A6-85D2-1DD72011AFC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600" b="1" dirty="0"/>
            <a:t>Strengths:</a:t>
          </a:r>
        </a:p>
        <a:p>
          <a:pPr>
            <a:buFont typeface="Arial" panose="020B0604020202020204" pitchFamily="34" charset="0"/>
            <a:buChar char="•"/>
          </a:pPr>
          <a:r>
            <a:rPr lang="en-IN" sz="1600" b="1" dirty="0"/>
            <a:t>Strong brand recognition</a:t>
          </a:r>
        </a:p>
        <a:p>
          <a:pPr>
            <a:buFont typeface="Arial" panose="020B0604020202020204" pitchFamily="34" charset="0"/>
            <a:buChar char="•"/>
          </a:pPr>
          <a:r>
            <a:rPr lang="en-IN" sz="1600" b="1" dirty="0"/>
            <a:t>High domain authority</a:t>
          </a:r>
        </a:p>
        <a:p>
          <a:pPr>
            <a:buFont typeface="Arial" panose="020B0604020202020204" pitchFamily="34" charset="0"/>
            <a:buChar char="•"/>
          </a:pPr>
          <a:r>
            <a:rPr lang="en-IN" sz="1600" b="1" dirty="0"/>
            <a:t>App-based loyalty programs</a:t>
          </a:r>
        </a:p>
      </dgm:t>
    </dgm:pt>
    <dgm:pt modelId="{C2B2A9D2-6962-4762-BEEA-E859AE4649C2}" type="parTrans" cxnId="{A64A1799-36AF-42C4-8DA5-68F633B3D7DC}">
      <dgm:prSet/>
      <dgm:spPr/>
      <dgm:t>
        <a:bodyPr/>
        <a:lstStyle/>
        <a:p>
          <a:endParaRPr lang="en-IN"/>
        </a:p>
      </dgm:t>
    </dgm:pt>
    <dgm:pt modelId="{86ED1CE8-B579-405C-A50A-5957DF432F9D}" type="sibTrans" cxnId="{A64A1799-36AF-42C4-8DA5-68F633B3D7DC}">
      <dgm:prSet/>
      <dgm:spPr/>
      <dgm:t>
        <a:bodyPr/>
        <a:lstStyle/>
        <a:p>
          <a:endParaRPr lang="en-IN"/>
        </a:p>
      </dgm:t>
    </dgm:pt>
    <dgm:pt modelId="{E0BA422D-AF7A-47B5-BFE0-80B06720BF9A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IN" sz="1300" b="0" dirty="0"/>
            <a:t>Weaknesses / Opportunities for </a:t>
          </a:r>
          <a:r>
            <a:rPr lang="en-IN" sz="1300" b="1" dirty="0" err="1"/>
            <a:t>FlinkIt</a:t>
          </a:r>
          <a:r>
            <a:rPr lang="en-IN" sz="1300" b="1" dirty="0"/>
            <a:t>:</a:t>
          </a:r>
        </a:p>
        <a:p>
          <a:pPr>
            <a:buFont typeface="+mj-lt"/>
            <a:buAutoNum type="arabicPeriod"/>
          </a:pPr>
          <a:r>
            <a:rPr lang="en-US" sz="1300" b="1" dirty="0"/>
            <a:t>Competitors have limited SEO-focused blogs → </a:t>
          </a:r>
          <a:r>
            <a:rPr lang="en-US" sz="1300" b="1" dirty="0" err="1"/>
            <a:t>FlinkIt</a:t>
          </a:r>
          <a:r>
            <a:rPr lang="en-US" sz="1300" b="1" dirty="0"/>
            <a:t> can target long-tail content.</a:t>
          </a:r>
        </a:p>
        <a:p>
          <a:pPr>
            <a:buFont typeface="+mj-lt"/>
            <a:buAutoNum type="arabicPeriod"/>
          </a:pPr>
          <a:r>
            <a:rPr lang="en-US" sz="1300" b="1" dirty="0"/>
            <a:t>Local SEO for city-specific delivery is underutilized.</a:t>
          </a:r>
        </a:p>
        <a:p>
          <a:pPr>
            <a:buFont typeface="+mj-lt"/>
            <a:buAutoNum type="arabicPeriod"/>
          </a:pPr>
          <a:r>
            <a:rPr lang="en-US" sz="1300" b="1" dirty="0"/>
            <a:t>Personalized product pages &amp; category optimization can attract </a:t>
          </a:r>
          <a:r>
            <a:rPr lang="en-US" sz="1300" b="0" dirty="0"/>
            <a:t>more customers.</a:t>
          </a:r>
          <a:endParaRPr lang="en-IN" sz="1300" b="0" dirty="0"/>
        </a:p>
      </dgm:t>
    </dgm:pt>
    <dgm:pt modelId="{37CC9043-768C-4782-9B85-8F2FB3F4A1EE}" type="parTrans" cxnId="{5439B269-9F80-44C9-AC01-52202406693B}">
      <dgm:prSet/>
      <dgm:spPr/>
      <dgm:t>
        <a:bodyPr/>
        <a:lstStyle/>
        <a:p>
          <a:endParaRPr lang="en-IN"/>
        </a:p>
      </dgm:t>
    </dgm:pt>
    <dgm:pt modelId="{6F779ADA-8E13-4B79-9BB6-DE700EA88801}" type="sibTrans" cxnId="{5439B269-9F80-44C9-AC01-52202406693B}">
      <dgm:prSet/>
      <dgm:spPr/>
      <dgm:t>
        <a:bodyPr/>
        <a:lstStyle/>
        <a:p>
          <a:endParaRPr lang="en-IN"/>
        </a:p>
      </dgm:t>
    </dgm:pt>
    <dgm:pt modelId="{686095DE-63BB-4639-9C70-058BEBA87616}" type="pres">
      <dgm:prSet presAssocID="{AEAE337D-60A1-4265-8071-23F541F78050}" presName="diagram" presStyleCnt="0">
        <dgm:presLayoutVars>
          <dgm:dir/>
          <dgm:resizeHandles val="exact"/>
        </dgm:presLayoutVars>
      </dgm:prSet>
      <dgm:spPr/>
    </dgm:pt>
    <dgm:pt modelId="{E03CBD32-A965-4CC7-B447-3B59CAA6AED7}" type="pres">
      <dgm:prSet presAssocID="{2357D277-938D-4D5C-A90F-CB81B0F88D78}" presName="node" presStyleLbl="node1" presStyleIdx="0" presStyleCnt="4">
        <dgm:presLayoutVars>
          <dgm:bulletEnabled val="1"/>
        </dgm:presLayoutVars>
      </dgm:prSet>
      <dgm:spPr/>
    </dgm:pt>
    <dgm:pt modelId="{BD04987E-6072-4D2A-AE13-AA274485028C}" type="pres">
      <dgm:prSet presAssocID="{32753F6F-3988-4FBD-8006-41DF508D3320}" presName="sibTrans" presStyleCnt="0"/>
      <dgm:spPr/>
    </dgm:pt>
    <dgm:pt modelId="{B48767FE-5EC3-4E75-9744-13423A9E0244}" type="pres">
      <dgm:prSet presAssocID="{9FB1F488-AD2C-49B6-8049-AE998BFC7EA6}" presName="node" presStyleLbl="node1" presStyleIdx="1" presStyleCnt="4">
        <dgm:presLayoutVars>
          <dgm:bulletEnabled val="1"/>
        </dgm:presLayoutVars>
      </dgm:prSet>
      <dgm:spPr/>
    </dgm:pt>
    <dgm:pt modelId="{67C45B1E-A8BF-4DD7-A539-ECA472835032}" type="pres">
      <dgm:prSet presAssocID="{9C73A8DA-F687-4195-A58D-42B7BD1B511B}" presName="sibTrans" presStyleCnt="0"/>
      <dgm:spPr/>
    </dgm:pt>
    <dgm:pt modelId="{483D1226-AA8E-4108-BF4C-22440342BD64}" type="pres">
      <dgm:prSet presAssocID="{F2A2D621-9D41-44A6-85D2-1DD72011AFC0}" presName="node" presStyleLbl="node1" presStyleIdx="2" presStyleCnt="4">
        <dgm:presLayoutVars>
          <dgm:bulletEnabled val="1"/>
        </dgm:presLayoutVars>
      </dgm:prSet>
      <dgm:spPr/>
    </dgm:pt>
    <dgm:pt modelId="{F4664583-F800-46F0-9049-B95EBB6F661B}" type="pres">
      <dgm:prSet presAssocID="{86ED1CE8-B579-405C-A50A-5957DF432F9D}" presName="sibTrans" presStyleCnt="0"/>
      <dgm:spPr/>
    </dgm:pt>
    <dgm:pt modelId="{F74440EA-B171-47A2-9C98-65B7FD05DB26}" type="pres">
      <dgm:prSet presAssocID="{E0BA422D-AF7A-47B5-BFE0-80B06720BF9A}" presName="node" presStyleLbl="node1" presStyleIdx="3" presStyleCnt="4">
        <dgm:presLayoutVars>
          <dgm:bulletEnabled val="1"/>
        </dgm:presLayoutVars>
      </dgm:prSet>
      <dgm:spPr/>
    </dgm:pt>
  </dgm:ptLst>
  <dgm:cxnLst>
    <dgm:cxn modelId="{C4E49E07-0BC3-48AE-ABFB-5AFD4AAF8D73}" type="presOf" srcId="{F2A2D621-9D41-44A6-85D2-1DD72011AFC0}" destId="{483D1226-AA8E-4108-BF4C-22440342BD64}" srcOrd="0" destOrd="0" presId="urn:microsoft.com/office/officeart/2005/8/layout/default"/>
    <dgm:cxn modelId="{922CCB0B-D36F-4F18-92A9-907D7A6690E1}" type="presOf" srcId="{E0BA422D-AF7A-47B5-BFE0-80B06720BF9A}" destId="{F74440EA-B171-47A2-9C98-65B7FD05DB26}" srcOrd="0" destOrd="0" presId="urn:microsoft.com/office/officeart/2005/8/layout/default"/>
    <dgm:cxn modelId="{29C4FA0C-F12D-4E55-B1A7-BB8D6A8A267C}" type="presOf" srcId="{2357D277-938D-4D5C-A90F-CB81B0F88D78}" destId="{E03CBD32-A965-4CC7-B447-3B59CAA6AED7}" srcOrd="0" destOrd="0" presId="urn:microsoft.com/office/officeart/2005/8/layout/default"/>
    <dgm:cxn modelId="{C15A771A-5AE1-47D2-85C6-5ED98BD92ECE}" srcId="{AEAE337D-60A1-4265-8071-23F541F78050}" destId="{9FB1F488-AD2C-49B6-8049-AE998BFC7EA6}" srcOrd="1" destOrd="0" parTransId="{8D6B90F0-CD6C-42D5-91D4-73A131DFFC0C}" sibTransId="{9C73A8DA-F687-4195-A58D-42B7BD1B511B}"/>
    <dgm:cxn modelId="{5439B269-9F80-44C9-AC01-52202406693B}" srcId="{AEAE337D-60A1-4265-8071-23F541F78050}" destId="{E0BA422D-AF7A-47B5-BFE0-80B06720BF9A}" srcOrd="3" destOrd="0" parTransId="{37CC9043-768C-4782-9B85-8F2FB3F4A1EE}" sibTransId="{6F779ADA-8E13-4B79-9BB6-DE700EA88801}"/>
    <dgm:cxn modelId="{C3739B8F-319A-4263-8A26-0D878089A891}" type="presOf" srcId="{9FB1F488-AD2C-49B6-8049-AE998BFC7EA6}" destId="{B48767FE-5EC3-4E75-9744-13423A9E0244}" srcOrd="0" destOrd="0" presId="urn:microsoft.com/office/officeart/2005/8/layout/default"/>
    <dgm:cxn modelId="{A64A1799-36AF-42C4-8DA5-68F633B3D7DC}" srcId="{AEAE337D-60A1-4265-8071-23F541F78050}" destId="{F2A2D621-9D41-44A6-85D2-1DD72011AFC0}" srcOrd="2" destOrd="0" parTransId="{C2B2A9D2-6962-4762-BEEA-E859AE4649C2}" sibTransId="{86ED1CE8-B579-405C-A50A-5957DF432F9D}"/>
    <dgm:cxn modelId="{A9A7519E-E2A0-4F12-B591-09D531793ACB}" srcId="{AEAE337D-60A1-4265-8071-23F541F78050}" destId="{2357D277-938D-4D5C-A90F-CB81B0F88D78}" srcOrd="0" destOrd="0" parTransId="{CC8884E2-4FD0-4882-9F7C-8BA18526D9D0}" sibTransId="{32753F6F-3988-4FBD-8006-41DF508D3320}"/>
    <dgm:cxn modelId="{F96171E3-B032-4139-8B5E-8978770325B9}" type="presOf" srcId="{AEAE337D-60A1-4265-8071-23F541F78050}" destId="{686095DE-63BB-4639-9C70-058BEBA87616}" srcOrd="0" destOrd="0" presId="urn:microsoft.com/office/officeart/2005/8/layout/default"/>
    <dgm:cxn modelId="{2A04BCE2-9441-47C8-BAD3-4869C5C51662}" type="presParOf" srcId="{686095DE-63BB-4639-9C70-058BEBA87616}" destId="{E03CBD32-A965-4CC7-B447-3B59CAA6AED7}" srcOrd="0" destOrd="0" presId="urn:microsoft.com/office/officeart/2005/8/layout/default"/>
    <dgm:cxn modelId="{69B7149D-E2B6-4A7E-9B3F-A6500A347641}" type="presParOf" srcId="{686095DE-63BB-4639-9C70-058BEBA87616}" destId="{BD04987E-6072-4D2A-AE13-AA274485028C}" srcOrd="1" destOrd="0" presId="urn:microsoft.com/office/officeart/2005/8/layout/default"/>
    <dgm:cxn modelId="{7608DC4A-0AAE-4F14-8BF8-B936476FBBE3}" type="presParOf" srcId="{686095DE-63BB-4639-9C70-058BEBA87616}" destId="{B48767FE-5EC3-4E75-9744-13423A9E0244}" srcOrd="2" destOrd="0" presId="urn:microsoft.com/office/officeart/2005/8/layout/default"/>
    <dgm:cxn modelId="{69F8A333-D303-45C1-88E2-B2F825AD1C56}" type="presParOf" srcId="{686095DE-63BB-4639-9C70-058BEBA87616}" destId="{67C45B1E-A8BF-4DD7-A539-ECA472835032}" srcOrd="3" destOrd="0" presId="urn:microsoft.com/office/officeart/2005/8/layout/default"/>
    <dgm:cxn modelId="{F3A58122-C9E1-4811-93BA-780009261B9E}" type="presParOf" srcId="{686095DE-63BB-4639-9C70-058BEBA87616}" destId="{483D1226-AA8E-4108-BF4C-22440342BD64}" srcOrd="4" destOrd="0" presId="urn:microsoft.com/office/officeart/2005/8/layout/default"/>
    <dgm:cxn modelId="{AA3EFD88-E0F0-479F-9FB8-D9EACD73CA3B}" type="presParOf" srcId="{686095DE-63BB-4639-9C70-058BEBA87616}" destId="{F4664583-F800-46F0-9049-B95EBB6F661B}" srcOrd="5" destOrd="0" presId="urn:microsoft.com/office/officeart/2005/8/layout/default"/>
    <dgm:cxn modelId="{36835A4A-C20A-44BC-B671-31E56C95249A}" type="presParOf" srcId="{686095DE-63BB-4639-9C70-058BEBA87616}" destId="{F74440EA-B171-47A2-9C98-65B7FD05DB2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63480-09C9-4B81-A0B6-C3EAE4DAFED3}">
      <dsp:nvSpPr>
        <dsp:cNvPr id="0" name=""/>
        <dsp:cNvSpPr/>
      </dsp:nvSpPr>
      <dsp:spPr>
        <a:xfrm>
          <a:off x="4500" y="48320"/>
          <a:ext cx="1725215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Home Page </a:t>
          </a:r>
        </a:p>
      </dsp:txBody>
      <dsp:txXfrm>
        <a:off x="4500" y="48320"/>
        <a:ext cx="1725215" cy="489600"/>
      </dsp:txXfrm>
    </dsp:sp>
    <dsp:sp modelId="{EF1F845E-C47E-4CCD-AFC1-E5F76A36D22B}">
      <dsp:nvSpPr>
        <dsp:cNvPr id="0" name=""/>
        <dsp:cNvSpPr/>
      </dsp:nvSpPr>
      <dsp:spPr>
        <a:xfrm>
          <a:off x="4500" y="537920"/>
          <a:ext cx="1725215" cy="27316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About Us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Services 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10 – minute delivery promise 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Offer and Discount </a:t>
          </a:r>
        </a:p>
      </dsp:txBody>
      <dsp:txXfrm>
        <a:off x="4500" y="537920"/>
        <a:ext cx="1725215" cy="2731634"/>
      </dsp:txXfrm>
    </dsp:sp>
    <dsp:sp modelId="{093AA524-F904-427D-B66C-305AC723D1FE}">
      <dsp:nvSpPr>
        <dsp:cNvPr id="0" name=""/>
        <dsp:cNvSpPr/>
      </dsp:nvSpPr>
      <dsp:spPr>
        <a:xfrm>
          <a:off x="1971246" y="48320"/>
          <a:ext cx="1725215" cy="489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Product Category </a:t>
          </a:r>
        </a:p>
      </dsp:txBody>
      <dsp:txXfrm>
        <a:off x="1971246" y="48320"/>
        <a:ext cx="1725215" cy="489600"/>
      </dsp:txXfrm>
    </dsp:sp>
    <dsp:sp modelId="{17B4E858-723D-4102-9D65-28B6AC1C4CC2}">
      <dsp:nvSpPr>
        <dsp:cNvPr id="0" name=""/>
        <dsp:cNvSpPr/>
      </dsp:nvSpPr>
      <dsp:spPr>
        <a:xfrm>
          <a:off x="1971246" y="537920"/>
          <a:ext cx="1725215" cy="273163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Fruits and Vegetables 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Product Page Example – Mangoes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Dairy and Bakery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Beverages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Household Essentials </a:t>
          </a:r>
        </a:p>
      </dsp:txBody>
      <dsp:txXfrm>
        <a:off x="1971246" y="537920"/>
        <a:ext cx="1725215" cy="2731634"/>
      </dsp:txXfrm>
    </dsp:sp>
    <dsp:sp modelId="{EB496E0F-A702-4AB8-B23B-6A696F960EB7}">
      <dsp:nvSpPr>
        <dsp:cNvPr id="0" name=""/>
        <dsp:cNvSpPr/>
      </dsp:nvSpPr>
      <dsp:spPr>
        <a:xfrm>
          <a:off x="3937992" y="48320"/>
          <a:ext cx="1725215" cy="489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Blog </a:t>
          </a:r>
        </a:p>
      </dsp:txBody>
      <dsp:txXfrm>
        <a:off x="3937992" y="48320"/>
        <a:ext cx="1725215" cy="489600"/>
      </dsp:txXfrm>
    </dsp:sp>
    <dsp:sp modelId="{C0B7F3C4-A22C-4D5B-96C9-263C33EDFDC2}">
      <dsp:nvSpPr>
        <dsp:cNvPr id="0" name=""/>
        <dsp:cNvSpPr/>
      </dsp:nvSpPr>
      <dsp:spPr>
        <a:xfrm>
          <a:off x="3937992" y="537920"/>
          <a:ext cx="1725215" cy="273163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Blog 1 :- Top 10 Benefits of online grocery shopping in India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Blog 2 :- Why 10 – minute delivery is Changing India Shopping Habits </a:t>
          </a:r>
        </a:p>
      </dsp:txBody>
      <dsp:txXfrm>
        <a:off x="3937992" y="537920"/>
        <a:ext cx="1725215" cy="2731634"/>
      </dsp:txXfrm>
    </dsp:sp>
    <dsp:sp modelId="{1265AE51-055B-44F3-AB81-2915A2780CE4}">
      <dsp:nvSpPr>
        <dsp:cNvPr id="0" name=""/>
        <dsp:cNvSpPr/>
      </dsp:nvSpPr>
      <dsp:spPr>
        <a:xfrm>
          <a:off x="5904738" y="48320"/>
          <a:ext cx="1725215" cy="489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Contact Us </a:t>
          </a:r>
        </a:p>
      </dsp:txBody>
      <dsp:txXfrm>
        <a:off x="5904738" y="48320"/>
        <a:ext cx="1725215" cy="489600"/>
      </dsp:txXfrm>
    </dsp:sp>
    <dsp:sp modelId="{68C915E3-79A1-468E-8A89-B4B86A70CFFE}">
      <dsp:nvSpPr>
        <dsp:cNvPr id="0" name=""/>
        <dsp:cNvSpPr/>
      </dsp:nvSpPr>
      <dsp:spPr>
        <a:xfrm>
          <a:off x="5904738" y="537920"/>
          <a:ext cx="1725215" cy="273163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Get in touch via phone, email or in-app chat for quick support </a:t>
          </a:r>
        </a:p>
      </dsp:txBody>
      <dsp:txXfrm>
        <a:off x="5904738" y="537920"/>
        <a:ext cx="1725215" cy="2731634"/>
      </dsp:txXfrm>
    </dsp:sp>
    <dsp:sp modelId="{A3923373-3B15-4E53-B449-2860E1CF1CD0}">
      <dsp:nvSpPr>
        <dsp:cNvPr id="0" name=""/>
        <dsp:cNvSpPr/>
      </dsp:nvSpPr>
      <dsp:spPr>
        <a:xfrm>
          <a:off x="7871483" y="48320"/>
          <a:ext cx="1725215" cy="4896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FAQs </a:t>
          </a:r>
        </a:p>
      </dsp:txBody>
      <dsp:txXfrm>
        <a:off x="7871483" y="48320"/>
        <a:ext cx="1725215" cy="489600"/>
      </dsp:txXfrm>
    </dsp:sp>
    <dsp:sp modelId="{D875710E-3780-4675-807B-ACB07945F6F0}">
      <dsp:nvSpPr>
        <dsp:cNvPr id="0" name=""/>
        <dsp:cNvSpPr/>
      </dsp:nvSpPr>
      <dsp:spPr>
        <a:xfrm>
          <a:off x="7871483" y="537920"/>
          <a:ext cx="1725215" cy="273163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Answer to common queries about delivery, time, product freshness and payment options. </a:t>
          </a:r>
        </a:p>
      </dsp:txBody>
      <dsp:txXfrm>
        <a:off x="7871483" y="537920"/>
        <a:ext cx="1725215" cy="2731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D2A10-F104-49F6-BD37-DF8F9FCAE76A}">
      <dsp:nvSpPr>
        <dsp:cNvPr id="0" name=""/>
        <dsp:cNvSpPr/>
      </dsp:nvSpPr>
      <dsp:spPr>
        <a:xfrm>
          <a:off x="3000" y="14187"/>
          <a:ext cx="2925365" cy="489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Blog Topics:</a:t>
          </a:r>
        </a:p>
      </dsp:txBody>
      <dsp:txXfrm>
        <a:off x="3000" y="14187"/>
        <a:ext cx="2925365" cy="489600"/>
      </dsp:txXfrm>
    </dsp:sp>
    <dsp:sp modelId="{0A444024-53E3-4A01-B92A-60E588BFD140}">
      <dsp:nvSpPr>
        <dsp:cNvPr id="0" name=""/>
        <dsp:cNvSpPr/>
      </dsp:nvSpPr>
      <dsp:spPr>
        <a:xfrm>
          <a:off x="3000" y="503787"/>
          <a:ext cx="2925365" cy="27999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Top 10 Benefits of Online Grocery Shopping in India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Why 10-Minute Delivery is Changing Indian Shopping Habits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How FlinkIt Ensures Freshness in Every Order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Tips to Save Time with Online Grocery Delivery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Healthy Eating Made Easy with </a:t>
          </a:r>
          <a:r>
            <a:rPr lang="en-US" sz="1700" kern="1200" dirty="0" err="1"/>
            <a:t>FlinkIt</a:t>
          </a:r>
          <a:endParaRPr lang="en-IN" sz="1700" kern="1200" dirty="0"/>
        </a:p>
      </dsp:txBody>
      <dsp:txXfrm>
        <a:off x="3000" y="503787"/>
        <a:ext cx="2925365" cy="2799900"/>
      </dsp:txXfrm>
    </dsp:sp>
    <dsp:sp modelId="{2402170C-BF44-4C16-90E3-51564D8EFDB7}">
      <dsp:nvSpPr>
        <dsp:cNvPr id="0" name=""/>
        <dsp:cNvSpPr/>
      </dsp:nvSpPr>
      <dsp:spPr>
        <a:xfrm>
          <a:off x="3337917" y="14187"/>
          <a:ext cx="2925365" cy="489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Product Pages </a:t>
          </a:r>
        </a:p>
      </dsp:txBody>
      <dsp:txXfrm>
        <a:off x="3337917" y="14187"/>
        <a:ext cx="2925365" cy="489600"/>
      </dsp:txXfrm>
    </dsp:sp>
    <dsp:sp modelId="{FADAD4C8-8A7E-4F4B-AB0B-7F547FCAE7E8}">
      <dsp:nvSpPr>
        <dsp:cNvPr id="0" name=""/>
        <dsp:cNvSpPr/>
      </dsp:nvSpPr>
      <dsp:spPr>
        <a:xfrm>
          <a:off x="3337917" y="503787"/>
          <a:ext cx="2925365" cy="27999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Amul Milk 1L – Fresh &amp; Fast Delivery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Whole Wheat Bread – Daily Bakery Essentials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Fresh Mangoes – Delivered in 10 Minutes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Packaged Juices – Fruit Freshness Guaranteed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Butter &amp; Cheese – Dairy Essentials Online</a:t>
          </a:r>
          <a:endParaRPr lang="en-IN" sz="1700" kern="1200" dirty="0"/>
        </a:p>
      </dsp:txBody>
      <dsp:txXfrm>
        <a:off x="3337917" y="503787"/>
        <a:ext cx="2925365" cy="2799900"/>
      </dsp:txXfrm>
    </dsp:sp>
    <dsp:sp modelId="{8B7AC593-CF46-4412-857F-5844BA344BC7}">
      <dsp:nvSpPr>
        <dsp:cNvPr id="0" name=""/>
        <dsp:cNvSpPr/>
      </dsp:nvSpPr>
      <dsp:spPr>
        <a:xfrm>
          <a:off x="6672833" y="14187"/>
          <a:ext cx="2925365" cy="489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Product Category Pages </a:t>
          </a:r>
        </a:p>
      </dsp:txBody>
      <dsp:txXfrm>
        <a:off x="6672833" y="14187"/>
        <a:ext cx="2925365" cy="489600"/>
      </dsp:txXfrm>
    </dsp:sp>
    <dsp:sp modelId="{BA975418-34D7-47C0-915D-154E04B66BD7}">
      <dsp:nvSpPr>
        <dsp:cNvPr id="0" name=""/>
        <dsp:cNvSpPr/>
      </dsp:nvSpPr>
      <dsp:spPr>
        <a:xfrm>
          <a:off x="6672833" y="503787"/>
          <a:ext cx="2925365" cy="27999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Fruits &amp; Vegetables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Dairy &amp; Bakery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Beverages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Household Essentials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Snacks &amp; Packaged Foods</a:t>
          </a:r>
          <a:endParaRPr lang="en-IN" sz="1700" kern="1200" dirty="0"/>
        </a:p>
      </dsp:txBody>
      <dsp:txXfrm>
        <a:off x="6672833" y="503787"/>
        <a:ext cx="2925365" cy="27999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9B13F-73AD-46CA-A86B-13097FD6514F}">
      <dsp:nvSpPr>
        <dsp:cNvPr id="0" name=""/>
        <dsp:cNvSpPr/>
      </dsp:nvSpPr>
      <dsp:spPr>
        <a:xfrm>
          <a:off x="3000" y="133617"/>
          <a:ext cx="2925365" cy="547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Blog Page </a:t>
          </a:r>
        </a:p>
      </dsp:txBody>
      <dsp:txXfrm>
        <a:off x="3000" y="133617"/>
        <a:ext cx="2925365" cy="547200"/>
      </dsp:txXfrm>
    </dsp:sp>
    <dsp:sp modelId="{DF1D1E44-C3F3-49AE-9369-9B0119E29E34}">
      <dsp:nvSpPr>
        <dsp:cNvPr id="0" name=""/>
        <dsp:cNvSpPr/>
      </dsp:nvSpPr>
      <dsp:spPr>
        <a:xfrm>
          <a:off x="3000" y="680817"/>
          <a:ext cx="2925365" cy="250343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Purpose: Drive organic traffic, educate users, and target high-intent keywords like “online grocery shopping” and “10-minute delivery”.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Advantage: Blogs improve brand authority and attract long-tail searches.</a:t>
          </a:r>
          <a:endParaRPr lang="en-IN" sz="1900" kern="1200" dirty="0"/>
        </a:p>
      </dsp:txBody>
      <dsp:txXfrm>
        <a:off x="3000" y="680817"/>
        <a:ext cx="2925365" cy="2503439"/>
      </dsp:txXfrm>
    </dsp:sp>
    <dsp:sp modelId="{790700D2-ABF3-4629-BFF0-721D0A2B45C7}">
      <dsp:nvSpPr>
        <dsp:cNvPr id="0" name=""/>
        <dsp:cNvSpPr/>
      </dsp:nvSpPr>
      <dsp:spPr>
        <a:xfrm>
          <a:off x="3337917" y="133617"/>
          <a:ext cx="2925365" cy="547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Product Page </a:t>
          </a:r>
        </a:p>
      </dsp:txBody>
      <dsp:txXfrm>
        <a:off x="3337917" y="133617"/>
        <a:ext cx="2925365" cy="547200"/>
      </dsp:txXfrm>
    </dsp:sp>
    <dsp:sp modelId="{3D8383C6-2825-4888-A280-48BDD3416E70}">
      <dsp:nvSpPr>
        <dsp:cNvPr id="0" name=""/>
        <dsp:cNvSpPr/>
      </dsp:nvSpPr>
      <dsp:spPr>
        <a:xfrm>
          <a:off x="3337917" y="680817"/>
          <a:ext cx="2925365" cy="250343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Purpose: Showcase a high-demand product, optimize for purchase-focused keywords, and improve conversion rates.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Advantage: Strong product pages help in ranking for local &amp; transactional searches.</a:t>
          </a:r>
          <a:endParaRPr lang="en-IN" sz="1900" kern="1200" dirty="0"/>
        </a:p>
      </dsp:txBody>
      <dsp:txXfrm>
        <a:off x="3337917" y="680817"/>
        <a:ext cx="2925365" cy="2503439"/>
      </dsp:txXfrm>
    </dsp:sp>
    <dsp:sp modelId="{3517CBB2-8452-4343-B52B-0E4B7D580C87}">
      <dsp:nvSpPr>
        <dsp:cNvPr id="0" name=""/>
        <dsp:cNvSpPr/>
      </dsp:nvSpPr>
      <dsp:spPr>
        <a:xfrm>
          <a:off x="6672833" y="133617"/>
          <a:ext cx="2925365" cy="547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Product Category Page </a:t>
          </a:r>
        </a:p>
      </dsp:txBody>
      <dsp:txXfrm>
        <a:off x="6672833" y="133617"/>
        <a:ext cx="2925365" cy="547200"/>
      </dsp:txXfrm>
    </dsp:sp>
    <dsp:sp modelId="{209E05F5-336B-43A1-92D3-7916DE7892CE}">
      <dsp:nvSpPr>
        <dsp:cNvPr id="0" name=""/>
        <dsp:cNvSpPr/>
      </dsp:nvSpPr>
      <dsp:spPr>
        <a:xfrm>
          <a:off x="6672833" y="680817"/>
          <a:ext cx="2925365" cy="250343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Purpose: Organize related products under a single SEO-friendly page, improving internal linking and navigation.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Advantage: Helps users find multiple products easily and increases the chances of bulk purchase</a:t>
          </a:r>
          <a:endParaRPr lang="en-IN" sz="1900" kern="1200" dirty="0"/>
        </a:p>
      </dsp:txBody>
      <dsp:txXfrm>
        <a:off x="6672833" y="680817"/>
        <a:ext cx="2925365" cy="2503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35F48-BE95-4660-A45E-F41544FEA091}">
      <dsp:nvSpPr>
        <dsp:cNvPr id="0" name=""/>
        <dsp:cNvSpPr/>
      </dsp:nvSpPr>
      <dsp:spPr>
        <a:xfrm>
          <a:off x="3000" y="92125"/>
          <a:ext cx="2925365" cy="499068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Blog Page – Top 10 Benefits of Online Grocery Shopping in India</a:t>
          </a:r>
          <a:endParaRPr lang="en-IN" sz="1400" kern="1200" dirty="0"/>
        </a:p>
      </dsp:txBody>
      <dsp:txXfrm>
        <a:off x="3000" y="92125"/>
        <a:ext cx="2925365" cy="499068"/>
      </dsp:txXfrm>
    </dsp:sp>
    <dsp:sp modelId="{8693FA8E-8E73-40E9-A7C6-342E8E2680FE}">
      <dsp:nvSpPr>
        <dsp:cNvPr id="0" name=""/>
        <dsp:cNvSpPr/>
      </dsp:nvSpPr>
      <dsp:spPr>
        <a:xfrm>
          <a:off x="3000" y="591194"/>
          <a:ext cx="2925365" cy="31512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Title / H1: Top 10 Benefits of Online Grocery Shopping in India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Intro Paragraph: Briefly introduce the concept of online grocery shopping and FlinkIt’s 10-minute delivery promise.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Subheadings / H2: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Convenience &amp; Time-Saving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Wide Product Range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Freshness &amp; Quality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Easy Payment Options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Special Offers &amp; Discounts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Conclusion / CTA: Encourage readers to download the app or order online.</a:t>
          </a:r>
          <a:endParaRPr lang="en-IN" sz="1400" kern="1200" dirty="0"/>
        </a:p>
      </dsp:txBody>
      <dsp:txXfrm>
        <a:off x="3000" y="591194"/>
        <a:ext cx="2925365" cy="3151260"/>
      </dsp:txXfrm>
    </dsp:sp>
    <dsp:sp modelId="{6B02D32B-9968-4E1D-B52D-44871F544F50}">
      <dsp:nvSpPr>
        <dsp:cNvPr id="0" name=""/>
        <dsp:cNvSpPr/>
      </dsp:nvSpPr>
      <dsp:spPr>
        <a:xfrm>
          <a:off x="3337917" y="92125"/>
          <a:ext cx="2925365" cy="499068"/>
        </a:xfrm>
        <a:prstGeom prst="rect">
          <a:avLst/>
        </a:prstGeom>
        <a:solidFill>
          <a:schemeClr val="accent2">
            <a:shade val="80000"/>
            <a:hueOff val="-174954"/>
            <a:satOff val="-11335"/>
            <a:lumOff val="15326"/>
            <a:alphaOff val="0"/>
          </a:schemeClr>
        </a:solidFill>
        <a:ln w="15875" cap="flat" cmpd="sng" algn="ctr">
          <a:solidFill>
            <a:schemeClr val="accent2">
              <a:shade val="80000"/>
              <a:hueOff val="-174954"/>
              <a:satOff val="-11335"/>
              <a:lumOff val="153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 Product Page – Fresh Mangoes – Delivered in 10 Minutes</a:t>
          </a:r>
          <a:endParaRPr lang="en-IN" sz="1400" kern="1200" dirty="0"/>
        </a:p>
      </dsp:txBody>
      <dsp:txXfrm>
        <a:off x="3337917" y="92125"/>
        <a:ext cx="2925365" cy="499068"/>
      </dsp:txXfrm>
    </dsp:sp>
    <dsp:sp modelId="{9DB5948E-B203-4025-AB38-0A3F5B933909}">
      <dsp:nvSpPr>
        <dsp:cNvPr id="0" name=""/>
        <dsp:cNvSpPr/>
      </dsp:nvSpPr>
      <dsp:spPr>
        <a:xfrm>
          <a:off x="3337917" y="591194"/>
          <a:ext cx="2925365" cy="31512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Title / H1: Fresh Mangoes – Fast Delivery in 10 Minutes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Images: High-quality product images, alt text included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Description: Product details, freshness, price, nutritional info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Customer Reviews &amp; Ratings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CTA: “Add to Cart” / “Buy Now” button</a:t>
          </a:r>
          <a:endParaRPr lang="en-IN" sz="1400" kern="1200" dirty="0"/>
        </a:p>
      </dsp:txBody>
      <dsp:txXfrm>
        <a:off x="3337917" y="591194"/>
        <a:ext cx="2925365" cy="3151260"/>
      </dsp:txXfrm>
    </dsp:sp>
    <dsp:sp modelId="{D52F245F-0453-4FF5-B24D-1FDBE5DA1E97}">
      <dsp:nvSpPr>
        <dsp:cNvPr id="0" name=""/>
        <dsp:cNvSpPr/>
      </dsp:nvSpPr>
      <dsp:spPr>
        <a:xfrm>
          <a:off x="6672833" y="92125"/>
          <a:ext cx="2925365" cy="499068"/>
        </a:xfrm>
        <a:prstGeom prst="rect">
          <a:avLst/>
        </a:prstGeom>
        <a:solidFill>
          <a:schemeClr val="accent2">
            <a:shade val="80000"/>
            <a:hueOff val="-349907"/>
            <a:satOff val="-22670"/>
            <a:lumOff val="30653"/>
            <a:alphaOff val="0"/>
          </a:schemeClr>
        </a:solidFill>
        <a:ln w="15875" cap="flat" cmpd="sng" algn="ctr">
          <a:solidFill>
            <a:schemeClr val="accent2">
              <a:shade val="80000"/>
              <a:hueOff val="-349907"/>
              <a:satOff val="-22670"/>
              <a:lumOff val="30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3. Category Page – Dairy &amp; Bakery Essentials</a:t>
          </a:r>
          <a:endParaRPr lang="en-IN" sz="1400" kern="1200" dirty="0"/>
        </a:p>
      </dsp:txBody>
      <dsp:txXfrm>
        <a:off x="6672833" y="92125"/>
        <a:ext cx="2925365" cy="499068"/>
      </dsp:txXfrm>
    </dsp:sp>
    <dsp:sp modelId="{235A2553-FAE9-4D47-AA33-F2E4A7F1819E}">
      <dsp:nvSpPr>
        <dsp:cNvPr id="0" name=""/>
        <dsp:cNvSpPr/>
      </dsp:nvSpPr>
      <dsp:spPr>
        <a:xfrm>
          <a:off x="6672833" y="591194"/>
          <a:ext cx="2925365" cy="31512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Title / H1: Dairy &amp; Bakery Essentials – Fresh &amp; Fast Delivery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Subcategories / H2: Milk, Cheese, Butter, Bread, Cakes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Product Listings: Product image, name, price, rating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Filters / Sorting Options: Brand, price, offers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CTA: “Shop Now” / “Add All to Cart”</a:t>
          </a:r>
          <a:endParaRPr lang="en-IN" sz="1400" kern="1200" dirty="0"/>
        </a:p>
      </dsp:txBody>
      <dsp:txXfrm>
        <a:off x="6672833" y="591194"/>
        <a:ext cx="2925365" cy="3151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BD32-A965-4CC7-B447-3B59CAA6AED7}">
      <dsp:nvSpPr>
        <dsp:cNvPr id="0" name=""/>
        <dsp:cNvSpPr/>
      </dsp:nvSpPr>
      <dsp:spPr>
        <a:xfrm>
          <a:off x="53919" y="762"/>
          <a:ext cx="2551855" cy="15311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 dirty="0"/>
            <a:t>Top Pages: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300" b="1" kern="1200" dirty="0" err="1"/>
            <a:t>Blinkit</a:t>
          </a:r>
          <a:r>
            <a:rPr lang="fr-FR" sz="1300" b="1" kern="1200" dirty="0"/>
            <a:t>: </a:t>
          </a:r>
          <a:r>
            <a:rPr lang="fr-FR" sz="1300" b="1" kern="1200" dirty="0" err="1"/>
            <a:t>Homepage</a:t>
          </a:r>
          <a:r>
            <a:rPr lang="fr-FR" sz="1300" b="1" kern="1200" dirty="0"/>
            <a:t>, Fruits &amp; </a:t>
          </a:r>
          <a:r>
            <a:rPr lang="fr-FR" sz="1300" b="1" kern="1200" dirty="0" err="1"/>
            <a:t>Vegetables</a:t>
          </a:r>
          <a:r>
            <a:rPr lang="fr-FR" sz="1300" b="1" kern="1200" dirty="0"/>
            <a:t>, </a:t>
          </a:r>
          <a:r>
            <a:rPr lang="fr-FR" sz="1300" b="1" kern="1200" dirty="0" err="1"/>
            <a:t>Offers</a:t>
          </a:r>
          <a:r>
            <a:rPr lang="fr-FR" sz="1300" b="1" kern="1200" dirty="0"/>
            <a:t> Page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 dirty="0" err="1"/>
            <a:t>Zepto</a:t>
          </a:r>
          <a:r>
            <a:rPr lang="en-US" sz="1300" b="1" kern="1200" dirty="0"/>
            <a:t>: Homepage, Blog (Delivery Benefits), Product Pages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 dirty="0" err="1"/>
            <a:t>BigBasket</a:t>
          </a:r>
          <a:r>
            <a:rPr lang="en-IN" sz="1300" b="1" kern="1200" dirty="0"/>
            <a:t>: Category Pages (Dairy, Snacks), Popular Product Pages</a:t>
          </a:r>
        </a:p>
      </dsp:txBody>
      <dsp:txXfrm>
        <a:off x="53919" y="762"/>
        <a:ext cx="2551855" cy="1531113"/>
      </dsp:txXfrm>
    </dsp:sp>
    <dsp:sp modelId="{B48767FE-5EC3-4E75-9744-13423A9E0244}">
      <dsp:nvSpPr>
        <dsp:cNvPr id="0" name=""/>
        <dsp:cNvSpPr/>
      </dsp:nvSpPr>
      <dsp:spPr>
        <a:xfrm>
          <a:off x="2860960" y="762"/>
          <a:ext cx="2551855" cy="1531113"/>
        </a:xfrm>
        <a:prstGeom prst="rect">
          <a:avLst/>
        </a:prstGeom>
        <a:solidFill>
          <a:schemeClr val="accent5">
            <a:shade val="80000"/>
            <a:hueOff val="-179355"/>
            <a:satOff val="-3210"/>
            <a:lumOff val="978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500" b="1" kern="1200" dirty="0"/>
            <a:t>Top Ranking Keywords: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500" b="1" i="0" kern="1200" dirty="0"/>
            <a:t>10-minute grocery delivery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/>
            <a:t>Online grocery shopping India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/>
            <a:t>Buy milk online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/>
            <a:t>Fresh vegetables near me</a:t>
          </a:r>
          <a:endParaRPr lang="en-IN" sz="1500" b="1" i="0" kern="1200" dirty="0">
            <a:latin typeface="+mj-lt"/>
          </a:endParaRPr>
        </a:p>
      </dsp:txBody>
      <dsp:txXfrm>
        <a:off x="2860960" y="762"/>
        <a:ext cx="2551855" cy="1531113"/>
      </dsp:txXfrm>
    </dsp:sp>
    <dsp:sp modelId="{483D1226-AA8E-4108-BF4C-22440342BD64}">
      <dsp:nvSpPr>
        <dsp:cNvPr id="0" name=""/>
        <dsp:cNvSpPr/>
      </dsp:nvSpPr>
      <dsp:spPr>
        <a:xfrm>
          <a:off x="53919" y="1787060"/>
          <a:ext cx="2551855" cy="1531113"/>
        </a:xfrm>
        <a:prstGeom prst="rect">
          <a:avLst/>
        </a:prstGeom>
        <a:solidFill>
          <a:schemeClr val="accent5">
            <a:shade val="80000"/>
            <a:hueOff val="-358710"/>
            <a:satOff val="-6419"/>
            <a:lumOff val="195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b="1" kern="1200" dirty="0"/>
            <a:t>Strengths: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b="1" kern="1200" dirty="0"/>
            <a:t>Strong brand recognition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b="1" kern="1200" dirty="0"/>
            <a:t>High domain authority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b="1" kern="1200" dirty="0"/>
            <a:t>App-based loyalty programs</a:t>
          </a:r>
        </a:p>
      </dsp:txBody>
      <dsp:txXfrm>
        <a:off x="53919" y="1787060"/>
        <a:ext cx="2551855" cy="1531113"/>
      </dsp:txXfrm>
    </dsp:sp>
    <dsp:sp modelId="{F74440EA-B171-47A2-9C98-65B7FD05DB26}">
      <dsp:nvSpPr>
        <dsp:cNvPr id="0" name=""/>
        <dsp:cNvSpPr/>
      </dsp:nvSpPr>
      <dsp:spPr>
        <a:xfrm>
          <a:off x="2860960" y="1787060"/>
          <a:ext cx="2551855" cy="1531113"/>
        </a:xfrm>
        <a:prstGeom prst="rect">
          <a:avLst/>
        </a:prstGeom>
        <a:solidFill>
          <a:schemeClr val="accent5">
            <a:shade val="80000"/>
            <a:hueOff val="-538065"/>
            <a:satOff val="-9629"/>
            <a:lumOff val="293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300" b="0" kern="1200" dirty="0"/>
            <a:t>Weaknesses / Opportunities for </a:t>
          </a:r>
          <a:r>
            <a:rPr lang="en-IN" sz="1300" b="1" kern="1200" dirty="0" err="1"/>
            <a:t>FlinkIt</a:t>
          </a:r>
          <a:r>
            <a:rPr lang="en-IN" sz="1300" b="1" kern="1200" dirty="0"/>
            <a:t>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kern="1200" dirty="0"/>
            <a:t>Competitors have limited SEO-focused blogs → </a:t>
          </a:r>
          <a:r>
            <a:rPr lang="en-US" sz="1300" b="1" kern="1200" dirty="0" err="1"/>
            <a:t>FlinkIt</a:t>
          </a:r>
          <a:r>
            <a:rPr lang="en-US" sz="1300" b="1" kern="1200" dirty="0"/>
            <a:t> can target long-tail content.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kern="1200" dirty="0"/>
            <a:t>Local SEO for city-specific delivery is underutilized.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kern="1200" dirty="0"/>
            <a:t>Personalized product pages &amp; category optimization can attract </a:t>
          </a:r>
          <a:r>
            <a:rPr lang="en-US" sz="1300" b="0" kern="1200" dirty="0"/>
            <a:t>more customers.</a:t>
          </a:r>
          <a:endParaRPr lang="en-IN" sz="1300" b="0" kern="1200" dirty="0"/>
        </a:p>
      </dsp:txBody>
      <dsp:txXfrm>
        <a:off x="2860960" y="1787060"/>
        <a:ext cx="2551855" cy="153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0FDD99A-D14F-461F-9E8F-A2D476FF7241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95FD78F-4E83-445F-B623-F4CFC1202E5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99A-D14F-461F-9E8F-A2D476FF7241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D78F-4E83-445F-B623-F4CFC1202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02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99A-D14F-461F-9E8F-A2D476FF7241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D78F-4E83-445F-B623-F4CFC1202E5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350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99A-D14F-461F-9E8F-A2D476FF7241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D78F-4E83-445F-B623-F4CFC1202E5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736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99A-D14F-461F-9E8F-A2D476FF7241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D78F-4E83-445F-B623-F4CFC1202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017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99A-D14F-461F-9E8F-A2D476FF7241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D78F-4E83-445F-B623-F4CFC1202E5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69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99A-D14F-461F-9E8F-A2D476FF7241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D78F-4E83-445F-B623-F4CFC1202E5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69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99A-D14F-461F-9E8F-A2D476FF7241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D78F-4E83-445F-B623-F4CFC1202E5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64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99A-D14F-461F-9E8F-A2D476FF7241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D78F-4E83-445F-B623-F4CFC1202E5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24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99A-D14F-461F-9E8F-A2D476FF7241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D78F-4E83-445F-B623-F4CFC1202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39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99A-D14F-461F-9E8F-A2D476FF7241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D78F-4E83-445F-B623-F4CFC1202E5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3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99A-D14F-461F-9E8F-A2D476FF7241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D78F-4E83-445F-B623-F4CFC1202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48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99A-D14F-461F-9E8F-A2D476FF7241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D78F-4E83-445F-B623-F4CFC1202E5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91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99A-D14F-461F-9E8F-A2D476FF7241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D78F-4E83-445F-B623-F4CFC1202E5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97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99A-D14F-461F-9E8F-A2D476FF7241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D78F-4E83-445F-B623-F4CFC1202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6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99A-D14F-461F-9E8F-A2D476FF7241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D78F-4E83-445F-B623-F4CFC1202E5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3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D99A-D14F-461F-9E8F-A2D476FF7241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D78F-4E83-445F-B623-F4CFC1202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52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FDD99A-D14F-461F-9E8F-A2D476FF7241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5FD78F-4E83-445F-B623-F4CFC1202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59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inkit.com/blog/online-grocery-delivery-future-india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1208-2CF6-6689-3E66-5613D1FCD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600" dirty="0"/>
              <a:t>SEO Strategy for </a:t>
            </a:r>
            <a:r>
              <a:rPr lang="en-IN" sz="3600" dirty="0" err="1"/>
              <a:t>FlinkIt</a:t>
            </a:r>
            <a:r>
              <a:rPr lang="en-IN" sz="3600" dirty="0"/>
              <a:t> – 10 Minute Grocery Delivery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04EC1-B169-3A2A-773E-A5920EEB8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 :- Rishita Dattani </a:t>
            </a:r>
          </a:p>
        </p:txBody>
      </p:sp>
    </p:spTree>
    <p:extLst>
      <p:ext uri="{BB962C8B-B14F-4D97-AF65-F5344CB8AC3E}">
        <p14:creationId xmlns:p14="http://schemas.microsoft.com/office/powerpoint/2010/main" val="133961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53AE-CC52-04CA-1ACF-79AFA555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Competitive Analysis – </a:t>
            </a:r>
            <a:r>
              <a:rPr lang="en-IN" dirty="0" err="1"/>
              <a:t>FlinkIt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ECC95-5AE3-3DBB-657D-CDE527EB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Objective: Understand the strengths, weaknesses, </a:t>
            </a:r>
          </a:p>
          <a:p>
            <a:pPr marL="0" indent="0">
              <a:buNone/>
            </a:pPr>
            <a:r>
              <a:rPr lang="en-US" sz="1400" dirty="0"/>
              <a:t>and opportunities by analyzing top competitors </a:t>
            </a:r>
          </a:p>
          <a:p>
            <a:pPr marL="0" indent="0">
              <a:buNone/>
            </a:pPr>
            <a:r>
              <a:rPr lang="en-US" sz="1400" dirty="0"/>
              <a:t>in the 10-minute grocery delivery space.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IN" sz="1400" dirty="0"/>
              <a:t>Competitors </a:t>
            </a:r>
            <a:r>
              <a:rPr lang="en-IN" sz="1400" dirty="0" err="1"/>
              <a:t>Analyzed</a:t>
            </a:r>
            <a:r>
              <a:rPr lang="en-IN" sz="1400" dirty="0"/>
              <a:t>:</a:t>
            </a:r>
          </a:p>
          <a:p>
            <a:pPr marL="0" indent="0">
              <a:buNone/>
            </a:pPr>
            <a:r>
              <a:rPr lang="en-US" sz="1400" dirty="0" err="1"/>
              <a:t>Blinkit</a:t>
            </a:r>
            <a:r>
              <a:rPr lang="en-US" sz="1400" dirty="0"/>
              <a:t> – Established ultra-fast grocery delivery brand.</a:t>
            </a:r>
          </a:p>
          <a:p>
            <a:pPr marL="0" indent="0">
              <a:buNone/>
            </a:pPr>
            <a:r>
              <a:rPr lang="en-US" sz="1400" dirty="0" err="1"/>
              <a:t>Zepto</a:t>
            </a:r>
            <a:r>
              <a:rPr lang="en-US" sz="1400" dirty="0"/>
              <a:t> – Strong focus on youth audience and speed.</a:t>
            </a:r>
          </a:p>
          <a:p>
            <a:pPr marL="0" indent="0">
              <a:buNone/>
            </a:pPr>
            <a:r>
              <a:rPr lang="en-US" sz="1400" dirty="0" err="1"/>
              <a:t>BigBasket</a:t>
            </a:r>
            <a:r>
              <a:rPr lang="en-US" sz="1400" dirty="0"/>
              <a:t> – Large inventory, strong brand, ranks for </a:t>
            </a:r>
          </a:p>
          <a:p>
            <a:pPr marL="0" indent="0">
              <a:buNone/>
            </a:pPr>
            <a:r>
              <a:rPr lang="en-US" sz="1400" dirty="0"/>
              <a:t>general grocery searches.</a:t>
            </a:r>
          </a:p>
          <a:p>
            <a:pPr marL="0" indent="0">
              <a:buNone/>
            </a:pPr>
            <a:endParaRPr lang="en-US" sz="1400" dirty="0"/>
          </a:p>
          <a:p>
            <a:endParaRPr lang="en-IN" sz="105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ECB93AC-204E-AD3C-6CC8-D24A544B35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6028626"/>
              </p:ext>
            </p:extLst>
          </p:nvPr>
        </p:nvGraphicFramePr>
        <p:xfrm>
          <a:off x="5830530" y="2556932"/>
          <a:ext cx="546673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319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DDBA-C98B-2F82-2651-7CE1DE9B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Keyword Research – </a:t>
            </a:r>
            <a:r>
              <a:rPr lang="en-IN" dirty="0" err="1"/>
              <a:t>FlinkIt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7415-551C-2F91-71D9-7BC30056B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Short-Tail Keywords (High Volume – Competitive): </a:t>
            </a:r>
            <a:r>
              <a:rPr lang="en-US" dirty="0"/>
              <a:t>Grocery delivery, Online grocery shopping, 10-minute delivery, Fresh vegetables online. </a:t>
            </a:r>
          </a:p>
          <a:p>
            <a:r>
              <a:rPr lang="en-US" b="1" dirty="0"/>
              <a:t>Long-Tail Keywords (Medium Volume – Less Competitive): </a:t>
            </a:r>
            <a:r>
              <a:rPr lang="en-US" dirty="0"/>
              <a:t>Best online grocery delivery app in India, Buy dairy products online in Rajkot, Order fruits and vegetables at midnight, Fastest online grocery delivery service near me.</a:t>
            </a:r>
          </a:p>
          <a:p>
            <a:r>
              <a:rPr lang="en-IN" b="1" dirty="0"/>
              <a:t>Local SEO Keywords (City / Area Based): </a:t>
            </a:r>
            <a:r>
              <a:rPr lang="en-IN" dirty="0"/>
              <a:t>Grocery delivery in Vadodara, Online grocery in Surat, Quick delivery grocery store in Ahmedabad, 10-minute delivery service near me.</a:t>
            </a:r>
          </a:p>
          <a:p>
            <a:r>
              <a:rPr lang="en-US" b="1" dirty="0"/>
              <a:t>Blog / Informational Keywords: </a:t>
            </a:r>
            <a:r>
              <a:rPr lang="en-US" dirty="0"/>
              <a:t>Benefits of online grocery shopping, How 10-minute grocery delivery works, Online grocery vs supermarket shopping, Tips for saving money on online groceries.</a:t>
            </a:r>
          </a:p>
          <a:p>
            <a:pPr marL="0" indent="0">
              <a:buNone/>
            </a:pPr>
            <a:endParaRPr lang="en-US" sz="900" dirty="0"/>
          </a:p>
          <a:p>
            <a:pPr marL="514350" indent="-514350">
              <a:buFont typeface="+mj-lt"/>
              <a:buAutoNum type="romanLcPeriod"/>
            </a:pPr>
            <a:endParaRPr lang="en-US" sz="900" dirty="0"/>
          </a:p>
          <a:p>
            <a:endParaRPr lang="en-US" sz="900" dirty="0"/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05606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BEBA-2F55-092A-D90A-9F0D82E3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On-Page SEO Elements for </a:t>
            </a:r>
            <a:r>
              <a:rPr lang="en-IN" dirty="0" err="1"/>
              <a:t>FlinkIt</a:t>
            </a:r>
            <a:r>
              <a:rPr lang="en-IN" dirty="0"/>
              <a:t>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BEF30-5AF0-3D41-F921-AD208960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19280"/>
            <a:ext cx="9601196" cy="3814371"/>
          </a:xfrm>
        </p:spPr>
        <p:txBody>
          <a:bodyPr>
            <a:noAutofit/>
          </a:bodyPr>
          <a:lstStyle/>
          <a:p>
            <a:r>
              <a:rPr lang="en-US" sz="1500" b="1" dirty="0"/>
              <a:t>Objective:</a:t>
            </a:r>
            <a:r>
              <a:rPr lang="en-US" sz="1500" dirty="0"/>
              <a:t> Optimize each page of the </a:t>
            </a:r>
            <a:r>
              <a:rPr lang="en-US" sz="1500" dirty="0" err="1"/>
              <a:t>FlinkIt</a:t>
            </a:r>
            <a:r>
              <a:rPr lang="en-US" sz="1500" dirty="0"/>
              <a:t> website for </a:t>
            </a:r>
            <a:r>
              <a:rPr lang="en-US" sz="1500" b="1" dirty="0"/>
              <a:t>better rankings, higher clicks, and improved user experience</a:t>
            </a:r>
            <a:r>
              <a:rPr lang="en-US" sz="15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500" dirty="0"/>
              <a:t>Meta Tags Optimization : </a:t>
            </a:r>
            <a:r>
              <a:rPr lang="en-US" sz="1500" b="1" dirty="0"/>
              <a:t>Meta Title:</a:t>
            </a:r>
            <a:r>
              <a:rPr lang="en-US" sz="1500" dirty="0"/>
              <a:t> Include primary keyword + brand name</a:t>
            </a:r>
            <a:br>
              <a:rPr lang="en-US" sz="1500" dirty="0"/>
            </a:br>
            <a:r>
              <a:rPr lang="en-US" sz="1500" dirty="0"/>
              <a:t>Example: “10-Minute Grocery Delivery in Surat | </a:t>
            </a:r>
            <a:r>
              <a:rPr lang="en-US" sz="1500" dirty="0" err="1"/>
              <a:t>FlinkIt</a:t>
            </a:r>
            <a:r>
              <a:rPr lang="en-US" sz="1500" dirty="0"/>
              <a:t>”, </a:t>
            </a:r>
            <a:r>
              <a:rPr lang="en-US" sz="1500" b="1" dirty="0"/>
              <a:t>Meta Description:</a:t>
            </a:r>
            <a:r>
              <a:rPr lang="en-US" sz="1500" dirty="0"/>
              <a:t> Short, keyword-rich, action-oriented (150–160 chars).</a:t>
            </a:r>
            <a:endParaRPr lang="en-IN" sz="1500" dirty="0"/>
          </a:p>
          <a:p>
            <a:pPr marL="457200" indent="-457200">
              <a:buFont typeface="+mj-lt"/>
              <a:buAutoNum type="arabicPeriod"/>
            </a:pPr>
            <a:r>
              <a:rPr lang="en-IN" sz="1500" dirty="0"/>
              <a:t>URL Structure : Use clean, keyword-friendly URLs. </a:t>
            </a:r>
            <a:r>
              <a:rPr lang="en-US" sz="1500" dirty="0"/>
              <a:t>Example - www.flinkit.com/surat/grocery-delivery </a:t>
            </a:r>
            <a:endParaRPr lang="en-IN" sz="1500" dirty="0"/>
          </a:p>
          <a:p>
            <a:pPr marL="457200" indent="-457200">
              <a:buFont typeface="+mj-lt"/>
              <a:buAutoNum type="arabicPeriod"/>
            </a:pPr>
            <a:r>
              <a:rPr lang="pt-BR" sz="1500" dirty="0"/>
              <a:t>Header Tags (H1, H2, H3): </a:t>
            </a:r>
            <a:r>
              <a:rPr lang="en-IN" sz="1500" b="1" dirty="0"/>
              <a:t>H1:</a:t>
            </a:r>
            <a:r>
              <a:rPr lang="en-IN" sz="1500" dirty="0"/>
              <a:t> Page’s main keyword (e.g., “Online Grocery Delivery in Ahmedabad”) , </a:t>
            </a:r>
            <a:r>
              <a:rPr lang="en-US" sz="1500" b="1" dirty="0"/>
              <a:t>H2 / H3:</a:t>
            </a:r>
            <a:r>
              <a:rPr lang="en-US" sz="1500" dirty="0"/>
              <a:t> Subtopics like benefits, offers, product categories.</a:t>
            </a:r>
            <a:endParaRPr lang="pt-BR" sz="1500" dirty="0"/>
          </a:p>
          <a:p>
            <a:pPr marL="457200" indent="-457200">
              <a:buFont typeface="+mj-lt"/>
              <a:buAutoNum type="arabicPeriod"/>
            </a:pPr>
            <a:r>
              <a:rPr lang="en-IN" sz="1500" dirty="0"/>
              <a:t>Internal Linking : </a:t>
            </a:r>
            <a:r>
              <a:rPr lang="en-US" sz="1500" dirty="0"/>
              <a:t>Link blogs → category pages → product pages, Example: A blog on </a:t>
            </a:r>
            <a:r>
              <a:rPr lang="en-US" sz="1500" i="1" dirty="0"/>
              <a:t>“</a:t>
            </a:r>
            <a:r>
              <a:rPr lang="en-US" sz="1500" dirty="0"/>
              <a:t>Benefits of Online Grocery Shopping” links to the “Vegetables” page.</a:t>
            </a:r>
            <a:endParaRPr lang="en-IN" sz="1500" dirty="0"/>
          </a:p>
          <a:p>
            <a:pPr marL="457200" indent="-457200">
              <a:buFont typeface="+mj-lt"/>
              <a:buAutoNum type="arabicPeriod"/>
            </a:pPr>
            <a:r>
              <a:rPr lang="en-IN" sz="1500" dirty="0"/>
              <a:t>Image Optimization : </a:t>
            </a:r>
            <a:r>
              <a:rPr lang="en-US" sz="1500" dirty="0"/>
              <a:t>Use compressed images for speed, Add </a:t>
            </a:r>
            <a:r>
              <a:rPr lang="en-US" sz="1500" b="1" dirty="0"/>
              <a:t>alt text with keywords</a:t>
            </a:r>
            <a:r>
              <a:rPr lang="en-US" sz="1500" dirty="0"/>
              <a:t> (e.g., “fresh fruits online delivery”).</a:t>
            </a:r>
            <a:endParaRPr lang="en-IN" sz="1500" dirty="0"/>
          </a:p>
          <a:p>
            <a:pPr marL="457200" indent="-457200">
              <a:buFont typeface="+mj-lt"/>
              <a:buAutoNum type="arabicPeriod"/>
            </a:pPr>
            <a:r>
              <a:rPr lang="en-IN" sz="1500" dirty="0"/>
              <a:t>Mobile-Friendly Layout : </a:t>
            </a:r>
            <a:r>
              <a:rPr lang="en-US" sz="1500" dirty="0"/>
              <a:t>Since 70% of traffic comes from mobile apps/websites, ensure responsive design.</a:t>
            </a:r>
            <a:endParaRPr lang="en-IN" sz="1500" dirty="0"/>
          </a:p>
          <a:p>
            <a:pPr marL="457200" indent="-457200">
              <a:buFont typeface="+mj-lt"/>
              <a:buAutoNum type="arabicPeriod"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375621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7313-E32D-78E5-C6BB-FAEC2C8C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Blog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6D658-336D-853C-9E8A-B9E81E33E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On-Page SEO Elements for Blog :-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Meta Title:</a:t>
            </a:r>
            <a:r>
              <a:rPr lang="en-US" dirty="0"/>
              <a:t> Online Grocery Delivery in India – The Future of Shopping | </a:t>
            </a:r>
            <a:r>
              <a:rPr lang="en-US" dirty="0" err="1"/>
              <a:t>FlinkIt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Meta Description:</a:t>
            </a:r>
            <a:r>
              <a:rPr lang="en-US" dirty="0"/>
              <a:t> Discover why online grocery delivery is booming in India. Learn about convenience, time-saving, and </a:t>
            </a:r>
            <a:r>
              <a:rPr lang="en-US" dirty="0" err="1"/>
              <a:t>FlinkIt’s</a:t>
            </a:r>
            <a:r>
              <a:rPr lang="en-US" dirty="0"/>
              <a:t> 10-minute grocery delivery service.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URL: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www.flinkit.com/blog/online-grocery-delivery-future-india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H1 (Main Heading):</a:t>
            </a:r>
            <a:r>
              <a:rPr lang="en-US" dirty="0"/>
              <a:t> Why Online Grocery Delivery is the Future of Shopping in India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H2 (Sub-Headings):</a:t>
            </a:r>
            <a:endParaRPr lang="en-US" dirty="0"/>
          </a:p>
          <a:p>
            <a:pPr lvl="1"/>
            <a:r>
              <a:rPr lang="en-US" dirty="0"/>
              <a:t>Convenience and Time-Saving Benefits</a:t>
            </a:r>
          </a:p>
          <a:p>
            <a:pPr lvl="1"/>
            <a:r>
              <a:rPr lang="en-US" dirty="0"/>
              <a:t>Rise of 10-Minute Delivery Apps in India</a:t>
            </a:r>
          </a:p>
          <a:p>
            <a:pPr lvl="1"/>
            <a:r>
              <a:rPr lang="en-US" dirty="0"/>
              <a:t>Why </a:t>
            </a:r>
            <a:r>
              <a:rPr lang="en-US" dirty="0" err="1"/>
              <a:t>FlinkIt</a:t>
            </a:r>
            <a:r>
              <a:rPr lang="en-US" dirty="0"/>
              <a:t> Stands Out from Competitors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23DE81-52D6-E2C4-469E-50336E3A06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Keywords Targeted: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Online grocery delivery India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Grocery delivery app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10-minute grocery delivery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Future of online shopping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FlinkIt</a:t>
            </a:r>
            <a:r>
              <a:rPr lang="en-US" dirty="0"/>
              <a:t> grocery delivery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Design Tip: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a blog-style mockup design (like a screenshot preview).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Place </a:t>
            </a:r>
            <a:r>
              <a:rPr lang="en-US" b="1" dirty="0"/>
              <a:t>H1, H2, Meta Title, Meta Description</a:t>
            </a:r>
            <a:r>
              <a:rPr lang="en-US" dirty="0"/>
              <a:t> in callout boxes around it.</a:t>
            </a:r>
          </a:p>
        </p:txBody>
      </p:sp>
    </p:spTree>
    <p:extLst>
      <p:ext uri="{BB962C8B-B14F-4D97-AF65-F5344CB8AC3E}">
        <p14:creationId xmlns:p14="http://schemas.microsoft.com/office/powerpoint/2010/main" val="1655274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76D1-8A88-105B-C05E-63EDEDD9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41E8-55FA-15EA-E3C9-A4EA81D68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08902"/>
            <a:ext cx="9601195" cy="3834581"/>
          </a:xfrm>
        </p:spPr>
        <p:txBody>
          <a:bodyPr>
            <a:noAutofit/>
          </a:bodyPr>
          <a:lstStyle/>
          <a:p>
            <a:r>
              <a:rPr lang="en-US" sz="2000" b="1" dirty="0"/>
              <a:t>Why Online Grocery Delivery is the Future of Shopping in India</a:t>
            </a:r>
            <a:endParaRPr lang="en-US" sz="2000" dirty="0"/>
          </a:p>
          <a:p>
            <a:r>
              <a:rPr lang="en-US" sz="2000" dirty="0"/>
              <a:t>The way Indians shop for daily essentials is changing rapidly. With busy lifestyles, traffic issues, and the growing importance of convenience, </a:t>
            </a:r>
            <a:r>
              <a:rPr lang="en-US" sz="2000" b="1" dirty="0"/>
              <a:t>online grocery delivery in India</a:t>
            </a:r>
            <a:r>
              <a:rPr lang="en-US" sz="2000" dirty="0"/>
              <a:t> has emerged as the ultimate solution. Instead of standing in long queues or rushing to nearby stores, customers can now order fresh fruits, vegetables, and household items with just a few clicks.</a:t>
            </a:r>
          </a:p>
          <a:p>
            <a:r>
              <a:rPr lang="en-US" sz="2000" dirty="0"/>
              <a:t>One of the biggest revolutions in this space is the concept of </a:t>
            </a:r>
            <a:r>
              <a:rPr lang="en-US" sz="2000" b="1" dirty="0"/>
              <a:t>10-minute grocery delivery</a:t>
            </a:r>
            <a:r>
              <a:rPr lang="en-US" sz="2000" dirty="0"/>
              <a:t>. Startups like </a:t>
            </a:r>
            <a:r>
              <a:rPr lang="en-US" sz="2000" b="1" dirty="0" err="1"/>
              <a:t>FlinkIt</a:t>
            </a:r>
            <a:r>
              <a:rPr lang="en-US" sz="2000" dirty="0"/>
              <a:t> are making it possible to get groceries delivered faster than it takes to brew a cup of tea. This instant delivery not only saves time but also ensures that consumers never have to compromise on freshness or quality.</a:t>
            </a:r>
          </a:p>
          <a:p>
            <a:endParaRPr lang="en-US" sz="13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532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52CD-CAF2-9DA7-FA09-072E97AD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Blog Content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AAB9-8329-7E0B-C292-B0965A891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Another key reason behind the rising popularity of </a:t>
            </a:r>
            <a:r>
              <a:rPr lang="en-US" b="1" dirty="0"/>
              <a:t>grocery delivery apps</a:t>
            </a:r>
            <a:r>
              <a:rPr lang="en-US" dirty="0"/>
              <a:t> is affordability. Online platforms often provide discounts, cashback offers, and loyalty programs, making them more budget-friendly than traditional stores. For families, students, and working professionals, this combination of savings and speed makes online grocery shopping highly attractive.</a:t>
            </a:r>
          </a:p>
          <a:p>
            <a:r>
              <a:rPr lang="en-US" dirty="0"/>
              <a:t>Looking ahead, the </a:t>
            </a:r>
            <a:r>
              <a:rPr lang="en-US" b="1" dirty="0"/>
              <a:t>future of online shopping in India</a:t>
            </a:r>
            <a:r>
              <a:rPr lang="en-US" dirty="0"/>
              <a:t> is set to be dominated by the grocery segment. With advanced technology, better logistics, and wider product availability, customers can expect faster service and more personalized experiences.</a:t>
            </a:r>
          </a:p>
          <a:p>
            <a:r>
              <a:rPr lang="en-US" dirty="0"/>
              <a:t>At </a:t>
            </a:r>
            <a:r>
              <a:rPr lang="en-US" dirty="0" err="1"/>
              <a:t>FlinkIt</a:t>
            </a:r>
            <a:r>
              <a:rPr lang="en-US" dirty="0"/>
              <a:t>, our mission is simple: to make grocery shopping stress-free and ultra-fast. Whether you need daily vegetables, fresh dairy products, or pantry staples, </a:t>
            </a:r>
            <a:r>
              <a:rPr lang="en-US" dirty="0" err="1"/>
              <a:t>FlinkIt</a:t>
            </a:r>
            <a:r>
              <a:rPr lang="en-US" dirty="0"/>
              <a:t> ensures they reach your doorstep within minutes. With reliability, quality, and unmatched speed, </a:t>
            </a:r>
            <a:r>
              <a:rPr lang="en-US" dirty="0" err="1"/>
              <a:t>FlinkIt</a:t>
            </a:r>
            <a:r>
              <a:rPr lang="en-US" dirty="0"/>
              <a:t> is setting a new benchmark for the future of </a:t>
            </a:r>
            <a:r>
              <a:rPr lang="en-US" b="1" dirty="0"/>
              <a:t>online grocery delivery in India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9986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9607-B805-CA7D-1B78-4C03436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On-Page Elements for Blog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F8EA-D804-5F45-C6AB-3BA622DC0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Meta Title:</a:t>
            </a:r>
            <a:r>
              <a:rPr lang="en-US" dirty="0"/>
              <a:t> Online Grocery Delivery in India – The Future of Shopping | </a:t>
            </a:r>
            <a:r>
              <a:rPr lang="en-US" dirty="0" err="1"/>
              <a:t>FlinkIt</a:t>
            </a:r>
            <a:endParaRPr lang="en-US" dirty="0"/>
          </a:p>
          <a:p>
            <a:r>
              <a:rPr lang="en-US" b="1" dirty="0"/>
              <a:t>Meta Description:</a:t>
            </a:r>
            <a:r>
              <a:rPr lang="en-US" dirty="0"/>
              <a:t> Learn how 10-minute grocery delivery apps like </a:t>
            </a:r>
            <a:r>
              <a:rPr lang="en-US" dirty="0" err="1"/>
              <a:t>FlinkIt</a:t>
            </a:r>
            <a:r>
              <a:rPr lang="en-US" dirty="0"/>
              <a:t> are transforming shopping in India. Explore the benefits of online grocery delivery.</a:t>
            </a:r>
          </a:p>
          <a:p>
            <a:r>
              <a:rPr lang="en-US" b="1" dirty="0"/>
              <a:t>Keywords Used:</a:t>
            </a:r>
            <a:r>
              <a:rPr lang="en-US" dirty="0"/>
              <a:t> online grocery delivery India, grocery delivery app, 10-minute grocery delivery, future of online shopping, </a:t>
            </a:r>
            <a:r>
              <a:rPr lang="en-US" dirty="0" err="1"/>
              <a:t>FlinkIt</a:t>
            </a:r>
            <a:r>
              <a:rPr lang="en-US" dirty="0"/>
              <a:t> grocery delivery.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378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3090-EA5B-98AA-4815-6C80D448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EBEB-2A75-3EC7-FBE8-63F3E5EFE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Conclusion</a:t>
            </a:r>
          </a:p>
          <a:p>
            <a:r>
              <a:rPr lang="en-US" dirty="0"/>
              <a:t>Online grocery delivery is shaping the future of shopping in India. With speed, convenience, and affordability, </a:t>
            </a:r>
            <a:r>
              <a:rPr lang="en-US" dirty="0" err="1"/>
              <a:t>FlinkIt</a:t>
            </a:r>
            <a:r>
              <a:rPr lang="en-US" dirty="0"/>
              <a:t> is well-positioned to lead the </a:t>
            </a:r>
            <a:r>
              <a:rPr lang="en-US" b="1" dirty="0"/>
              <a:t>10-minute grocery delivery</a:t>
            </a:r>
            <a:r>
              <a:rPr lang="en-US" dirty="0"/>
              <a:t> market. A strong SEO strategy ensures better visibility, traffic, and customer trust.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Key Takeaways</a:t>
            </a:r>
            <a:endParaRPr lang="en-US" dirty="0"/>
          </a:p>
          <a:p>
            <a:r>
              <a:rPr lang="en-US" i="1" dirty="0"/>
              <a:t>Clear Website Structure </a:t>
            </a:r>
            <a:r>
              <a:rPr lang="en-US" dirty="0"/>
              <a:t>improves navigation &amp; SEO.</a:t>
            </a:r>
          </a:p>
          <a:p>
            <a:r>
              <a:rPr lang="en-US" i="1" dirty="0"/>
              <a:t>Keyword-Rich Content </a:t>
            </a:r>
            <a:r>
              <a:rPr lang="en-US" dirty="0"/>
              <a:t>boosts authority and rankings.</a:t>
            </a:r>
          </a:p>
          <a:p>
            <a:r>
              <a:rPr lang="en-US" i="1" dirty="0"/>
              <a:t>On-Page SEO </a:t>
            </a:r>
            <a:r>
              <a:rPr lang="en-US" dirty="0"/>
              <a:t>(titles, headers, meta tags, links) drives visibility.</a:t>
            </a:r>
          </a:p>
          <a:p>
            <a:r>
              <a:rPr lang="en-US" i="1" dirty="0"/>
              <a:t>Competitor Insights </a:t>
            </a:r>
            <a:r>
              <a:rPr lang="en-US" dirty="0"/>
              <a:t>highlight gaps &amp; growth opportunities.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02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9F41-20C6-A930-3461-B1E3E360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</a:t>
            </a:r>
            <a:r>
              <a:rPr lang="en-IN" dirty="0" err="1"/>
              <a:t>FlinkIt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D1D8-FE8C-237F-E42F-9BDD6671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97393"/>
            <a:ext cx="9601196" cy="3923071"/>
          </a:xfrm>
        </p:spPr>
        <p:txBody>
          <a:bodyPr>
            <a:noAutofit/>
          </a:bodyPr>
          <a:lstStyle/>
          <a:p>
            <a:r>
              <a:rPr lang="en-US" sz="1200" b="1" dirty="0"/>
              <a:t>About </a:t>
            </a:r>
            <a:r>
              <a:rPr lang="en-US" sz="1200" b="1" dirty="0" err="1"/>
              <a:t>FlinkIt</a:t>
            </a:r>
            <a:r>
              <a:rPr lang="en-US" sz="1200" b="1" dirty="0"/>
              <a:t>:</a:t>
            </a:r>
            <a:br>
              <a:rPr lang="en-US" sz="1200" dirty="0"/>
            </a:br>
            <a:r>
              <a:rPr lang="en-US" sz="1200" dirty="0" err="1"/>
              <a:t>FlinkIt</a:t>
            </a:r>
            <a:r>
              <a:rPr lang="en-US" sz="1200" dirty="0"/>
              <a:t> is a new Indian startup that promises to deliver groceries in just </a:t>
            </a:r>
            <a:r>
              <a:rPr lang="en-US" sz="1200" b="1" dirty="0"/>
              <a:t>10 minutes</a:t>
            </a:r>
            <a:r>
              <a:rPr lang="en-US" sz="1200" dirty="0"/>
              <a:t>, focusing on speed, convenience, and quality.</a:t>
            </a:r>
          </a:p>
          <a:p>
            <a:r>
              <a:rPr lang="en-US" sz="1200" b="1" dirty="0"/>
              <a:t>Mission:</a:t>
            </a:r>
            <a:br>
              <a:rPr lang="en-US" sz="1200" dirty="0"/>
            </a:br>
            <a:r>
              <a:rPr lang="en-US" sz="1200" dirty="0"/>
              <a:t>To revolutionize grocery shopping in India by making it </a:t>
            </a:r>
            <a:r>
              <a:rPr lang="en-US" sz="1200" b="1" dirty="0"/>
              <a:t>faster, easier, and stress-free</a:t>
            </a:r>
            <a:r>
              <a:rPr lang="en-US" sz="1200" dirty="0"/>
              <a:t> for every household.</a:t>
            </a:r>
          </a:p>
          <a:p>
            <a:r>
              <a:rPr lang="en-US" sz="1200" b="1" dirty="0"/>
              <a:t>Vision:</a:t>
            </a:r>
            <a:br>
              <a:rPr lang="en-US" sz="1200" dirty="0"/>
            </a:br>
            <a:r>
              <a:rPr lang="en-US" sz="1200" dirty="0"/>
              <a:t>To become the most trusted and preferred online grocery delivery platform in India.</a:t>
            </a:r>
          </a:p>
          <a:p>
            <a:r>
              <a:rPr lang="en-US" sz="1200" b="1" dirty="0"/>
              <a:t>Unique Selling Point (USP):</a:t>
            </a:r>
            <a:endParaRPr lang="en-US" sz="1200" dirty="0"/>
          </a:p>
          <a:p>
            <a:pPr lvl="1"/>
            <a:r>
              <a:rPr lang="en-US" sz="1200" dirty="0"/>
              <a:t>Ultra-fast 10-minute delivery.</a:t>
            </a:r>
          </a:p>
          <a:p>
            <a:pPr lvl="1"/>
            <a:r>
              <a:rPr lang="en-US" sz="1200" dirty="0"/>
              <a:t>Wide range of fresh groceries &amp; essentials.</a:t>
            </a:r>
          </a:p>
          <a:p>
            <a:pPr lvl="1"/>
            <a:r>
              <a:rPr lang="en-US" sz="1200" dirty="0"/>
              <a:t>Affordable pricing &amp; discounts.</a:t>
            </a:r>
          </a:p>
          <a:p>
            <a:pPr lvl="1"/>
            <a:r>
              <a:rPr lang="en-US" sz="1200" dirty="0"/>
              <a:t>Seamless app and website experience.</a:t>
            </a:r>
          </a:p>
          <a:p>
            <a:r>
              <a:rPr lang="en-US" sz="1200" b="1" dirty="0"/>
              <a:t>Target Audience:</a:t>
            </a:r>
            <a:br>
              <a:rPr lang="en-US" sz="1200" dirty="0"/>
            </a:br>
            <a:r>
              <a:rPr lang="en-US" sz="1200" dirty="0"/>
              <a:t>Busy professionals, working parents, students, and urban households who value </a:t>
            </a:r>
            <a:r>
              <a:rPr lang="en-US" sz="1200" b="1" dirty="0"/>
              <a:t>time and convenience</a:t>
            </a:r>
            <a:r>
              <a:rPr lang="en-US" sz="1200" dirty="0"/>
              <a:t>.</a:t>
            </a:r>
          </a:p>
          <a:p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893C9-28AF-2008-C040-2FBB7A8BF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764457"/>
            <a:ext cx="1521542" cy="152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9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4414-8A6B-10E0-2401-59AF5311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B9CDB-C40A-4950-83AC-43CE12F32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India’s fast-paced urban lifestyle, people often find </a:t>
            </a:r>
            <a:r>
              <a:rPr lang="en-US" b="1" dirty="0"/>
              <a:t>traditional grocery shopping time-consuming</a:t>
            </a:r>
            <a:r>
              <a:rPr lang="en-US" dirty="0"/>
              <a:t> and inconvenient. Long queues, traffic, and limited store timings make it difficult for working professionals, students, and families.</a:t>
            </a:r>
          </a:p>
          <a:p>
            <a:r>
              <a:rPr lang="en-US" dirty="0"/>
              <a:t>While online grocery platforms exist, many customers complain about </a:t>
            </a:r>
            <a:r>
              <a:rPr lang="en-US" b="1" dirty="0"/>
              <a:t>delayed deliveries, limited product availability, and lack of trust</a:t>
            </a:r>
            <a:r>
              <a:rPr lang="en-US" dirty="0"/>
              <a:t> in product freshness.</a:t>
            </a:r>
          </a:p>
          <a:p>
            <a:r>
              <a:rPr lang="en-US" dirty="0"/>
              <a:t>Urban consumers today demand </a:t>
            </a:r>
            <a:r>
              <a:rPr lang="en-US" b="1" dirty="0"/>
              <a:t>speed, reliability, and convenience</a:t>
            </a:r>
            <a:r>
              <a:rPr lang="en-US" dirty="0"/>
              <a:t> from grocery delivery services.</a:t>
            </a:r>
          </a:p>
          <a:p>
            <a:r>
              <a:rPr lang="en-US" dirty="0"/>
              <a:t>Being a </a:t>
            </a:r>
            <a:r>
              <a:rPr lang="en-US" b="1" dirty="0"/>
              <a:t>new startup</a:t>
            </a:r>
            <a:r>
              <a:rPr lang="en-US" dirty="0"/>
              <a:t>, </a:t>
            </a:r>
            <a:r>
              <a:rPr lang="en-US" dirty="0" err="1"/>
              <a:t>FlinkIt</a:t>
            </a:r>
            <a:r>
              <a:rPr lang="en-US" dirty="0"/>
              <a:t> struggles with </a:t>
            </a:r>
            <a:r>
              <a:rPr lang="en-US" b="1" dirty="0"/>
              <a:t>low brand awareness</a:t>
            </a:r>
            <a:r>
              <a:rPr lang="en-US" dirty="0"/>
              <a:t> and </a:t>
            </a:r>
            <a:r>
              <a:rPr lang="en-US" b="1" dirty="0"/>
              <a:t>poor online visibility</a:t>
            </a:r>
            <a:r>
              <a:rPr lang="en-US" dirty="0"/>
              <a:t> compared to established competitors like </a:t>
            </a:r>
            <a:r>
              <a:rPr lang="en-US" dirty="0" err="1"/>
              <a:t>Blinkit</a:t>
            </a:r>
            <a:r>
              <a:rPr lang="en-US" dirty="0"/>
              <a:t>, </a:t>
            </a:r>
            <a:r>
              <a:rPr lang="en-US" dirty="0" err="1"/>
              <a:t>Zepto</a:t>
            </a:r>
            <a:r>
              <a:rPr lang="en-US" dirty="0"/>
              <a:t>, and </a:t>
            </a:r>
            <a:r>
              <a:rPr lang="en-US" dirty="0" err="1"/>
              <a:t>BigBasket</a:t>
            </a:r>
            <a:r>
              <a:rPr lang="en-US" dirty="0"/>
              <a:t>.</a:t>
            </a:r>
          </a:p>
          <a:p>
            <a:r>
              <a:rPr lang="en-US" dirty="0"/>
              <a:t>To attract and retain customers, </a:t>
            </a:r>
            <a:r>
              <a:rPr lang="en-US" dirty="0" err="1"/>
              <a:t>FlinkIt</a:t>
            </a:r>
            <a:r>
              <a:rPr lang="en-US" dirty="0"/>
              <a:t> must </a:t>
            </a:r>
            <a:r>
              <a:rPr lang="en-US" b="1" dirty="0"/>
              <a:t>optimize its website</a:t>
            </a:r>
            <a:r>
              <a:rPr lang="en-US" dirty="0"/>
              <a:t>, rank higher on </a:t>
            </a:r>
            <a:r>
              <a:rPr lang="en-US" b="1" dirty="0"/>
              <a:t>Google search results</a:t>
            </a:r>
            <a:r>
              <a:rPr lang="en-US" dirty="0"/>
              <a:t>, and build a strong </a:t>
            </a:r>
            <a:r>
              <a:rPr lang="en-US" b="1" dirty="0"/>
              <a:t>SEO-driven presence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9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3DA6-EB3D-29FF-CEBB-82B1F60A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1D31-75C7-C62E-5D78-12001D102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objective of </a:t>
            </a:r>
            <a:r>
              <a:rPr lang="en-US" dirty="0" err="1"/>
              <a:t>FlinkIt’s</a:t>
            </a:r>
            <a:r>
              <a:rPr lang="en-US" dirty="0"/>
              <a:t> SEO strategy is to build a strong digital presence and increase visibility on search engines. As a new grocery delivery startup, </a:t>
            </a:r>
            <a:r>
              <a:rPr lang="en-US" dirty="0" err="1"/>
              <a:t>FlinkIt</a:t>
            </a:r>
            <a:r>
              <a:rPr lang="en-US" dirty="0"/>
              <a:t> aims to </a:t>
            </a:r>
            <a:r>
              <a:rPr lang="en-US" b="1" dirty="0"/>
              <a:t>rank higher on Google search results</a:t>
            </a:r>
            <a:r>
              <a:rPr lang="en-US" dirty="0"/>
              <a:t>, attract </a:t>
            </a:r>
            <a:r>
              <a:rPr lang="en-US" b="1" dirty="0"/>
              <a:t>organic traffic</a:t>
            </a:r>
            <a:r>
              <a:rPr lang="en-US" dirty="0"/>
              <a:t>, and create awareness about its unique promise of </a:t>
            </a:r>
            <a:r>
              <a:rPr lang="en-US" b="1" dirty="0"/>
              <a:t>10-minute delivery</a:t>
            </a:r>
            <a:r>
              <a:rPr lang="en-US" dirty="0"/>
              <a:t>. Through an optimized website structure, keyword-targeted content, and effective on-page SEO practices, the goal is to </a:t>
            </a:r>
            <a:r>
              <a:rPr lang="en-US" b="1" dirty="0"/>
              <a:t>drive more visitors</a:t>
            </a:r>
            <a:r>
              <a:rPr lang="en-US" dirty="0"/>
              <a:t>, </a:t>
            </a:r>
            <a:r>
              <a:rPr lang="en-US" b="1" dirty="0"/>
              <a:t>convert them into customers</a:t>
            </a:r>
            <a:r>
              <a:rPr lang="en-US" dirty="0"/>
              <a:t>, and establish </a:t>
            </a:r>
            <a:r>
              <a:rPr lang="en-US" dirty="0" err="1"/>
              <a:t>FlinkIt</a:t>
            </a:r>
            <a:r>
              <a:rPr lang="en-US" dirty="0"/>
              <a:t> as a </a:t>
            </a:r>
            <a:r>
              <a:rPr lang="en-US" b="1" dirty="0"/>
              <a:t>reliable and competitive player</a:t>
            </a:r>
            <a:r>
              <a:rPr lang="en-US" dirty="0"/>
              <a:t> in the Indian grocery delivery market.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59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5189-9654-E0AE-F192-E6747E34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C855-76A9-ECB2-BB86-F46D1001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FlinkIt</a:t>
            </a:r>
            <a:r>
              <a:rPr lang="en-US" dirty="0"/>
              <a:t> will follow a </a:t>
            </a:r>
            <a:r>
              <a:rPr lang="en-US" b="1" dirty="0"/>
              <a:t>step-by-step SEO strategy</a:t>
            </a:r>
            <a:r>
              <a:rPr lang="en-US" dirty="0"/>
              <a:t> that begins with creating a user-friendly </a:t>
            </a:r>
            <a:r>
              <a:rPr lang="en-US" b="1" dirty="0"/>
              <a:t>website structure</a:t>
            </a:r>
            <a:r>
              <a:rPr lang="en-US" dirty="0"/>
              <a:t> to ensure smooth navigation for customers and easy crawling for search engines. The plan includes identifying the right </a:t>
            </a:r>
            <a:r>
              <a:rPr lang="en-US" b="1" dirty="0"/>
              <a:t>blog topics, product pages, and category pages</a:t>
            </a:r>
            <a:r>
              <a:rPr lang="en-US" dirty="0"/>
              <a:t>, and building well-organized content around them. Each page will be optimized with </a:t>
            </a:r>
            <a:r>
              <a:rPr lang="en-US" b="1" dirty="0"/>
              <a:t>targeted keywords</a:t>
            </a:r>
            <a:r>
              <a:rPr lang="en-US" dirty="0"/>
              <a:t>, meta tags, and on-page elements to strengthen the overall ranking potential.</a:t>
            </a:r>
          </a:p>
          <a:p>
            <a:r>
              <a:rPr lang="en-US" dirty="0"/>
              <a:t>A detailed </a:t>
            </a:r>
            <a:r>
              <a:rPr lang="en-US" b="1" dirty="0"/>
              <a:t>competitive analysis</a:t>
            </a:r>
            <a:r>
              <a:rPr lang="en-US" dirty="0"/>
              <a:t> will be conducted to study existing players like </a:t>
            </a:r>
            <a:r>
              <a:rPr lang="en-US" dirty="0" err="1"/>
              <a:t>Blinkit</a:t>
            </a:r>
            <a:r>
              <a:rPr lang="en-US" dirty="0"/>
              <a:t>, </a:t>
            </a:r>
            <a:r>
              <a:rPr lang="en-US" dirty="0" err="1"/>
              <a:t>Zepto</a:t>
            </a:r>
            <a:r>
              <a:rPr lang="en-US" dirty="0"/>
              <a:t>, and </a:t>
            </a:r>
            <a:r>
              <a:rPr lang="en-US" dirty="0" err="1"/>
              <a:t>BigBasket</a:t>
            </a:r>
            <a:r>
              <a:rPr lang="en-US" dirty="0"/>
              <a:t>. By identifying their </a:t>
            </a:r>
            <a:r>
              <a:rPr lang="en-US" b="1" dirty="0"/>
              <a:t>top-performing pages, keyword gaps, and strengths</a:t>
            </a:r>
            <a:r>
              <a:rPr lang="en-US" dirty="0"/>
              <a:t>, </a:t>
            </a:r>
            <a:r>
              <a:rPr lang="en-US" dirty="0" err="1"/>
              <a:t>FlinkIt</a:t>
            </a:r>
            <a:r>
              <a:rPr lang="en-US" dirty="0"/>
              <a:t> will create unique, </a:t>
            </a:r>
            <a:r>
              <a:rPr lang="en-US" b="1" dirty="0"/>
              <a:t>content-rich pages</a:t>
            </a:r>
            <a:r>
              <a:rPr lang="en-US" dirty="0"/>
              <a:t> that focus on user intent and local SEO. With engaging blogs, optimized product descriptions, and category pages, the strategy aims to build </a:t>
            </a:r>
            <a:r>
              <a:rPr lang="en-US" b="1" dirty="0"/>
              <a:t>brand trust, increase organic reach, and convert visitors into customers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5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F6B4-436C-739C-AFBE-AA9F1849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Website Structure – </a:t>
            </a:r>
            <a:r>
              <a:rPr lang="en-IN" dirty="0" err="1"/>
              <a:t>FlinkIt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382D40-15F6-11B4-A730-C1B2BC58C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586608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86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7B66-9E8A-B9DC-E063-2BBD9690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 Ideas – </a:t>
            </a:r>
            <a:r>
              <a:rPr lang="en-IN" dirty="0" err="1"/>
              <a:t>FlinkIt</a:t>
            </a: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083F79B-F43C-339C-4C60-223DEFA359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769313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93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AC34-FECC-69E5-B498-4CDCA039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Selected Pages for SEO Optimization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326000-4571-FDB6-FEBF-F102A5A93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14950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10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4D40-11C0-4317-D9FE-639F5906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Structure – </a:t>
            </a:r>
            <a:r>
              <a:rPr lang="en-IN" dirty="0" err="1"/>
              <a:t>FlinkIt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AD5B19-5A29-619F-AD08-2A960126A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188805"/>
              </p:ext>
            </p:extLst>
          </p:nvPr>
        </p:nvGraphicFramePr>
        <p:xfrm>
          <a:off x="1295400" y="2379407"/>
          <a:ext cx="9601200" cy="3834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0707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289</TotalTime>
  <Words>2127</Words>
  <Application>Microsoft Office PowerPoint</Application>
  <PresentationFormat>Widescreen</PresentationFormat>
  <Paragraphs>177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Organic</vt:lpstr>
      <vt:lpstr>SEO Strategy for FlinkIt – 10 Minute Grocery Delivery</vt:lpstr>
      <vt:lpstr>Introduction to FlinkIt</vt:lpstr>
      <vt:lpstr>Problem Statement</vt:lpstr>
      <vt:lpstr>Objective</vt:lpstr>
      <vt:lpstr>Approach</vt:lpstr>
      <vt:lpstr>Website Structure – FlinkIt</vt:lpstr>
      <vt:lpstr>Topic Ideas – FlinkIt</vt:lpstr>
      <vt:lpstr>Selected Pages for SEO Optimization</vt:lpstr>
      <vt:lpstr>Content Structure – FlinkIt</vt:lpstr>
      <vt:lpstr>Competitive Analysis – FlinkIt</vt:lpstr>
      <vt:lpstr>Keyword Research – FlinkIt</vt:lpstr>
      <vt:lpstr>On-Page SEO Elements for FlinkIt Website</vt:lpstr>
      <vt:lpstr>Example Blog</vt:lpstr>
      <vt:lpstr>Blog Content</vt:lpstr>
      <vt:lpstr>Blog Content - Continued</vt:lpstr>
      <vt:lpstr>On-Page Elements for Blog</vt:lpstr>
      <vt:lpstr>Conclusion &amp;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Rishita Dattani</dc:creator>
  <cp:lastModifiedBy>Rishita Dattani</cp:lastModifiedBy>
  <cp:revision>1</cp:revision>
  <dcterms:created xsi:type="dcterms:W3CDTF">2025-09-11T16:11:11Z</dcterms:created>
  <dcterms:modified xsi:type="dcterms:W3CDTF">2025-09-11T21:00:30Z</dcterms:modified>
</cp:coreProperties>
</file>