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viewProps.xml" ContentType="application/vnd.openxmlformats-officedocument.presentationml.viewPro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8.xml" ContentType="application/vnd.openxmlformats-officedocument.presentationml.slide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tableStyles" Target="/ppt/tableStyles.xml" Id="rId13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theme" Target="/ppt/theme/theme1.xml" Id="rId12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viewProps" Target="/ppt/viewProps.xml" Id="rId11" /><Relationship Type="http://schemas.openxmlformats.org/officeDocument/2006/relationships/slide" Target="/ppt/slides/slide4.xml" Id="rId5" /><Relationship Type="http://schemas.openxmlformats.org/officeDocument/2006/relationships/presProps" Target="/ppt/presProps.xml" Id="rId10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52D43-77CE-4439-BFE4-35227DF700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148A0-7A7D-470F-BAB2-2C087D7EF16B}">
      <dgm:prSet/>
      <dgm:spPr/>
      <dgm:t>
        <a:bodyPr/>
        <a:lstStyle/>
        <a:p>
          <a:pPr rtl="0"/>
          <a:r>
            <a:rPr lang="en-IN" dirty="0" smtClean="0"/>
            <a:t>This project is about how to make a </a:t>
          </a:r>
          <a:r>
            <a:rPr lang="en-IN" dirty="0" smtClean="0">
              <a:solidFill>
                <a:srgbClr val="FFFF00"/>
              </a:solidFill>
            </a:rPr>
            <a:t>simple personal web page </a:t>
          </a:r>
          <a:r>
            <a:rPr lang="en-IN" dirty="0" smtClean="0"/>
            <a:t>which contains my basic information.</a:t>
          </a:r>
          <a:endParaRPr lang="en-IN" dirty="0"/>
        </a:p>
      </dgm:t>
    </dgm:pt>
    <dgm:pt modelId="{20852EF0-6F0C-45F8-8F30-075543A903F3}" type="parTrans" cxnId="{8EAA0F7A-C430-47CE-A64A-D68A957AD3A9}">
      <dgm:prSet/>
      <dgm:spPr/>
      <dgm:t>
        <a:bodyPr/>
        <a:lstStyle/>
        <a:p>
          <a:endParaRPr lang="en-US"/>
        </a:p>
      </dgm:t>
    </dgm:pt>
    <dgm:pt modelId="{A09FFC7F-0223-4252-B9C3-3B60026E5CF8}" type="sibTrans" cxnId="{8EAA0F7A-C430-47CE-A64A-D68A957AD3A9}">
      <dgm:prSet/>
      <dgm:spPr/>
      <dgm:t>
        <a:bodyPr/>
        <a:lstStyle/>
        <a:p>
          <a:endParaRPr lang="en-US"/>
        </a:p>
      </dgm:t>
    </dgm:pt>
    <dgm:pt modelId="{0C8678E7-9202-484B-98D0-BDC2D043D08C}" type="pres">
      <dgm:prSet presAssocID="{D8852D43-77CE-4439-BFE4-35227DF700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08EE2-2273-4BB7-8ADF-29A35FAFD277}" type="pres">
      <dgm:prSet presAssocID="{0E7148A0-7A7D-470F-BAB2-2C087D7EF16B}" presName="linNode" presStyleCnt="0"/>
      <dgm:spPr/>
    </dgm:pt>
    <dgm:pt modelId="{8EC830BE-77B1-4F14-B5A3-17E1E30F1C5F}" type="pres">
      <dgm:prSet presAssocID="{0E7148A0-7A7D-470F-BAB2-2C087D7EF16B}" presName="parentText" presStyleLbl="node1" presStyleIdx="0" presStyleCnt="1" custScaleX="203611" custLinFactNeighborX="-12774" custLinFactNeighborY="-78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A24ED-F952-42FA-9CF1-8318F2D0B7C3}" type="presOf" srcId="{D8852D43-77CE-4439-BFE4-35227DF700C4}" destId="{0C8678E7-9202-484B-98D0-BDC2D043D08C}" srcOrd="0" destOrd="0" presId="urn:microsoft.com/office/officeart/2005/8/layout/vList5"/>
    <dgm:cxn modelId="{26FCF707-3BC9-45CC-BB9C-113FD6F510E3}" type="presOf" srcId="{0E7148A0-7A7D-470F-BAB2-2C087D7EF16B}" destId="{8EC830BE-77B1-4F14-B5A3-17E1E30F1C5F}" srcOrd="0" destOrd="0" presId="urn:microsoft.com/office/officeart/2005/8/layout/vList5"/>
    <dgm:cxn modelId="{8EAA0F7A-C430-47CE-A64A-D68A957AD3A9}" srcId="{D8852D43-77CE-4439-BFE4-35227DF700C4}" destId="{0E7148A0-7A7D-470F-BAB2-2C087D7EF16B}" srcOrd="0" destOrd="0" parTransId="{20852EF0-6F0C-45F8-8F30-075543A903F3}" sibTransId="{A09FFC7F-0223-4252-B9C3-3B60026E5CF8}"/>
    <dgm:cxn modelId="{096F8B0A-5D3A-412F-B6D5-5E7335811295}" type="presParOf" srcId="{0C8678E7-9202-484B-98D0-BDC2D043D08C}" destId="{95508EE2-2273-4BB7-8ADF-29A35FAFD277}" srcOrd="0" destOrd="0" presId="urn:microsoft.com/office/officeart/2005/8/layout/vList5"/>
    <dgm:cxn modelId="{C32FD063-692A-42BD-A132-5A0B938485BB}" type="presParOf" srcId="{95508EE2-2273-4BB7-8ADF-29A35FAFD277}" destId="{8EC830BE-77B1-4F14-B5A3-17E1E30F1C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30BE-77B1-4F14-B5A3-17E1E30F1C5F}">
      <dsp:nvSpPr>
        <dsp:cNvPr id="0" name=""/>
        <dsp:cNvSpPr/>
      </dsp:nvSpPr>
      <dsp:spPr>
        <a:xfrm>
          <a:off x="920260" y="0"/>
          <a:ext cx="7707930" cy="2457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This project is about how to make a </a:t>
          </a:r>
          <a:r>
            <a:rPr lang="en-IN" sz="4000" kern="1200" dirty="0" smtClean="0">
              <a:solidFill>
                <a:srgbClr val="FFFF00"/>
              </a:solidFill>
            </a:rPr>
            <a:t>simple personal web page </a:t>
          </a:r>
          <a:r>
            <a:rPr lang="en-IN" sz="4000" kern="1200" dirty="0" smtClean="0"/>
            <a:t>which contains my basic information.</a:t>
          </a:r>
          <a:endParaRPr lang="en-IN" sz="4000" kern="1200" dirty="0"/>
        </a:p>
      </dsp:txBody>
      <dsp:txXfrm>
        <a:off x="1040241" y="119981"/>
        <a:ext cx="7467968" cy="2217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A7B-C4A7-4051-850B-90B9DE924970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7657-03F1-4D26-9E01-D89DD2D30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A7B-C4A7-4051-850B-90B9DE924970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7657-03F1-4D26-9E01-D89DD2D30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5452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1A7B-C4A7-4051-850B-90B9DE924970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7657-03F1-4D26-9E01-D89DD2D30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2.png" Id="rId2" /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diagramLayout" Target="/ppt/diagrams/layout1.xml" Id="rId3" /><Relationship Type="http://schemas.openxmlformats.org/officeDocument/2006/relationships/diagramData" Target="/ppt/diagrams/data1.xml" Id="rId2" /><Relationship Type="http://schemas.openxmlformats.org/officeDocument/2006/relationships/slideLayout" Target="/ppt/slideLayouts/slideLayout2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.xml" Id="rId5" /><Relationship Type="http://schemas.openxmlformats.org/officeDocument/2006/relationships/diagramQuickStyle" Target="/ppt/diagrams/quickStyle1.xml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4.png" Id="rId2" /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5.png" Id="rId2" /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38" y="1017099"/>
            <a:ext cx="9144000" cy="113005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  <a:latin typeface="Arial Black" panose="020B0A04020102020204" pitchFamily="34" charset="0"/>
              </a:rPr>
              <a:t>MLSA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  <a:latin typeface="Arial Black" panose="020B0A04020102020204" pitchFamily="34" charset="0"/>
              </a:rPr>
              <a:t>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7168" y="3944938"/>
            <a:ext cx="2576147" cy="111943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C:\Users\victus\AppData\Local\Microsoft\Windows\INetCache\Content.MSO\425F3162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19683" r="10302" b="13969"/>
          <a:stretch/>
        </p:blipFill>
        <p:spPr bwMode="auto">
          <a:xfrm>
            <a:off x="4193931" y="2623283"/>
            <a:ext cx="3552093" cy="28778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07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Algerian" panose="04020705040A02060702" pitchFamily="82" charset="0"/>
              </a:rPr>
              <a:t>PROJECT 1.</a:t>
            </a:r>
            <a:r>
              <a:rPr lang="en-IN" sz="4800" dirty="0">
                <a:latin typeface="Algerian" panose="04020705040A02060702" pitchFamily="82" charset="0"/>
              </a:rPr>
              <a:t>PERSONAL WEB PAGE</a:t>
            </a:r>
          </a:p>
        </p:txBody>
      </p:sp>
      <p:pic>
        <p:nvPicPr>
          <p:cNvPr id="1026" name="Picture 2" descr="21 Best Personal Website Examples of 202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6777"/>
          <a:stretch/>
        </p:blipFill>
        <p:spPr bwMode="auto">
          <a:xfrm>
            <a:off x="2381443" y="2285999"/>
            <a:ext cx="7429113" cy="35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66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dirty="0" smtClean="0">
                <a:solidFill>
                  <a:srgbClr val="FF0000"/>
                </a:solidFill>
              </a:rPr>
              <a:t>Objective</a:t>
            </a:r>
            <a:r>
              <a:rPr lang="en-IN" dirty="0">
                <a:solidFill>
                  <a:srgbClr val="FF0000"/>
                </a:solidFill>
              </a:rPr>
              <a:t>:           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48951"/>
              </p:ext>
            </p:extLst>
          </p:nvPr>
        </p:nvGraphicFramePr>
        <p:xfrm>
          <a:off x="1101969" y="2620106"/>
          <a:ext cx="10515600" cy="245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28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dirty="0" smtClean="0">
                <a:solidFill>
                  <a:srgbClr val="FF0000"/>
                </a:solidFill>
              </a:rPr>
              <a:t>Contents: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                       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1.Title of the web page</a:t>
            </a:r>
          </a:p>
          <a:p>
            <a:r>
              <a:rPr lang="en-IN" dirty="0" smtClean="0"/>
              <a:t>2.Basic </a:t>
            </a:r>
            <a:r>
              <a:rPr lang="en-IN" dirty="0"/>
              <a:t>information including </a:t>
            </a:r>
            <a:r>
              <a:rPr lang="en-IN" dirty="0" smtClean="0"/>
              <a:t>name , social </a:t>
            </a:r>
            <a:r>
              <a:rPr lang="en-IN"/>
              <a:t>media </a:t>
            </a:r>
            <a:r>
              <a:rPr lang="en-IN" smtClean="0"/>
              <a:t>skills , education </a:t>
            </a:r>
            <a:r>
              <a:rPr lang="en-IN" dirty="0"/>
              <a:t>and experience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</a:t>
            </a:r>
            <a:endParaRPr lang="en-IN" dirty="0"/>
          </a:p>
        </p:txBody>
      </p:sp>
      <p:sp>
        <p:nvSpPr>
          <p:cNvPr id="4" name="AutoShape 2" descr="Roadmap Archives - Renew Energy Partn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Roadmap Archives - Renew Energy Partn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Roadmap Archives - Renew Energy Partn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Roadmap Archives - Renew Energy Partn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Roadmap Archives - Renew Energy Partn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55" y="3103685"/>
            <a:ext cx="4141176" cy="30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5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 smtClean="0"/>
              <a:t>                       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Overview and Audience: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a part of </a:t>
            </a:r>
            <a:r>
              <a:rPr lang="en-IN" dirty="0">
                <a:solidFill>
                  <a:srgbClr val="FFFF00"/>
                </a:solidFill>
              </a:rPr>
              <a:t>MLSA SUMMER INTERNSHIP PROGRAM </a:t>
            </a:r>
            <a:r>
              <a:rPr lang="en-IN" dirty="0" smtClean="0"/>
              <a:t>.I </a:t>
            </a:r>
            <a:r>
              <a:rPr lang="en-IN" dirty="0"/>
              <a:t>have simply included my basic </a:t>
            </a:r>
            <a:r>
              <a:rPr lang="en-IN" dirty="0" smtClean="0"/>
              <a:t>information in </a:t>
            </a:r>
            <a:r>
              <a:rPr lang="en-IN" dirty="0"/>
              <a:t>this project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 , in simple , it </a:t>
            </a:r>
            <a:r>
              <a:rPr lang="en-IN" dirty="0"/>
              <a:t>targets those audience who simply wants to have a quick information about me.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4" y="3630247"/>
            <a:ext cx="3701561" cy="27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Firstly , there </a:t>
            </a:r>
            <a:r>
              <a:rPr lang="en-IN" dirty="0"/>
              <a:t>is an </a:t>
            </a:r>
            <a:r>
              <a:rPr lang="en-IN" dirty="0">
                <a:solidFill>
                  <a:srgbClr val="FFFF00"/>
                </a:solidFill>
              </a:rPr>
              <a:t>index.html</a:t>
            </a:r>
            <a:r>
              <a:rPr lang="en-IN" dirty="0"/>
              <a:t> file which includes HTML elements which contains various elements.</a:t>
            </a:r>
          </a:p>
          <a:p>
            <a:r>
              <a:rPr lang="en-IN" dirty="0"/>
              <a:t>It contains separate CSS file-</a:t>
            </a:r>
            <a:r>
              <a:rPr lang="en-IN" dirty="0">
                <a:solidFill>
                  <a:srgbClr val="FFFF00"/>
                </a:solidFill>
              </a:rPr>
              <a:t>main.css </a:t>
            </a:r>
            <a:r>
              <a:rPr lang="en-IN" dirty="0"/>
              <a:t>which add a little bit of styling to my web page. </a:t>
            </a:r>
          </a:p>
        </p:txBody>
      </p:sp>
    </p:spTree>
    <p:extLst>
      <p:ext uri="{BB962C8B-B14F-4D97-AF65-F5344CB8AC3E}">
        <p14:creationId xmlns:p14="http://schemas.microsoft.com/office/powerpoint/2010/main" val="162752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939"/>
            <a:ext cx="10515600" cy="112541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   </a:t>
            </a:r>
            <a:br>
              <a:rPr lang="en-IN" dirty="0" smtClean="0"/>
            </a:br>
            <a:r>
              <a:rPr lang="en-IN" dirty="0" smtClean="0"/>
              <a:t>                                     </a:t>
            </a:r>
            <a:r>
              <a:rPr lang="en-IN" dirty="0" smtClean="0">
                <a:solidFill>
                  <a:srgbClr val="FF0000"/>
                </a:solidFill>
              </a:rPr>
              <a:t>Conclusion</a:t>
            </a:r>
            <a:r>
              <a:rPr lang="en-IN" dirty="0">
                <a:solidFill>
                  <a:srgbClr val="FF0000"/>
                </a:solidFill>
              </a:rPr>
              <a:t>: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about  how to create a simple personal web page without using extra Html elements or </a:t>
            </a:r>
            <a:r>
              <a:rPr lang="en-IN" dirty="0" smtClean="0"/>
              <a:t>CSS </a:t>
            </a:r>
            <a:r>
              <a:rPr lang="en-IN" dirty="0"/>
              <a:t>styling elements. </a:t>
            </a:r>
          </a:p>
        </p:txBody>
      </p:sp>
    </p:spTree>
    <p:extLst>
      <p:ext uri="{BB962C8B-B14F-4D97-AF65-F5344CB8AC3E}">
        <p14:creationId xmlns:p14="http://schemas.microsoft.com/office/powerpoint/2010/main" val="414021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408" y="1182809"/>
            <a:ext cx="8739553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54" y="764931"/>
            <a:ext cx="9249508" cy="55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Office Theme</vt:lpstr>
      <vt:lpstr>MLSA PROJECTS</vt:lpstr>
      <vt:lpstr>PROJECT 1.PERSONAL WEB PAGE</vt:lpstr>
      <vt:lpstr>                            Objective:             </vt:lpstr>
      <vt:lpstr>                            Contents:                          </vt:lpstr>
      <vt:lpstr>                        Overview and Audience:   </vt:lpstr>
      <vt:lpstr>                         Description:</vt:lpstr>
      <vt:lpstr>                                                               Conclusion: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MLSA PROJECTS</dc:title>
  <dc:creator>victus</dc:creator>
  <cp:lastModifiedBy>victus</cp:lastModifiedBy>
  <cp:revision>6</cp:revision>
  <dcterms:created xsi:type="dcterms:W3CDTF">2024-10-13T17:06:33Z</dcterms:created>
  <dcterms:modified xsi:type="dcterms:W3CDTF">2024-10-13T17:27:42Z</dcterms:modified>
</cp:coreProperties>
</file>