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75" r:id="rId3"/>
    <p:sldId id="258" r:id="rId4"/>
    <p:sldId id="260" r:id="rId5"/>
    <p:sldId id="259" r:id="rId6"/>
    <p:sldId id="267" r:id="rId7"/>
    <p:sldId id="271" r:id="rId8"/>
    <p:sldId id="272" r:id="rId9"/>
  </p:sldIdLst>
  <p:sldSz cx="9144000" cy="5143500" type="screen16x9"/>
  <p:notesSz cx="6858000" cy="9144000"/>
  <p:embeddedFontLst>
    <p:embeddedFont>
      <p:font typeface="Rubik" panose="020B0604020202020204" charset="-79"/>
      <p:regular r:id="rId11"/>
      <p:bold r:id="rId12"/>
      <p:italic r:id="rId13"/>
      <p:boldItalic r:id="rId14"/>
    </p:embeddedFont>
    <p:embeddedFont>
      <p:font typeface="Rubik SemiBold" panose="020B0604020202020204" charset="-79"/>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0A8FDD-567D-4B31-AFD0-C8B5576B9A98}">
  <a:tblStyle styleId="{280A8FDD-567D-4B31-AFD0-C8B5576B9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629EEA5-5330-4434-9BB4-397310904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8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de147f265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de147f265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535000"/>
            <a:ext cx="7713900" cy="8382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1902450"/>
            <a:ext cx="2583900" cy="669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3382225" y="1902450"/>
            <a:ext cx="5022300" cy="2706000"/>
          </a:xfrm>
          <a:prstGeom prst="rect">
            <a:avLst/>
          </a:prstGeom>
          <a:noFill/>
          <a:ln>
            <a:noFill/>
          </a:ln>
        </p:spPr>
      </p:sp>
      <p:sp>
        <p:nvSpPr>
          <p:cNvPr id="12" name="Google Shape;12;p2"/>
          <p:cNvSpPr/>
          <p:nvPr/>
        </p:nvSpPr>
        <p:spPr>
          <a:xfrm rot="10800000">
            <a:off x="8429000" y="-789600"/>
            <a:ext cx="1505100" cy="1505100"/>
          </a:xfrm>
          <a:prstGeom prst="blockArc">
            <a:avLst>
              <a:gd name="adj1" fmla="val 10156944"/>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2" hasCustomPrompt="1"/>
          </p:nvPr>
        </p:nvSpPr>
        <p:spPr>
          <a:xfrm>
            <a:off x="145302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3" hasCustomPrompt="1"/>
          </p:nvPr>
        </p:nvSpPr>
        <p:spPr>
          <a:xfrm>
            <a:off x="145302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4" hasCustomPrompt="1"/>
          </p:nvPr>
        </p:nvSpPr>
        <p:spPr>
          <a:xfrm>
            <a:off x="4152300"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5" hasCustomPrompt="1"/>
          </p:nvPr>
        </p:nvSpPr>
        <p:spPr>
          <a:xfrm>
            <a:off x="4152300"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6" hasCustomPrompt="1"/>
          </p:nvPr>
        </p:nvSpPr>
        <p:spPr>
          <a:xfrm>
            <a:off x="6851575" y="1678275"/>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7" hasCustomPrompt="1"/>
          </p:nvPr>
        </p:nvSpPr>
        <p:spPr>
          <a:xfrm>
            <a:off x="6851575" y="3111752"/>
            <a:ext cx="839400" cy="642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1"/>
          </p:nvPr>
        </p:nvSpPr>
        <p:spPr>
          <a:xfrm>
            <a:off x="71997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4" name="Google Shape;84;p13"/>
          <p:cNvSpPr txBox="1">
            <a:spLocks noGrp="1"/>
          </p:cNvSpPr>
          <p:nvPr>
            <p:ph type="subTitle" idx="8"/>
          </p:nvPr>
        </p:nvSpPr>
        <p:spPr>
          <a:xfrm>
            <a:off x="3419250"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5" name="Google Shape;85;p13"/>
          <p:cNvSpPr txBox="1">
            <a:spLocks noGrp="1"/>
          </p:cNvSpPr>
          <p:nvPr>
            <p:ph type="subTitle" idx="9"/>
          </p:nvPr>
        </p:nvSpPr>
        <p:spPr>
          <a:xfrm>
            <a:off x="6118525" y="232087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6" name="Google Shape;86;p13"/>
          <p:cNvSpPr txBox="1">
            <a:spLocks noGrp="1"/>
          </p:cNvSpPr>
          <p:nvPr>
            <p:ph type="subTitle" idx="13"/>
          </p:nvPr>
        </p:nvSpPr>
        <p:spPr>
          <a:xfrm>
            <a:off x="71997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7" name="Google Shape;87;p13"/>
          <p:cNvSpPr txBox="1">
            <a:spLocks noGrp="1"/>
          </p:cNvSpPr>
          <p:nvPr>
            <p:ph type="subTitle" idx="14"/>
          </p:nvPr>
        </p:nvSpPr>
        <p:spPr>
          <a:xfrm>
            <a:off x="3419250"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88" name="Google Shape;88;p13"/>
          <p:cNvSpPr txBox="1">
            <a:spLocks noGrp="1"/>
          </p:cNvSpPr>
          <p:nvPr>
            <p:ph type="subTitle" idx="15"/>
          </p:nvPr>
        </p:nvSpPr>
        <p:spPr>
          <a:xfrm>
            <a:off x="6118525" y="37543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solidFill>
                  <a:schemeClr val="dk1"/>
                </a:solidFill>
                <a:latin typeface="Rubik SemiBold"/>
                <a:ea typeface="Rubik SemiBold"/>
                <a:cs typeface="Rubik SemiBold"/>
                <a:sym typeface="Rubik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89" name="Google Shape;89;p13"/>
          <p:cNvGrpSpPr/>
          <p:nvPr/>
        </p:nvGrpSpPr>
        <p:grpSpPr>
          <a:xfrm rot="10800000" flipH="1">
            <a:off x="114950" y="-914400"/>
            <a:ext cx="9049506" cy="6113600"/>
            <a:chOff x="137219" y="0"/>
            <a:chExt cx="9049506" cy="6113600"/>
          </a:xfrm>
        </p:grpSpPr>
        <p:sp>
          <p:nvSpPr>
            <p:cNvPr id="90" name="Google Shape;90;p13"/>
            <p:cNvSpPr/>
            <p:nvPr/>
          </p:nvSpPr>
          <p:spPr>
            <a:xfrm>
              <a:off x="7681625" y="4608500"/>
              <a:ext cx="1505100" cy="1505100"/>
            </a:xfrm>
            <a:prstGeom prst="blockArc">
              <a:avLst>
                <a:gd name="adj1" fmla="val 10850519"/>
                <a:gd name="adj2" fmla="val 21580673"/>
                <a:gd name="adj3" fmla="val 130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5400000">
              <a:off x="-48768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5400000">
              <a:off x="-227331" y="6249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720000" y="1330650"/>
            <a:ext cx="3714000" cy="1551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18"/>
          <p:cNvSpPr txBox="1">
            <a:spLocks noGrp="1"/>
          </p:cNvSpPr>
          <p:nvPr>
            <p:ph type="subTitle" idx="1"/>
          </p:nvPr>
        </p:nvSpPr>
        <p:spPr>
          <a:xfrm>
            <a:off x="720000" y="2882550"/>
            <a:ext cx="37140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a:spLocks noGrp="1"/>
          </p:cNvSpPr>
          <p:nvPr>
            <p:ph type="pic" idx="2"/>
          </p:nvPr>
        </p:nvSpPr>
        <p:spPr>
          <a:xfrm>
            <a:off x="4572000" y="1003700"/>
            <a:ext cx="3857100" cy="3135900"/>
          </a:xfrm>
          <a:prstGeom prst="rect">
            <a:avLst/>
          </a:prstGeom>
          <a:noFill/>
          <a:ln>
            <a:noFill/>
          </a:ln>
        </p:spPr>
      </p:sp>
      <p:grpSp>
        <p:nvGrpSpPr>
          <p:cNvPr id="135" name="Google Shape;135;p18"/>
          <p:cNvGrpSpPr/>
          <p:nvPr/>
        </p:nvGrpSpPr>
        <p:grpSpPr>
          <a:xfrm>
            <a:off x="103581" y="0"/>
            <a:ext cx="5416869" cy="6505100"/>
            <a:chOff x="103581" y="0"/>
            <a:chExt cx="5416869" cy="6505100"/>
          </a:xfrm>
        </p:grpSpPr>
        <p:grpSp>
          <p:nvGrpSpPr>
            <p:cNvPr id="136" name="Google Shape;136;p18"/>
            <p:cNvGrpSpPr/>
            <p:nvPr/>
          </p:nvGrpSpPr>
          <p:grpSpPr>
            <a:xfrm>
              <a:off x="135675" y="0"/>
              <a:ext cx="5384775" cy="6505100"/>
              <a:chOff x="135675" y="0"/>
              <a:chExt cx="5384775" cy="6505100"/>
            </a:xfrm>
          </p:grpSpPr>
          <p:grpSp>
            <p:nvGrpSpPr>
              <p:cNvPr id="137" name="Google Shape;137;p18"/>
              <p:cNvGrpSpPr/>
              <p:nvPr/>
            </p:nvGrpSpPr>
            <p:grpSpPr>
              <a:xfrm>
                <a:off x="135675" y="0"/>
                <a:ext cx="404650" cy="1017900"/>
                <a:chOff x="-8290800" y="0"/>
                <a:chExt cx="404650" cy="1017900"/>
              </a:xfrm>
            </p:grpSpPr>
            <p:sp>
              <p:nvSpPr>
                <p:cNvPr id="138" name="Google Shape;138;p18"/>
                <p:cNvSpPr/>
                <p:nvPr/>
              </p:nvSpPr>
              <p:spPr>
                <a:xfrm rot="5400000">
                  <a:off x="-8727600" y="436800"/>
                  <a:ext cx="10179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rot="5400000">
                  <a:off x="-8467250" y="436800"/>
                  <a:ext cx="10179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8"/>
              <p:cNvSpPr/>
              <p:nvPr/>
            </p:nvSpPr>
            <p:spPr>
              <a:xfrm>
                <a:off x="3623550" y="4608500"/>
                <a:ext cx="1896900" cy="18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8"/>
            <p:cNvSpPr/>
            <p:nvPr/>
          </p:nvSpPr>
          <p:spPr>
            <a:xfrm>
              <a:off x="103581" y="1106975"/>
              <a:ext cx="471600" cy="4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1"/>
          <p:cNvSpPr txBox="1">
            <a:spLocks noGrp="1"/>
          </p:cNvSpPr>
          <p:nvPr>
            <p:ph type="subTitle" idx="1"/>
          </p:nvPr>
        </p:nvSpPr>
        <p:spPr>
          <a:xfrm>
            <a:off x="715100" y="1137550"/>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59" name="Google Shape;159;p21"/>
          <p:cNvSpPr txBox="1">
            <a:spLocks noGrp="1"/>
          </p:cNvSpPr>
          <p:nvPr>
            <p:ph type="subTitle" idx="2"/>
          </p:nvPr>
        </p:nvSpPr>
        <p:spPr>
          <a:xfrm>
            <a:off x="715100" y="2135100"/>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60" name="Google Shape;160;p21"/>
          <p:cNvSpPr txBox="1">
            <a:spLocks noGrp="1"/>
          </p:cNvSpPr>
          <p:nvPr>
            <p:ph type="subTitle" idx="3"/>
          </p:nvPr>
        </p:nvSpPr>
        <p:spPr>
          <a:xfrm>
            <a:off x="715100" y="3708051"/>
            <a:ext cx="7704000" cy="9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1" name="Google Shape;161;p21"/>
          <p:cNvGrpSpPr/>
          <p:nvPr/>
        </p:nvGrpSpPr>
        <p:grpSpPr>
          <a:xfrm>
            <a:off x="6573300" y="-437338"/>
            <a:ext cx="2570700" cy="5374688"/>
            <a:chOff x="6573300" y="-437338"/>
            <a:chExt cx="2570700" cy="5374688"/>
          </a:xfrm>
        </p:grpSpPr>
        <p:grpSp>
          <p:nvGrpSpPr>
            <p:cNvPr id="162" name="Google Shape;162;p21"/>
            <p:cNvGrpSpPr/>
            <p:nvPr/>
          </p:nvGrpSpPr>
          <p:grpSpPr>
            <a:xfrm>
              <a:off x="8668925" y="-437338"/>
              <a:ext cx="404650" cy="1394100"/>
              <a:chOff x="8671475" y="-4186738"/>
              <a:chExt cx="404650" cy="1394100"/>
            </a:xfrm>
          </p:grpSpPr>
          <p:sp>
            <p:nvSpPr>
              <p:cNvPr id="163" name="Google Shape;163;p21"/>
              <p:cNvSpPr/>
              <p:nvPr/>
            </p:nvSpPr>
            <p:spPr>
              <a:xfrm rot="-5400000">
                <a:off x="830692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rot="-5400000">
                <a:off x="8046575" y="-3561838"/>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p:cNvSpPr/>
            <p:nvPr/>
          </p:nvSpPr>
          <p:spPr>
            <a:xfrm rot="10800000">
              <a:off x="6573300" y="479305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6" name="Google Shape;166;p21"/>
          <p:cNvCxnSpPr/>
          <p:nvPr/>
        </p:nvCxnSpPr>
        <p:spPr>
          <a:xfrm rot="10800000">
            <a:off x="0" y="221600"/>
            <a:ext cx="4214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9"/>
        <p:cNvGrpSpPr/>
        <p:nvPr/>
      </p:nvGrpSpPr>
      <p:grpSpPr>
        <a:xfrm>
          <a:off x="0" y="0"/>
          <a:ext cx="0" cy="0"/>
          <a:chOff x="0" y="0"/>
          <a:chExt cx="0" cy="0"/>
        </a:xfrm>
      </p:grpSpPr>
      <p:grpSp>
        <p:nvGrpSpPr>
          <p:cNvPr id="220" name="Google Shape;220;p26"/>
          <p:cNvGrpSpPr/>
          <p:nvPr/>
        </p:nvGrpSpPr>
        <p:grpSpPr>
          <a:xfrm>
            <a:off x="154000" y="-698812"/>
            <a:ext cx="9675400" cy="5842312"/>
            <a:chOff x="154000" y="-698812"/>
            <a:chExt cx="9675400" cy="5842312"/>
          </a:xfrm>
        </p:grpSpPr>
        <p:grpSp>
          <p:nvGrpSpPr>
            <p:cNvPr id="221" name="Google Shape;221;p26"/>
            <p:cNvGrpSpPr/>
            <p:nvPr/>
          </p:nvGrpSpPr>
          <p:grpSpPr>
            <a:xfrm rot="5400000">
              <a:off x="-210550" y="4113950"/>
              <a:ext cx="1394100" cy="665000"/>
              <a:chOff x="7754600" y="358950"/>
              <a:chExt cx="1394100" cy="665000"/>
            </a:xfrm>
          </p:grpSpPr>
          <p:sp>
            <p:nvSpPr>
              <p:cNvPr id="222" name="Google Shape;222;p26"/>
              <p:cNvSpPr/>
              <p:nvPr/>
            </p:nvSpPr>
            <p:spPr>
              <a:xfrm>
                <a:off x="7754600" y="6193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7754600" y="3589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7754600" y="8796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6"/>
            <p:cNvSpPr/>
            <p:nvPr/>
          </p:nvSpPr>
          <p:spPr>
            <a:xfrm>
              <a:off x="8324300" y="-698812"/>
              <a:ext cx="1505100" cy="150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6"/>
        <p:cNvGrpSpPr/>
        <p:nvPr/>
      </p:nvGrpSpPr>
      <p:grpSpPr>
        <a:xfrm>
          <a:off x="0" y="0"/>
          <a:ext cx="0" cy="0"/>
          <a:chOff x="0" y="0"/>
          <a:chExt cx="0" cy="0"/>
        </a:xfrm>
      </p:grpSpPr>
      <p:grpSp>
        <p:nvGrpSpPr>
          <p:cNvPr id="227" name="Google Shape;227;p27"/>
          <p:cNvGrpSpPr/>
          <p:nvPr/>
        </p:nvGrpSpPr>
        <p:grpSpPr>
          <a:xfrm>
            <a:off x="0" y="180900"/>
            <a:ext cx="6077100" cy="5932700"/>
            <a:chOff x="0" y="180900"/>
            <a:chExt cx="6077100" cy="5932700"/>
          </a:xfrm>
        </p:grpSpPr>
        <p:sp>
          <p:nvSpPr>
            <p:cNvPr id="228" name="Google Shape;228;p27"/>
            <p:cNvSpPr/>
            <p:nvPr/>
          </p:nvSpPr>
          <p:spPr>
            <a:xfrm>
              <a:off x="0" y="180900"/>
              <a:ext cx="25707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572000" y="4608500"/>
              <a:ext cx="1505100" cy="1505100"/>
            </a:xfrm>
            <a:prstGeom prst="blockArc">
              <a:avLst>
                <a:gd name="adj1" fmla="val 10861763"/>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0" name="Google Shape;230;p27"/>
          <p:cNvCxnSpPr/>
          <p:nvPr/>
        </p:nvCxnSpPr>
        <p:spPr>
          <a:xfrm>
            <a:off x="8771775" y="-39500"/>
            <a:ext cx="0" cy="2612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46675" y="2661550"/>
            <a:ext cx="290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046675" y="1640150"/>
            <a:ext cx="11646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715100" y="535000"/>
            <a:ext cx="3369300" cy="4073400"/>
          </a:xfrm>
          <a:prstGeom prst="rect">
            <a:avLst/>
          </a:prstGeom>
          <a:noFill/>
          <a:ln>
            <a:noFill/>
          </a:ln>
        </p:spPr>
      </p:sp>
      <p:grpSp>
        <p:nvGrpSpPr>
          <p:cNvPr id="17" name="Google Shape;17;p3"/>
          <p:cNvGrpSpPr/>
          <p:nvPr/>
        </p:nvGrpSpPr>
        <p:grpSpPr>
          <a:xfrm>
            <a:off x="-584019" y="130350"/>
            <a:ext cx="9732719" cy="5601737"/>
            <a:chOff x="-584019" y="130350"/>
            <a:chExt cx="9732719" cy="5601737"/>
          </a:xfrm>
        </p:grpSpPr>
        <p:sp>
          <p:nvSpPr>
            <p:cNvPr id="18" name="Google Shape;18;p3"/>
            <p:cNvSpPr/>
            <p:nvPr/>
          </p:nvSpPr>
          <p:spPr>
            <a:xfrm>
              <a:off x="-584019" y="4567487"/>
              <a:ext cx="1164600" cy="116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754600" y="3907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754600" y="1303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754600" y="65105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152475"/>
            <a:ext cx="7704000" cy="3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25" name="Google Shape;25;p4"/>
          <p:cNvGrpSpPr/>
          <p:nvPr/>
        </p:nvGrpSpPr>
        <p:grpSpPr>
          <a:xfrm>
            <a:off x="-942400" y="-487375"/>
            <a:ext cx="10580475" cy="5048125"/>
            <a:chOff x="-942400" y="-487375"/>
            <a:chExt cx="10580475" cy="5048125"/>
          </a:xfrm>
        </p:grpSpPr>
        <p:sp>
          <p:nvSpPr>
            <p:cNvPr id="26" name="Google Shape;26;p4"/>
            <p:cNvSpPr/>
            <p:nvPr/>
          </p:nvSpPr>
          <p:spPr>
            <a:xfrm>
              <a:off x="8715275" y="3637950"/>
              <a:ext cx="922800" cy="92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942400" y="-487375"/>
              <a:ext cx="1505100" cy="1505100"/>
            </a:xfrm>
            <a:prstGeom prst="blockArc">
              <a:avLst>
                <a:gd name="adj1" fmla="val 10667045"/>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2" name="Google Shape;42;p6"/>
          <p:cNvGrpSpPr/>
          <p:nvPr/>
        </p:nvGrpSpPr>
        <p:grpSpPr>
          <a:xfrm>
            <a:off x="-383550" y="-832675"/>
            <a:ext cx="10292992" cy="5809825"/>
            <a:chOff x="-383550" y="-832675"/>
            <a:chExt cx="10292992" cy="5809825"/>
          </a:xfrm>
        </p:grpSpPr>
        <p:sp>
          <p:nvSpPr>
            <p:cNvPr id="43" name="Google Shape;43;p6"/>
            <p:cNvSpPr/>
            <p:nvPr/>
          </p:nvSpPr>
          <p:spPr>
            <a:xfrm rot="10800000">
              <a:off x="8404342" y="-832675"/>
              <a:ext cx="1505100" cy="1505100"/>
            </a:xfrm>
            <a:prstGeom prst="blockArc">
              <a:avLst>
                <a:gd name="adj1" fmla="val 10648351"/>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383550" y="4239750"/>
              <a:ext cx="737400" cy="73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20000" y="819600"/>
            <a:ext cx="3629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7"/>
          <p:cNvSpPr txBox="1">
            <a:spLocks noGrp="1"/>
          </p:cNvSpPr>
          <p:nvPr>
            <p:ph type="body" idx="1"/>
          </p:nvPr>
        </p:nvSpPr>
        <p:spPr>
          <a:xfrm>
            <a:off x="720000" y="1762202"/>
            <a:ext cx="3629400" cy="256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8" name="Google Shape;48;p7"/>
          <p:cNvSpPr>
            <a:spLocks noGrp="1"/>
          </p:cNvSpPr>
          <p:nvPr>
            <p:ph type="pic" idx="2"/>
          </p:nvPr>
        </p:nvSpPr>
        <p:spPr>
          <a:xfrm>
            <a:off x="4576900" y="819600"/>
            <a:ext cx="3852000" cy="3504300"/>
          </a:xfrm>
          <a:prstGeom prst="rect">
            <a:avLst/>
          </a:prstGeom>
          <a:noFill/>
          <a:ln>
            <a:noFill/>
          </a:ln>
        </p:spPr>
      </p:sp>
      <p:grpSp>
        <p:nvGrpSpPr>
          <p:cNvPr id="49" name="Google Shape;49;p7"/>
          <p:cNvGrpSpPr/>
          <p:nvPr/>
        </p:nvGrpSpPr>
        <p:grpSpPr>
          <a:xfrm>
            <a:off x="-785100" y="-828050"/>
            <a:ext cx="9641250" cy="5971650"/>
            <a:chOff x="-785100" y="-828050"/>
            <a:chExt cx="9641250" cy="5971650"/>
          </a:xfrm>
        </p:grpSpPr>
        <p:sp>
          <p:nvSpPr>
            <p:cNvPr id="50" name="Google Shape;50;p7"/>
            <p:cNvSpPr/>
            <p:nvPr/>
          </p:nvSpPr>
          <p:spPr>
            <a:xfrm rot="5400000">
              <a:off x="-785100" y="-828050"/>
              <a:ext cx="1505100" cy="1505100"/>
            </a:xfrm>
            <a:prstGeom prst="blockArc">
              <a:avLst>
                <a:gd name="adj1" fmla="val 10511055"/>
                <a:gd name="adj2" fmla="val 416336"/>
                <a:gd name="adj3" fmla="val 127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7502400" y="3789850"/>
              <a:ext cx="25632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52;p7"/>
          <p:cNvCxnSpPr/>
          <p:nvPr/>
        </p:nvCxnSpPr>
        <p:spPr>
          <a:xfrm>
            <a:off x="-24150" y="4879450"/>
            <a:ext cx="4373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grpSp>
        <p:nvGrpSpPr>
          <p:cNvPr id="55" name="Google Shape;55;p8"/>
          <p:cNvGrpSpPr/>
          <p:nvPr/>
        </p:nvGrpSpPr>
        <p:grpSpPr>
          <a:xfrm>
            <a:off x="-886233" y="4447825"/>
            <a:ext cx="10030233" cy="2057275"/>
            <a:chOff x="-886233" y="4447825"/>
            <a:chExt cx="10030233" cy="2057275"/>
          </a:xfrm>
        </p:grpSpPr>
        <p:sp>
          <p:nvSpPr>
            <p:cNvPr id="56" name="Google Shape;56;p8"/>
            <p:cNvSpPr/>
            <p:nvPr/>
          </p:nvSpPr>
          <p:spPr>
            <a:xfrm>
              <a:off x="7247100" y="4608500"/>
              <a:ext cx="1896900" cy="18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886233" y="4447825"/>
              <a:ext cx="1505100" cy="1505100"/>
            </a:xfrm>
            <a:prstGeom prst="blockArc">
              <a:avLst>
                <a:gd name="adj1" fmla="val 10611263"/>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58;p8"/>
          <p:cNvCxnSpPr/>
          <p:nvPr/>
        </p:nvCxnSpPr>
        <p:spPr>
          <a:xfrm>
            <a:off x="1925" y="267450"/>
            <a:ext cx="2499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01813" y="17591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61" name="Google Shape;61;p9"/>
          <p:cNvSpPr txBox="1">
            <a:spLocks noGrp="1"/>
          </p:cNvSpPr>
          <p:nvPr>
            <p:ph type="subTitle" idx="1"/>
          </p:nvPr>
        </p:nvSpPr>
        <p:spPr>
          <a:xfrm>
            <a:off x="2201888" y="2602226"/>
            <a:ext cx="47403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62" name="Google Shape;62;p9"/>
          <p:cNvGrpSpPr/>
          <p:nvPr/>
        </p:nvGrpSpPr>
        <p:grpSpPr>
          <a:xfrm flipH="1">
            <a:off x="5275" y="0"/>
            <a:ext cx="8986325" cy="6113600"/>
            <a:chOff x="157675" y="0"/>
            <a:chExt cx="8986325" cy="6113600"/>
          </a:xfrm>
        </p:grpSpPr>
        <p:sp>
          <p:nvSpPr>
            <p:cNvPr id="63" name="Google Shape;63;p9"/>
            <p:cNvSpPr/>
            <p:nvPr/>
          </p:nvSpPr>
          <p:spPr>
            <a:xfrm>
              <a:off x="7638900" y="4608500"/>
              <a:ext cx="1505100" cy="1505100"/>
            </a:xfrm>
            <a:prstGeom prst="blockArc">
              <a:avLst>
                <a:gd name="adj1" fmla="val 10850519"/>
                <a:gd name="adj2" fmla="val 21580673"/>
                <a:gd name="adj3" fmla="val 1306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6722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206875" y="624900"/>
              <a:ext cx="1394100" cy="1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6875" y="0"/>
            <a:ext cx="9144000" cy="5157300"/>
          </a:xfrm>
          <a:prstGeom prst="rect">
            <a:avLst/>
          </a:prstGeom>
          <a:noFill/>
          <a:ln>
            <a:noFill/>
          </a:ln>
        </p:spPr>
      </p:sp>
      <p:sp>
        <p:nvSpPr>
          <p:cNvPr id="68" name="Google Shape;68;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ubik"/>
              <a:buNone/>
              <a:defRPr sz="3000">
                <a:solidFill>
                  <a:schemeClr val="dk1"/>
                </a:solidFill>
                <a:latin typeface="Rubik"/>
                <a:ea typeface="Rubik"/>
                <a:cs typeface="Rubik"/>
                <a:sym typeface="Rubik"/>
              </a:defRPr>
            </a:lvl1pPr>
            <a:lvl2pPr lvl="1"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2pPr>
            <a:lvl3pPr lvl="2"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3pPr>
            <a:lvl4pPr lvl="3"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4pPr>
            <a:lvl5pPr lvl="4"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5pPr>
            <a:lvl6pPr lvl="5"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6pPr>
            <a:lvl7pPr lvl="6"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7pPr>
            <a:lvl8pPr lvl="7"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8pPr>
            <a:lvl9pPr lvl="8" rtl="0">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4" r:id="rId11"/>
    <p:sldLayoutId id="2147483667"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1"/>
          <p:cNvSpPr txBox="1">
            <a:spLocks noGrp="1"/>
          </p:cNvSpPr>
          <p:nvPr>
            <p:ph type="ctrTitle"/>
          </p:nvPr>
        </p:nvSpPr>
        <p:spPr>
          <a:xfrm>
            <a:off x="356461" y="93725"/>
            <a:ext cx="8072539" cy="1045401"/>
          </a:xfrm>
          <a:prstGeom prst="rect">
            <a:avLst/>
          </a:prstGeom>
        </p:spPr>
        <p:txBody>
          <a:bodyPr spcFirstLastPara="1" wrap="square" lIns="91425" tIns="91425" rIns="91425" bIns="91425" anchor="b" anchorCtr="0">
            <a:noAutofit/>
          </a:bodyPr>
          <a:lstStyle/>
          <a:p>
            <a:pPr marL="0" indent="0" algn="ctr">
              <a:spcBef>
                <a:spcPts val="0"/>
              </a:spcBef>
              <a:buClr>
                <a:schemeClr val="dk1"/>
              </a:buClr>
              <a:buSzPct val="163636"/>
              <a:buNone/>
            </a:pPr>
            <a:r>
              <a:rPr lang="en-US" sz="2800" b="1" dirty="0">
                <a:latin typeface="Rubik" panose="020B0604020202020204" charset="-79"/>
                <a:ea typeface="Times New Roman"/>
                <a:cs typeface="Rubik" panose="020B0604020202020204" charset="-79"/>
                <a:sym typeface="Times New Roman"/>
              </a:rPr>
              <a:t>Recognizing stages of Depression &amp; </a:t>
            </a:r>
            <a:br>
              <a:rPr lang="en-US" sz="2800" b="1" dirty="0">
                <a:latin typeface="Rubik" panose="020B0604020202020204" charset="-79"/>
                <a:ea typeface="Times New Roman"/>
                <a:cs typeface="Rubik" panose="020B0604020202020204" charset="-79"/>
                <a:sym typeface="Times New Roman"/>
              </a:rPr>
            </a:br>
            <a:r>
              <a:rPr lang="en-US" sz="2800" b="1" dirty="0">
                <a:latin typeface="Rubik" panose="020B0604020202020204" charset="-79"/>
                <a:ea typeface="Times New Roman"/>
                <a:cs typeface="Rubik" panose="020B0604020202020204" charset="-79"/>
                <a:sym typeface="Times New Roman"/>
              </a:rPr>
              <a:t>Optimizing through Guided Imagery</a:t>
            </a:r>
          </a:p>
        </p:txBody>
      </p:sp>
      <p:cxnSp>
        <p:nvCxnSpPr>
          <p:cNvPr id="244" name="Google Shape;244;p31"/>
          <p:cNvCxnSpPr/>
          <p:nvPr/>
        </p:nvCxnSpPr>
        <p:spPr>
          <a:xfrm>
            <a:off x="-17300" y="1220663"/>
            <a:ext cx="8421900" cy="0"/>
          </a:xfrm>
          <a:prstGeom prst="straightConnector1">
            <a:avLst/>
          </a:prstGeom>
          <a:noFill/>
          <a:ln w="19050" cap="flat" cmpd="sng">
            <a:solidFill>
              <a:schemeClr val="dk1"/>
            </a:solidFill>
            <a:prstDash val="solid"/>
            <a:round/>
            <a:headEnd type="none" w="med" len="med"/>
            <a:tailEnd type="none" w="med" len="med"/>
          </a:ln>
        </p:spPr>
      </p:cxnSp>
      <p:grpSp>
        <p:nvGrpSpPr>
          <p:cNvPr id="245" name="Google Shape;245;p31"/>
          <p:cNvGrpSpPr/>
          <p:nvPr/>
        </p:nvGrpSpPr>
        <p:grpSpPr>
          <a:xfrm>
            <a:off x="-17300" y="4608500"/>
            <a:ext cx="2081350" cy="477900"/>
            <a:chOff x="-17300" y="4167225"/>
            <a:chExt cx="2081350" cy="477900"/>
          </a:xfrm>
        </p:grpSpPr>
        <p:sp>
          <p:nvSpPr>
            <p:cNvPr id="246" name="Google Shape;246;p31"/>
            <p:cNvSpPr/>
            <p:nvPr/>
          </p:nvSpPr>
          <p:spPr>
            <a:xfrm>
              <a:off x="1586150" y="4167225"/>
              <a:ext cx="477900" cy="47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31"/>
            <p:cNvGrpSpPr/>
            <p:nvPr/>
          </p:nvGrpSpPr>
          <p:grpSpPr>
            <a:xfrm>
              <a:off x="-17300" y="4203850"/>
              <a:ext cx="1394100" cy="404650"/>
              <a:chOff x="-17300" y="4203850"/>
              <a:chExt cx="1394100" cy="404650"/>
            </a:xfrm>
          </p:grpSpPr>
          <p:sp>
            <p:nvSpPr>
              <p:cNvPr id="248" name="Google Shape;248;p31"/>
              <p:cNvSpPr/>
              <p:nvPr/>
            </p:nvSpPr>
            <p:spPr>
              <a:xfrm>
                <a:off x="-17300" y="446420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17300" y="4203850"/>
                <a:ext cx="1394100" cy="14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F3CDCFEF-419B-8E38-560A-F11274BC9885}"/>
              </a:ext>
            </a:extLst>
          </p:cNvPr>
          <p:cNvSpPr txBox="1"/>
          <p:nvPr/>
        </p:nvSpPr>
        <p:spPr>
          <a:xfrm>
            <a:off x="1464468" y="1357953"/>
            <a:ext cx="6093382" cy="3861570"/>
          </a:xfrm>
          <a:prstGeom prst="rect">
            <a:avLst/>
          </a:prstGeom>
          <a:noFill/>
        </p:spPr>
        <p:txBody>
          <a:bodyPr wrap="square">
            <a:spAutoFit/>
          </a:bodyPr>
          <a:lstStyle/>
          <a:p>
            <a:pPr marL="0" lvl="0" indent="0" algn="ctr" rtl="0">
              <a:lnSpc>
                <a:spcPct val="80000"/>
              </a:lnSpc>
              <a:spcBef>
                <a:spcPts val="0"/>
              </a:spcBef>
              <a:spcAft>
                <a:spcPts val="0"/>
              </a:spcAft>
              <a:buClr>
                <a:srgbClr val="888888"/>
              </a:buClr>
              <a:buSzPct val="100000"/>
              <a:buNone/>
            </a:pPr>
            <a:r>
              <a:rPr lang="en-US" sz="1800" b="1" i="0" u="none" dirty="0">
                <a:solidFill>
                  <a:schemeClr val="dk1"/>
                </a:solidFill>
                <a:latin typeface="Times New Roman"/>
                <a:ea typeface="Times New Roman"/>
                <a:cs typeface="Times New Roman"/>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GRESS</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SEMINAR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Session 2023-24</a:t>
            </a: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(G11)</a:t>
            </a:r>
          </a:p>
          <a:p>
            <a:pPr marL="0" lvl="0" indent="0" algn="ctr" rtl="0">
              <a:lnSpc>
                <a:spcPct val="80000"/>
              </a:lnSpc>
              <a:spcBef>
                <a:spcPts val="440"/>
              </a:spcBef>
              <a:spcAft>
                <a:spcPts val="0"/>
              </a:spcAft>
              <a:buClr>
                <a:schemeClr val="dk1"/>
              </a:buClr>
              <a:buSzPct val="100000"/>
              <a:buNone/>
            </a:pP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 </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Prof. Nikita P.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Giradkar</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Projectees</a:t>
            </a:r>
            <a:endPar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Rishita Uikey</a:t>
            </a: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Saloni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Urade</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Arpita Mishra</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Sakshi Deshmukh</a:t>
            </a:r>
            <a:endParaRPr lang="en-US" sz="1800" b="1" dirty="0">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Achal </a:t>
            </a:r>
            <a:r>
              <a:rPr lang="en-US" sz="1800" b="1" i="0" u="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Akulwar</a:t>
            </a: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rgbClr val="888888"/>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720000" y="2295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Rubik" panose="020B0604020202020204" charset="-79"/>
                <a:ea typeface="Times New Roman"/>
                <a:cs typeface="Rubik" panose="020B0604020202020204" charset="-79"/>
                <a:sym typeface="Times New Roman"/>
              </a:rPr>
              <a:t>Problem Definition</a:t>
            </a:r>
            <a:endParaRPr sz="3200" dirty="0">
              <a:latin typeface="Rubik" panose="020B0604020202020204" charset="-79"/>
              <a:cs typeface="Rubik" panose="020B0604020202020204" charset="-79"/>
            </a:endParaRPr>
          </a:p>
        </p:txBody>
      </p:sp>
      <p:sp>
        <p:nvSpPr>
          <p:cNvPr id="3" name="Text Placeholder 2">
            <a:extLst>
              <a:ext uri="{FF2B5EF4-FFF2-40B4-BE49-F238E27FC236}">
                <a16:creationId xmlns:a16="http://schemas.microsoft.com/office/drawing/2014/main" id="{A90076A9-7EBF-6AA8-1B0C-787D9782101B}"/>
              </a:ext>
            </a:extLst>
          </p:cNvPr>
          <p:cNvSpPr>
            <a:spLocks noGrp="1"/>
          </p:cNvSpPr>
          <p:nvPr>
            <p:ph type="body" idx="1"/>
          </p:nvPr>
        </p:nvSpPr>
        <p:spPr>
          <a:xfrm>
            <a:off x="173255" y="906213"/>
            <a:ext cx="8536791" cy="3851767"/>
          </a:xfrm>
        </p:spPr>
        <p:txBody>
          <a:bodyPr/>
          <a:lstStyle/>
          <a:p>
            <a:pPr algn="just">
              <a:lnSpc>
                <a:spcPct val="120000"/>
              </a:lnSpc>
              <a:spcBef>
                <a:spcPts val="600"/>
              </a:spcBef>
            </a:pP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Depression</a:t>
            </a:r>
            <a:r>
              <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rPr>
              <a:t> is increasing day by day and people are not aware of there suffering which leads to lack of activity and emotionally unstable (they fail to understand about emotion or their thinking) and in worst case death (</a:t>
            </a: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suicide)</a:t>
            </a:r>
            <a:r>
              <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rPr>
              <a:t> is occur due to depression.</a:t>
            </a:r>
          </a:p>
          <a:p>
            <a:pPr algn="just">
              <a:lnSpc>
                <a:spcPct val="120000"/>
              </a:lnSpc>
              <a:spcBef>
                <a:spcPts val="600"/>
              </a:spcBef>
            </a:pPr>
            <a:r>
              <a:rPr lang="en-US" sz="18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To decrease the death rate and optimize the disorder from beginner stage we are introducing our project which detect the depression and give solution through guided imagery.</a:t>
            </a:r>
            <a:endParaRPr lang="en-US" sz="1800" dirty="0">
              <a:solidFill>
                <a:schemeClr val="tx1"/>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153308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614213" y="173256"/>
            <a:ext cx="7780820" cy="577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Work done till now</a:t>
            </a:r>
            <a:endParaRPr sz="3200" b="1" dirty="0"/>
          </a:p>
        </p:txBody>
      </p:sp>
      <p:pic>
        <p:nvPicPr>
          <p:cNvPr id="3" name="Picture 2">
            <a:extLst>
              <a:ext uri="{FF2B5EF4-FFF2-40B4-BE49-F238E27FC236}">
                <a16:creationId xmlns:a16="http://schemas.microsoft.com/office/drawing/2014/main" id="{02BD7D86-428E-56DE-44EF-8FF291A2A008}"/>
              </a:ext>
            </a:extLst>
          </p:cNvPr>
          <p:cNvPicPr>
            <a:picLocks noChangeAspect="1"/>
          </p:cNvPicPr>
          <p:nvPr/>
        </p:nvPicPr>
        <p:blipFill>
          <a:blip r:embed="rId3"/>
          <a:stretch>
            <a:fillRect/>
          </a:stretch>
        </p:blipFill>
        <p:spPr>
          <a:xfrm>
            <a:off x="1131377" y="914400"/>
            <a:ext cx="6943240" cy="35646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a:xfrm>
            <a:off x="673768" y="162734"/>
            <a:ext cx="6604399" cy="5187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Rubik" panose="020B0604020202020204" charset="-79"/>
                <a:cs typeface="Rubik" panose="020B0604020202020204" charset="-79"/>
              </a:rPr>
              <a:t>Dataset to Train the Model</a:t>
            </a:r>
            <a:endParaRPr sz="3200" b="1" dirty="0"/>
          </a:p>
        </p:txBody>
      </p:sp>
      <p:pic>
        <p:nvPicPr>
          <p:cNvPr id="3" name="Picture 2">
            <a:extLst>
              <a:ext uri="{FF2B5EF4-FFF2-40B4-BE49-F238E27FC236}">
                <a16:creationId xmlns:a16="http://schemas.microsoft.com/office/drawing/2014/main" id="{64E91558-C04D-AF7E-F475-71D7C81268F4}"/>
              </a:ext>
            </a:extLst>
          </p:cNvPr>
          <p:cNvPicPr>
            <a:picLocks noChangeAspect="1"/>
          </p:cNvPicPr>
          <p:nvPr/>
        </p:nvPicPr>
        <p:blipFill>
          <a:blip r:embed="rId3"/>
          <a:stretch>
            <a:fillRect/>
          </a:stretch>
        </p:blipFill>
        <p:spPr>
          <a:xfrm>
            <a:off x="363231" y="760396"/>
            <a:ext cx="8175031" cy="39752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8" name="Picture 7">
            <a:extLst>
              <a:ext uri="{FF2B5EF4-FFF2-40B4-BE49-F238E27FC236}">
                <a16:creationId xmlns:a16="http://schemas.microsoft.com/office/drawing/2014/main" id="{8B1FA016-2709-3D7D-F853-F5C40B7C770B}"/>
              </a:ext>
            </a:extLst>
          </p:cNvPr>
          <p:cNvPicPr>
            <a:picLocks noChangeAspect="1"/>
          </p:cNvPicPr>
          <p:nvPr/>
        </p:nvPicPr>
        <p:blipFill>
          <a:blip r:embed="rId3"/>
          <a:stretch>
            <a:fillRect/>
          </a:stretch>
        </p:blipFill>
        <p:spPr>
          <a:xfrm>
            <a:off x="218248" y="892225"/>
            <a:ext cx="2637320" cy="4075751"/>
          </a:xfrm>
          <a:prstGeom prst="rect">
            <a:avLst/>
          </a:prstGeom>
        </p:spPr>
      </p:pic>
      <p:pic>
        <p:nvPicPr>
          <p:cNvPr id="12" name="Picture 11">
            <a:extLst>
              <a:ext uri="{FF2B5EF4-FFF2-40B4-BE49-F238E27FC236}">
                <a16:creationId xmlns:a16="http://schemas.microsoft.com/office/drawing/2014/main" id="{93BCBC0A-8EBD-D91C-4225-7013BED36B94}"/>
              </a:ext>
            </a:extLst>
          </p:cNvPr>
          <p:cNvPicPr>
            <a:picLocks noChangeAspect="1"/>
          </p:cNvPicPr>
          <p:nvPr/>
        </p:nvPicPr>
        <p:blipFill>
          <a:blip r:embed="rId4"/>
          <a:stretch>
            <a:fillRect/>
          </a:stretch>
        </p:blipFill>
        <p:spPr>
          <a:xfrm>
            <a:off x="3089709" y="864282"/>
            <a:ext cx="2752825" cy="4103694"/>
          </a:xfrm>
          <a:prstGeom prst="rect">
            <a:avLst/>
          </a:prstGeom>
        </p:spPr>
      </p:pic>
      <p:pic>
        <p:nvPicPr>
          <p:cNvPr id="14" name="Picture 13">
            <a:extLst>
              <a:ext uri="{FF2B5EF4-FFF2-40B4-BE49-F238E27FC236}">
                <a16:creationId xmlns:a16="http://schemas.microsoft.com/office/drawing/2014/main" id="{352C2261-D27D-238D-005E-8469C07CD47E}"/>
              </a:ext>
            </a:extLst>
          </p:cNvPr>
          <p:cNvPicPr>
            <a:picLocks noChangeAspect="1"/>
          </p:cNvPicPr>
          <p:nvPr/>
        </p:nvPicPr>
        <p:blipFill>
          <a:blip r:embed="rId5"/>
          <a:stretch>
            <a:fillRect/>
          </a:stretch>
        </p:blipFill>
        <p:spPr>
          <a:xfrm>
            <a:off x="6076675" y="864282"/>
            <a:ext cx="2849078" cy="4043658"/>
          </a:xfrm>
          <a:prstGeom prst="rect">
            <a:avLst/>
          </a:prstGeom>
        </p:spPr>
      </p:pic>
      <p:sp>
        <p:nvSpPr>
          <p:cNvPr id="16" name="TextBox 15">
            <a:extLst>
              <a:ext uri="{FF2B5EF4-FFF2-40B4-BE49-F238E27FC236}">
                <a16:creationId xmlns:a16="http://schemas.microsoft.com/office/drawing/2014/main" id="{7506041A-8B15-3490-F4BB-479B2F8B151E}"/>
              </a:ext>
            </a:extLst>
          </p:cNvPr>
          <p:cNvSpPr txBox="1"/>
          <p:nvPr/>
        </p:nvSpPr>
        <p:spPr>
          <a:xfrm>
            <a:off x="198996" y="317635"/>
            <a:ext cx="2986965" cy="400110"/>
          </a:xfrm>
          <a:prstGeom prst="rect">
            <a:avLst/>
          </a:prstGeom>
          <a:noFill/>
        </p:spPr>
        <p:txBody>
          <a:bodyPr wrap="square">
            <a:spAutoFit/>
          </a:bodyPr>
          <a:lstStyle/>
          <a:p>
            <a:r>
              <a:rPr lang="en" sz="2000" b="1" dirty="0">
                <a:latin typeface="Rubik" panose="020B0604020202020204" charset="-79"/>
                <a:cs typeface="Rubik" panose="020B0604020202020204" charset="-79"/>
              </a:rPr>
              <a:t>General Questions</a:t>
            </a:r>
            <a:endParaRPr lang="hi-IN" sz="2000" dirty="0">
              <a:latin typeface="Rubik" panose="020B0604020202020204" charset="-79"/>
            </a:endParaRPr>
          </a:p>
        </p:txBody>
      </p:sp>
      <p:sp>
        <p:nvSpPr>
          <p:cNvPr id="18" name="TextBox 17">
            <a:extLst>
              <a:ext uri="{FF2B5EF4-FFF2-40B4-BE49-F238E27FC236}">
                <a16:creationId xmlns:a16="http://schemas.microsoft.com/office/drawing/2014/main" id="{EFA4EF2B-29BA-C433-AC11-E7EFB47FE8CE}"/>
              </a:ext>
            </a:extLst>
          </p:cNvPr>
          <p:cNvSpPr txBox="1"/>
          <p:nvPr/>
        </p:nvSpPr>
        <p:spPr>
          <a:xfrm>
            <a:off x="3185961" y="317635"/>
            <a:ext cx="3207620" cy="400110"/>
          </a:xfrm>
          <a:prstGeom prst="rect">
            <a:avLst/>
          </a:prstGeom>
          <a:noFill/>
        </p:spPr>
        <p:txBody>
          <a:bodyPr wrap="square">
            <a:spAutoFit/>
          </a:bodyPr>
          <a:lstStyle/>
          <a:p>
            <a:r>
              <a:rPr lang="en-US" sz="2000" b="1" dirty="0">
                <a:latin typeface="Rubik" panose="020B0604020202020204" charset="-79"/>
                <a:ea typeface="Times New Roman"/>
                <a:cs typeface="Rubik" panose="020B0604020202020204" charset="-79"/>
                <a:sym typeface="Times New Roman"/>
              </a:rPr>
              <a:t>Psychology questions </a:t>
            </a:r>
            <a:endParaRPr lang="hi-IN" sz="2000" dirty="0"/>
          </a:p>
        </p:txBody>
      </p:sp>
      <p:sp>
        <p:nvSpPr>
          <p:cNvPr id="20" name="TextBox 19">
            <a:extLst>
              <a:ext uri="{FF2B5EF4-FFF2-40B4-BE49-F238E27FC236}">
                <a16:creationId xmlns:a16="http://schemas.microsoft.com/office/drawing/2014/main" id="{76267EC2-1ABA-2D49-51D5-D6DD0B1B33AA}"/>
              </a:ext>
            </a:extLst>
          </p:cNvPr>
          <p:cNvSpPr txBox="1"/>
          <p:nvPr/>
        </p:nvSpPr>
        <p:spPr>
          <a:xfrm>
            <a:off x="6393582" y="317635"/>
            <a:ext cx="2986964" cy="400110"/>
          </a:xfrm>
          <a:prstGeom prst="rect">
            <a:avLst/>
          </a:prstGeom>
          <a:noFill/>
        </p:spPr>
        <p:txBody>
          <a:bodyPr wrap="square">
            <a:spAutoFit/>
          </a:bodyPr>
          <a:lstStyle/>
          <a:p>
            <a:r>
              <a:rPr lang="en-US" sz="2000" b="1" dirty="0">
                <a:latin typeface="Rubik" panose="020B0604020202020204" charset="-79"/>
                <a:cs typeface="Rubik" panose="020B0604020202020204" charset="-79"/>
                <a:sym typeface="Times New Roman"/>
              </a:rPr>
              <a:t>Happy quotes</a:t>
            </a:r>
            <a:endParaRPr lang="hi-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2"/>
          <p:cNvSpPr txBox="1">
            <a:spLocks noGrp="1"/>
          </p:cNvSpPr>
          <p:nvPr>
            <p:ph type="title"/>
          </p:nvPr>
        </p:nvSpPr>
        <p:spPr>
          <a:xfrm>
            <a:off x="813661" y="1"/>
            <a:ext cx="7741403" cy="5486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Rubik" panose="020B0604020202020204" charset="-79"/>
                <a:ea typeface="Times New Roman"/>
                <a:cs typeface="Rubik" panose="020B0604020202020204" charset="-79"/>
                <a:sym typeface="Times New Roman"/>
              </a:rPr>
              <a:t>Packages</a:t>
            </a:r>
            <a:r>
              <a:rPr lang="en" sz="3200" b="1" dirty="0">
                <a:latin typeface="Rubik" panose="020B0604020202020204" charset="-79"/>
                <a:ea typeface="Times New Roman"/>
                <a:cs typeface="Rubik" panose="020B0604020202020204" charset="-79"/>
                <a:sym typeface="Times New Roman"/>
              </a:rPr>
              <a:t> used</a:t>
            </a:r>
            <a:endParaRPr sz="3200" dirty="0">
              <a:latin typeface="Rubik" panose="020B0604020202020204" charset="-79"/>
              <a:cs typeface="Rubik" panose="020B0604020202020204" charset="-79"/>
            </a:endParaRPr>
          </a:p>
        </p:txBody>
      </p:sp>
      <p:sp>
        <p:nvSpPr>
          <p:cNvPr id="2" name="TextBox 1">
            <a:extLst>
              <a:ext uri="{FF2B5EF4-FFF2-40B4-BE49-F238E27FC236}">
                <a16:creationId xmlns:a16="http://schemas.microsoft.com/office/drawing/2014/main" id="{A0125302-0BD4-F99E-273B-2688E9FED84B}"/>
              </a:ext>
            </a:extLst>
          </p:cNvPr>
          <p:cNvSpPr txBox="1"/>
          <p:nvPr/>
        </p:nvSpPr>
        <p:spPr>
          <a:xfrm>
            <a:off x="813661" y="1317355"/>
            <a:ext cx="4130297" cy="3046988"/>
          </a:xfrm>
          <a:prstGeom prst="rect">
            <a:avLst/>
          </a:prstGeom>
          <a:noFill/>
        </p:spPr>
        <p:txBody>
          <a:bodyPr wrap="square">
            <a:spAutoFit/>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Flutter</a:t>
            </a:r>
          </a:p>
          <a:p>
            <a:pPr algn="just"/>
            <a:r>
              <a:rPr lang="en-US" sz="1800" b="1" dirty="0">
                <a:latin typeface="Times New Roman" panose="02020603050405020304" pitchFamily="18" charset="0"/>
                <a:cs typeface="Times New Roman" panose="02020603050405020304" pitchFamily="18" charset="0"/>
              </a:rPr>
              <a:t>                Media Packages</a:t>
            </a:r>
          </a:p>
          <a:p>
            <a:pPr algn="just"/>
            <a:r>
              <a:rPr lang="en-US" sz="1800" b="1" dirty="0">
                <a:latin typeface="Times New Roman" panose="02020603050405020304" pitchFamily="18" charset="0"/>
                <a:cs typeface="Times New Roman" panose="02020603050405020304" pitchFamily="18" charset="0"/>
              </a:rPr>
              <a:t>                flutter/</a:t>
            </a:r>
            <a:r>
              <a:rPr lang="en-US" sz="1800" b="1" dirty="0" err="1">
                <a:latin typeface="Times New Roman" panose="02020603050405020304" pitchFamily="18" charset="0"/>
                <a:cs typeface="Times New Roman" panose="02020603050405020304" pitchFamily="18" charset="0"/>
              </a:rPr>
              <a:t>material.dart</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flutter/</a:t>
            </a:r>
            <a:r>
              <a:rPr lang="en-US" sz="1800" b="1" dirty="0" err="1">
                <a:latin typeface="Times New Roman" panose="02020603050405020304" pitchFamily="18" charset="0"/>
                <a:cs typeface="Times New Roman" panose="02020603050405020304" pitchFamily="18" charset="0"/>
              </a:rPr>
              <a:t>cupertino.dart</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flutter/</a:t>
            </a:r>
            <a:r>
              <a:rPr lang="en-US" sz="1800" b="1" dirty="0" err="1">
                <a:latin typeface="Times New Roman" panose="02020603050405020304" pitchFamily="18" charset="0"/>
                <a:cs typeface="Times New Roman" panose="02020603050405020304" pitchFamily="18" charset="0"/>
              </a:rPr>
              <a:t>widgets.dart</a:t>
            </a: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dart:core</a:t>
            </a:r>
            <a:r>
              <a:rPr lang="en-US" sz="1800" dirty="0">
                <a:latin typeface="Times New Roman" panose="02020603050405020304" pitchFamily="18" charset="0"/>
                <a:cs typeface="Times New Roman" panose="02020603050405020304" pitchFamily="18" charset="0"/>
              </a:rPr>
              <a:t> </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Sci-kit</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NLTK libraries</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Firebase</a:t>
            </a:r>
          </a:p>
          <a:p>
            <a:pPr marL="285750" indent="-285750" algn="just">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1AF00-D0F8-A9C0-F1B0-DC648D0B8189}"/>
              </a:ext>
            </a:extLst>
          </p:cNvPr>
          <p:cNvSpPr txBox="1"/>
          <p:nvPr/>
        </p:nvSpPr>
        <p:spPr>
          <a:xfrm>
            <a:off x="4998203" y="600337"/>
            <a:ext cx="3998562"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697424" y="224725"/>
            <a:ext cx="7726576" cy="619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Work to be done</a:t>
            </a:r>
            <a:endParaRPr sz="3200" b="1" dirty="0"/>
          </a:p>
        </p:txBody>
      </p:sp>
      <p:pic>
        <p:nvPicPr>
          <p:cNvPr id="6" name="Picture 5">
            <a:extLst>
              <a:ext uri="{FF2B5EF4-FFF2-40B4-BE49-F238E27FC236}">
                <a16:creationId xmlns:a16="http://schemas.microsoft.com/office/drawing/2014/main" id="{0651777C-3F07-F90F-097C-5A8CAB27A077}"/>
              </a:ext>
            </a:extLst>
          </p:cNvPr>
          <p:cNvPicPr>
            <a:picLocks noChangeAspect="1"/>
          </p:cNvPicPr>
          <p:nvPr/>
        </p:nvPicPr>
        <p:blipFill>
          <a:blip r:embed="rId3"/>
          <a:stretch>
            <a:fillRect/>
          </a:stretch>
        </p:blipFill>
        <p:spPr>
          <a:xfrm>
            <a:off x="1108609" y="879475"/>
            <a:ext cx="7040071" cy="4039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1906293" y="1937288"/>
            <a:ext cx="7625166" cy="1697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6600" dirty="0"/>
          </a:p>
        </p:txBody>
      </p:sp>
    </p:spTree>
  </p:cSld>
  <p:clrMapOvr>
    <a:masterClrMapping/>
  </p:clrMapOvr>
</p:sld>
</file>

<file path=ppt/theme/theme1.xml><?xml version="1.0" encoding="utf-8"?>
<a:theme xmlns:a="http://schemas.openxmlformats.org/drawingml/2006/main" name=" Physiotherapy Case Study by Slidesgo">
  <a:themeElements>
    <a:clrScheme name="Simple Light">
      <a:dk1>
        <a:srgbClr val="37545A"/>
      </a:dk1>
      <a:lt1>
        <a:srgbClr val="F2F2F2"/>
      </a:lt1>
      <a:dk2>
        <a:srgbClr val="A8C8B1"/>
      </a:dk2>
      <a:lt2>
        <a:srgbClr val="99CBD1"/>
      </a:lt2>
      <a:accent1>
        <a:srgbClr val="FFFFFF"/>
      </a:accent1>
      <a:accent2>
        <a:srgbClr val="FFFFFF"/>
      </a:accent2>
      <a:accent3>
        <a:srgbClr val="FFFFFF"/>
      </a:accent3>
      <a:accent4>
        <a:srgbClr val="FFFFFF"/>
      </a:accent4>
      <a:accent5>
        <a:srgbClr val="FFFFFF"/>
      </a:accent5>
      <a:accent6>
        <a:srgbClr val="FFFFFF"/>
      </a:accent6>
      <a:hlink>
        <a:srgbClr val="375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176</Words>
  <Application>Microsoft Office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Rubik SemiBold</vt:lpstr>
      <vt:lpstr>Rubik</vt:lpstr>
      <vt:lpstr>Arial</vt:lpstr>
      <vt:lpstr> Physiotherapy Case Study by Slidesgo</vt:lpstr>
      <vt:lpstr>Recognizing stages of Depression &amp;  Optimizing through Guided Imagery</vt:lpstr>
      <vt:lpstr>Problem Definition</vt:lpstr>
      <vt:lpstr>Work done till now</vt:lpstr>
      <vt:lpstr>Dataset to Train the Model</vt:lpstr>
      <vt:lpstr>PowerPoint Presentation</vt:lpstr>
      <vt:lpstr>Packages used</vt:lpstr>
      <vt:lpstr>Work to be done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stages of Depression &amp;  Optimizing through Guided Imagery</dc:title>
  <dc:creator>HP</dc:creator>
  <cp:lastModifiedBy>Rishita Uikey</cp:lastModifiedBy>
  <cp:revision>17</cp:revision>
  <dcterms:modified xsi:type="dcterms:W3CDTF">2023-12-07T01:33:53Z</dcterms:modified>
</cp:coreProperties>
</file>