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6" r:id="rId5"/>
    <p:sldId id="267" r:id="rId6"/>
    <p:sldId id="268" r:id="rId7"/>
    <p:sldId id="265" r:id="rId8"/>
    <p:sldId id="269" r:id="rId9"/>
    <p:sldId id="273" r:id="rId10"/>
    <p:sldId id="270" r:id="rId11"/>
    <p:sldId id="271" r:id="rId12"/>
    <p:sldId id="272" r:id="rId13"/>
    <p:sldId id="274" r:id="rId14"/>
    <p:sldId id="275" r:id="rId15"/>
    <p:sldId id="258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9561-C1DD-49AF-A0D8-FD12F034EAE9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EA1F-4D43-45A7-85F3-27B39BE598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18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9561-C1DD-49AF-A0D8-FD12F034EAE9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EA1F-4D43-45A7-85F3-27B39BE598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18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9561-C1DD-49AF-A0D8-FD12F034EAE9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EA1F-4D43-45A7-85F3-27B39BE598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87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9561-C1DD-49AF-A0D8-FD12F034EAE9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EA1F-4D43-45A7-85F3-27B39BE598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54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9561-C1DD-49AF-A0D8-FD12F034EAE9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EA1F-4D43-45A7-85F3-27B39BE598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57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9561-C1DD-49AF-A0D8-FD12F034EAE9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EA1F-4D43-45A7-85F3-27B39BE598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16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9561-C1DD-49AF-A0D8-FD12F034EAE9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EA1F-4D43-45A7-85F3-27B39BE598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30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9561-C1DD-49AF-A0D8-FD12F034EAE9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EA1F-4D43-45A7-85F3-27B39BE598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00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9561-C1DD-49AF-A0D8-FD12F034EAE9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EA1F-4D43-45A7-85F3-27B39BE598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9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9561-C1DD-49AF-A0D8-FD12F034EAE9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EA1F-4D43-45A7-85F3-27B39BE598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18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9561-C1DD-49AF-A0D8-FD12F034EAE9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EA1F-4D43-45A7-85F3-27B39BE598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41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E9561-C1DD-49AF-A0D8-FD12F034EAE9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9EA1F-4D43-45A7-85F3-27B39BE598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29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63905" y="2859878"/>
            <a:ext cx="20747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u="sng" dirty="0" smtClean="0"/>
              <a:t>Recursion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941991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388" y="575047"/>
            <a:ext cx="10515600" cy="5786563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sz="5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Tail Recursion</a:t>
            </a:r>
            <a:endParaRPr lang="en-US" altLang="en-US" sz="51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4000" dirty="0"/>
              <a:t>#include &lt;</a:t>
            </a:r>
            <a:r>
              <a:rPr lang="en-US" sz="4000" dirty="0" err="1"/>
              <a:t>stdio.h</a:t>
            </a:r>
            <a:r>
              <a:rPr lang="en-US" sz="4000" dirty="0"/>
              <a:t>&gt;</a:t>
            </a:r>
          </a:p>
          <a:p>
            <a:pPr marL="0" indent="0" algn="just">
              <a:buNone/>
            </a:pPr>
            <a:endParaRPr lang="en-US" sz="4000" dirty="0"/>
          </a:p>
          <a:p>
            <a:pPr marL="0" indent="0" algn="just">
              <a:buNone/>
            </a:pPr>
            <a:r>
              <a:rPr lang="en-US" sz="4000" dirty="0"/>
              <a:t>void print(</a:t>
            </a:r>
            <a:r>
              <a:rPr lang="en-US" sz="4000" dirty="0" err="1"/>
              <a:t>int</a:t>
            </a:r>
            <a:r>
              <a:rPr lang="en-US" sz="4000" dirty="0"/>
              <a:t> a) {</a:t>
            </a:r>
          </a:p>
          <a:p>
            <a:pPr marL="0" indent="0" algn="just">
              <a:buNone/>
            </a:pPr>
            <a:r>
              <a:rPr lang="en-US" sz="4000" dirty="0"/>
              <a:t>    if(a &lt; 1) </a:t>
            </a:r>
          </a:p>
          <a:p>
            <a:pPr marL="0" indent="0" algn="just">
              <a:buNone/>
            </a:pPr>
            <a:r>
              <a:rPr lang="en-US" sz="4000" dirty="0"/>
              <a:t>        return;</a:t>
            </a:r>
          </a:p>
          <a:p>
            <a:pPr marL="0" indent="0" algn="just">
              <a:buNone/>
            </a:pPr>
            <a:r>
              <a:rPr lang="en-US" sz="4000" dirty="0"/>
              <a:t>    else</a:t>
            </a:r>
          </a:p>
          <a:p>
            <a:pPr marL="0" indent="0" algn="just">
              <a:buNone/>
            </a:pPr>
            <a:r>
              <a:rPr lang="en-US" sz="4000" dirty="0"/>
              <a:t>        </a:t>
            </a:r>
            <a:r>
              <a:rPr lang="en-US" sz="4000" dirty="0" err="1"/>
              <a:t>printf</a:t>
            </a:r>
            <a:r>
              <a:rPr lang="en-US" sz="4000" dirty="0"/>
              <a:t>("%d ", a); </a:t>
            </a:r>
            <a:endParaRPr lang="en-US" sz="4000" dirty="0" smtClean="0"/>
          </a:p>
          <a:p>
            <a:pPr marL="0" indent="0" algn="just">
              <a:buNone/>
            </a:pPr>
            <a:r>
              <a:rPr lang="en-US" sz="4000" dirty="0" smtClean="0"/>
              <a:t>print(a </a:t>
            </a:r>
            <a:r>
              <a:rPr lang="en-US" sz="4000" dirty="0"/>
              <a:t>/ 2);</a:t>
            </a:r>
          </a:p>
          <a:p>
            <a:pPr marL="0" indent="0" algn="just">
              <a:buNone/>
            </a:pPr>
            <a:r>
              <a:rPr lang="en-US" sz="4000" dirty="0"/>
              <a:t>}</a:t>
            </a:r>
          </a:p>
          <a:p>
            <a:pPr marL="0" indent="0" algn="just">
              <a:buNone/>
            </a:pPr>
            <a:endParaRPr lang="en-US" sz="4000" dirty="0"/>
          </a:p>
          <a:p>
            <a:pPr marL="0" indent="0" algn="just">
              <a:buNone/>
            </a:pPr>
            <a:r>
              <a:rPr lang="en-US" sz="4000" dirty="0" err="1"/>
              <a:t>int</a:t>
            </a:r>
            <a:r>
              <a:rPr lang="en-US" sz="4000" dirty="0"/>
              <a:t> main() {  </a:t>
            </a:r>
          </a:p>
          <a:p>
            <a:pPr marL="0" indent="0" algn="just">
              <a:buNone/>
            </a:pPr>
            <a:r>
              <a:rPr lang="en-US" sz="4000" dirty="0"/>
              <a:t>    print(10);  </a:t>
            </a:r>
          </a:p>
          <a:p>
            <a:pPr marL="0" indent="0" algn="just">
              <a:buNone/>
            </a:pPr>
            <a:r>
              <a:rPr lang="en-US" sz="4000" dirty="0"/>
              <a:t>    return 0;  </a:t>
            </a:r>
          </a:p>
          <a:p>
            <a:pPr marL="0" indent="0" algn="just">
              <a:buNone/>
            </a:pPr>
            <a:r>
              <a:rPr lang="en-US" sz="4000" dirty="0"/>
              <a:t>}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602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388" y="575047"/>
            <a:ext cx="10515600" cy="5786563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sz="5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(Without Loop)</a:t>
            </a:r>
            <a:endParaRPr lang="en-US" altLang="en-US" sz="51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4000" dirty="0"/>
              <a:t>#include &lt;</a:t>
            </a:r>
            <a:r>
              <a:rPr lang="en-US" sz="4000" dirty="0" err="1"/>
              <a:t>stdio.h</a:t>
            </a:r>
            <a:r>
              <a:rPr lang="en-US" sz="4000" dirty="0"/>
              <a:t>&gt;</a:t>
            </a:r>
          </a:p>
          <a:p>
            <a:pPr marL="0" indent="0" algn="just">
              <a:buNone/>
            </a:pPr>
            <a:endParaRPr lang="en-US" sz="4000" dirty="0"/>
          </a:p>
          <a:p>
            <a:pPr marL="0" indent="0" algn="just">
              <a:buNone/>
            </a:pPr>
            <a:r>
              <a:rPr lang="en-US" sz="4000" dirty="0"/>
              <a:t>void print(</a:t>
            </a:r>
            <a:r>
              <a:rPr lang="en-US" sz="4000" dirty="0" err="1"/>
              <a:t>int</a:t>
            </a:r>
            <a:r>
              <a:rPr lang="en-US" sz="4000" dirty="0"/>
              <a:t> a) {</a:t>
            </a:r>
          </a:p>
          <a:p>
            <a:pPr marL="0" indent="0" algn="just">
              <a:buNone/>
            </a:pPr>
            <a:r>
              <a:rPr lang="en-US" sz="4000" dirty="0"/>
              <a:t>    while (a &gt;= 1) {</a:t>
            </a:r>
          </a:p>
          <a:p>
            <a:pPr marL="0" indent="0" algn="just">
              <a:buNone/>
            </a:pPr>
            <a:r>
              <a:rPr lang="en-US" sz="4000" dirty="0"/>
              <a:t>        </a:t>
            </a:r>
            <a:r>
              <a:rPr lang="en-US" sz="4000" dirty="0" err="1"/>
              <a:t>printf</a:t>
            </a:r>
            <a:r>
              <a:rPr lang="en-US" sz="4000" dirty="0"/>
              <a:t>("%d ", a);</a:t>
            </a:r>
          </a:p>
          <a:p>
            <a:pPr marL="0" indent="0" algn="just">
              <a:buNone/>
            </a:pPr>
            <a:r>
              <a:rPr lang="en-US" sz="4000" dirty="0"/>
              <a:t>        a = a / 2;</a:t>
            </a:r>
          </a:p>
          <a:p>
            <a:pPr marL="0" indent="0" algn="just">
              <a:buNone/>
            </a:pPr>
            <a:r>
              <a:rPr lang="en-US" sz="4000" dirty="0"/>
              <a:t>    }</a:t>
            </a:r>
          </a:p>
          <a:p>
            <a:pPr marL="0" indent="0" algn="just">
              <a:buNone/>
            </a:pPr>
            <a:r>
              <a:rPr lang="en-US" sz="4000" dirty="0"/>
              <a:t>}</a:t>
            </a:r>
          </a:p>
          <a:p>
            <a:pPr marL="0" indent="0" algn="just">
              <a:buNone/>
            </a:pPr>
            <a:endParaRPr lang="en-US" sz="4000" dirty="0"/>
          </a:p>
          <a:p>
            <a:pPr marL="0" indent="0" algn="just">
              <a:buNone/>
            </a:pPr>
            <a:r>
              <a:rPr lang="en-US" sz="4000" dirty="0" err="1"/>
              <a:t>int</a:t>
            </a:r>
            <a:r>
              <a:rPr lang="en-US" sz="4000" dirty="0"/>
              <a:t> main() {</a:t>
            </a:r>
          </a:p>
          <a:p>
            <a:pPr marL="0" indent="0" algn="just">
              <a:buNone/>
            </a:pPr>
            <a:r>
              <a:rPr lang="en-US" sz="4000" dirty="0"/>
              <a:t>    print(10);</a:t>
            </a:r>
          </a:p>
          <a:p>
            <a:pPr marL="0" indent="0" algn="just">
              <a:buNone/>
            </a:pPr>
            <a:r>
              <a:rPr lang="en-US" sz="4000" dirty="0"/>
              <a:t>    return 0;</a:t>
            </a:r>
          </a:p>
          <a:p>
            <a:pPr marL="0" indent="0" algn="just">
              <a:buNone/>
            </a:pPr>
            <a:r>
              <a:rPr lang="en-US" sz="4000" dirty="0"/>
              <a:t>}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152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388" y="575047"/>
            <a:ext cx="10515600" cy="5786563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Non-tail Recursion</a:t>
            </a:r>
            <a:endParaRPr lang="en-US" altLang="en-US" sz="5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4000" dirty="0" smtClean="0"/>
              <a:t>#</a:t>
            </a:r>
            <a:r>
              <a:rPr lang="en-US" sz="4000" dirty="0"/>
              <a:t>include &lt;</a:t>
            </a:r>
            <a:r>
              <a:rPr lang="en-US" sz="4000" dirty="0" err="1"/>
              <a:t>stdio.h</a:t>
            </a:r>
            <a:r>
              <a:rPr lang="en-US" sz="4000" dirty="0"/>
              <a:t>&gt;</a:t>
            </a:r>
          </a:p>
          <a:p>
            <a:pPr marL="0" indent="0" algn="just">
              <a:buNone/>
            </a:pPr>
            <a:endParaRPr lang="en-US" sz="4000" dirty="0"/>
          </a:p>
          <a:p>
            <a:pPr marL="0" indent="0" algn="just">
              <a:buNone/>
            </a:pPr>
            <a:r>
              <a:rPr lang="en-US" sz="4000" dirty="0" err="1"/>
              <a:t>int</a:t>
            </a:r>
            <a:r>
              <a:rPr lang="en-US" sz="4000" dirty="0"/>
              <a:t> print(</a:t>
            </a:r>
            <a:r>
              <a:rPr lang="en-US" sz="4000" dirty="0" err="1"/>
              <a:t>int</a:t>
            </a:r>
            <a:r>
              <a:rPr lang="en-US" sz="4000" dirty="0"/>
              <a:t> a) </a:t>
            </a:r>
            <a:r>
              <a:rPr lang="en-US" sz="4000" dirty="0" smtClean="0"/>
              <a:t>{</a:t>
            </a:r>
          </a:p>
          <a:p>
            <a:pPr marL="0" indent="0" algn="just">
              <a:buNone/>
            </a:pPr>
            <a:r>
              <a:rPr lang="en-US" sz="4000" dirty="0" smtClean="0"/>
              <a:t>if </a:t>
            </a:r>
            <a:r>
              <a:rPr lang="en-US" sz="4000" dirty="0"/>
              <a:t>(a &lt; 1)</a:t>
            </a:r>
          </a:p>
          <a:p>
            <a:pPr marL="0" indent="0" algn="just">
              <a:buNone/>
            </a:pPr>
            <a:r>
              <a:rPr lang="en-US" sz="4000" dirty="0"/>
              <a:t>        return 0;  </a:t>
            </a:r>
          </a:p>
          <a:p>
            <a:pPr marL="0" indent="0" algn="just">
              <a:buNone/>
            </a:pPr>
            <a:r>
              <a:rPr lang="en-US" sz="4000" dirty="0"/>
              <a:t>    else</a:t>
            </a:r>
          </a:p>
          <a:p>
            <a:pPr marL="0" indent="0" algn="just">
              <a:buNone/>
            </a:pPr>
            <a:r>
              <a:rPr lang="en-US" sz="4000" dirty="0"/>
              <a:t>        return 1 + print(a / 2); </a:t>
            </a:r>
          </a:p>
          <a:p>
            <a:pPr marL="0" indent="0" algn="just">
              <a:buNone/>
            </a:pPr>
            <a:r>
              <a:rPr lang="en-US" sz="4000" dirty="0"/>
              <a:t>}</a:t>
            </a:r>
          </a:p>
          <a:p>
            <a:pPr marL="0" indent="0" algn="just">
              <a:buNone/>
            </a:pPr>
            <a:endParaRPr lang="en-US" sz="4000" dirty="0"/>
          </a:p>
          <a:p>
            <a:pPr marL="0" indent="0" algn="just">
              <a:buNone/>
            </a:pPr>
            <a:r>
              <a:rPr lang="en-US" sz="4000" dirty="0" err="1"/>
              <a:t>int</a:t>
            </a:r>
            <a:r>
              <a:rPr lang="en-US" sz="4000" dirty="0"/>
              <a:t> main() { </a:t>
            </a:r>
          </a:p>
          <a:p>
            <a:pPr marL="0" indent="0" algn="just">
              <a:buNone/>
            </a:pPr>
            <a:r>
              <a:rPr lang="en-US" sz="4000" dirty="0"/>
              <a:t>    </a:t>
            </a:r>
            <a:r>
              <a:rPr lang="en-US" sz="4000" dirty="0" err="1"/>
              <a:t>int</a:t>
            </a:r>
            <a:r>
              <a:rPr lang="en-US" sz="4000" dirty="0"/>
              <a:t> x;</a:t>
            </a:r>
          </a:p>
          <a:p>
            <a:pPr marL="0" indent="0" algn="just">
              <a:buNone/>
            </a:pPr>
            <a:r>
              <a:rPr lang="en-US" sz="4000" dirty="0"/>
              <a:t>    x = print(10); </a:t>
            </a:r>
          </a:p>
          <a:p>
            <a:pPr marL="0" indent="0" algn="just">
              <a:buNone/>
            </a:pPr>
            <a:r>
              <a:rPr lang="en-US" sz="4000" dirty="0"/>
              <a:t>    </a:t>
            </a:r>
            <a:r>
              <a:rPr lang="en-US" sz="4000" dirty="0" err="1"/>
              <a:t>printf</a:t>
            </a:r>
            <a:r>
              <a:rPr lang="en-US" sz="4000" dirty="0"/>
              <a:t>("%d", x);  </a:t>
            </a:r>
          </a:p>
          <a:p>
            <a:pPr marL="0" indent="0" algn="just">
              <a:buNone/>
            </a:pPr>
            <a:r>
              <a:rPr lang="en-US" sz="4000" dirty="0"/>
              <a:t>    return 0;  </a:t>
            </a:r>
          </a:p>
          <a:p>
            <a:pPr marL="0" indent="0" algn="just">
              <a:buNone/>
            </a:pPr>
            <a:r>
              <a:rPr lang="en-US" sz="4000" dirty="0"/>
              <a:t>}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39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388" y="575047"/>
            <a:ext cx="10515600" cy="57865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glasses 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arranged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form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pascal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triangle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Capacity of each glass is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litre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you pour K amount of water in a glass, it will retain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litre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rest of it gets equally distributed in left bottom glass and right bottom glass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pours 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litres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water in the topmost glass, you have to find out the amount of water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glass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 K=7,  R=3,   C=1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571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388" y="575047"/>
            <a:ext cx="10515600" cy="5786563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Problem Statement:</a:t>
            </a:r>
            <a:r>
              <a:rPr lang="en-US" dirty="0"/>
              <a:t> Given an array </a:t>
            </a:r>
            <a:r>
              <a:rPr lang="en-US" dirty="0" err="1"/>
              <a:t>arr</a:t>
            </a:r>
            <a:r>
              <a:rPr lang="en-US" dirty="0"/>
              <a:t> of distinct integers, print all permutations of Array.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/>
              <a:t>Input: </a:t>
            </a:r>
            <a:r>
              <a:rPr lang="en-US" dirty="0" err="1"/>
              <a:t>arr</a:t>
            </a:r>
            <a:r>
              <a:rPr lang="en-US" dirty="0"/>
              <a:t>=[1,2,3]</a:t>
            </a:r>
          </a:p>
        </p:txBody>
      </p:sp>
    </p:spTree>
    <p:extLst>
      <p:ext uri="{BB962C8B-B14F-4D97-AF65-F5344CB8AC3E}">
        <p14:creationId xmlns:p14="http://schemas.microsoft.com/office/powerpoint/2010/main" val="188586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5416" y="782487"/>
            <a:ext cx="104643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0" i="0" u="sng" dirty="0" smtClean="0">
                <a:solidFill>
                  <a:srgbClr val="40404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Key considerations in designing a recursive algorithm</a:t>
            </a:r>
            <a:endParaRPr lang="en-IN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71306" y="1656273"/>
            <a:ext cx="999844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recursive function is defined in terms of </a:t>
            </a:r>
            <a:r>
              <a:rPr lang="en-IN" sz="2000" b="0" i="1" dirty="0" smtClean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 cases</a:t>
            </a:r>
            <a:r>
              <a:rPr lang="en-IN" sz="20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IN" sz="2000" b="0" i="1" dirty="0" smtClean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recursive steps</a:t>
            </a:r>
            <a:r>
              <a:rPr lang="en-IN" sz="20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sz="2000" b="0" i="0" dirty="0" smtClean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a base case, we compute the result immediately given the inputs to the function call. No recursive call for base case.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b="0" i="0" dirty="0" smtClean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a recursive step, we compute the result with the help of one or more </a:t>
            </a:r>
            <a:r>
              <a:rPr lang="en-IN" sz="2000" b="0" i="1" dirty="0" smtClean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recursive calls</a:t>
            </a:r>
            <a:r>
              <a:rPr lang="en-IN" sz="20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this same function, but with the inputs somehow reduced in size or complexity, closer to a base case.</a:t>
            </a:r>
            <a:endParaRPr lang="en-IN" sz="20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936" y="4350494"/>
            <a:ext cx="5042087" cy="241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56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5416" y="782487"/>
            <a:ext cx="104643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0" i="0" u="sng" dirty="0" smtClean="0">
                <a:solidFill>
                  <a:srgbClr val="40404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Where to use Recursion?</a:t>
            </a:r>
            <a:endParaRPr lang="en-IN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61402" y="1727200"/>
            <a:ext cx="107102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Recursion can be applied to </a:t>
            </a:r>
            <a:r>
              <a:rPr lang="en-IN" sz="2800" dirty="0" smtClean="0"/>
              <a:t>any problem involving loops</a:t>
            </a:r>
          </a:p>
          <a:p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8983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0505" y="815926"/>
            <a:ext cx="10958731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u="sng" dirty="0" smtClean="0"/>
              <a:t>What is Recursion?</a:t>
            </a:r>
          </a:p>
          <a:p>
            <a:endParaRPr lang="en-IN" dirty="0" smtClean="0"/>
          </a:p>
          <a:p>
            <a:r>
              <a:rPr lang="en-IN" sz="3200" dirty="0" smtClean="0"/>
              <a:t>When A function calls itself….until a specified condition is met. </a:t>
            </a:r>
          </a:p>
          <a:p>
            <a:endParaRPr lang="en-IN" dirty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51825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5577"/>
            <a:ext cx="10515600" cy="56413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ount=0;</a:t>
            </a:r>
          </a:p>
          <a:p>
            <a:pPr marL="0" indent="0">
              <a:buNone/>
            </a:pPr>
            <a:r>
              <a:rPr lang="en-US" dirty="0" smtClean="0"/>
              <a:t>void fun()</a:t>
            </a:r>
          </a:p>
          <a:p>
            <a:pPr marL="0" indent="0">
              <a:buNone/>
            </a:pPr>
            <a:r>
              <a:rPr lang="en-US" dirty="0" smtClean="0"/>
              <a:t>{							</a:t>
            </a:r>
          </a:p>
          <a:p>
            <a:pPr marL="0" indent="0">
              <a:buNone/>
            </a:pPr>
            <a:r>
              <a:rPr lang="en-US" dirty="0" smtClean="0"/>
              <a:t>print(count);</a:t>
            </a:r>
          </a:p>
          <a:p>
            <a:pPr marL="0" indent="0">
              <a:buNone/>
            </a:pPr>
            <a:r>
              <a:rPr lang="en-US" dirty="0" smtClean="0"/>
              <a:t>count++;</a:t>
            </a:r>
          </a:p>
          <a:p>
            <a:pPr marL="0" indent="0">
              <a:buNone/>
            </a:pPr>
            <a:r>
              <a:rPr lang="en-US" dirty="0" smtClean="0"/>
              <a:t>fun();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fun();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995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5577"/>
            <a:ext cx="10515600" cy="56413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fun(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If(n&gt;2)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un(n-1);</a:t>
            </a:r>
          </a:p>
          <a:p>
            <a:pPr marL="0" indent="0">
              <a:buNone/>
            </a:pPr>
            <a:r>
              <a:rPr lang="en-US" dirty="0" smtClean="0"/>
              <a:t>fun(n-2);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fun(n-3);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&lt;&lt;n;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67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5577"/>
            <a:ext cx="10515600" cy="5641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Problem Statement:</a:t>
            </a:r>
            <a:r>
              <a:rPr lang="en-US" dirty="0"/>
              <a:t> Given an array print all the sum of the subset generated from it, in the increasing order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N=3,arr[]= {3,1,2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b="1" dirty="0"/>
              <a:t>Output:</a:t>
            </a:r>
            <a:r>
              <a:rPr lang="en-US" dirty="0"/>
              <a:t> </a:t>
            </a:r>
            <a:r>
              <a:rPr lang="en-US" dirty="0" smtClean="0"/>
              <a:t>0,1,2,3,3,4,5,6</a:t>
            </a:r>
            <a:endParaRPr lang="en-US" dirty="0"/>
          </a:p>
          <a:p>
            <a:r>
              <a:rPr lang="en-US" b="1" dirty="0"/>
              <a:t>Explanation:</a:t>
            </a:r>
            <a:r>
              <a:rPr lang="en-US" dirty="0"/>
              <a:t> We have to find all the subset’s sum and print them.in this case the generated subsets are [ [], [1], [2], [2,1], [3], [3,1], [3,2]. [3,2,1],so the sums we get will be  0,1,2,3,3,4,5,6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200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5577"/>
            <a:ext cx="10515600" cy="5641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Problem Statement:</a:t>
            </a:r>
            <a:r>
              <a:rPr lang="en-US" dirty="0"/>
              <a:t> </a:t>
            </a:r>
            <a:r>
              <a:rPr lang="en-US" dirty="0" smtClean="0"/>
              <a:t>You are given a number n, print all possible numbers from 1-n in lexicographical order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43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total stack size is </a:t>
            </a:r>
            <a:r>
              <a:rPr lang="en-US" b="1" dirty="0"/>
              <a:t>8 MB</a:t>
            </a:r>
            <a:r>
              <a:rPr lang="en-US" dirty="0"/>
              <a:t> and each stack frame takes </a:t>
            </a:r>
            <a:r>
              <a:rPr lang="en-US" b="1" dirty="0"/>
              <a:t>1 KB</a:t>
            </a:r>
            <a:r>
              <a:rPr lang="en-US" dirty="0"/>
              <a:t>, the recursion depth could be up to approximately </a:t>
            </a:r>
            <a:r>
              <a:rPr lang="en-US" b="1" dirty="0"/>
              <a:t>8,000 recursive calls</a:t>
            </a:r>
            <a:r>
              <a:rPr lang="en-US" dirty="0"/>
              <a:t> before a stack overflow occurs</a:t>
            </a:r>
          </a:p>
        </p:txBody>
      </p:sp>
    </p:spTree>
    <p:extLst>
      <p:ext uri="{BB962C8B-B14F-4D97-AF65-F5344CB8AC3E}">
        <p14:creationId xmlns:p14="http://schemas.microsoft.com/office/powerpoint/2010/main" val="227270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388" y="575048"/>
            <a:ext cx="10515600" cy="4351338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positive integer n, the task is to determine weather it is a happy number.</a:t>
            </a:r>
          </a:p>
          <a:p>
            <a:endParaRPr lang="en-US" dirty="0"/>
          </a:p>
          <a:p>
            <a:pPr marL="0" lvl="0" indent="0" algn="just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eventually reaches 1, the function should return true, indicating that the number is happy. If the number enters a cycle and doesn't reach 1, the function should return false, indicating that the number is not happy. 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68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388" y="575048"/>
            <a:ext cx="10515600" cy="4351338"/>
          </a:xfrm>
        </p:spPr>
        <p:txBody>
          <a:bodyPr/>
          <a:lstStyle/>
          <a:p>
            <a:pPr algn="just"/>
            <a:r>
              <a:rPr lang="en-US" b="1" dirty="0" smtClean="0"/>
              <a:t>Problem </a:t>
            </a:r>
            <a:r>
              <a:rPr lang="en-US" b="1" dirty="0"/>
              <a:t>Statement:</a:t>
            </a:r>
            <a:r>
              <a:rPr lang="en-US" dirty="0"/>
              <a:t> Given an array </a:t>
            </a:r>
            <a:r>
              <a:rPr lang="en-US" dirty="0" err="1"/>
              <a:t>arr</a:t>
            </a:r>
            <a:r>
              <a:rPr lang="en-US" dirty="0"/>
              <a:t> of distinct integers, print all permutations of </a:t>
            </a:r>
            <a:r>
              <a:rPr lang="en-US" dirty="0" smtClean="0"/>
              <a:t>Array</a:t>
            </a:r>
            <a:r>
              <a:rPr lang="en-US" dirty="0"/>
              <a:t>.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/>
              <a:t>Input: </a:t>
            </a:r>
            <a:r>
              <a:rPr lang="en-US" dirty="0" err="1" smtClean="0"/>
              <a:t>arr</a:t>
            </a:r>
            <a:r>
              <a:rPr lang="en-US" dirty="0" smtClean="0"/>
              <a:t>=[1,2,3]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7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655</Words>
  <Application>Microsoft Office PowerPoint</Application>
  <PresentationFormat>Widescreen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Harjeet Kaur</dc:creator>
  <cp:lastModifiedBy>acer</cp:lastModifiedBy>
  <cp:revision>43</cp:revision>
  <dcterms:created xsi:type="dcterms:W3CDTF">2020-09-07T06:44:06Z</dcterms:created>
  <dcterms:modified xsi:type="dcterms:W3CDTF">2024-11-26T15:32:39Z</dcterms:modified>
</cp:coreProperties>
</file>