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300" r:id="rId9"/>
    <p:sldId id="301" r:id="rId10"/>
    <p:sldId id="302" r:id="rId11"/>
    <p:sldId id="263" r:id="rId12"/>
    <p:sldId id="264" r:id="rId13"/>
    <p:sldId id="265" r:id="rId14"/>
    <p:sldId id="313" r:id="rId15"/>
    <p:sldId id="268" r:id="rId16"/>
    <p:sldId id="269" r:id="rId17"/>
    <p:sldId id="316" r:id="rId18"/>
    <p:sldId id="314" r:id="rId19"/>
    <p:sldId id="315" r:id="rId20"/>
    <p:sldId id="270" r:id="rId21"/>
    <p:sldId id="271" r:id="rId22"/>
    <p:sldId id="272" r:id="rId23"/>
    <p:sldId id="274" r:id="rId24"/>
    <p:sldId id="273" r:id="rId25"/>
    <p:sldId id="275" r:id="rId26"/>
    <p:sldId id="293" r:id="rId27"/>
    <p:sldId id="317" r:id="rId28"/>
    <p:sldId id="318" r:id="rId29"/>
    <p:sldId id="276" r:id="rId30"/>
    <p:sldId id="277" r:id="rId31"/>
    <p:sldId id="278" r:id="rId32"/>
    <p:sldId id="279" r:id="rId33"/>
    <p:sldId id="280" r:id="rId34"/>
    <p:sldId id="282" r:id="rId35"/>
    <p:sldId id="283" r:id="rId36"/>
    <p:sldId id="284" r:id="rId37"/>
    <p:sldId id="285" r:id="rId38"/>
    <p:sldId id="288" r:id="rId39"/>
    <p:sldId id="289" r:id="rId40"/>
    <p:sldId id="309" r:id="rId41"/>
    <p:sldId id="310" r:id="rId42"/>
    <p:sldId id="311" r:id="rId43"/>
    <p:sldId id="312" r:id="rId44"/>
    <p:sldId id="303" r:id="rId45"/>
    <p:sldId id="304" r:id="rId46"/>
    <p:sldId id="305" r:id="rId47"/>
    <p:sldId id="306" r:id="rId48"/>
    <p:sldId id="307" r:id="rId49"/>
    <p:sldId id="308" r:id="rId50"/>
    <p:sldId id="290" r:id="rId51"/>
    <p:sldId id="292" r:id="rId52"/>
    <p:sldId id="319" r:id="rId53"/>
    <p:sldId id="320" r:id="rId54"/>
    <p:sldId id="322" r:id="rId55"/>
    <p:sldId id="323" r:id="rId56"/>
    <p:sldId id="324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8E02-A75D-475D-93B6-77F8B25D5D5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B499-8F93-4097-88BB-31E85A06F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61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8E02-A75D-475D-93B6-77F8B25D5D5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B499-8F93-4097-88BB-31E85A06F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43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8E02-A75D-475D-93B6-77F8B25D5D5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B499-8F93-4097-88BB-31E85A06F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71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8E02-A75D-475D-93B6-77F8B25D5D5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B499-8F93-4097-88BB-31E85A06F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16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8E02-A75D-475D-93B6-77F8B25D5D5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B499-8F93-4097-88BB-31E85A06F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30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8E02-A75D-475D-93B6-77F8B25D5D5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B499-8F93-4097-88BB-31E85A06F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17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8E02-A75D-475D-93B6-77F8B25D5D5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B499-8F93-4097-88BB-31E85A06F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35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8E02-A75D-475D-93B6-77F8B25D5D5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B499-8F93-4097-88BB-31E85A06F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6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8E02-A75D-475D-93B6-77F8B25D5D5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B499-8F93-4097-88BB-31E85A06F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41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8E02-A75D-475D-93B6-77F8B25D5D5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B499-8F93-4097-88BB-31E85A06F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31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8E02-A75D-475D-93B6-77F8B25D5D5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B499-8F93-4097-88BB-31E85A06F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93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48E02-A75D-475D-93B6-77F8B25D5D55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8B499-8F93-4097-88BB-31E85A06F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92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ieve-of-eratosthenes/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28510"/>
            <a:ext cx="1107281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Prime Numbers</a:t>
            </a:r>
          </a:p>
          <a:p>
            <a:endParaRPr lang="en-IN" sz="3200" b="1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3200" dirty="0" smtClean="0"/>
              <a:t>A prime number is a whole number greater than </a:t>
            </a:r>
            <a:r>
              <a:rPr lang="en-IN" sz="3200" b="1" dirty="0" smtClean="0"/>
              <a:t>1</a:t>
            </a:r>
            <a:r>
              <a:rPr lang="en-IN" sz="3200" dirty="0" smtClean="0"/>
              <a:t>, which is only divisible by 1 and itself.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3200" dirty="0" smtClean="0"/>
              <a:t>First few prime numbers are : 2, 3, 5, 7, 11, 13, 17, 19, 23 …..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IN" sz="3200" dirty="0"/>
          </a:p>
          <a:p>
            <a:r>
              <a:rPr lang="en-IN" sz="3200" b="1" dirty="0"/>
              <a:t>Primality </a:t>
            </a:r>
            <a:r>
              <a:rPr lang="en-IN" sz="3200" b="1" dirty="0" smtClean="0"/>
              <a:t>Test</a:t>
            </a:r>
          </a:p>
          <a:p>
            <a:endParaRPr lang="en-IN" sz="3200" b="1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3200" dirty="0" smtClean="0"/>
              <a:t>Algorithm </a:t>
            </a:r>
            <a:r>
              <a:rPr lang="en-IN" sz="3200" dirty="0"/>
              <a:t>for determining whether an input number is </a:t>
            </a:r>
            <a:r>
              <a:rPr lang="en-IN" sz="3200" dirty="0" smtClean="0"/>
              <a:t>prime</a:t>
            </a:r>
          </a:p>
          <a:p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9719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3345"/>
            <a:ext cx="10515600" cy="57336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/>
              <a:t>    // To check if n is Full Prime</a:t>
            </a:r>
          </a:p>
          <a:p>
            <a:pPr marL="0" indent="0">
              <a:buNone/>
            </a:pPr>
            <a:r>
              <a:rPr lang="en-IN" sz="1600" b="1" dirty="0"/>
              <a:t>    public static </a:t>
            </a:r>
            <a:r>
              <a:rPr lang="en-IN" sz="1600" b="1" dirty="0" err="1"/>
              <a:t>boolean</a:t>
            </a:r>
            <a:r>
              <a:rPr lang="en-IN" sz="1600" b="1" dirty="0"/>
              <a:t> </a:t>
            </a:r>
            <a:r>
              <a:rPr lang="en-IN" sz="1600" b="1" dirty="0" err="1"/>
              <a:t>isFullPrime</a:t>
            </a:r>
            <a:r>
              <a:rPr lang="en-IN" sz="1600" b="1" dirty="0"/>
              <a:t>(</a:t>
            </a:r>
            <a:r>
              <a:rPr lang="en-IN" sz="1600" b="1" dirty="0" err="1"/>
              <a:t>int</a:t>
            </a:r>
            <a:r>
              <a:rPr lang="en-IN" sz="1600" b="1" dirty="0"/>
              <a:t> n)</a:t>
            </a:r>
          </a:p>
          <a:p>
            <a:pPr marL="0" indent="0">
              <a:buNone/>
            </a:pPr>
            <a:r>
              <a:rPr lang="en-IN" sz="1600" b="1" dirty="0"/>
              <a:t>    {</a:t>
            </a:r>
          </a:p>
          <a:p>
            <a:pPr marL="0" indent="0">
              <a:buNone/>
            </a:pPr>
            <a:r>
              <a:rPr lang="en-IN" sz="1600" b="1" dirty="0"/>
              <a:t>        // The order is important here for</a:t>
            </a:r>
          </a:p>
          <a:p>
            <a:pPr marL="0" indent="0">
              <a:buNone/>
            </a:pPr>
            <a:r>
              <a:rPr lang="en-IN" sz="1600" b="1" dirty="0"/>
              <a:t>        // efficiency</a:t>
            </a:r>
          </a:p>
          <a:p>
            <a:pPr marL="0" indent="0">
              <a:buNone/>
            </a:pPr>
            <a:r>
              <a:rPr lang="en-IN" sz="1600" b="1" dirty="0"/>
              <a:t>        return (</a:t>
            </a:r>
            <a:r>
              <a:rPr lang="en-IN" sz="1600" b="1" dirty="0" err="1"/>
              <a:t>checkDigits</a:t>
            </a:r>
            <a:r>
              <a:rPr lang="en-IN" sz="1600" b="1" dirty="0"/>
              <a:t>(n) &amp;&amp; prime(n));</a:t>
            </a:r>
          </a:p>
          <a:p>
            <a:pPr marL="0" indent="0">
              <a:buNone/>
            </a:pPr>
            <a:r>
              <a:rPr lang="en-IN" sz="1600" b="1" dirty="0"/>
              <a:t>    }</a:t>
            </a:r>
          </a:p>
          <a:p>
            <a:pPr marL="0" indent="0">
              <a:buNone/>
            </a:pPr>
            <a:r>
              <a:rPr lang="en-IN" sz="1600" b="1" dirty="0"/>
              <a:t>     </a:t>
            </a:r>
          </a:p>
          <a:p>
            <a:pPr marL="0" indent="0">
              <a:buNone/>
            </a:pPr>
            <a:r>
              <a:rPr lang="en-IN" sz="1600" b="1" dirty="0"/>
              <a:t>    // driver code</a:t>
            </a:r>
          </a:p>
          <a:p>
            <a:pPr marL="0" indent="0">
              <a:buNone/>
            </a:pPr>
            <a:r>
              <a:rPr lang="en-IN" sz="1600" b="1" dirty="0"/>
              <a:t>    public static void main(String[] </a:t>
            </a:r>
            <a:r>
              <a:rPr lang="en-IN" sz="1600" b="1" dirty="0" err="1"/>
              <a:t>args</a:t>
            </a:r>
            <a:r>
              <a:rPr lang="en-IN" sz="1600" b="1" dirty="0"/>
              <a:t>)</a:t>
            </a:r>
          </a:p>
          <a:p>
            <a:pPr marL="0" indent="0">
              <a:buNone/>
            </a:pPr>
            <a:r>
              <a:rPr lang="en-IN" sz="1600" b="1" dirty="0"/>
              <a:t>    {</a:t>
            </a:r>
          </a:p>
          <a:p>
            <a:pPr marL="0" indent="0">
              <a:buNone/>
            </a:pPr>
            <a:r>
              <a:rPr lang="en-IN" sz="1600" b="1" dirty="0"/>
              <a:t>        </a:t>
            </a:r>
            <a:r>
              <a:rPr lang="en-IN" sz="1600" b="1" dirty="0" err="1"/>
              <a:t>int</a:t>
            </a:r>
            <a:r>
              <a:rPr lang="en-IN" sz="1600" b="1" dirty="0"/>
              <a:t> n = 53;</a:t>
            </a:r>
          </a:p>
          <a:p>
            <a:pPr marL="0" indent="0">
              <a:buNone/>
            </a:pPr>
            <a:r>
              <a:rPr lang="en-IN" sz="1600" b="1" dirty="0"/>
              <a:t>        if (</a:t>
            </a:r>
            <a:r>
              <a:rPr lang="en-IN" sz="1600" b="1" dirty="0" err="1"/>
              <a:t>isFullPrime</a:t>
            </a:r>
            <a:r>
              <a:rPr lang="en-IN" sz="1600" b="1" dirty="0"/>
              <a:t>(n))</a:t>
            </a:r>
          </a:p>
          <a:p>
            <a:pPr marL="0" indent="0">
              <a:buNone/>
            </a:pPr>
            <a:r>
              <a:rPr lang="en-IN" sz="1600" b="1" dirty="0"/>
              <a:t>            </a:t>
            </a:r>
            <a:r>
              <a:rPr lang="en-IN" sz="1600" b="1" dirty="0" err="1"/>
              <a:t>System.out.print</a:t>
            </a:r>
            <a:r>
              <a:rPr lang="en-IN" sz="1600" b="1" dirty="0"/>
              <a:t>( "Yes" );</a:t>
            </a:r>
          </a:p>
          <a:p>
            <a:pPr marL="0" indent="0">
              <a:buNone/>
            </a:pPr>
            <a:r>
              <a:rPr lang="en-IN" sz="1600" b="1" dirty="0"/>
              <a:t>        else</a:t>
            </a:r>
          </a:p>
          <a:p>
            <a:pPr marL="0" indent="0">
              <a:buNone/>
            </a:pPr>
            <a:r>
              <a:rPr lang="en-IN" sz="1600" b="1" dirty="0"/>
              <a:t>            </a:t>
            </a:r>
            <a:r>
              <a:rPr lang="en-IN" sz="1600" b="1" dirty="0" err="1"/>
              <a:t>System.out.print</a:t>
            </a:r>
            <a:r>
              <a:rPr lang="en-IN" sz="1600" b="1" dirty="0"/>
              <a:t>( "No");</a:t>
            </a:r>
          </a:p>
          <a:p>
            <a:pPr marL="0" indent="0">
              <a:buNone/>
            </a:pPr>
            <a:r>
              <a:rPr lang="en-IN" sz="1600" b="1" dirty="0"/>
              <a:t>    }</a:t>
            </a:r>
          </a:p>
          <a:p>
            <a:pPr marL="0" indent="0">
              <a:buNone/>
            </a:pPr>
            <a:r>
              <a:rPr lang="en-IN" sz="1600" b="1" dirty="0"/>
              <a:t>}</a:t>
            </a:r>
          </a:p>
          <a:p>
            <a:pPr marL="0" indent="0">
              <a:buNone/>
            </a:pPr>
            <a:endParaRPr lang="en-IN" sz="700" b="1" dirty="0"/>
          </a:p>
        </p:txBody>
      </p:sp>
    </p:spTree>
    <p:extLst>
      <p:ext uri="{BB962C8B-B14F-4D97-AF65-F5344CB8AC3E}">
        <p14:creationId xmlns:p14="http://schemas.microsoft.com/office/powerpoint/2010/main" val="116066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3381" y="162163"/>
            <a:ext cx="11053763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How do we check whether a number is Prime or not?</a:t>
            </a:r>
          </a:p>
          <a:p>
            <a:endParaRPr lang="en-IN" sz="3200" b="1" dirty="0" smtClean="0"/>
          </a:p>
          <a:p>
            <a:r>
              <a:rPr lang="en-IN" sz="3200" b="1" u="sng" dirty="0" smtClean="0"/>
              <a:t>(2) Fermat’s Little Theorem:</a:t>
            </a:r>
          </a:p>
          <a:p>
            <a:endParaRPr lang="en-IN" sz="3200" b="1" u="sng" dirty="0" smtClean="0"/>
          </a:p>
          <a:p>
            <a:r>
              <a:rPr lang="en-IN" sz="3200" dirty="0" smtClean="0"/>
              <a:t>If n is a prime number, then for every a, 1 &lt;= a &lt; n,</a:t>
            </a:r>
          </a:p>
          <a:p>
            <a:pPr lvl="2"/>
            <a:r>
              <a:rPr lang="en-IN" sz="3200" dirty="0" smtClean="0"/>
              <a:t>		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</a:t>
            </a:r>
            <a:r>
              <a:rPr kumimoji="0" lang="en-US" sz="32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n-1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≡ 1 (mod n) </a:t>
            </a:r>
          </a:p>
          <a:p>
            <a:pPr lvl="2"/>
            <a:r>
              <a:rPr lang="en-US" sz="3200" dirty="0" smtClean="0">
                <a:latin typeface="Arial Unicode MS" panose="020B0604020202020204" pitchFamily="34" charset="-128"/>
              </a:rPr>
              <a:t>                             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OR</a:t>
            </a:r>
          </a:p>
          <a:p>
            <a:pPr lvl="2"/>
            <a:r>
              <a:rPr lang="en-US" sz="3200" dirty="0" smtClean="0">
                <a:latin typeface="Arial Unicode MS" panose="020B0604020202020204" pitchFamily="34" charset="-128"/>
              </a:rPr>
              <a:t>		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</a:t>
            </a:r>
            <a:r>
              <a:rPr kumimoji="0" lang="en-US" sz="32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n-1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% n = 1</a:t>
            </a:r>
          </a:p>
          <a:p>
            <a:pPr lvl="0"/>
            <a:r>
              <a:rPr kumimoji="0" 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e.g. Since 7 is prime, </a:t>
            </a:r>
          </a:p>
          <a:p>
            <a:pPr lvl="0"/>
            <a:r>
              <a:rPr lang="da-DK" sz="2400" dirty="0">
                <a:latin typeface="Arial Unicode MS" panose="020B0604020202020204" pitchFamily="34" charset="-128"/>
              </a:rPr>
              <a:t>	</a:t>
            </a:r>
            <a:r>
              <a:rPr lang="da-DK" sz="2400" dirty="0" smtClean="0">
                <a:latin typeface="Arial Unicode MS" panose="020B0604020202020204" pitchFamily="34" charset="-128"/>
              </a:rPr>
              <a:t>	</a:t>
            </a:r>
            <a:r>
              <a:rPr kumimoji="0" 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2</a:t>
            </a:r>
            <a:r>
              <a:rPr kumimoji="0" lang="da-DK" sz="2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6</a:t>
            </a:r>
            <a:r>
              <a:rPr kumimoji="0" 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≡ 1 (mod 7), </a:t>
            </a:r>
          </a:p>
          <a:p>
            <a:pPr lvl="0"/>
            <a:r>
              <a:rPr lang="da-DK" sz="2400" dirty="0">
                <a:latin typeface="Arial Unicode MS" panose="020B0604020202020204" pitchFamily="34" charset="-128"/>
              </a:rPr>
              <a:t>	</a:t>
            </a:r>
            <a:r>
              <a:rPr lang="da-DK" sz="2400" dirty="0" smtClean="0">
                <a:latin typeface="Arial Unicode MS" panose="020B0604020202020204" pitchFamily="34" charset="-128"/>
              </a:rPr>
              <a:t>	</a:t>
            </a:r>
            <a:r>
              <a:rPr kumimoji="0" 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3</a:t>
            </a:r>
            <a:r>
              <a:rPr lang="da-DK" sz="2400" baseline="30000" dirty="0">
                <a:latin typeface="Arial Unicode MS" panose="020B0604020202020204" pitchFamily="34" charset="-128"/>
              </a:rPr>
              <a:t>6</a:t>
            </a:r>
            <a:r>
              <a:rPr kumimoji="0" 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≡ 1 (mod 7), </a:t>
            </a:r>
          </a:p>
          <a:p>
            <a:pPr lvl="0"/>
            <a:r>
              <a:rPr lang="da-DK" sz="2400" dirty="0">
                <a:latin typeface="Arial Unicode MS" panose="020B0604020202020204" pitchFamily="34" charset="-128"/>
              </a:rPr>
              <a:t>	</a:t>
            </a:r>
            <a:r>
              <a:rPr lang="da-DK" sz="2400" dirty="0" smtClean="0">
                <a:latin typeface="Arial Unicode MS" panose="020B0604020202020204" pitchFamily="34" charset="-128"/>
              </a:rPr>
              <a:t>	</a:t>
            </a:r>
            <a:r>
              <a:rPr kumimoji="0" 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4</a:t>
            </a:r>
            <a:r>
              <a:rPr lang="da-DK" sz="2400" baseline="30000" dirty="0">
                <a:latin typeface="Arial Unicode MS" panose="020B0604020202020204" pitchFamily="34" charset="-128"/>
              </a:rPr>
              <a:t>6</a:t>
            </a:r>
            <a:r>
              <a:rPr kumimoji="0" 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≡ 1 (mod 7) </a:t>
            </a:r>
          </a:p>
          <a:p>
            <a:pPr lvl="0"/>
            <a:r>
              <a:rPr lang="da-DK" sz="2400" dirty="0">
                <a:latin typeface="Arial Unicode MS" panose="020B0604020202020204" pitchFamily="34" charset="-128"/>
              </a:rPr>
              <a:t>	</a:t>
            </a:r>
            <a:r>
              <a:rPr lang="da-DK" sz="2400" dirty="0" smtClean="0">
                <a:latin typeface="Arial Unicode MS" panose="020B0604020202020204" pitchFamily="34" charset="-128"/>
              </a:rPr>
              <a:t>	</a:t>
            </a:r>
            <a:r>
              <a:rPr kumimoji="0" 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5</a:t>
            </a:r>
            <a:r>
              <a:rPr lang="da-DK" sz="2400" baseline="30000" dirty="0">
                <a:latin typeface="Arial Unicode MS" panose="020B0604020202020204" pitchFamily="34" charset="-128"/>
              </a:rPr>
              <a:t>6 </a:t>
            </a:r>
            <a:r>
              <a:rPr kumimoji="0" 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≡ 1 (mod 7) and </a:t>
            </a:r>
          </a:p>
          <a:p>
            <a:pPr lvl="0"/>
            <a:r>
              <a:rPr lang="da-DK" sz="2400" dirty="0">
                <a:latin typeface="Arial Unicode MS" panose="020B0604020202020204" pitchFamily="34" charset="-128"/>
              </a:rPr>
              <a:t>	</a:t>
            </a:r>
            <a:r>
              <a:rPr lang="da-DK" sz="2400" dirty="0" smtClean="0">
                <a:latin typeface="Arial Unicode MS" panose="020B0604020202020204" pitchFamily="34" charset="-128"/>
              </a:rPr>
              <a:t>	</a:t>
            </a:r>
            <a:r>
              <a:rPr kumimoji="0" 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6</a:t>
            </a:r>
            <a:r>
              <a:rPr lang="da-DK" sz="2400" baseline="30000" dirty="0">
                <a:latin typeface="Arial Unicode MS" panose="020B0604020202020204" pitchFamily="34" charset="-128"/>
              </a:rPr>
              <a:t>6</a:t>
            </a:r>
            <a:r>
              <a:rPr kumimoji="0" 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≡ 1 (mod 7) </a:t>
            </a:r>
            <a:endParaRPr lang="en-IN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964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3381" y="162163"/>
            <a:ext cx="11053763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How do we check whether a number is Prime or not?</a:t>
            </a:r>
          </a:p>
          <a:p>
            <a:endParaRPr lang="en-IN" sz="3200" b="1" dirty="0" smtClean="0"/>
          </a:p>
          <a:p>
            <a:r>
              <a:rPr lang="en-IN" sz="3200" b="1" u="sng" dirty="0" smtClean="0"/>
              <a:t>(2) Fermat’s Little Theorem:</a:t>
            </a:r>
          </a:p>
          <a:p>
            <a:endParaRPr lang="en-IN" sz="3200" b="1" u="sng" dirty="0" smtClean="0"/>
          </a:p>
          <a:p>
            <a:r>
              <a:rPr lang="en-IN" sz="3200" dirty="0" smtClean="0"/>
              <a:t>If n is a prime number, then for every a, 1 &lt;= a &lt; n,</a:t>
            </a:r>
          </a:p>
          <a:p>
            <a:pPr lvl="2"/>
            <a:r>
              <a:rPr lang="en-IN" sz="3200" dirty="0" smtClean="0"/>
              <a:t>		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</a:t>
            </a:r>
            <a:r>
              <a:rPr kumimoji="0" lang="en-US" sz="32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n-1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≡ 1 (mod n) </a:t>
            </a:r>
          </a:p>
          <a:p>
            <a:pPr lvl="2"/>
            <a:r>
              <a:rPr lang="en-US" sz="3200" dirty="0" smtClean="0">
                <a:latin typeface="Arial Unicode MS" panose="020B0604020202020204" pitchFamily="34" charset="-128"/>
              </a:rPr>
              <a:t>                             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OR</a:t>
            </a:r>
          </a:p>
          <a:p>
            <a:pPr lvl="2"/>
            <a:r>
              <a:rPr lang="en-US" sz="3200" dirty="0" smtClean="0">
                <a:latin typeface="Arial Unicode MS" panose="020B0604020202020204" pitchFamily="34" charset="-128"/>
              </a:rPr>
              <a:t>		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</a:t>
            </a:r>
            <a:r>
              <a:rPr kumimoji="0" lang="en-US" sz="32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n-1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% n = 1</a:t>
            </a:r>
          </a:p>
          <a:p>
            <a:pPr lvl="2"/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457200" lvl="0" indent="-457200">
              <a:buAutoNum type="alphaLcParenBoth"/>
            </a:pPr>
            <a:r>
              <a:rPr lang="en-IN" sz="2400" dirty="0" smtClean="0"/>
              <a:t>If a given number is prime, then this method always returns true</a:t>
            </a:r>
          </a:p>
          <a:p>
            <a:pPr marL="457200" lvl="0" indent="-457200">
              <a:buAutoNum type="alphaLcParenBoth"/>
            </a:pPr>
            <a:endParaRPr lang="en-IN" sz="2400" dirty="0"/>
          </a:p>
          <a:p>
            <a:pPr marL="457200" lvl="0" indent="-457200">
              <a:buAutoNum type="alphaLcParenBoth"/>
            </a:pPr>
            <a:r>
              <a:rPr lang="en-IN" sz="2400" dirty="0" smtClean="0"/>
              <a:t>If given number is composite (or non-prime), then it may return true or false </a:t>
            </a:r>
            <a:r>
              <a:rPr lang="en-IN" sz="2000" dirty="0" smtClean="0"/>
              <a:t>(but the probability of producing incorrect result for composite is low and can be reduced by doing more iterations)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157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3381" y="162163"/>
            <a:ext cx="1105376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How do we check whether a number is Prime or not?</a:t>
            </a:r>
          </a:p>
          <a:p>
            <a:endParaRPr lang="en-IN" sz="3200" b="1" dirty="0" smtClean="0"/>
          </a:p>
          <a:p>
            <a:r>
              <a:rPr lang="en-IN" sz="3200" b="1" u="sng" dirty="0" smtClean="0"/>
              <a:t>(2) Fermat’s Little Theorem:</a:t>
            </a:r>
          </a:p>
          <a:p>
            <a:endParaRPr lang="en-IN" sz="3200" b="1" u="sng" dirty="0" smtClean="0"/>
          </a:p>
          <a:p>
            <a:r>
              <a:rPr lang="en-IN" sz="2800" dirty="0" smtClean="0"/>
              <a:t>// Higher value of k indicates probability of correct results for composite inputs become higher. For prime inputs, result is always correct </a:t>
            </a:r>
          </a:p>
          <a:p>
            <a:endParaRPr lang="en-IN" sz="2800" dirty="0"/>
          </a:p>
          <a:p>
            <a:r>
              <a:rPr lang="en-IN" sz="2800" dirty="0" smtClean="0"/>
              <a:t>Step 1 Repeat following k times:</a:t>
            </a:r>
          </a:p>
          <a:p>
            <a:r>
              <a:rPr lang="en-IN" sz="2800" dirty="0"/>
              <a:t>	</a:t>
            </a:r>
            <a:r>
              <a:rPr lang="en-IN" sz="2800" dirty="0" smtClean="0"/>
              <a:t> a) Pick </a:t>
            </a:r>
            <a:r>
              <a:rPr lang="en-IN" sz="2800" i="1" dirty="0" smtClean="0"/>
              <a:t>a</a:t>
            </a:r>
            <a:r>
              <a:rPr lang="en-IN" sz="2800" dirty="0" smtClean="0"/>
              <a:t> randomly in the range [2, n - 2] </a:t>
            </a:r>
          </a:p>
          <a:p>
            <a:r>
              <a:rPr lang="en-IN" sz="2800" dirty="0"/>
              <a:t>	</a:t>
            </a:r>
            <a:r>
              <a:rPr lang="en-IN" sz="2800" dirty="0" smtClean="0"/>
              <a:t>b) If a</a:t>
            </a:r>
            <a:r>
              <a:rPr lang="en-IN" sz="2800" baseline="30000" dirty="0" smtClean="0"/>
              <a:t>n-1</a:t>
            </a:r>
            <a:r>
              <a:rPr lang="en-IN" sz="2800" dirty="0" smtClean="0"/>
              <a:t> ≢ 1 (mod n), then return false </a:t>
            </a:r>
          </a:p>
          <a:p>
            <a:r>
              <a:rPr lang="en-IN" sz="2800" dirty="0" smtClean="0"/>
              <a:t>Step 2 Return true [probably prime]. 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731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3381" y="162163"/>
            <a:ext cx="11053763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Fermat Factoring Method</a:t>
            </a:r>
          </a:p>
          <a:p>
            <a:r>
              <a:rPr lang="en-US" sz="3200" dirty="0" smtClean="0"/>
              <a:t>Fermat's </a:t>
            </a:r>
            <a:r>
              <a:rPr lang="en-US" sz="3200" dirty="0"/>
              <a:t>Factorization Method is a technique used to factorize a composite number into its prime factors. It is based on the fact that if </a:t>
            </a:r>
            <a:r>
              <a:rPr lang="en-US" sz="3200" dirty="0" smtClean="0"/>
              <a:t>n </a:t>
            </a:r>
            <a:r>
              <a:rPr lang="en-US" sz="3200" dirty="0"/>
              <a:t>is a composite number, then it can be expressed as a product of two factors </a:t>
            </a:r>
            <a:r>
              <a:rPr lang="en-US" sz="3200" dirty="0" smtClean="0"/>
              <a:t>x </a:t>
            </a:r>
            <a:r>
              <a:rPr lang="en-US" sz="3200" dirty="0"/>
              <a:t>and y</a:t>
            </a:r>
            <a:r>
              <a:rPr lang="en-US" sz="3200" dirty="0" smtClean="0"/>
              <a:t>, </a:t>
            </a:r>
            <a:r>
              <a:rPr lang="en-US" sz="3200" dirty="0"/>
              <a:t>where </a:t>
            </a:r>
            <a:r>
              <a:rPr lang="en-US" sz="3200" dirty="0" smtClean="0"/>
              <a:t>p </a:t>
            </a:r>
            <a:r>
              <a:rPr lang="en-US" sz="3200" dirty="0"/>
              <a:t>and </a:t>
            </a:r>
            <a:r>
              <a:rPr lang="en-US" sz="3200" dirty="0" smtClean="0"/>
              <a:t>q </a:t>
            </a:r>
            <a:r>
              <a:rPr lang="en-US" sz="3200" dirty="0"/>
              <a:t>are close to the square root of </a:t>
            </a:r>
            <a:r>
              <a:rPr lang="en-US" sz="3200" dirty="0" smtClean="0"/>
              <a:t>n.</a:t>
            </a:r>
          </a:p>
          <a:p>
            <a:endParaRPr lang="en-US" sz="3200" dirty="0" smtClean="0"/>
          </a:p>
          <a:p>
            <a:r>
              <a:rPr lang="en-US" sz="3200" dirty="0" smtClean="0"/>
              <a:t>Foundation: </a:t>
            </a:r>
            <a:r>
              <a:rPr lang="en-US" sz="2800" dirty="0" smtClean="0"/>
              <a:t>Fermat's Factorization is based on the idea that a composite number n can be written as n=</a:t>
            </a:r>
            <a:r>
              <a:rPr lang="en-US" sz="2800" dirty="0" err="1" smtClean="0"/>
              <a:t>p×q</a:t>
            </a:r>
            <a:r>
              <a:rPr lang="en-US" sz="2800" dirty="0" smtClean="0"/>
              <a:t>, where p and q are factors of n. If p </a:t>
            </a:r>
            <a:r>
              <a:rPr lang="en-US" sz="2800" dirty="0"/>
              <a:t>and </a:t>
            </a:r>
            <a:r>
              <a:rPr lang="en-US" sz="2800" dirty="0" smtClean="0"/>
              <a:t>q </a:t>
            </a:r>
            <a:r>
              <a:rPr lang="en-US" sz="2800" dirty="0"/>
              <a:t>are close to each other, then </a:t>
            </a:r>
            <a:r>
              <a:rPr lang="en-US" sz="2800" dirty="0" smtClean="0"/>
              <a:t>n </a:t>
            </a:r>
            <a:r>
              <a:rPr lang="en-US" sz="2800" dirty="0"/>
              <a:t>can be factored by finding a suitable pair of integers </a:t>
            </a:r>
            <a:r>
              <a:rPr lang="en-US" sz="2800" dirty="0" smtClean="0"/>
              <a:t>x </a:t>
            </a:r>
            <a:r>
              <a:rPr lang="en-US" sz="2800" dirty="0"/>
              <a:t>and </a:t>
            </a:r>
            <a:r>
              <a:rPr lang="en-US" sz="2800" dirty="0" smtClean="0"/>
              <a:t>y </a:t>
            </a:r>
            <a:r>
              <a:rPr lang="en-US" sz="2800" dirty="0"/>
              <a:t>such that</a:t>
            </a:r>
            <a:r>
              <a:rPr lang="en-US" sz="2800" dirty="0" smtClean="0"/>
              <a:t>: We have predefined notation</a:t>
            </a:r>
            <a:endParaRPr lang="en-US" sz="2800" dirty="0"/>
          </a:p>
          <a:p>
            <a:pPr algn="ctr"/>
            <a:r>
              <a:rPr lang="en-US" sz="2800" dirty="0"/>
              <a:t>n</a:t>
            </a:r>
            <a:r>
              <a:rPr lang="en-US" sz="2800" dirty="0" smtClean="0"/>
              <a:t>=x</a:t>
            </a:r>
            <a:r>
              <a:rPr lang="en-US" sz="2800" baseline="30000" dirty="0" smtClean="0"/>
              <a:t>2</a:t>
            </a:r>
            <a:r>
              <a:rPr lang="en-US" sz="2800" dirty="0"/>
              <a:t>−</a:t>
            </a:r>
            <a:r>
              <a:rPr lang="en-US" sz="2800" dirty="0" smtClean="0"/>
              <a:t>y</a:t>
            </a:r>
            <a:r>
              <a:rPr lang="en-US" sz="2800" baseline="30000" dirty="0" smtClean="0"/>
              <a:t>2</a:t>
            </a:r>
            <a:endParaRPr lang="en-IN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230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3381" y="162163"/>
            <a:ext cx="1105376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How do we check whether a number is Prime or not?</a:t>
            </a:r>
          </a:p>
          <a:p>
            <a:endParaRPr lang="en-IN" sz="3200" b="1" dirty="0" smtClean="0"/>
          </a:p>
          <a:p>
            <a:r>
              <a:rPr lang="en-IN" sz="3200" b="1" u="sng" dirty="0" smtClean="0"/>
              <a:t>(3</a:t>
            </a:r>
            <a:r>
              <a:rPr lang="en-IN" sz="3200" b="1" u="sng" dirty="0"/>
              <a:t>) Sieve of E</a:t>
            </a:r>
            <a:r>
              <a:rPr lang="en-IN" sz="3200" b="1" u="sng" dirty="0" smtClean="0"/>
              <a:t>ratosthenes</a:t>
            </a:r>
            <a:r>
              <a:rPr lang="en-IN" sz="3200" b="1" u="sng" dirty="0"/>
              <a:t>:</a:t>
            </a:r>
            <a:endParaRPr lang="en-IN" sz="3200" b="1" u="sng" dirty="0" smtClean="0"/>
          </a:p>
          <a:p>
            <a:endParaRPr lang="en-IN" sz="3200" b="1" u="sng" dirty="0" smtClean="0"/>
          </a:p>
          <a:p>
            <a:r>
              <a:rPr lang="en-IN" sz="3200" dirty="0"/>
              <a:t>The sieve of Eratosthenes is one of the most efficient ways to find all primes smaller than n </a:t>
            </a:r>
            <a:r>
              <a:rPr lang="en-IN" sz="3200" b="1" dirty="0" smtClean="0"/>
              <a:t>Time </a:t>
            </a:r>
            <a:r>
              <a:rPr lang="en-IN" sz="3200" b="1" dirty="0"/>
              <a:t>complexity : </a:t>
            </a:r>
            <a:r>
              <a:rPr lang="en-IN" sz="3200" dirty="0" smtClean="0"/>
              <a:t>O(</a:t>
            </a:r>
            <a:r>
              <a:rPr lang="en-IN" sz="3200" dirty="0" err="1" smtClean="0"/>
              <a:t>nloglogn</a:t>
            </a:r>
            <a:r>
              <a:rPr lang="en-IN" sz="3200" dirty="0" smtClean="0"/>
              <a:t>)</a:t>
            </a:r>
            <a:endParaRPr lang="en-IN" sz="3200" b="1" u="sng" dirty="0" smtClean="0"/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85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3" y="162163"/>
            <a:ext cx="116300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u="sng" dirty="0" smtClean="0"/>
              <a:t>(3</a:t>
            </a:r>
            <a:r>
              <a:rPr lang="en-IN" sz="3200" b="1" u="sng" dirty="0"/>
              <a:t>) Sieve of E</a:t>
            </a:r>
            <a:r>
              <a:rPr lang="en-IN" sz="3200" b="1" u="sng" dirty="0" smtClean="0"/>
              <a:t>ratosthenes: </a:t>
            </a:r>
            <a:r>
              <a:rPr lang="en-IN" sz="3200" dirty="0"/>
              <a:t>The sieve of Eratosthenes is one of the most efficient ways to find all primes smaller than n </a:t>
            </a:r>
            <a:endParaRPr lang="en-IN" sz="3200" b="1" u="sng" dirty="0" smtClean="0"/>
          </a:p>
          <a:p>
            <a:pPr algn="just"/>
            <a:endParaRPr lang="en-IN" sz="3200" b="1" u="sng" dirty="0" smtClean="0"/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22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3" y="162163"/>
            <a:ext cx="11630025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u="sng" dirty="0" smtClean="0"/>
              <a:t>(3</a:t>
            </a:r>
            <a:r>
              <a:rPr lang="en-IN" sz="3200" b="1" u="sng" dirty="0"/>
              <a:t>) Sieve of E</a:t>
            </a:r>
            <a:r>
              <a:rPr lang="en-IN" sz="3200" b="1" u="sng" dirty="0" smtClean="0"/>
              <a:t>ratosthenes: </a:t>
            </a:r>
            <a:r>
              <a:rPr lang="en-IN" sz="3200" dirty="0"/>
              <a:t>The sieve of Eratosthenes is one of the most efficient ways to find all primes smaller than n </a:t>
            </a:r>
            <a:endParaRPr lang="en-IN" sz="3200" b="1" u="sng" dirty="0" smtClean="0"/>
          </a:p>
          <a:p>
            <a:pPr algn="just"/>
            <a:endParaRPr lang="en-IN" sz="3200" b="1" u="sng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IN" sz="2800" dirty="0"/>
              <a:t>Create a list of consecutive integers from 2 to </a:t>
            </a:r>
            <a:r>
              <a:rPr lang="en-IN" sz="2800" i="1" dirty="0"/>
              <a:t>n</a:t>
            </a:r>
            <a:r>
              <a:rPr lang="en-IN" sz="2800" dirty="0"/>
              <a:t>: (2, 3, 4, …, </a:t>
            </a:r>
            <a:r>
              <a:rPr lang="en-IN" sz="2800" i="1" dirty="0"/>
              <a:t>n</a:t>
            </a:r>
            <a:r>
              <a:rPr lang="en-IN" sz="2800" dirty="0" smtClean="0"/>
              <a:t>)</a:t>
            </a:r>
          </a:p>
          <a:p>
            <a:pPr marL="514350" indent="-514350" algn="just">
              <a:buFont typeface="+mj-lt"/>
              <a:buAutoNum type="arabicPeriod"/>
            </a:pPr>
            <a:endParaRPr lang="en-IN" sz="2800" dirty="0"/>
          </a:p>
          <a:p>
            <a:pPr marL="514350" indent="-514350" algn="just">
              <a:buFont typeface="+mj-lt"/>
              <a:buAutoNum type="arabicPeriod"/>
            </a:pPr>
            <a:r>
              <a:rPr lang="en-IN" sz="2800" dirty="0" smtClean="0"/>
              <a:t>Start with a smallest prime number i.e. p=2</a:t>
            </a:r>
          </a:p>
          <a:p>
            <a:pPr marL="514350" indent="-514350" algn="just">
              <a:buFont typeface="+mj-lt"/>
              <a:buAutoNum type="arabicPeriod"/>
            </a:pPr>
            <a:endParaRPr lang="en-IN" sz="2800" dirty="0"/>
          </a:p>
          <a:p>
            <a:pPr marL="514350" indent="-514350" algn="just">
              <a:buFont typeface="+mj-lt"/>
              <a:buAutoNum type="arabicPeriod"/>
            </a:pPr>
            <a:r>
              <a:rPr lang="en-IN" sz="2800" dirty="0" smtClean="0"/>
              <a:t>Mark all multiples of p which are less than n as composite. We will mark the number as 0. (Do not mark p itself as composite)</a:t>
            </a:r>
          </a:p>
          <a:p>
            <a:pPr marL="514350" indent="-514350" algn="just">
              <a:buFont typeface="+mj-lt"/>
              <a:buAutoNum type="arabicPeriod"/>
            </a:pPr>
            <a:endParaRPr lang="en-IN" sz="2800" dirty="0"/>
          </a:p>
          <a:p>
            <a:pPr marL="514350" indent="-514350" algn="just">
              <a:buFont typeface="+mj-lt"/>
              <a:buAutoNum type="arabicPeriod"/>
            </a:pPr>
            <a:r>
              <a:rPr lang="en-IN" sz="2800" dirty="0" smtClean="0"/>
              <a:t>Assign the value of p to the next non zero number in the list which is greater than p.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800" dirty="0" smtClean="0"/>
              <a:t>Repeat the process until p*p&lt;=n</a:t>
            </a:r>
            <a:endParaRPr lang="en-IN" sz="2800" dirty="0"/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088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3" y="162163"/>
            <a:ext cx="1163002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 err="1" smtClean="0"/>
              <a:t>func</a:t>
            </a:r>
            <a:r>
              <a:rPr lang="en-IN" sz="2400" b="1" dirty="0" smtClean="0"/>
              <a:t>(N)</a:t>
            </a:r>
          </a:p>
          <a:p>
            <a:pPr algn="just"/>
            <a:r>
              <a:rPr lang="en-IN" sz="2400" b="1" dirty="0" smtClean="0"/>
              <a:t>{</a:t>
            </a:r>
          </a:p>
          <a:p>
            <a:pPr algn="just"/>
            <a:r>
              <a:rPr lang="en-IN" sz="2400" b="1" dirty="0"/>
              <a:t>p</a:t>
            </a:r>
            <a:r>
              <a:rPr lang="en-IN" sz="2400" b="1" dirty="0" smtClean="0"/>
              <a:t>rime[N+1]           //array of size</a:t>
            </a:r>
          </a:p>
          <a:p>
            <a:pPr algn="just"/>
            <a:r>
              <a:rPr lang="en-IN" sz="2400" b="1" dirty="0"/>
              <a:t>f</a:t>
            </a:r>
            <a:r>
              <a:rPr lang="en-IN" sz="2400" b="1" dirty="0" smtClean="0"/>
              <a:t>or(</a:t>
            </a:r>
            <a:r>
              <a:rPr lang="en-IN" sz="2400" b="1" dirty="0" err="1" smtClean="0"/>
              <a:t>i</a:t>
            </a:r>
            <a:r>
              <a:rPr lang="en-IN" sz="2400" b="1" dirty="0" smtClean="0"/>
              <a:t>=2 to N)</a:t>
            </a:r>
          </a:p>
          <a:p>
            <a:pPr algn="just"/>
            <a:r>
              <a:rPr lang="en-IN" sz="2400" b="1" dirty="0"/>
              <a:t>	</a:t>
            </a:r>
            <a:r>
              <a:rPr lang="en-IN" sz="2400" b="1" dirty="0" smtClean="0"/>
              <a:t>prime[</a:t>
            </a:r>
            <a:r>
              <a:rPr lang="en-IN" sz="2400" b="1" dirty="0" err="1" smtClean="0"/>
              <a:t>i</a:t>
            </a:r>
            <a:r>
              <a:rPr lang="en-IN" sz="2400" b="1" dirty="0" smtClean="0"/>
              <a:t>]=1</a:t>
            </a:r>
          </a:p>
          <a:p>
            <a:pPr algn="just"/>
            <a:r>
              <a:rPr lang="en-IN" sz="2400" b="1" dirty="0" smtClean="0"/>
              <a:t>For(</a:t>
            </a:r>
            <a:r>
              <a:rPr lang="en-IN" sz="2400" b="1" dirty="0" err="1" smtClean="0"/>
              <a:t>i</a:t>
            </a:r>
            <a:r>
              <a:rPr lang="en-IN" sz="2400" b="1" dirty="0" smtClean="0"/>
              <a:t>=2 to N)	{</a:t>
            </a:r>
          </a:p>
          <a:p>
            <a:pPr algn="just"/>
            <a:r>
              <a:rPr lang="en-IN" sz="2400" b="1" dirty="0"/>
              <a:t>	</a:t>
            </a:r>
            <a:r>
              <a:rPr lang="en-IN" sz="2400" b="1" dirty="0" smtClean="0"/>
              <a:t>if(prime[</a:t>
            </a:r>
            <a:r>
              <a:rPr lang="en-IN" sz="2400" b="1" dirty="0" err="1" smtClean="0"/>
              <a:t>i</a:t>
            </a:r>
            <a:r>
              <a:rPr lang="en-IN" sz="2400" b="1" dirty="0" smtClean="0"/>
              <a:t>]==1)</a:t>
            </a:r>
          </a:p>
          <a:p>
            <a:pPr algn="just"/>
            <a:r>
              <a:rPr lang="en-IN" sz="2400" b="1" dirty="0"/>
              <a:t>	</a:t>
            </a:r>
            <a:r>
              <a:rPr lang="en-IN" sz="2400" b="1" dirty="0" smtClean="0"/>
              <a:t>for(j=2*</a:t>
            </a:r>
            <a:r>
              <a:rPr lang="en-IN" sz="2400" b="1" dirty="0" err="1" smtClean="0"/>
              <a:t>i;j</a:t>
            </a:r>
            <a:r>
              <a:rPr lang="en-IN" sz="2400" b="1" dirty="0" smtClean="0"/>
              <a:t>&lt;=</a:t>
            </a:r>
            <a:r>
              <a:rPr lang="en-IN" sz="2400" b="1" dirty="0" err="1" smtClean="0"/>
              <a:t>N;j</a:t>
            </a:r>
            <a:r>
              <a:rPr lang="en-IN" sz="2400" b="1" dirty="0" smtClean="0"/>
              <a:t>+=</a:t>
            </a:r>
            <a:r>
              <a:rPr lang="en-IN" sz="2400" b="1" dirty="0" err="1" smtClean="0"/>
              <a:t>i</a:t>
            </a:r>
            <a:r>
              <a:rPr lang="en-IN" sz="2400" b="1" dirty="0" smtClean="0"/>
              <a:t>)</a:t>
            </a:r>
          </a:p>
          <a:p>
            <a:pPr algn="just"/>
            <a:r>
              <a:rPr lang="en-IN" sz="2400" b="1" dirty="0"/>
              <a:t>	</a:t>
            </a:r>
            <a:r>
              <a:rPr lang="en-IN" sz="2400" b="1" dirty="0" smtClean="0"/>
              <a:t>	{</a:t>
            </a:r>
          </a:p>
          <a:p>
            <a:pPr algn="just"/>
            <a:r>
              <a:rPr lang="en-IN" sz="2400" b="1" dirty="0"/>
              <a:t>	</a:t>
            </a:r>
            <a:r>
              <a:rPr lang="en-IN" sz="2400" b="1" dirty="0" smtClean="0"/>
              <a:t>		prime[j]=0;</a:t>
            </a:r>
          </a:p>
          <a:p>
            <a:pPr algn="just"/>
            <a:r>
              <a:rPr lang="en-IN" sz="2400" b="1" dirty="0" smtClean="0"/>
              <a:t>		} 	}	}</a:t>
            </a:r>
          </a:p>
          <a:p>
            <a:pPr algn="just"/>
            <a:r>
              <a:rPr lang="en-IN" sz="2400" b="1" dirty="0"/>
              <a:t> </a:t>
            </a:r>
            <a:r>
              <a:rPr lang="en-IN" sz="2400" b="1" dirty="0" smtClean="0"/>
              <a:t> for(</a:t>
            </a:r>
            <a:r>
              <a:rPr lang="en-IN" sz="2400" b="1" dirty="0" err="1" smtClean="0"/>
              <a:t>i</a:t>
            </a:r>
            <a:r>
              <a:rPr lang="en-IN" sz="2400" b="1" dirty="0" smtClean="0"/>
              <a:t>=2 to N)</a:t>
            </a:r>
          </a:p>
          <a:p>
            <a:pPr algn="just"/>
            <a:r>
              <a:rPr lang="en-IN" sz="2400" b="1" dirty="0"/>
              <a:t>{</a:t>
            </a:r>
            <a:endParaRPr lang="en-IN" sz="2400" b="1" dirty="0" smtClean="0"/>
          </a:p>
          <a:p>
            <a:pPr algn="just"/>
            <a:r>
              <a:rPr lang="en-IN" sz="2400" b="1" dirty="0"/>
              <a:t>	</a:t>
            </a:r>
            <a:r>
              <a:rPr lang="en-IN" sz="2400" b="1" dirty="0" smtClean="0"/>
              <a:t>if(prime[</a:t>
            </a:r>
            <a:r>
              <a:rPr lang="en-IN" sz="2400" b="1" dirty="0" err="1" smtClean="0"/>
              <a:t>i</a:t>
            </a:r>
            <a:r>
              <a:rPr lang="en-IN" sz="2400" b="1" dirty="0" smtClean="0"/>
              <a:t>]==1)</a:t>
            </a:r>
          </a:p>
          <a:p>
            <a:pPr algn="just"/>
            <a:r>
              <a:rPr lang="en-IN" sz="2400" b="1" dirty="0"/>
              <a:t>	</a:t>
            </a:r>
            <a:r>
              <a:rPr lang="en-IN" sz="2400" b="1" dirty="0" smtClean="0"/>
              <a:t>print(</a:t>
            </a:r>
            <a:r>
              <a:rPr lang="en-IN" sz="2400" b="1" dirty="0" err="1" smtClean="0"/>
              <a:t>i</a:t>
            </a:r>
            <a:r>
              <a:rPr lang="en-IN" sz="2400" b="1" dirty="0" smtClean="0"/>
              <a:t>);</a:t>
            </a:r>
          </a:p>
          <a:p>
            <a:pPr algn="just"/>
            <a:r>
              <a:rPr lang="en-IN" sz="2400" b="1" dirty="0"/>
              <a:t>}</a:t>
            </a:r>
            <a:endParaRPr lang="en-I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2564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3" y="162163"/>
            <a:ext cx="1163002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 err="1" smtClean="0"/>
              <a:t>func</a:t>
            </a:r>
            <a:r>
              <a:rPr lang="en-IN" sz="2400" b="1" dirty="0" smtClean="0"/>
              <a:t>(N)</a:t>
            </a:r>
          </a:p>
          <a:p>
            <a:pPr algn="just"/>
            <a:r>
              <a:rPr lang="en-IN" sz="2400" b="1" dirty="0" smtClean="0"/>
              <a:t>{</a:t>
            </a:r>
          </a:p>
          <a:p>
            <a:pPr algn="just"/>
            <a:r>
              <a:rPr lang="en-IN" sz="2400" b="1" dirty="0"/>
              <a:t>p</a:t>
            </a:r>
            <a:r>
              <a:rPr lang="en-IN" sz="2400" b="1" dirty="0" smtClean="0"/>
              <a:t>rime[N+1]           //array of size</a:t>
            </a:r>
          </a:p>
          <a:p>
            <a:pPr algn="just"/>
            <a:r>
              <a:rPr lang="en-IN" sz="2400" b="1" dirty="0"/>
              <a:t>f</a:t>
            </a:r>
            <a:r>
              <a:rPr lang="en-IN" sz="2400" b="1" dirty="0" smtClean="0"/>
              <a:t>or(</a:t>
            </a:r>
            <a:r>
              <a:rPr lang="en-IN" sz="2400" b="1" dirty="0" err="1" smtClean="0"/>
              <a:t>i</a:t>
            </a:r>
            <a:r>
              <a:rPr lang="en-IN" sz="2400" b="1" dirty="0" smtClean="0"/>
              <a:t>=2 to N)</a:t>
            </a:r>
          </a:p>
          <a:p>
            <a:pPr algn="just"/>
            <a:r>
              <a:rPr lang="en-IN" sz="2400" b="1" dirty="0"/>
              <a:t>	</a:t>
            </a:r>
            <a:r>
              <a:rPr lang="en-IN" sz="2400" b="1" dirty="0" smtClean="0"/>
              <a:t>prime[</a:t>
            </a:r>
            <a:r>
              <a:rPr lang="en-IN" sz="2400" b="1" dirty="0" err="1" smtClean="0"/>
              <a:t>i</a:t>
            </a:r>
            <a:r>
              <a:rPr lang="en-IN" sz="2400" b="1" dirty="0" smtClean="0"/>
              <a:t>]=1</a:t>
            </a:r>
          </a:p>
          <a:p>
            <a:pPr algn="just"/>
            <a:r>
              <a:rPr lang="en-IN" sz="2400" b="1" dirty="0" smtClean="0"/>
              <a:t>For(</a:t>
            </a:r>
            <a:r>
              <a:rPr lang="en-IN" sz="2400" b="1" dirty="0" err="1" smtClean="0"/>
              <a:t>i</a:t>
            </a:r>
            <a:r>
              <a:rPr lang="en-IN" sz="2400" b="1" dirty="0" smtClean="0"/>
              <a:t>=2 to </a:t>
            </a:r>
            <a:r>
              <a:rPr lang="en-IN" sz="2400" b="1" dirty="0" err="1" smtClean="0"/>
              <a:t>i</a:t>
            </a:r>
            <a:r>
              <a:rPr lang="en-IN" sz="2400" b="1" dirty="0" smtClean="0"/>
              <a:t>*</a:t>
            </a:r>
            <a:r>
              <a:rPr lang="en-IN" sz="2400" b="1" dirty="0" err="1" smtClean="0"/>
              <a:t>i</a:t>
            </a:r>
            <a:r>
              <a:rPr lang="en-IN" sz="2400" b="1" dirty="0" smtClean="0"/>
              <a:t>&lt;=</a:t>
            </a:r>
            <a:r>
              <a:rPr lang="en-IN" sz="2400" b="1" dirty="0" err="1" smtClean="0"/>
              <a:t>N;i</a:t>
            </a:r>
            <a:r>
              <a:rPr lang="en-IN" sz="2400" b="1" dirty="0" smtClean="0"/>
              <a:t>++)	{</a:t>
            </a:r>
          </a:p>
          <a:p>
            <a:pPr algn="just"/>
            <a:r>
              <a:rPr lang="en-IN" sz="2400" b="1" dirty="0"/>
              <a:t>	</a:t>
            </a:r>
            <a:r>
              <a:rPr lang="en-IN" sz="2400" b="1" dirty="0" smtClean="0"/>
              <a:t>if(prime[</a:t>
            </a:r>
            <a:r>
              <a:rPr lang="en-IN" sz="2400" b="1" dirty="0" err="1" smtClean="0"/>
              <a:t>i</a:t>
            </a:r>
            <a:r>
              <a:rPr lang="en-IN" sz="2400" b="1" dirty="0" smtClean="0"/>
              <a:t>]==1)</a:t>
            </a:r>
          </a:p>
          <a:p>
            <a:pPr algn="just"/>
            <a:r>
              <a:rPr lang="en-IN" sz="2400" b="1" dirty="0"/>
              <a:t>	</a:t>
            </a:r>
            <a:r>
              <a:rPr lang="en-IN" sz="2400" b="1" dirty="0" smtClean="0"/>
              <a:t>for(j=</a:t>
            </a:r>
            <a:r>
              <a:rPr lang="en-IN" sz="2400" b="1" dirty="0" err="1" smtClean="0"/>
              <a:t>i</a:t>
            </a:r>
            <a:r>
              <a:rPr lang="en-IN" sz="2400" b="1" dirty="0" smtClean="0"/>
              <a:t>*</a:t>
            </a:r>
            <a:r>
              <a:rPr lang="en-IN" sz="2400" b="1" dirty="0" err="1" smtClean="0"/>
              <a:t>i;j</a:t>
            </a:r>
            <a:r>
              <a:rPr lang="en-IN" sz="2400" b="1" dirty="0" smtClean="0"/>
              <a:t>&lt;=</a:t>
            </a:r>
            <a:r>
              <a:rPr lang="en-IN" sz="2400" b="1" dirty="0" err="1" smtClean="0"/>
              <a:t>N;j</a:t>
            </a:r>
            <a:r>
              <a:rPr lang="en-IN" sz="2400" b="1" dirty="0" smtClean="0"/>
              <a:t>+=</a:t>
            </a:r>
            <a:r>
              <a:rPr lang="en-IN" sz="2400" b="1" dirty="0" err="1" smtClean="0"/>
              <a:t>i</a:t>
            </a:r>
            <a:r>
              <a:rPr lang="en-IN" sz="2400" b="1" dirty="0" smtClean="0"/>
              <a:t>)</a:t>
            </a:r>
          </a:p>
          <a:p>
            <a:pPr algn="just"/>
            <a:r>
              <a:rPr lang="en-IN" sz="2400" b="1" dirty="0"/>
              <a:t>	</a:t>
            </a:r>
            <a:r>
              <a:rPr lang="en-IN" sz="2400" b="1" dirty="0" smtClean="0"/>
              <a:t>	{</a:t>
            </a:r>
          </a:p>
          <a:p>
            <a:pPr algn="just"/>
            <a:r>
              <a:rPr lang="en-IN" sz="2400" b="1" dirty="0"/>
              <a:t>	</a:t>
            </a:r>
            <a:r>
              <a:rPr lang="en-IN" sz="2400" b="1" dirty="0" smtClean="0"/>
              <a:t>		prime[j]=0;</a:t>
            </a:r>
          </a:p>
          <a:p>
            <a:pPr algn="just"/>
            <a:r>
              <a:rPr lang="en-IN" sz="2400" b="1" dirty="0" smtClean="0"/>
              <a:t>		} 	}	}</a:t>
            </a:r>
          </a:p>
          <a:p>
            <a:pPr algn="just"/>
            <a:r>
              <a:rPr lang="en-IN" sz="2400" b="1" dirty="0"/>
              <a:t> </a:t>
            </a:r>
            <a:r>
              <a:rPr lang="en-IN" sz="2400" b="1" dirty="0" smtClean="0"/>
              <a:t> for(</a:t>
            </a:r>
            <a:r>
              <a:rPr lang="en-IN" sz="2400" b="1" dirty="0" err="1" smtClean="0"/>
              <a:t>i</a:t>
            </a:r>
            <a:r>
              <a:rPr lang="en-IN" sz="2400" b="1" dirty="0" smtClean="0"/>
              <a:t>=2 to N)</a:t>
            </a:r>
          </a:p>
          <a:p>
            <a:pPr algn="just"/>
            <a:r>
              <a:rPr lang="en-IN" sz="2400" b="1" dirty="0"/>
              <a:t>{</a:t>
            </a:r>
            <a:endParaRPr lang="en-IN" sz="2400" b="1" dirty="0" smtClean="0"/>
          </a:p>
          <a:p>
            <a:pPr algn="just"/>
            <a:r>
              <a:rPr lang="en-IN" sz="2400" b="1" dirty="0"/>
              <a:t>	</a:t>
            </a:r>
            <a:r>
              <a:rPr lang="en-IN" sz="2400" b="1" dirty="0" smtClean="0"/>
              <a:t>if(prime[</a:t>
            </a:r>
            <a:r>
              <a:rPr lang="en-IN" sz="2400" b="1" dirty="0" err="1" smtClean="0"/>
              <a:t>i</a:t>
            </a:r>
            <a:r>
              <a:rPr lang="en-IN" sz="2400" b="1" dirty="0" smtClean="0"/>
              <a:t>]==1)</a:t>
            </a:r>
          </a:p>
          <a:p>
            <a:pPr algn="just"/>
            <a:r>
              <a:rPr lang="en-IN" sz="2400" b="1" dirty="0"/>
              <a:t>	</a:t>
            </a:r>
            <a:r>
              <a:rPr lang="en-IN" sz="2400" b="1" dirty="0" smtClean="0"/>
              <a:t>print(</a:t>
            </a:r>
            <a:r>
              <a:rPr lang="en-IN" sz="2400" b="1" dirty="0" err="1" smtClean="0"/>
              <a:t>i</a:t>
            </a:r>
            <a:r>
              <a:rPr lang="en-IN" sz="2400" b="1" dirty="0" smtClean="0"/>
              <a:t>);</a:t>
            </a:r>
          </a:p>
          <a:p>
            <a:pPr algn="just"/>
            <a:r>
              <a:rPr lang="en-IN" sz="2400" b="1" dirty="0"/>
              <a:t>}</a:t>
            </a:r>
            <a:endParaRPr lang="en-I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50369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0561" y="550427"/>
            <a:ext cx="1105376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Some interesting fact about Prime numbers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IN" sz="32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3200" dirty="0" smtClean="0"/>
              <a:t>2 is the only even Prime number.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3200" dirty="0"/>
              <a:t>E</a:t>
            </a:r>
            <a:r>
              <a:rPr lang="en-IN" sz="3200" dirty="0" smtClean="0"/>
              <a:t>very prime number can represented in form of 6n+1 or 6n-1, where n is natural number.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3200" dirty="0" smtClean="0"/>
              <a:t>2, 3 are only two consecutive natural numbers which are prime too.</a:t>
            </a:r>
          </a:p>
        </p:txBody>
      </p:sp>
    </p:spTree>
    <p:extLst>
      <p:ext uri="{BB962C8B-B14F-4D97-AF65-F5344CB8AC3E}">
        <p14:creationId xmlns:p14="http://schemas.microsoft.com/office/powerpoint/2010/main" val="177592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7712" y="619810"/>
            <a:ext cx="109251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e.g.  </a:t>
            </a:r>
            <a:r>
              <a:rPr lang="en-IN" sz="2800" dirty="0"/>
              <a:t>when n = </a:t>
            </a:r>
            <a:r>
              <a:rPr lang="en-IN" sz="2800" dirty="0" smtClean="0"/>
              <a:t>50</a:t>
            </a:r>
            <a:r>
              <a:rPr lang="en-IN" sz="2800" dirty="0"/>
              <a:t>,</a:t>
            </a:r>
            <a:r>
              <a:rPr lang="en-IN" sz="2800" dirty="0" smtClean="0"/>
              <a:t> </a:t>
            </a:r>
          </a:p>
          <a:p>
            <a:endParaRPr lang="en-IN" sz="2800" dirty="0"/>
          </a:p>
          <a:p>
            <a:r>
              <a:rPr lang="en-IN" sz="2800" dirty="0" smtClean="0"/>
              <a:t>Step 1: print </a:t>
            </a:r>
            <a:r>
              <a:rPr lang="en-IN" sz="2800" dirty="0"/>
              <a:t>all print numbers smaller than or equal to 50.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" y="2214563"/>
            <a:ext cx="11095018" cy="245744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02725" y="5042118"/>
            <a:ext cx="7869014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/>
              <a:t>Step 2: Initialize p = 2</a:t>
            </a:r>
          </a:p>
          <a:p>
            <a:endParaRPr lang="en-IN" sz="2800" dirty="0"/>
          </a:p>
          <a:p>
            <a:r>
              <a:rPr lang="en-IN" sz="2800" dirty="0" smtClean="0"/>
              <a:t>Step 3: </a:t>
            </a:r>
            <a:r>
              <a:rPr lang="en-IN" sz="2800" dirty="0"/>
              <a:t>Mark all the numbers which are divisible by </a:t>
            </a:r>
            <a:r>
              <a:rPr lang="en-IN" sz="2800" dirty="0" smtClean="0"/>
              <a:t>p</a:t>
            </a: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9141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90537"/>
            <a:ext cx="10858500" cy="24667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28650" y="3130035"/>
            <a:ext cx="1091035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 </a:t>
            </a:r>
            <a:r>
              <a:rPr lang="en-IN" sz="2800" dirty="0" smtClean="0"/>
              <a:t>Step 4: </a:t>
            </a:r>
            <a:r>
              <a:rPr lang="en-IN" sz="2800" dirty="0"/>
              <a:t>Find the first number greater than </a:t>
            </a:r>
            <a:r>
              <a:rPr lang="en-IN" sz="2800" i="1" dirty="0"/>
              <a:t>p</a:t>
            </a:r>
            <a:r>
              <a:rPr lang="en-IN" sz="2800" dirty="0"/>
              <a:t> in the list that is not </a:t>
            </a:r>
            <a:r>
              <a:rPr lang="en-IN" sz="2800" dirty="0" smtClean="0"/>
              <a:t>marked. </a:t>
            </a:r>
          </a:p>
          <a:p>
            <a:r>
              <a:rPr lang="en-IN" sz="2800" dirty="0"/>
              <a:t>	</a:t>
            </a:r>
            <a:r>
              <a:rPr lang="en-IN" sz="2800" dirty="0" smtClean="0"/>
              <a:t>	 p=3, repeat Step 3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084142"/>
            <a:ext cx="10639425" cy="247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7212" y="358260"/>
            <a:ext cx="1888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/>
              <a:t> Now, p=5,  </a:t>
            </a:r>
            <a:endParaRPr lang="en-IN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" y="1012330"/>
            <a:ext cx="10793649" cy="24881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7212" y="3512643"/>
            <a:ext cx="95194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 </a:t>
            </a:r>
            <a:r>
              <a:rPr lang="en-IN" sz="2800" dirty="0" smtClean="0"/>
              <a:t>Continue </a:t>
            </a:r>
            <a:r>
              <a:rPr lang="en-IN" sz="2800" dirty="0"/>
              <a:t>this process and our final table will look like </a:t>
            </a:r>
            <a:r>
              <a:rPr lang="en-IN" sz="2800" dirty="0" smtClean="0"/>
              <a:t>as below, </a:t>
            </a:r>
            <a:endParaRPr lang="en-IN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1" y="4101796"/>
            <a:ext cx="10793649" cy="237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5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4325" y="0"/>
            <a:ext cx="1101566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 void </a:t>
            </a:r>
            <a:r>
              <a:rPr lang="en-IN" sz="2400" dirty="0" err="1"/>
              <a:t>sieveOfEratosthenes</a:t>
            </a:r>
            <a:r>
              <a:rPr lang="en-IN" sz="2400" dirty="0"/>
              <a:t>(</a:t>
            </a:r>
            <a:r>
              <a:rPr lang="en-IN" sz="2400" dirty="0" err="1"/>
              <a:t>int</a:t>
            </a:r>
            <a:r>
              <a:rPr lang="en-IN" sz="2400" dirty="0"/>
              <a:t> n</a:t>
            </a:r>
            <a:r>
              <a:rPr lang="en-IN" sz="2400" dirty="0" smtClean="0"/>
              <a:t>){</a:t>
            </a:r>
          </a:p>
          <a:p>
            <a:endParaRPr lang="en-IN" sz="2400" dirty="0"/>
          </a:p>
          <a:p>
            <a:r>
              <a:rPr lang="en-IN" sz="2400" dirty="0" smtClean="0"/>
              <a:t>        boolean </a:t>
            </a:r>
            <a:r>
              <a:rPr lang="en-IN" sz="2400" dirty="0"/>
              <a:t>prime[] = new boolean[n+1];</a:t>
            </a:r>
          </a:p>
          <a:p>
            <a:r>
              <a:rPr lang="en-IN" sz="2400" dirty="0"/>
              <a:t>        </a:t>
            </a:r>
            <a:endParaRPr lang="en-IN" sz="2400" dirty="0" smtClean="0"/>
          </a:p>
          <a:p>
            <a:r>
              <a:rPr lang="en-IN" sz="2400" dirty="0" smtClean="0"/>
              <a:t>        for(</a:t>
            </a:r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 err="1"/>
              <a:t>i</a:t>
            </a:r>
            <a:r>
              <a:rPr lang="en-IN" sz="2400" dirty="0"/>
              <a:t>=0;i&lt;</a:t>
            </a:r>
            <a:r>
              <a:rPr lang="en-IN" sz="2400" dirty="0" err="1"/>
              <a:t>n;i</a:t>
            </a:r>
            <a:r>
              <a:rPr lang="en-IN" sz="2400" dirty="0"/>
              <a:t>++)</a:t>
            </a:r>
          </a:p>
          <a:p>
            <a:r>
              <a:rPr lang="en-IN" sz="2400" dirty="0"/>
              <a:t>            prime[</a:t>
            </a:r>
            <a:r>
              <a:rPr lang="en-IN" sz="2400" dirty="0" err="1"/>
              <a:t>i</a:t>
            </a:r>
            <a:r>
              <a:rPr lang="en-IN" sz="2400" dirty="0"/>
              <a:t>] = true;</a:t>
            </a:r>
          </a:p>
          <a:p>
            <a:r>
              <a:rPr lang="en-IN" sz="2400" dirty="0"/>
              <a:t>         </a:t>
            </a:r>
          </a:p>
          <a:p>
            <a:r>
              <a:rPr lang="en-IN" sz="2400" dirty="0"/>
              <a:t>        for(</a:t>
            </a:r>
            <a:r>
              <a:rPr lang="en-IN" sz="2400" dirty="0" err="1"/>
              <a:t>int</a:t>
            </a:r>
            <a:r>
              <a:rPr lang="en-IN" sz="2400" dirty="0"/>
              <a:t> p = 2; </a:t>
            </a:r>
            <a:r>
              <a:rPr lang="en-IN" sz="2400" dirty="0" smtClean="0"/>
              <a:t>p*p </a:t>
            </a:r>
            <a:r>
              <a:rPr lang="en-IN" sz="2400" dirty="0"/>
              <a:t>&lt;=n; p</a:t>
            </a:r>
            <a:r>
              <a:rPr lang="en-IN" sz="2400" dirty="0" smtClean="0"/>
              <a:t>++){</a:t>
            </a:r>
            <a:endParaRPr lang="en-IN" sz="2400" dirty="0"/>
          </a:p>
          <a:p>
            <a:r>
              <a:rPr lang="en-IN" sz="2400" dirty="0"/>
              <a:t>        </a:t>
            </a:r>
            <a:r>
              <a:rPr lang="en-IN" sz="2400" dirty="0" smtClean="0"/>
              <a:t>    if(prime[p</a:t>
            </a:r>
            <a:r>
              <a:rPr lang="en-IN" sz="2400" dirty="0"/>
              <a:t>] == true</a:t>
            </a:r>
            <a:r>
              <a:rPr lang="en-IN" sz="2400" dirty="0" smtClean="0"/>
              <a:t>){</a:t>
            </a:r>
            <a:endParaRPr lang="en-IN" sz="2400" dirty="0"/>
          </a:p>
          <a:p>
            <a:r>
              <a:rPr lang="en-IN" sz="2400" dirty="0"/>
              <a:t>            </a:t>
            </a:r>
            <a:r>
              <a:rPr lang="en-IN" sz="2400" dirty="0" smtClean="0"/>
              <a:t>	for(</a:t>
            </a:r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 err="1"/>
              <a:t>i</a:t>
            </a:r>
            <a:r>
              <a:rPr lang="en-IN" sz="2400" dirty="0"/>
              <a:t> = p*2; </a:t>
            </a:r>
            <a:r>
              <a:rPr lang="en-IN" sz="2400" dirty="0" err="1"/>
              <a:t>i</a:t>
            </a:r>
            <a:r>
              <a:rPr lang="en-IN" sz="2400" dirty="0"/>
              <a:t> &lt;= n; </a:t>
            </a:r>
            <a:r>
              <a:rPr lang="en-IN" sz="2400" dirty="0" err="1"/>
              <a:t>i</a:t>
            </a:r>
            <a:r>
              <a:rPr lang="en-IN" sz="2400" dirty="0"/>
              <a:t> += p)</a:t>
            </a:r>
          </a:p>
          <a:p>
            <a:r>
              <a:rPr lang="en-IN" sz="2400" dirty="0"/>
              <a:t>                    </a:t>
            </a:r>
            <a:r>
              <a:rPr lang="en-IN" sz="2400" dirty="0" smtClean="0"/>
              <a:t>   prime[</a:t>
            </a:r>
            <a:r>
              <a:rPr lang="en-IN" sz="2400" dirty="0" err="1" smtClean="0"/>
              <a:t>i</a:t>
            </a:r>
            <a:r>
              <a:rPr lang="en-IN" sz="2400" dirty="0"/>
              <a:t>] = false;</a:t>
            </a:r>
          </a:p>
          <a:p>
            <a:r>
              <a:rPr lang="en-IN" sz="2400" dirty="0"/>
              <a:t>            }</a:t>
            </a:r>
          </a:p>
          <a:p>
            <a:r>
              <a:rPr lang="en-IN" sz="2400" dirty="0"/>
              <a:t>        }</a:t>
            </a:r>
          </a:p>
          <a:p>
            <a:r>
              <a:rPr lang="en-IN" sz="2400" dirty="0"/>
              <a:t>        </a:t>
            </a:r>
            <a:r>
              <a:rPr lang="en-IN" sz="2400" dirty="0" smtClean="0"/>
              <a:t>for(</a:t>
            </a:r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 err="1"/>
              <a:t>i</a:t>
            </a:r>
            <a:r>
              <a:rPr lang="en-IN" sz="2400" dirty="0"/>
              <a:t> = 2; </a:t>
            </a:r>
            <a:r>
              <a:rPr lang="en-IN" sz="2400" dirty="0" err="1"/>
              <a:t>i</a:t>
            </a:r>
            <a:r>
              <a:rPr lang="en-IN" sz="2400" dirty="0"/>
              <a:t> &lt;= n; </a:t>
            </a:r>
            <a:r>
              <a:rPr lang="en-IN" sz="2400" dirty="0" err="1"/>
              <a:t>i</a:t>
            </a:r>
            <a:r>
              <a:rPr lang="en-IN" sz="2400" dirty="0" smtClean="0"/>
              <a:t>++){</a:t>
            </a:r>
            <a:endParaRPr lang="en-IN" sz="2400" dirty="0"/>
          </a:p>
          <a:p>
            <a:r>
              <a:rPr lang="en-IN" sz="2400" dirty="0"/>
              <a:t>        </a:t>
            </a:r>
            <a:r>
              <a:rPr lang="en-IN" sz="2400" dirty="0" smtClean="0"/>
              <a:t>   </a:t>
            </a:r>
            <a:r>
              <a:rPr lang="en-IN" sz="2400" dirty="0"/>
              <a:t>if(prime[</a:t>
            </a:r>
            <a:r>
              <a:rPr lang="en-IN" sz="2400" dirty="0" err="1"/>
              <a:t>i</a:t>
            </a:r>
            <a:r>
              <a:rPr lang="en-IN" sz="2400" dirty="0"/>
              <a:t>] == true)</a:t>
            </a:r>
          </a:p>
          <a:p>
            <a:r>
              <a:rPr lang="en-IN" sz="2400" dirty="0"/>
              <a:t>                </a:t>
            </a:r>
            <a:r>
              <a:rPr lang="en-IN" sz="2400" dirty="0" err="1"/>
              <a:t>System.out.print</a:t>
            </a:r>
            <a:r>
              <a:rPr lang="en-IN" sz="2400" dirty="0"/>
              <a:t>(</a:t>
            </a:r>
            <a:r>
              <a:rPr lang="en-IN" sz="2400" dirty="0" err="1"/>
              <a:t>i</a:t>
            </a:r>
            <a:r>
              <a:rPr lang="en-IN" sz="2400" dirty="0"/>
              <a:t> + " ");</a:t>
            </a:r>
          </a:p>
          <a:p>
            <a:r>
              <a:rPr lang="en-IN" sz="2400" dirty="0"/>
              <a:t>        }</a:t>
            </a:r>
          </a:p>
          <a:p>
            <a:r>
              <a:rPr lang="en-IN" sz="2400" dirty="0"/>
              <a:t>  </a:t>
            </a:r>
            <a:r>
              <a:rPr lang="en-IN" sz="2400" dirty="0" smtClean="0"/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156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3" y="162163"/>
            <a:ext cx="11630025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smtClean="0"/>
              <a:t>How do we check whether a number is Prime or not?</a:t>
            </a:r>
          </a:p>
          <a:p>
            <a:pPr algn="just"/>
            <a:endParaRPr lang="en-IN" sz="3200" b="1" dirty="0" smtClean="0"/>
          </a:p>
          <a:p>
            <a:pPr algn="just"/>
            <a:r>
              <a:rPr lang="en-IN" sz="3200" b="1" u="sng" dirty="0" smtClean="0"/>
              <a:t>(3</a:t>
            </a:r>
            <a:r>
              <a:rPr lang="en-IN" sz="3200" b="1" u="sng" dirty="0"/>
              <a:t>) Sieve of E</a:t>
            </a:r>
            <a:r>
              <a:rPr lang="en-IN" sz="3200" b="1" u="sng" dirty="0" smtClean="0"/>
              <a:t>ratosthenes:</a:t>
            </a:r>
          </a:p>
          <a:p>
            <a:pPr algn="just"/>
            <a:endParaRPr lang="en-IN" sz="3200" b="1" u="sng" dirty="0" smtClean="0"/>
          </a:p>
          <a:p>
            <a:pPr algn="just"/>
            <a:r>
              <a:rPr lang="en-IN" sz="3200" dirty="0" smtClean="0"/>
              <a:t>when </a:t>
            </a:r>
            <a:r>
              <a:rPr lang="en-IN" sz="3200" dirty="0"/>
              <a:t>n is large</a:t>
            </a:r>
            <a:endParaRPr lang="en-IN" sz="3200" b="1" u="sng" dirty="0" smtClean="0"/>
          </a:p>
          <a:p>
            <a:pPr algn="just"/>
            <a:endParaRPr lang="en-IN" sz="3200" b="1" u="sng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IN" sz="2800" dirty="0"/>
              <a:t>An array of size Θ(n) may not fit in </a:t>
            </a:r>
            <a:r>
              <a:rPr lang="en-IN" sz="2800" dirty="0" smtClean="0"/>
              <a:t>memory</a:t>
            </a:r>
          </a:p>
          <a:p>
            <a:pPr marL="514350" indent="-514350" algn="just">
              <a:buFont typeface="+mj-lt"/>
              <a:buAutoNum type="arabicPeriod"/>
            </a:pPr>
            <a:endParaRPr lang="en-IN" sz="2800" dirty="0"/>
          </a:p>
          <a:p>
            <a:pPr marL="514350" indent="-514350" algn="just">
              <a:buFont typeface="+mj-lt"/>
              <a:buAutoNum type="arabicPeriod"/>
            </a:pPr>
            <a:r>
              <a:rPr lang="en-IN" sz="2800" dirty="0"/>
              <a:t>The simple Sieve is not cache friendly even for slightly bigger n. The algorithm traverses the array without locality of reference</a:t>
            </a:r>
          </a:p>
          <a:p>
            <a:pPr algn="just"/>
            <a:endParaRPr lang="en-IN" sz="2800" dirty="0"/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1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3" y="162163"/>
            <a:ext cx="116300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smtClean="0"/>
              <a:t>How do we check whether a number is Prime or not?</a:t>
            </a:r>
          </a:p>
          <a:p>
            <a:pPr algn="just"/>
            <a:endParaRPr lang="en-IN" sz="3200" b="1" dirty="0" smtClean="0"/>
          </a:p>
          <a:p>
            <a:pPr algn="just"/>
            <a:r>
              <a:rPr lang="en-IN" sz="3200" b="1" u="sng" dirty="0" smtClean="0"/>
              <a:t>(4) Segmented Sieve:</a:t>
            </a:r>
          </a:p>
          <a:p>
            <a:pPr algn="just"/>
            <a:endParaRPr lang="en-IN" sz="3200" b="1" u="sng" dirty="0" smtClean="0"/>
          </a:p>
          <a:p>
            <a:pPr algn="just"/>
            <a:r>
              <a:rPr lang="en-IN" sz="2800" dirty="0" smtClean="0"/>
              <a:t>Divide </a:t>
            </a:r>
            <a:r>
              <a:rPr lang="en-IN" sz="2800" dirty="0"/>
              <a:t>the range [0..n-1] in different </a:t>
            </a:r>
            <a:r>
              <a:rPr lang="en-IN" sz="2800" dirty="0" smtClean="0"/>
              <a:t>segments 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 smtClean="0"/>
              <a:t>Size of each segment is 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√n</a:t>
            </a:r>
            <a:endParaRPr lang="en-IN" sz="2800" dirty="0" smtClean="0"/>
          </a:p>
          <a:p>
            <a:pPr algn="just"/>
            <a:endParaRPr lang="en-IN" sz="2800" dirty="0"/>
          </a:p>
          <a:p>
            <a:pPr algn="just"/>
            <a:r>
              <a:rPr lang="en-IN" sz="2800" dirty="0" smtClean="0"/>
              <a:t>Compute </a:t>
            </a:r>
            <a:r>
              <a:rPr lang="en-IN" sz="2800" dirty="0"/>
              <a:t>primes in all segments one by </a:t>
            </a:r>
            <a:r>
              <a:rPr lang="en-IN" sz="2800" dirty="0" smtClean="0"/>
              <a:t>one</a:t>
            </a:r>
          </a:p>
          <a:p>
            <a:pPr algn="just"/>
            <a:endParaRPr lang="en-IN" sz="2800" dirty="0" smtClean="0"/>
          </a:p>
          <a:p>
            <a:pPr algn="just"/>
            <a:endParaRPr lang="en-IN" sz="2800" dirty="0"/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5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0111" y="228017"/>
            <a:ext cx="1101846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Segmented Sieve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segmented sieve algorithm is an optimization of the classic Sieve of Eratosthenes, designed to handle large ranges. The idea is to first find all primes up to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(R)​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regular sieve and then use these primes to mark non-prime numbers in the range [L,R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Primes up to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{R}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use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Sieve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Eratosthenes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Non-Prime Numbers in [L,R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a) create Boolean array of size R-L+1 and initialize as true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b) for each prime p in step 1, mark all multiples of p in the range {L,R} as false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Output the primes that remain as true.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000000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204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0111" y="228017"/>
            <a:ext cx="110184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Sieve of Eratosthenes </a:t>
            </a:r>
            <a:r>
              <a:rPr lang="en-IN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IN" sz="2400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Segmented Sieve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Sieve of Eratosthenes is a classical algorithm used to find all prime numbers up to a given number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highly efficient for finding all primes within a small to moderate range. The Segmented Sieve is used to find all prime numbers within a specific range [L,R] and It's efficient for large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ranges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of Segmented Sieve: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(√ 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loglog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√ R ​+(R−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L+1)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loglog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√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√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​+(R−L+1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5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0111" y="228017"/>
            <a:ext cx="1101846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r>
              <a:rPr lang="en-US" sz="2400" dirty="0"/>
              <a:t>Step 1- Find all primes up to </a:t>
            </a:r>
            <a:r>
              <a:rPr lang="en-US" sz="2400" dirty="0" err="1" smtClean="0"/>
              <a:t>sqrt</a:t>
            </a:r>
            <a:r>
              <a:rPr lang="en-US" sz="2400" dirty="0" smtClean="0"/>
              <a:t>(R)</a:t>
            </a:r>
          </a:p>
          <a:p>
            <a:endParaRPr lang="en-US" sz="2400" dirty="0" smtClean="0"/>
          </a:p>
          <a:p>
            <a:r>
              <a:rPr lang="en-US" sz="2400" dirty="0" smtClean="0"/>
              <a:t>Step 2- Collect all primes </a:t>
            </a:r>
            <a:r>
              <a:rPr lang="en-US" sz="2400" dirty="0"/>
              <a:t>up to </a:t>
            </a:r>
            <a:r>
              <a:rPr lang="en-US" sz="2400" dirty="0" err="1"/>
              <a:t>sqrt</a:t>
            </a:r>
            <a:r>
              <a:rPr lang="en-US" sz="2400" dirty="0"/>
              <a:t>(R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/>
              <a:t>Step 3- </a:t>
            </a:r>
            <a:r>
              <a:rPr lang="en-US" sz="2400" dirty="0" smtClean="0"/>
              <a:t>create Boolean array          </a:t>
            </a:r>
          </a:p>
          <a:p>
            <a:r>
              <a:rPr lang="en-US" sz="2400" dirty="0" smtClean="0"/>
              <a:t> 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/>
              <a:t>rangeSize</a:t>
            </a:r>
            <a:r>
              <a:rPr lang="en-US" sz="2400" dirty="0"/>
              <a:t> = R - L + 1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boolean</a:t>
            </a:r>
            <a:r>
              <a:rPr lang="en-US" sz="2400" dirty="0"/>
              <a:t>[] </a:t>
            </a:r>
            <a:r>
              <a:rPr lang="en-US" sz="2400" dirty="0" err="1"/>
              <a:t>isPrimeRange</a:t>
            </a:r>
            <a:r>
              <a:rPr lang="en-US" sz="2400" dirty="0"/>
              <a:t> = new </a:t>
            </a:r>
            <a:r>
              <a:rPr lang="en-US" sz="2400" dirty="0" err="1"/>
              <a:t>boolean</a:t>
            </a:r>
            <a:r>
              <a:rPr lang="en-US" sz="2400" dirty="0"/>
              <a:t>[</a:t>
            </a:r>
            <a:r>
              <a:rPr lang="en-US" sz="2400" dirty="0" err="1"/>
              <a:t>rangeSize</a:t>
            </a:r>
            <a:r>
              <a:rPr lang="en-US" sz="2400" dirty="0"/>
              <a:t>];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Step 4- </a:t>
            </a:r>
            <a:r>
              <a:rPr lang="en-US" sz="2400" dirty="0" smtClean="0"/>
              <a:t>Use the primes to mark non-primes in the range [L,R]</a:t>
            </a:r>
          </a:p>
          <a:p>
            <a:r>
              <a:rPr lang="en-US" sz="2400" dirty="0"/>
              <a:t>for (</a:t>
            </a:r>
            <a:r>
              <a:rPr lang="en-US" sz="2400" dirty="0" err="1"/>
              <a:t>int</a:t>
            </a:r>
            <a:r>
              <a:rPr lang="en-US" sz="2400" dirty="0"/>
              <a:t> prime : primes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{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start = </a:t>
            </a:r>
            <a:r>
              <a:rPr lang="en-US" sz="2400" dirty="0" err="1"/>
              <a:t>Math.max</a:t>
            </a:r>
            <a:r>
              <a:rPr lang="en-US" sz="2400" dirty="0"/>
              <a:t>(prime * prime, (L + prime - 1) / prime * prime);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j = start; j &lt;= R; j += prime) </a:t>
            </a:r>
            <a:endParaRPr lang="en-US" sz="2400" dirty="0" smtClean="0"/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</a:t>
            </a:r>
            <a:r>
              <a:rPr lang="en-US" sz="2400" dirty="0" err="1"/>
              <a:t>isPrimeRange</a:t>
            </a:r>
            <a:r>
              <a:rPr lang="en-US" sz="2400" dirty="0"/>
              <a:t>[j - L] = false; </a:t>
            </a:r>
            <a:endParaRPr lang="en-US" sz="2400" dirty="0" smtClean="0"/>
          </a:p>
          <a:p>
            <a:r>
              <a:rPr lang="en-US" sz="2400" dirty="0" smtClean="0"/>
              <a:t>} </a:t>
            </a:r>
            <a:r>
              <a:rPr lang="en-US" sz="2400" dirty="0"/>
              <a:t>}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7225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3" y="147876"/>
            <a:ext cx="116300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smtClean="0"/>
              <a:t>Find </a:t>
            </a:r>
            <a:r>
              <a:rPr lang="en-IN" sz="3200" b="1" dirty="0"/>
              <a:t>all prime factors of a given number</a:t>
            </a:r>
          </a:p>
          <a:p>
            <a:pPr algn="just"/>
            <a:endParaRPr lang="en-IN" sz="3200" b="1" u="sng" dirty="0" smtClean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2800" dirty="0" smtClean="0"/>
              <a:t>Every natural </a:t>
            </a:r>
            <a:r>
              <a:rPr lang="en-IN" sz="2800" dirty="0"/>
              <a:t>number greater than 1 is </a:t>
            </a:r>
            <a:r>
              <a:rPr lang="en-IN" sz="2800" dirty="0" smtClean="0"/>
              <a:t>either </a:t>
            </a:r>
            <a:r>
              <a:rPr lang="en-IN" sz="2800" dirty="0"/>
              <a:t>a prime itself </a:t>
            </a:r>
            <a:r>
              <a:rPr lang="en-IN" sz="2800" dirty="0" smtClean="0"/>
              <a:t>or can </a:t>
            </a:r>
            <a:r>
              <a:rPr lang="en-IN" sz="2800" dirty="0"/>
              <a:t>be factorized as a product of primes that is unique up to their order</a:t>
            </a:r>
            <a:r>
              <a:rPr lang="en-IN" sz="2800" dirty="0" smtClean="0"/>
              <a:t>. </a:t>
            </a:r>
            <a:r>
              <a:rPr lang="en-IN" sz="2800" dirty="0"/>
              <a:t>E.g. 315, can be written as 3 *3 * 5* 7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IN" sz="2800" dirty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2800" dirty="0"/>
              <a:t>Writing a number as a product of prime numbers is called a </a:t>
            </a:r>
            <a:r>
              <a:rPr lang="en-IN" sz="2800" i="1" dirty="0"/>
              <a:t>prime factorization</a:t>
            </a:r>
            <a:r>
              <a:rPr lang="en-IN" sz="2800" dirty="0"/>
              <a:t> of the </a:t>
            </a:r>
            <a:r>
              <a:rPr lang="en-IN" sz="2800" dirty="0" smtClean="0"/>
              <a:t>number. e.g. 3, 3, 5, 7 are prime factors of 315</a:t>
            </a:r>
          </a:p>
          <a:p>
            <a:pPr algn="just"/>
            <a:endParaRPr lang="en-IN" sz="2800" dirty="0" smtClean="0"/>
          </a:p>
          <a:p>
            <a:pPr algn="just"/>
            <a:endParaRPr lang="en-IN" sz="2800" dirty="0"/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216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0561" y="550427"/>
            <a:ext cx="1105376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Some interesting fact about Prime numbers</a:t>
            </a:r>
          </a:p>
          <a:p>
            <a:endParaRPr lang="en-IN" sz="3200" b="1" dirty="0"/>
          </a:p>
          <a:p>
            <a:endParaRPr lang="en-IN" sz="28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 smtClean="0"/>
              <a:t>If n is a prime number, then for every a, 1 &lt;= a &lt; n,</a:t>
            </a:r>
          </a:p>
          <a:p>
            <a:pPr lvl="0"/>
            <a:r>
              <a:rPr lang="en-IN" sz="2800" dirty="0"/>
              <a:t>	</a:t>
            </a:r>
            <a:r>
              <a:rPr lang="en-IN" sz="2800" dirty="0" smtClean="0"/>
              <a:t>	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</a:t>
            </a:r>
            <a:r>
              <a:rPr kumimoji="0" lang="en-US" sz="28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n-1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≡ 1 (mod n) </a:t>
            </a:r>
          </a:p>
          <a:p>
            <a:pPr lvl="0"/>
            <a:r>
              <a:rPr lang="en-US" sz="2800" dirty="0">
                <a:latin typeface="Arial Unicode MS" panose="020B0604020202020204" pitchFamily="34" charset="-128"/>
              </a:rPr>
              <a:t> </a:t>
            </a:r>
            <a:r>
              <a:rPr lang="en-US" sz="2800" dirty="0" smtClean="0">
                <a:latin typeface="Arial Unicode MS" panose="020B0604020202020204" pitchFamily="34" charset="-128"/>
              </a:rPr>
              <a:t>                         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OR</a:t>
            </a:r>
          </a:p>
          <a:p>
            <a:pPr lvl="0"/>
            <a:r>
              <a:rPr lang="en-US" sz="2800" dirty="0">
                <a:latin typeface="Arial Unicode MS" panose="020B0604020202020204" pitchFamily="34" charset="-128"/>
              </a:rPr>
              <a:t>	</a:t>
            </a:r>
            <a:r>
              <a:rPr lang="en-US" sz="2800" dirty="0" smtClean="0">
                <a:latin typeface="Arial Unicode MS" panose="020B0604020202020204" pitchFamily="34" charset="-128"/>
              </a:rPr>
              <a:t>	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</a:t>
            </a:r>
            <a:r>
              <a:rPr kumimoji="0" lang="en-US" sz="28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n-1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% n = 1 </a:t>
            </a:r>
            <a:r>
              <a:rPr lang="en-IN" sz="2800" dirty="0"/>
              <a:t>	</a:t>
            </a:r>
            <a:r>
              <a:rPr lang="en-IN" sz="2800" dirty="0" smtClean="0"/>
              <a:t>		</a:t>
            </a:r>
            <a:r>
              <a:rPr lang="en-IN" sz="2800" dirty="0" smtClean="0">
                <a:solidFill>
                  <a:srgbClr val="00B050"/>
                </a:solidFill>
              </a:rPr>
              <a:t>(Fermat’s Little Theorem)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51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3" y="147876"/>
            <a:ext cx="11630025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smtClean="0"/>
              <a:t>Find </a:t>
            </a:r>
            <a:r>
              <a:rPr lang="en-IN" sz="3200" b="1" dirty="0"/>
              <a:t>all prime factors of a given number</a:t>
            </a:r>
          </a:p>
          <a:p>
            <a:pPr algn="just"/>
            <a:endParaRPr lang="en-IN" sz="3200" b="1" u="sng" dirty="0" smtClean="0"/>
          </a:p>
          <a:p>
            <a:pPr algn="just"/>
            <a:r>
              <a:rPr lang="en-IN" sz="2800" b="1" dirty="0" smtClean="0"/>
              <a:t>1)</a:t>
            </a:r>
            <a:r>
              <a:rPr lang="en-IN" sz="2800" dirty="0" smtClean="0"/>
              <a:t> While </a:t>
            </a:r>
            <a:r>
              <a:rPr lang="en-IN" sz="2800" dirty="0"/>
              <a:t>n is divisible by 2, print 2 and divide n by 2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/>
              <a:t/>
            </a:r>
            <a:br>
              <a:rPr lang="en-IN" sz="2800" dirty="0"/>
            </a:br>
            <a:r>
              <a:rPr lang="en-IN" sz="2800" b="1" dirty="0"/>
              <a:t>2)</a:t>
            </a:r>
            <a:r>
              <a:rPr lang="en-IN" sz="2800" dirty="0"/>
              <a:t> After step 1, n must be odd. Now start a loop from </a:t>
            </a:r>
            <a:r>
              <a:rPr lang="en-IN" sz="2800" dirty="0" err="1"/>
              <a:t>i</a:t>
            </a:r>
            <a:r>
              <a:rPr lang="en-IN" sz="2800" dirty="0"/>
              <a:t> = 3 to square root of n. While </a:t>
            </a:r>
            <a:r>
              <a:rPr lang="en-IN" sz="2800" dirty="0" err="1"/>
              <a:t>i</a:t>
            </a:r>
            <a:r>
              <a:rPr lang="en-IN" sz="2800" dirty="0"/>
              <a:t> divides n, print </a:t>
            </a:r>
            <a:r>
              <a:rPr lang="en-IN" sz="2800" dirty="0" err="1"/>
              <a:t>i</a:t>
            </a:r>
            <a:r>
              <a:rPr lang="en-IN" sz="2800" dirty="0"/>
              <a:t> and divide n by </a:t>
            </a:r>
            <a:r>
              <a:rPr lang="en-IN" sz="2800" dirty="0" err="1"/>
              <a:t>i</a:t>
            </a:r>
            <a:r>
              <a:rPr lang="en-IN" sz="2800" dirty="0"/>
              <a:t>, increment </a:t>
            </a:r>
            <a:r>
              <a:rPr lang="en-IN" sz="2800" dirty="0" err="1"/>
              <a:t>i</a:t>
            </a:r>
            <a:r>
              <a:rPr lang="en-IN" sz="2800" dirty="0"/>
              <a:t> by 2 and continue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/>
              <a:t/>
            </a:r>
            <a:br>
              <a:rPr lang="en-IN" sz="2800" dirty="0"/>
            </a:br>
            <a:r>
              <a:rPr lang="en-IN" sz="2800" b="1" dirty="0"/>
              <a:t>3)</a:t>
            </a:r>
            <a:r>
              <a:rPr lang="en-IN" sz="2800" dirty="0"/>
              <a:t> If n is a prime number and is greater than 2, then n will not become 1 by above two steps. So print n if it is greater than 2</a:t>
            </a:r>
            <a:r>
              <a:rPr lang="en-IN" sz="2800" dirty="0" smtClean="0"/>
              <a:t>.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 smtClean="0"/>
              <a:t>   </a:t>
            </a:r>
          </a:p>
          <a:p>
            <a:pPr algn="just"/>
            <a:endParaRPr lang="en-IN" sz="2800" dirty="0"/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808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3" y="147876"/>
            <a:ext cx="11630025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smtClean="0"/>
              <a:t>Find </a:t>
            </a:r>
            <a:r>
              <a:rPr lang="en-IN" sz="3200" b="1" dirty="0"/>
              <a:t>all prime factors of a given number</a:t>
            </a:r>
          </a:p>
          <a:p>
            <a:pPr algn="just"/>
            <a:endParaRPr lang="en-IN" sz="3200" b="1" u="sng" dirty="0" smtClean="0"/>
          </a:p>
          <a:p>
            <a:pPr marL="514350" indent="-514350" algn="just">
              <a:buAutoNum type="arabicParenR"/>
            </a:pPr>
            <a:r>
              <a:rPr lang="en-IN" sz="2800" dirty="0" smtClean="0"/>
              <a:t>While </a:t>
            </a:r>
            <a:r>
              <a:rPr lang="en-IN" sz="2800" dirty="0"/>
              <a:t>n is divisible by 2, print 2 and divide n by 2</a:t>
            </a:r>
            <a:r>
              <a:rPr lang="en-IN" sz="2800" dirty="0" smtClean="0"/>
              <a:t>.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/>
              <a:t>	while (n%2==0)</a:t>
            </a:r>
          </a:p>
          <a:p>
            <a:pPr algn="just"/>
            <a:r>
              <a:rPr lang="en-IN" sz="2800" dirty="0"/>
              <a:t>        {</a:t>
            </a:r>
          </a:p>
          <a:p>
            <a:pPr algn="just"/>
            <a:r>
              <a:rPr lang="en-IN" sz="2800" dirty="0"/>
              <a:t>            </a:t>
            </a:r>
            <a:r>
              <a:rPr lang="en-IN" sz="2800" dirty="0" err="1"/>
              <a:t>System.out.print</a:t>
            </a:r>
            <a:r>
              <a:rPr lang="en-IN" sz="2800" dirty="0"/>
              <a:t>(2 + " ");</a:t>
            </a:r>
          </a:p>
          <a:p>
            <a:pPr algn="just"/>
            <a:r>
              <a:rPr lang="en-IN" sz="2800" dirty="0"/>
              <a:t>            n /= 2;</a:t>
            </a:r>
          </a:p>
          <a:p>
            <a:pPr algn="just"/>
            <a:r>
              <a:rPr lang="en-IN" sz="2800" dirty="0"/>
              <a:t>        }</a:t>
            </a:r>
            <a:endParaRPr lang="en-IN" sz="2800" dirty="0" smtClean="0"/>
          </a:p>
          <a:p>
            <a:pPr algn="just"/>
            <a:r>
              <a:rPr lang="en-IN" sz="2800" dirty="0"/>
              <a:t/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60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3" y="147876"/>
            <a:ext cx="11630025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smtClean="0"/>
              <a:t>Find </a:t>
            </a:r>
            <a:r>
              <a:rPr lang="en-IN" sz="3200" b="1" dirty="0"/>
              <a:t>all prime factors of a given number</a:t>
            </a:r>
          </a:p>
          <a:p>
            <a:pPr algn="just"/>
            <a:endParaRPr lang="en-IN" sz="3200" b="1" u="sng" dirty="0" smtClean="0"/>
          </a:p>
          <a:p>
            <a:pPr algn="just"/>
            <a:r>
              <a:rPr lang="en-IN" sz="2800" b="1" dirty="0" smtClean="0"/>
              <a:t>2</a:t>
            </a:r>
            <a:r>
              <a:rPr lang="en-IN" sz="2800" b="1" dirty="0"/>
              <a:t>)</a:t>
            </a:r>
            <a:r>
              <a:rPr lang="en-IN" sz="2800" dirty="0"/>
              <a:t> After step 1, n must be odd. Now start a loop from </a:t>
            </a:r>
            <a:r>
              <a:rPr lang="en-IN" sz="2800" dirty="0" err="1"/>
              <a:t>i</a:t>
            </a:r>
            <a:r>
              <a:rPr lang="en-IN" sz="2800" dirty="0"/>
              <a:t> = 3 to square root of n. While </a:t>
            </a:r>
            <a:r>
              <a:rPr lang="en-IN" sz="2800" dirty="0" err="1"/>
              <a:t>i</a:t>
            </a:r>
            <a:r>
              <a:rPr lang="en-IN" sz="2800" dirty="0"/>
              <a:t> divides n, print </a:t>
            </a:r>
            <a:r>
              <a:rPr lang="en-IN" sz="2800" dirty="0" err="1"/>
              <a:t>i</a:t>
            </a:r>
            <a:r>
              <a:rPr lang="en-IN" sz="2800" dirty="0"/>
              <a:t> and divide n by </a:t>
            </a:r>
            <a:r>
              <a:rPr lang="en-IN" sz="2800" dirty="0" err="1"/>
              <a:t>i</a:t>
            </a:r>
            <a:r>
              <a:rPr lang="en-IN" sz="2800" dirty="0"/>
              <a:t>, increment </a:t>
            </a:r>
            <a:r>
              <a:rPr lang="en-IN" sz="2800" dirty="0" err="1"/>
              <a:t>i</a:t>
            </a:r>
            <a:r>
              <a:rPr lang="en-IN" sz="2800" dirty="0"/>
              <a:t> by 2 and continue</a:t>
            </a:r>
            <a:r>
              <a:rPr lang="en-IN" sz="2800" dirty="0" smtClean="0"/>
              <a:t>.</a:t>
            </a:r>
          </a:p>
          <a:p>
            <a:pPr lvl="2" algn="just"/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for (</a:t>
            </a:r>
            <a:r>
              <a:rPr lang="en-IN" sz="2800" dirty="0" err="1"/>
              <a:t>int</a:t>
            </a:r>
            <a:r>
              <a:rPr lang="en-IN" sz="2800" dirty="0"/>
              <a:t> </a:t>
            </a:r>
            <a:r>
              <a:rPr lang="en-IN" sz="2800" dirty="0" err="1"/>
              <a:t>i</a:t>
            </a:r>
            <a:r>
              <a:rPr lang="en-IN" sz="2800" dirty="0"/>
              <a:t> = 3; </a:t>
            </a:r>
            <a:r>
              <a:rPr lang="en-IN" sz="2800" dirty="0" err="1"/>
              <a:t>i</a:t>
            </a:r>
            <a:r>
              <a:rPr lang="en-IN" sz="2800" dirty="0"/>
              <a:t> &lt;= </a:t>
            </a:r>
            <a:r>
              <a:rPr lang="en-IN" sz="2800" dirty="0" err="1"/>
              <a:t>Math.sqrt</a:t>
            </a:r>
            <a:r>
              <a:rPr lang="en-IN" sz="2800" dirty="0"/>
              <a:t>(n); </a:t>
            </a:r>
            <a:r>
              <a:rPr lang="en-IN" sz="2800" dirty="0" err="1"/>
              <a:t>i</a:t>
            </a:r>
            <a:r>
              <a:rPr lang="en-IN" sz="2800" dirty="0"/>
              <a:t>+= 2)</a:t>
            </a:r>
          </a:p>
          <a:p>
            <a:pPr lvl="2" algn="just"/>
            <a:r>
              <a:rPr lang="en-IN" sz="2800" dirty="0"/>
              <a:t>        {</a:t>
            </a:r>
          </a:p>
          <a:p>
            <a:pPr lvl="2" algn="just"/>
            <a:r>
              <a:rPr lang="en-IN" sz="2800" dirty="0" smtClean="0"/>
              <a:t>	while </a:t>
            </a:r>
            <a:r>
              <a:rPr lang="en-IN" sz="2800" dirty="0"/>
              <a:t>(</a:t>
            </a:r>
            <a:r>
              <a:rPr lang="en-IN" sz="2800" dirty="0" err="1"/>
              <a:t>n%i</a:t>
            </a:r>
            <a:r>
              <a:rPr lang="en-IN" sz="2800" dirty="0"/>
              <a:t> == 0)</a:t>
            </a:r>
          </a:p>
          <a:p>
            <a:pPr lvl="2" algn="just"/>
            <a:r>
              <a:rPr lang="en-IN" sz="2800" dirty="0"/>
              <a:t>            {</a:t>
            </a:r>
          </a:p>
          <a:p>
            <a:pPr lvl="2" algn="just"/>
            <a:r>
              <a:rPr lang="en-IN" sz="2800" dirty="0"/>
              <a:t>                </a:t>
            </a:r>
            <a:r>
              <a:rPr lang="en-IN" sz="2800" dirty="0" err="1"/>
              <a:t>System.out.print</a:t>
            </a:r>
            <a:r>
              <a:rPr lang="en-IN" sz="2800" dirty="0"/>
              <a:t>(</a:t>
            </a:r>
            <a:r>
              <a:rPr lang="en-IN" sz="2800" dirty="0" err="1"/>
              <a:t>i</a:t>
            </a:r>
            <a:r>
              <a:rPr lang="en-IN" sz="2800" dirty="0"/>
              <a:t> + " ");</a:t>
            </a:r>
          </a:p>
          <a:p>
            <a:pPr lvl="2" algn="just"/>
            <a:r>
              <a:rPr lang="en-IN" sz="2800" dirty="0"/>
              <a:t>                n /= </a:t>
            </a:r>
            <a:r>
              <a:rPr lang="en-IN" sz="2800" dirty="0" err="1"/>
              <a:t>i</a:t>
            </a:r>
            <a:r>
              <a:rPr lang="en-IN" sz="2800" dirty="0"/>
              <a:t>;</a:t>
            </a:r>
          </a:p>
          <a:p>
            <a:pPr lvl="2" algn="just"/>
            <a:r>
              <a:rPr lang="en-IN" sz="2800" dirty="0"/>
              <a:t>            }</a:t>
            </a:r>
          </a:p>
          <a:p>
            <a:pPr lvl="2" algn="just"/>
            <a:r>
              <a:rPr lang="en-IN" sz="2800" dirty="0"/>
              <a:t>        }</a:t>
            </a:r>
          </a:p>
          <a:p>
            <a:pPr algn="just"/>
            <a:r>
              <a:rPr lang="en-IN" sz="2800" dirty="0" smtClean="0"/>
              <a:t>   </a:t>
            </a:r>
          </a:p>
          <a:p>
            <a:pPr algn="just"/>
            <a:endParaRPr lang="en-IN" sz="2800" dirty="0"/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98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3" y="147876"/>
            <a:ext cx="1163002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smtClean="0"/>
              <a:t>Find </a:t>
            </a:r>
            <a:r>
              <a:rPr lang="en-IN" sz="3200" b="1" dirty="0"/>
              <a:t>all prime factors of a given number</a:t>
            </a:r>
          </a:p>
          <a:p>
            <a:pPr algn="just"/>
            <a:endParaRPr lang="en-IN" sz="3200" b="1" u="sng" dirty="0" smtClean="0"/>
          </a:p>
          <a:p>
            <a:pPr algn="just"/>
            <a:r>
              <a:rPr lang="en-IN" sz="2800" b="1" dirty="0" smtClean="0"/>
              <a:t>3</a:t>
            </a:r>
            <a:r>
              <a:rPr lang="en-IN" sz="2800" b="1" dirty="0"/>
              <a:t>)</a:t>
            </a:r>
            <a:r>
              <a:rPr lang="en-IN" sz="2800" dirty="0"/>
              <a:t> If n is a prime number and is greater than 2, then n will not become 1 by above two steps. So print n if it is greater than 2</a:t>
            </a:r>
            <a:r>
              <a:rPr lang="en-IN" sz="2800" dirty="0" smtClean="0"/>
              <a:t>.</a:t>
            </a:r>
          </a:p>
          <a:p>
            <a:pPr algn="just"/>
            <a:endParaRPr lang="en-IN" sz="2800" dirty="0"/>
          </a:p>
          <a:p>
            <a:pPr lvl="2" algn="just"/>
            <a:r>
              <a:rPr lang="en-IN" sz="2800" dirty="0"/>
              <a:t>   if (n &gt; 2)</a:t>
            </a:r>
          </a:p>
          <a:p>
            <a:pPr lvl="2" algn="just"/>
            <a:r>
              <a:rPr lang="en-IN" sz="2800" dirty="0"/>
              <a:t>            </a:t>
            </a:r>
            <a:r>
              <a:rPr lang="en-IN" sz="2800" dirty="0" err="1"/>
              <a:t>System.out.print</a:t>
            </a:r>
            <a:r>
              <a:rPr lang="en-IN" sz="2800" dirty="0"/>
              <a:t>(n);</a:t>
            </a:r>
            <a:endParaRPr lang="en-IN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180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3" y="147876"/>
            <a:ext cx="11630025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 smtClean="0"/>
              <a:t>Find </a:t>
            </a:r>
            <a:r>
              <a:rPr lang="en-IN" sz="3200" b="1" dirty="0"/>
              <a:t>all prime factors of a given number</a:t>
            </a:r>
          </a:p>
          <a:p>
            <a:pPr algn="just"/>
            <a:endParaRPr lang="en-IN" sz="3200" b="1" u="sng" dirty="0" smtClean="0"/>
          </a:p>
          <a:p>
            <a:pPr algn="just"/>
            <a:r>
              <a:rPr lang="en-IN" sz="2800" b="1" dirty="0" smtClean="0"/>
              <a:t>1)</a:t>
            </a:r>
            <a:r>
              <a:rPr lang="en-IN" sz="2800" dirty="0" smtClean="0"/>
              <a:t> While </a:t>
            </a:r>
            <a:r>
              <a:rPr lang="en-IN" sz="2800" dirty="0"/>
              <a:t>n is divisible by 2, print 2 and divide n by 2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/>
              <a:t/>
            </a:r>
            <a:br>
              <a:rPr lang="en-IN" sz="2800" dirty="0"/>
            </a:br>
            <a:r>
              <a:rPr lang="en-IN" sz="2800" b="1" dirty="0"/>
              <a:t>2)</a:t>
            </a:r>
            <a:r>
              <a:rPr lang="en-IN" sz="2800" dirty="0"/>
              <a:t> After step 1, n must be odd. Now start a loop from </a:t>
            </a:r>
            <a:r>
              <a:rPr lang="en-IN" sz="2800" dirty="0" err="1"/>
              <a:t>i</a:t>
            </a:r>
            <a:r>
              <a:rPr lang="en-IN" sz="2800" dirty="0"/>
              <a:t> = 3 to square root of n. While </a:t>
            </a:r>
            <a:r>
              <a:rPr lang="en-IN" sz="2800" dirty="0" err="1"/>
              <a:t>i</a:t>
            </a:r>
            <a:r>
              <a:rPr lang="en-IN" sz="2800" dirty="0"/>
              <a:t> divides n, print </a:t>
            </a:r>
            <a:r>
              <a:rPr lang="en-IN" sz="2800" dirty="0" err="1"/>
              <a:t>i</a:t>
            </a:r>
            <a:r>
              <a:rPr lang="en-IN" sz="2800" dirty="0"/>
              <a:t> and divide n by </a:t>
            </a:r>
            <a:r>
              <a:rPr lang="en-IN" sz="2800" dirty="0" err="1"/>
              <a:t>i</a:t>
            </a:r>
            <a:r>
              <a:rPr lang="en-IN" sz="2800" dirty="0"/>
              <a:t>, increment </a:t>
            </a:r>
            <a:r>
              <a:rPr lang="en-IN" sz="2800" dirty="0" err="1"/>
              <a:t>i</a:t>
            </a:r>
            <a:r>
              <a:rPr lang="en-IN" sz="2800" dirty="0"/>
              <a:t> by 2 and continue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/>
              <a:t/>
            </a:r>
            <a:br>
              <a:rPr lang="en-IN" sz="2800" dirty="0"/>
            </a:br>
            <a:r>
              <a:rPr lang="en-IN" sz="2800" b="1" dirty="0"/>
              <a:t>3)</a:t>
            </a:r>
            <a:r>
              <a:rPr lang="en-IN" sz="2800" dirty="0"/>
              <a:t> If n is a prime number and is greater than 2, then n will not become 1 by above two steps. So print n if it is greater than 2</a:t>
            </a:r>
            <a:r>
              <a:rPr lang="en-IN" sz="2800" dirty="0" smtClean="0"/>
              <a:t>.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 smtClean="0"/>
              <a:t>   </a:t>
            </a:r>
          </a:p>
          <a:p>
            <a:pPr algn="just"/>
            <a:endParaRPr lang="en-IN" sz="2800" dirty="0"/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374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3" y="147876"/>
            <a:ext cx="11630025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/>
              <a:t>Least prime factor of numbers till </a:t>
            </a:r>
            <a:r>
              <a:rPr lang="en-IN" sz="3200" b="1" dirty="0" smtClean="0"/>
              <a:t>n</a:t>
            </a:r>
          </a:p>
          <a:p>
            <a:pPr algn="just"/>
            <a:endParaRPr lang="en-IN" sz="3200" b="1" u="sng" dirty="0" smtClean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2800" dirty="0"/>
              <a:t>The least prime factor of an integer n is the smallest prime number that divides the </a:t>
            </a:r>
            <a:r>
              <a:rPr lang="en-IN" sz="2800" dirty="0" smtClean="0"/>
              <a:t>number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IN" sz="2800" dirty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2800" dirty="0"/>
              <a:t>A prime number is its own least prime factor (as well as its own greatest prime factor</a:t>
            </a:r>
            <a:r>
              <a:rPr lang="en-IN" sz="2800" dirty="0" smtClean="0"/>
              <a:t>)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IN" sz="2800" dirty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IN" sz="2800" dirty="0"/>
              <a:t>The least prime factor of all even numbers is </a:t>
            </a:r>
            <a:r>
              <a:rPr lang="en-IN" sz="2800" dirty="0" smtClean="0"/>
              <a:t>2</a:t>
            </a:r>
          </a:p>
          <a:p>
            <a:pPr algn="just"/>
            <a:endParaRPr lang="en-IN" sz="2800" dirty="0"/>
          </a:p>
          <a:p>
            <a:pPr lvl="3" algn="just"/>
            <a:r>
              <a:rPr lang="en-IN" sz="2000" dirty="0"/>
              <a:t>Input : 6</a:t>
            </a:r>
          </a:p>
          <a:p>
            <a:pPr lvl="3" algn="just"/>
            <a:r>
              <a:rPr lang="en-IN" sz="2000" dirty="0"/>
              <a:t>Output : Least Prime factor of 1: 1</a:t>
            </a:r>
          </a:p>
          <a:p>
            <a:pPr lvl="3" algn="just"/>
            <a:r>
              <a:rPr lang="en-IN" sz="2000" dirty="0"/>
              <a:t>         Least Prime factor of 2: 2</a:t>
            </a:r>
          </a:p>
          <a:p>
            <a:pPr lvl="3" algn="just"/>
            <a:r>
              <a:rPr lang="en-IN" sz="2000" dirty="0"/>
              <a:t>         Least Prime factor of 3: 3</a:t>
            </a:r>
          </a:p>
          <a:p>
            <a:pPr lvl="3" algn="just"/>
            <a:r>
              <a:rPr lang="en-IN" sz="2000" dirty="0"/>
              <a:t>         Least Prime factor of 4: 2</a:t>
            </a:r>
          </a:p>
          <a:p>
            <a:pPr lvl="3" algn="just"/>
            <a:r>
              <a:rPr lang="en-IN" sz="2000" dirty="0"/>
              <a:t>         Least Prime factor of 5: 5</a:t>
            </a:r>
          </a:p>
          <a:p>
            <a:pPr lvl="3" algn="just"/>
            <a:r>
              <a:rPr lang="en-IN" sz="2000" dirty="0"/>
              <a:t>         Least Prime factor of 6: </a:t>
            </a:r>
            <a:r>
              <a:rPr lang="en-IN" sz="2000" dirty="0" smtClean="0"/>
              <a:t>2	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1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3" y="147876"/>
            <a:ext cx="11630025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/>
              <a:t>Least prime factor of numbers till n</a:t>
            </a:r>
          </a:p>
          <a:p>
            <a:pPr algn="just"/>
            <a:endParaRPr lang="en-IN" sz="3200" b="1" u="sng" dirty="0" smtClean="0"/>
          </a:p>
          <a:p>
            <a:pPr algn="just"/>
            <a:r>
              <a:rPr lang="en-IN" sz="2800" dirty="0" smtClean="0"/>
              <a:t>1. Create </a:t>
            </a:r>
            <a:r>
              <a:rPr lang="en-IN" sz="2800" dirty="0"/>
              <a:t>a list of consecutive integers from 2 through n: (2, 3, 4, …, n</a:t>
            </a:r>
            <a:r>
              <a:rPr lang="en-IN" sz="2800" dirty="0" smtClean="0"/>
              <a:t>).</a:t>
            </a:r>
          </a:p>
          <a:p>
            <a:pPr algn="just"/>
            <a:endParaRPr lang="en-IN" sz="2800" dirty="0" smtClean="0"/>
          </a:p>
          <a:p>
            <a:pPr algn="just"/>
            <a:r>
              <a:rPr lang="en-IN" sz="2800" dirty="0" smtClean="0"/>
              <a:t>2. Initially</a:t>
            </a:r>
            <a:r>
              <a:rPr lang="en-IN" sz="2800" dirty="0"/>
              <a:t>, let </a:t>
            </a:r>
            <a:r>
              <a:rPr lang="en-IN" sz="2800" dirty="0" err="1"/>
              <a:t>i</a:t>
            </a:r>
            <a:r>
              <a:rPr lang="en-IN" sz="2800" dirty="0"/>
              <a:t> equal 2, the smallest prime number</a:t>
            </a:r>
            <a:r>
              <a:rPr lang="en-IN" sz="2800" dirty="0" smtClean="0"/>
              <a:t>.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 smtClean="0"/>
              <a:t>3. Generate </a:t>
            </a:r>
            <a:r>
              <a:rPr lang="en-IN" sz="2800" dirty="0"/>
              <a:t>the multiples of </a:t>
            </a:r>
            <a:r>
              <a:rPr lang="en-IN" sz="2800" dirty="0" err="1"/>
              <a:t>i</a:t>
            </a:r>
            <a:r>
              <a:rPr lang="en-IN" sz="2800" dirty="0"/>
              <a:t> by counting </a:t>
            </a:r>
            <a:r>
              <a:rPr lang="en-IN" sz="2800" dirty="0" smtClean="0"/>
              <a:t> from 2*</a:t>
            </a:r>
            <a:r>
              <a:rPr lang="en-IN" sz="2800" dirty="0" err="1" smtClean="0"/>
              <a:t>i</a:t>
            </a:r>
            <a:r>
              <a:rPr lang="en-IN" sz="2800" dirty="0" smtClean="0"/>
              <a:t>  to n, </a:t>
            </a:r>
            <a:r>
              <a:rPr lang="en-IN" sz="2800" dirty="0"/>
              <a:t>and mark them as having least prime factor as </a:t>
            </a:r>
            <a:r>
              <a:rPr lang="en-IN" sz="2800" dirty="0" err="1"/>
              <a:t>i</a:t>
            </a:r>
            <a:r>
              <a:rPr lang="en-IN" sz="2800" dirty="0"/>
              <a:t> (if not already marked). Also mark </a:t>
            </a:r>
            <a:r>
              <a:rPr lang="en-IN" sz="2800" dirty="0" err="1"/>
              <a:t>i</a:t>
            </a:r>
            <a:r>
              <a:rPr lang="en-IN" sz="2800" dirty="0"/>
              <a:t> as least prime factor of </a:t>
            </a:r>
            <a:r>
              <a:rPr lang="en-IN" sz="2800" dirty="0" err="1"/>
              <a:t>i</a:t>
            </a:r>
            <a:r>
              <a:rPr lang="en-IN" sz="2800" dirty="0"/>
              <a:t> (</a:t>
            </a:r>
            <a:r>
              <a:rPr lang="en-IN" sz="2800" dirty="0" err="1"/>
              <a:t>i</a:t>
            </a:r>
            <a:r>
              <a:rPr lang="en-IN" sz="2800" dirty="0"/>
              <a:t> itself is a prime number</a:t>
            </a:r>
            <a:r>
              <a:rPr lang="en-IN" sz="2800" dirty="0" smtClean="0"/>
              <a:t>).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 smtClean="0"/>
              <a:t>4. Find </a:t>
            </a:r>
            <a:r>
              <a:rPr lang="en-IN" sz="2800" dirty="0"/>
              <a:t>the first number greater than </a:t>
            </a:r>
            <a:r>
              <a:rPr lang="en-IN" sz="2800" dirty="0" err="1"/>
              <a:t>i</a:t>
            </a:r>
            <a:r>
              <a:rPr lang="en-IN" sz="2800" dirty="0"/>
              <a:t> in the list that is not marked. If there was no such number, stop. Otherwise, let </a:t>
            </a:r>
            <a:r>
              <a:rPr lang="en-IN" sz="2800" dirty="0" err="1"/>
              <a:t>i</a:t>
            </a:r>
            <a:r>
              <a:rPr lang="en-IN" sz="2800" dirty="0"/>
              <a:t> now equal this new number (which is the next prime), and repeat from step </a:t>
            </a:r>
            <a:r>
              <a:rPr lang="en-IN" sz="2800" dirty="0" smtClean="0"/>
              <a:t>3</a:t>
            </a:r>
            <a:endParaRPr lang="en-IN" sz="2800" dirty="0"/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18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3" y="147876"/>
            <a:ext cx="11630025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b="1" dirty="0"/>
              <a:t>Least prime factor of numbers till </a:t>
            </a:r>
            <a:r>
              <a:rPr lang="en-IN" sz="3200" b="1" dirty="0" smtClean="0"/>
              <a:t>n</a:t>
            </a:r>
          </a:p>
          <a:p>
            <a:pPr algn="just"/>
            <a:endParaRPr lang="en-IN" sz="3200" b="1" dirty="0" smtClean="0"/>
          </a:p>
          <a:p>
            <a:pPr algn="just"/>
            <a:r>
              <a:rPr lang="en-IN" sz="3200" b="1" dirty="0" smtClean="0"/>
              <a:t>     </a:t>
            </a:r>
            <a:r>
              <a:rPr lang="en-IN" sz="2800" dirty="0" err="1" smtClean="0"/>
              <a:t>int</a:t>
            </a:r>
            <a:r>
              <a:rPr lang="en-IN" sz="2800" dirty="0"/>
              <a:t>[] </a:t>
            </a:r>
            <a:r>
              <a:rPr lang="en-IN" sz="2800" dirty="0" err="1"/>
              <a:t>least_prime</a:t>
            </a:r>
            <a:r>
              <a:rPr lang="en-IN" sz="2800" dirty="0"/>
              <a:t> = new </a:t>
            </a:r>
            <a:r>
              <a:rPr lang="en-IN" sz="2800" dirty="0" err="1"/>
              <a:t>int</a:t>
            </a:r>
            <a:r>
              <a:rPr lang="en-IN" sz="2800" dirty="0"/>
              <a:t>[n+1];</a:t>
            </a:r>
          </a:p>
          <a:p>
            <a:pPr algn="just"/>
            <a:r>
              <a:rPr lang="en-IN" sz="2800" dirty="0"/>
              <a:t> </a:t>
            </a:r>
          </a:p>
          <a:p>
            <a:pPr algn="just"/>
            <a:r>
              <a:rPr lang="en-IN" sz="2800" dirty="0"/>
              <a:t> </a:t>
            </a:r>
            <a:r>
              <a:rPr lang="en-IN" sz="2800" dirty="0" smtClean="0"/>
              <a:t>       //</a:t>
            </a:r>
            <a:r>
              <a:rPr lang="en-IN" sz="2800" dirty="0" err="1" smtClean="0"/>
              <a:t>least_prime</a:t>
            </a:r>
            <a:r>
              <a:rPr lang="en-IN" sz="2800" dirty="0" smtClean="0"/>
              <a:t>[1</a:t>
            </a:r>
            <a:r>
              <a:rPr lang="en-IN" sz="2800" dirty="0"/>
              <a:t>] = 1;</a:t>
            </a:r>
          </a:p>
          <a:p>
            <a:pPr algn="just"/>
            <a:r>
              <a:rPr lang="en-IN" sz="2800" dirty="0"/>
              <a:t> </a:t>
            </a:r>
          </a:p>
          <a:p>
            <a:pPr algn="just"/>
            <a:r>
              <a:rPr lang="en-IN" sz="2800" dirty="0"/>
              <a:t>        for (</a:t>
            </a:r>
            <a:r>
              <a:rPr lang="en-IN" sz="2800" dirty="0" err="1"/>
              <a:t>int</a:t>
            </a:r>
            <a:r>
              <a:rPr lang="en-IN" sz="2800" dirty="0"/>
              <a:t> </a:t>
            </a:r>
            <a:r>
              <a:rPr lang="en-IN" sz="2800" dirty="0" err="1"/>
              <a:t>i</a:t>
            </a:r>
            <a:r>
              <a:rPr lang="en-IN" sz="2800" dirty="0"/>
              <a:t> = 2; </a:t>
            </a:r>
            <a:r>
              <a:rPr lang="en-IN" sz="2800" dirty="0" err="1"/>
              <a:t>i</a:t>
            </a:r>
            <a:r>
              <a:rPr lang="en-IN" sz="2800" dirty="0"/>
              <a:t> &lt;= n; </a:t>
            </a:r>
            <a:r>
              <a:rPr lang="en-IN" sz="2800" dirty="0" err="1"/>
              <a:t>i</a:t>
            </a:r>
            <a:r>
              <a:rPr lang="en-IN" sz="2800" dirty="0" smtClean="0"/>
              <a:t>++){</a:t>
            </a:r>
            <a:endParaRPr lang="en-IN" sz="2800" dirty="0"/>
          </a:p>
          <a:p>
            <a:pPr algn="just"/>
            <a:r>
              <a:rPr lang="en-IN" sz="2800" dirty="0" smtClean="0"/>
              <a:t>	if </a:t>
            </a:r>
            <a:r>
              <a:rPr lang="en-IN" sz="2800" dirty="0"/>
              <a:t>(</a:t>
            </a:r>
            <a:r>
              <a:rPr lang="en-IN" sz="2800" dirty="0" err="1"/>
              <a:t>least_prime</a:t>
            </a:r>
            <a:r>
              <a:rPr lang="en-IN" sz="2800" dirty="0"/>
              <a:t>[</a:t>
            </a:r>
            <a:r>
              <a:rPr lang="en-IN" sz="2800" dirty="0" err="1"/>
              <a:t>i</a:t>
            </a:r>
            <a:r>
              <a:rPr lang="en-IN" sz="2800" dirty="0"/>
              <a:t>] == 0</a:t>
            </a:r>
            <a:r>
              <a:rPr lang="en-IN" sz="2800" dirty="0" smtClean="0"/>
              <a:t>){</a:t>
            </a:r>
            <a:endParaRPr lang="en-IN" sz="2800" dirty="0"/>
          </a:p>
          <a:p>
            <a:pPr algn="just"/>
            <a:r>
              <a:rPr lang="en-IN" sz="2800" dirty="0" smtClean="0"/>
              <a:t>         	</a:t>
            </a:r>
            <a:r>
              <a:rPr lang="en-IN" sz="2800" dirty="0"/>
              <a:t> </a:t>
            </a:r>
            <a:r>
              <a:rPr lang="en-IN" sz="2800" dirty="0" smtClean="0"/>
              <a:t>    </a:t>
            </a:r>
            <a:r>
              <a:rPr lang="en-IN" sz="2800" dirty="0" err="1" smtClean="0"/>
              <a:t>least_prime</a:t>
            </a:r>
            <a:r>
              <a:rPr lang="en-IN" sz="2800" dirty="0" smtClean="0"/>
              <a:t>[</a:t>
            </a:r>
            <a:r>
              <a:rPr lang="en-IN" sz="2800" dirty="0" err="1" smtClean="0"/>
              <a:t>i</a:t>
            </a:r>
            <a:r>
              <a:rPr lang="en-IN" sz="2800" dirty="0"/>
              <a:t>] = </a:t>
            </a:r>
            <a:r>
              <a:rPr lang="en-IN" sz="2800" dirty="0" err="1"/>
              <a:t>i</a:t>
            </a:r>
            <a:r>
              <a:rPr lang="en-IN" sz="2800" dirty="0"/>
              <a:t>;</a:t>
            </a:r>
          </a:p>
          <a:p>
            <a:pPr algn="just"/>
            <a:r>
              <a:rPr lang="en-IN" sz="2800" dirty="0"/>
              <a:t> </a:t>
            </a:r>
            <a:r>
              <a:rPr lang="en-IN" sz="2800" dirty="0" smtClean="0"/>
              <a:t>                   for </a:t>
            </a:r>
            <a:r>
              <a:rPr lang="en-IN" sz="2800" dirty="0"/>
              <a:t>(</a:t>
            </a:r>
            <a:r>
              <a:rPr lang="en-IN" sz="2800" dirty="0" err="1"/>
              <a:t>int</a:t>
            </a:r>
            <a:r>
              <a:rPr lang="en-IN" sz="2800" dirty="0"/>
              <a:t> j = 2*</a:t>
            </a:r>
            <a:r>
              <a:rPr lang="en-IN" sz="2800" dirty="0" err="1"/>
              <a:t>i</a:t>
            </a:r>
            <a:r>
              <a:rPr lang="en-IN" sz="2800" dirty="0"/>
              <a:t>; j &lt;= n; j += </a:t>
            </a:r>
            <a:r>
              <a:rPr lang="en-IN" sz="2800" dirty="0" err="1"/>
              <a:t>i</a:t>
            </a:r>
            <a:r>
              <a:rPr lang="en-IN" sz="2800" dirty="0"/>
              <a:t>)</a:t>
            </a:r>
          </a:p>
          <a:p>
            <a:pPr algn="just"/>
            <a:r>
              <a:rPr lang="en-IN" sz="2800" dirty="0"/>
              <a:t>                   </a:t>
            </a:r>
            <a:r>
              <a:rPr lang="en-IN" sz="2800" dirty="0" smtClean="0"/>
              <a:t>         </a:t>
            </a:r>
            <a:r>
              <a:rPr lang="en-IN" sz="2800" dirty="0"/>
              <a:t>if (</a:t>
            </a:r>
            <a:r>
              <a:rPr lang="en-IN" sz="2800" dirty="0" err="1"/>
              <a:t>least_prime</a:t>
            </a:r>
            <a:r>
              <a:rPr lang="en-IN" sz="2800" dirty="0"/>
              <a:t>[j] == 0)</a:t>
            </a:r>
          </a:p>
          <a:p>
            <a:pPr algn="just"/>
            <a:r>
              <a:rPr lang="en-IN" sz="2800" dirty="0"/>
              <a:t>                       </a:t>
            </a:r>
            <a:r>
              <a:rPr lang="en-IN" sz="2800" dirty="0" smtClean="0"/>
              <a:t>         </a:t>
            </a:r>
            <a:r>
              <a:rPr lang="en-IN" sz="2800" dirty="0" err="1"/>
              <a:t>least_prime</a:t>
            </a:r>
            <a:r>
              <a:rPr lang="en-IN" sz="2800" dirty="0"/>
              <a:t>[j] = </a:t>
            </a:r>
            <a:r>
              <a:rPr lang="en-IN" sz="2800" dirty="0" err="1"/>
              <a:t>i</a:t>
            </a:r>
            <a:r>
              <a:rPr lang="en-IN" sz="2800" dirty="0"/>
              <a:t>;</a:t>
            </a:r>
          </a:p>
          <a:p>
            <a:pPr algn="just"/>
            <a:r>
              <a:rPr lang="en-IN" sz="2800" dirty="0"/>
              <a:t>            </a:t>
            </a:r>
            <a:r>
              <a:rPr lang="en-IN" sz="2800" dirty="0" smtClean="0"/>
              <a:t>     }</a:t>
            </a:r>
            <a:endParaRPr lang="en-IN" sz="2800" dirty="0"/>
          </a:p>
          <a:p>
            <a:pPr algn="just"/>
            <a:r>
              <a:rPr lang="en-IN" sz="2800" dirty="0"/>
              <a:t>        </a:t>
            </a:r>
            <a:r>
              <a:rPr lang="en-IN" sz="2800" dirty="0" smtClean="0"/>
              <a:t>}</a:t>
            </a:r>
            <a:r>
              <a:rPr lang="en-IN" sz="2000" dirty="0"/>
              <a:t>	</a:t>
            </a:r>
            <a:r>
              <a:rPr lang="en-IN" sz="2000" dirty="0" smtClean="0"/>
              <a:t>				</a:t>
            </a:r>
            <a:r>
              <a:rPr lang="pt-BR" sz="2000" b="1" dirty="0"/>
              <a:t>Time Complexity: O(nlog(n))</a:t>
            </a:r>
          </a:p>
          <a:p>
            <a:pPr algn="just"/>
            <a:r>
              <a:rPr lang="pt-BR" sz="2000" b="1" dirty="0" smtClean="0"/>
              <a:t>					Auxiliary </a:t>
            </a:r>
            <a:r>
              <a:rPr lang="pt-BR" sz="2000" b="1" dirty="0"/>
              <a:t>Space: O(n)</a:t>
            </a:r>
            <a:endParaRPr lang="en-IN" sz="2000" b="1" dirty="0"/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35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3" y="147876"/>
            <a:ext cx="116300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Prime Factorization using Sieve O(log n)</a:t>
            </a:r>
          </a:p>
          <a:p>
            <a:pPr algn="just"/>
            <a:endParaRPr lang="en-IN" sz="3200" b="1" u="sng" dirty="0" smtClean="0"/>
          </a:p>
          <a:p>
            <a:pPr algn="just"/>
            <a:r>
              <a:rPr lang="en-IN" sz="2800" dirty="0" smtClean="0"/>
              <a:t>1. Use </a:t>
            </a:r>
            <a:r>
              <a:rPr lang="en-IN" sz="2800" dirty="0" err="1" smtClean="0"/>
              <a:t>PrimeFactors</a:t>
            </a:r>
            <a:r>
              <a:rPr lang="en-IN" sz="2800" dirty="0" smtClean="0"/>
              <a:t>[] to store result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 smtClean="0"/>
              <a:t>2. </a:t>
            </a:r>
            <a:r>
              <a:rPr lang="en-IN" sz="2800" dirty="0" err="1" smtClean="0"/>
              <a:t>i</a:t>
            </a:r>
            <a:r>
              <a:rPr lang="en-IN" sz="2800" dirty="0" smtClean="0"/>
              <a:t> </a:t>
            </a:r>
            <a:r>
              <a:rPr lang="en-IN" sz="2800" dirty="0"/>
              <a:t>= </a:t>
            </a:r>
            <a:r>
              <a:rPr lang="en-IN" sz="2800" dirty="0" smtClean="0"/>
              <a:t>0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 smtClean="0"/>
              <a:t>3. while </a:t>
            </a:r>
            <a:r>
              <a:rPr lang="en-IN" sz="2800" dirty="0"/>
              <a:t>n != 1 :</a:t>
            </a:r>
          </a:p>
          <a:p>
            <a:pPr algn="just"/>
            <a:r>
              <a:rPr lang="en-IN" sz="2800" dirty="0" smtClean="0"/>
              <a:t>       </a:t>
            </a:r>
            <a:r>
              <a:rPr lang="en-IN" sz="2800" dirty="0" err="1" smtClean="0"/>
              <a:t>PrimeFactors</a:t>
            </a:r>
            <a:r>
              <a:rPr lang="en-IN" sz="2800" dirty="0" smtClean="0"/>
              <a:t>[</a:t>
            </a:r>
            <a:r>
              <a:rPr lang="en-IN" sz="2800" dirty="0" err="1" smtClean="0"/>
              <a:t>i</a:t>
            </a:r>
            <a:r>
              <a:rPr lang="en-IN" sz="2800" dirty="0"/>
              <a:t>] = </a:t>
            </a:r>
            <a:r>
              <a:rPr lang="en-IN" sz="2800" dirty="0" smtClean="0"/>
              <a:t>LPF[n</a:t>
            </a:r>
            <a:r>
              <a:rPr lang="en-IN" sz="2800" dirty="0"/>
              <a:t>]    </a:t>
            </a:r>
            <a:r>
              <a:rPr lang="en-IN" sz="2800" dirty="0" smtClean="0"/>
              <a:t>              (LPF is Least Prime Factor)</a:t>
            </a:r>
            <a:endParaRPr lang="en-IN" sz="2800" dirty="0"/>
          </a:p>
          <a:p>
            <a:pPr algn="just"/>
            <a:r>
              <a:rPr lang="en-IN" sz="2800" dirty="0"/>
              <a:t>    </a:t>
            </a:r>
            <a:r>
              <a:rPr lang="en-IN" sz="2800" dirty="0" smtClean="0"/>
              <a:t>   </a:t>
            </a:r>
            <a:r>
              <a:rPr lang="en-IN" sz="2800" dirty="0" err="1" smtClean="0"/>
              <a:t>i</a:t>
            </a:r>
            <a:r>
              <a:rPr lang="en-IN" sz="2800" dirty="0"/>
              <a:t>++ </a:t>
            </a:r>
          </a:p>
          <a:p>
            <a:pPr algn="just"/>
            <a:r>
              <a:rPr lang="en-IN" sz="2800" dirty="0"/>
              <a:t>    </a:t>
            </a:r>
            <a:r>
              <a:rPr lang="en-IN" sz="2800" dirty="0" smtClean="0"/>
              <a:t>   n </a:t>
            </a:r>
            <a:r>
              <a:rPr lang="en-IN" sz="2800" dirty="0"/>
              <a:t>= n / </a:t>
            </a:r>
            <a:r>
              <a:rPr lang="en-IN" sz="2800" dirty="0" smtClean="0"/>
              <a:t>LPF[n</a:t>
            </a:r>
            <a:r>
              <a:rPr lang="en-IN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5038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3" y="147876"/>
            <a:ext cx="116300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Prime Factorization using Sieve O(log n</a:t>
            </a:r>
            <a:r>
              <a:rPr lang="en-IN" sz="3200" b="1" dirty="0" smtClean="0"/>
              <a:t>) for multiple queries</a:t>
            </a:r>
            <a:endParaRPr lang="en-IN" sz="3200" b="1" dirty="0"/>
          </a:p>
          <a:p>
            <a:pPr algn="just"/>
            <a:endParaRPr lang="en-IN" sz="3200" b="1" u="sng" dirty="0" smtClean="0"/>
          </a:p>
          <a:p>
            <a:pPr algn="just"/>
            <a:r>
              <a:rPr lang="en-IN" sz="2800" dirty="0" smtClean="0"/>
              <a:t>1. Use </a:t>
            </a:r>
            <a:r>
              <a:rPr lang="en-IN" sz="2800" dirty="0" err="1" smtClean="0"/>
              <a:t>PrimeFactors</a:t>
            </a:r>
            <a:r>
              <a:rPr lang="en-IN" sz="2800" dirty="0" smtClean="0"/>
              <a:t>[] to store result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 smtClean="0"/>
              <a:t>2. </a:t>
            </a:r>
            <a:r>
              <a:rPr lang="en-IN" sz="2800" dirty="0" err="1" smtClean="0"/>
              <a:t>i</a:t>
            </a:r>
            <a:r>
              <a:rPr lang="en-IN" sz="2800" dirty="0" smtClean="0"/>
              <a:t> </a:t>
            </a:r>
            <a:r>
              <a:rPr lang="en-IN" sz="2800" dirty="0"/>
              <a:t>= </a:t>
            </a:r>
            <a:r>
              <a:rPr lang="en-IN" sz="2800" dirty="0" smtClean="0"/>
              <a:t>0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 smtClean="0"/>
              <a:t>3. while </a:t>
            </a:r>
            <a:r>
              <a:rPr lang="en-IN" sz="2800" dirty="0"/>
              <a:t>n != 1 :</a:t>
            </a:r>
          </a:p>
          <a:p>
            <a:pPr algn="just"/>
            <a:r>
              <a:rPr lang="en-IN" sz="2800" dirty="0" smtClean="0"/>
              <a:t>       </a:t>
            </a:r>
            <a:r>
              <a:rPr lang="en-IN" sz="2800" dirty="0" err="1" smtClean="0"/>
              <a:t>PrimeFactors</a:t>
            </a:r>
            <a:r>
              <a:rPr lang="en-IN" sz="2800" dirty="0" smtClean="0"/>
              <a:t>[</a:t>
            </a:r>
            <a:r>
              <a:rPr lang="en-IN" sz="2800" dirty="0" err="1" smtClean="0"/>
              <a:t>i</a:t>
            </a:r>
            <a:r>
              <a:rPr lang="en-IN" sz="2800" dirty="0"/>
              <a:t>] = </a:t>
            </a:r>
            <a:r>
              <a:rPr lang="en-IN" sz="2800" dirty="0" smtClean="0"/>
              <a:t>LPF[n</a:t>
            </a:r>
            <a:r>
              <a:rPr lang="en-IN" sz="2800" dirty="0"/>
              <a:t>]    </a:t>
            </a:r>
            <a:r>
              <a:rPr lang="en-IN" sz="2800" dirty="0" smtClean="0"/>
              <a:t>              (LPF is Least Prime Factor)</a:t>
            </a:r>
            <a:endParaRPr lang="en-IN" sz="2800" dirty="0"/>
          </a:p>
          <a:p>
            <a:pPr algn="just"/>
            <a:r>
              <a:rPr lang="en-IN" sz="2800" dirty="0"/>
              <a:t>    </a:t>
            </a:r>
            <a:r>
              <a:rPr lang="en-IN" sz="2800" dirty="0" smtClean="0"/>
              <a:t>   </a:t>
            </a:r>
            <a:r>
              <a:rPr lang="en-IN" sz="2800" dirty="0" err="1" smtClean="0"/>
              <a:t>i</a:t>
            </a:r>
            <a:r>
              <a:rPr lang="en-IN" sz="2800" dirty="0"/>
              <a:t>++ </a:t>
            </a:r>
          </a:p>
          <a:p>
            <a:pPr algn="just"/>
            <a:r>
              <a:rPr lang="en-IN" sz="2800" dirty="0"/>
              <a:t>    </a:t>
            </a:r>
            <a:r>
              <a:rPr lang="en-IN" sz="2800" dirty="0" smtClean="0"/>
              <a:t>   n </a:t>
            </a:r>
            <a:r>
              <a:rPr lang="en-IN" sz="2800" dirty="0"/>
              <a:t>= n / </a:t>
            </a:r>
            <a:r>
              <a:rPr lang="en-IN" sz="2800" dirty="0" smtClean="0"/>
              <a:t>LPF[n</a:t>
            </a:r>
            <a:r>
              <a:rPr lang="en-IN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0806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3381" y="105013"/>
            <a:ext cx="11053763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How do we check whether a number is Prime or not?</a:t>
            </a:r>
          </a:p>
          <a:p>
            <a:endParaRPr lang="en-IN" sz="3200" b="1" dirty="0"/>
          </a:p>
          <a:p>
            <a:pPr marL="514350" indent="-514350">
              <a:buAutoNum type="arabicPeriod"/>
            </a:pPr>
            <a:r>
              <a:rPr lang="en-IN" sz="3200" b="1" dirty="0" smtClean="0"/>
              <a:t>Naive solution</a:t>
            </a:r>
          </a:p>
          <a:p>
            <a:pPr algn="just"/>
            <a:r>
              <a:rPr lang="en-IN" sz="3200" b="1" dirty="0" smtClean="0"/>
              <a:t>I</a:t>
            </a:r>
            <a:r>
              <a:rPr lang="en-IN" sz="3200" dirty="0" smtClean="0"/>
              <a:t>terate through all numbers from 2 to n-1 and for every number check if it divides n</a:t>
            </a: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static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boolean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isPrime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 &lt;= 1)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    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false;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    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2;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&lt; n;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++)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    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 %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== 0)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        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false;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true;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}</a:t>
            </a:r>
            <a:r>
              <a:rPr lang="en-IN" sz="2000" b="1" dirty="0"/>
              <a:t>	</a:t>
            </a:r>
            <a:r>
              <a:rPr lang="en-IN" sz="2000" b="1" dirty="0" smtClean="0"/>
              <a:t>		</a:t>
            </a:r>
            <a:endParaRPr lang="en-IN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082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Twin Prime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 smtClean="0"/>
              <a:t>using </a:t>
            </a:r>
            <a:r>
              <a:rPr lang="en-IN" sz="2000" b="1" dirty="0"/>
              <a:t>namespace </a:t>
            </a:r>
            <a:r>
              <a:rPr lang="en-IN" sz="2000" b="1" dirty="0" err="1"/>
              <a:t>std</a:t>
            </a:r>
            <a:r>
              <a:rPr lang="en-IN" sz="2000" b="1" dirty="0"/>
              <a:t>;</a:t>
            </a:r>
          </a:p>
          <a:p>
            <a:pPr marL="0" indent="0">
              <a:buNone/>
            </a:pPr>
            <a:r>
              <a:rPr lang="en-IN" sz="2000" b="1" dirty="0" smtClean="0"/>
              <a:t>void </a:t>
            </a:r>
            <a:r>
              <a:rPr lang="en-IN" sz="2000" b="1" dirty="0" err="1"/>
              <a:t>printTwinPrime</a:t>
            </a:r>
            <a:r>
              <a:rPr lang="en-IN" sz="2000" b="1" dirty="0"/>
              <a:t>(</a:t>
            </a:r>
            <a:r>
              <a:rPr lang="en-IN" sz="2000" b="1" dirty="0" err="1"/>
              <a:t>int</a:t>
            </a:r>
            <a:r>
              <a:rPr lang="en-IN" sz="2000" b="1" dirty="0"/>
              <a:t> n)</a:t>
            </a:r>
          </a:p>
          <a:p>
            <a:pPr marL="0" indent="0">
              <a:buNone/>
            </a:pPr>
            <a:r>
              <a:rPr lang="en-IN" sz="2000" b="1" dirty="0"/>
              <a:t>{</a:t>
            </a:r>
          </a:p>
          <a:p>
            <a:pPr marL="0" indent="0">
              <a:buNone/>
            </a:pPr>
            <a:r>
              <a:rPr lang="en-IN" sz="2000" b="1" dirty="0"/>
              <a:t>	bool prime[n + 1];</a:t>
            </a:r>
          </a:p>
          <a:p>
            <a:pPr marL="0" indent="0">
              <a:buNone/>
            </a:pPr>
            <a:r>
              <a:rPr lang="en-IN" sz="2000" b="1" dirty="0"/>
              <a:t>	</a:t>
            </a:r>
            <a:r>
              <a:rPr lang="en-IN" sz="2000" b="1" dirty="0" err="1"/>
              <a:t>memset</a:t>
            </a:r>
            <a:r>
              <a:rPr lang="en-IN" sz="2000" b="1" dirty="0"/>
              <a:t>(prime, true, </a:t>
            </a:r>
            <a:r>
              <a:rPr lang="en-IN" sz="2000" b="1" dirty="0" err="1"/>
              <a:t>sizeof</a:t>
            </a:r>
            <a:r>
              <a:rPr lang="en-IN" sz="2000" b="1" dirty="0"/>
              <a:t>(prime));</a:t>
            </a:r>
          </a:p>
          <a:p>
            <a:pPr marL="0" indent="0">
              <a:buNone/>
            </a:pPr>
            <a:r>
              <a:rPr lang="en-IN" sz="2000" b="1" dirty="0"/>
              <a:t>	for (</a:t>
            </a:r>
            <a:r>
              <a:rPr lang="en-IN" sz="2000" b="1" dirty="0" err="1"/>
              <a:t>int</a:t>
            </a:r>
            <a:r>
              <a:rPr lang="en-IN" sz="2000" b="1" dirty="0"/>
              <a:t> p = 2; p * p &lt;= n; p++) {</a:t>
            </a:r>
          </a:p>
          <a:p>
            <a:pPr marL="0" indent="0">
              <a:buNone/>
            </a:pPr>
            <a:r>
              <a:rPr lang="en-IN" sz="2000" b="1" dirty="0"/>
              <a:t>		if (prime[p] == true) {</a:t>
            </a:r>
          </a:p>
          <a:p>
            <a:pPr marL="0" indent="0">
              <a:buNone/>
            </a:pPr>
            <a:r>
              <a:rPr lang="en-IN" sz="2000" b="1" dirty="0"/>
              <a:t>	</a:t>
            </a:r>
            <a:r>
              <a:rPr lang="en-IN" sz="2000" b="1" dirty="0" smtClean="0"/>
              <a:t>	</a:t>
            </a:r>
            <a:r>
              <a:rPr lang="en-IN" sz="2000" b="1" dirty="0"/>
              <a:t>	for (</a:t>
            </a:r>
            <a:r>
              <a:rPr lang="en-IN" sz="2000" b="1" dirty="0" err="1"/>
              <a:t>int</a:t>
            </a:r>
            <a:r>
              <a:rPr lang="en-IN" sz="2000" b="1" dirty="0"/>
              <a:t> </a:t>
            </a:r>
            <a:r>
              <a:rPr lang="en-IN" sz="2000" b="1" dirty="0" err="1"/>
              <a:t>i</a:t>
            </a:r>
            <a:r>
              <a:rPr lang="en-IN" sz="2000" b="1" dirty="0"/>
              <a:t> = p * 2; </a:t>
            </a:r>
            <a:r>
              <a:rPr lang="en-IN" sz="2000" b="1" dirty="0" err="1"/>
              <a:t>i</a:t>
            </a:r>
            <a:r>
              <a:rPr lang="en-IN" sz="2000" b="1" dirty="0"/>
              <a:t> &lt;= n; </a:t>
            </a:r>
            <a:r>
              <a:rPr lang="en-IN" sz="2000" b="1" dirty="0" err="1"/>
              <a:t>i</a:t>
            </a:r>
            <a:r>
              <a:rPr lang="en-IN" sz="2000" b="1" dirty="0"/>
              <a:t> += p)</a:t>
            </a:r>
          </a:p>
          <a:p>
            <a:pPr marL="0" indent="0">
              <a:buNone/>
            </a:pPr>
            <a:r>
              <a:rPr lang="en-IN" sz="2000" b="1" dirty="0"/>
              <a:t>				prime[</a:t>
            </a:r>
            <a:r>
              <a:rPr lang="en-IN" sz="2000" b="1" dirty="0" err="1"/>
              <a:t>i</a:t>
            </a:r>
            <a:r>
              <a:rPr lang="en-IN" sz="2000" b="1" dirty="0"/>
              <a:t>] = false;</a:t>
            </a:r>
          </a:p>
          <a:p>
            <a:pPr marL="0" indent="0">
              <a:buNone/>
            </a:pPr>
            <a:r>
              <a:rPr lang="en-IN" sz="2000" b="1" dirty="0"/>
              <a:t>		}</a:t>
            </a:r>
          </a:p>
          <a:p>
            <a:pPr marL="0" indent="0">
              <a:buNone/>
            </a:pPr>
            <a:r>
              <a:rPr lang="en-IN" sz="2000" b="1" dirty="0"/>
              <a:t>	}</a:t>
            </a:r>
          </a:p>
          <a:p>
            <a:pPr marL="0" indent="0">
              <a:buNone/>
            </a:pPr>
            <a:r>
              <a:rPr lang="en-IN" sz="2000" b="1" dirty="0"/>
              <a:t>	for (</a:t>
            </a:r>
            <a:r>
              <a:rPr lang="en-IN" sz="2000" b="1" dirty="0" err="1"/>
              <a:t>int</a:t>
            </a:r>
            <a:r>
              <a:rPr lang="en-IN" sz="2000" b="1" dirty="0"/>
              <a:t> p = 2; p &lt;= n - 2; p++)</a:t>
            </a:r>
          </a:p>
          <a:p>
            <a:pPr marL="0" indent="0">
              <a:buNone/>
            </a:pPr>
            <a:r>
              <a:rPr lang="en-IN" sz="2000" b="1" dirty="0"/>
              <a:t>		if (prime[p] &amp;&amp; prime[p + 2])</a:t>
            </a:r>
          </a:p>
          <a:p>
            <a:pPr marL="0" indent="0">
              <a:buNone/>
            </a:pPr>
            <a:r>
              <a:rPr lang="en-IN" sz="2000" b="1" dirty="0"/>
              <a:t>			</a:t>
            </a:r>
            <a:r>
              <a:rPr lang="en-IN" sz="2000" b="1" dirty="0" err="1"/>
              <a:t>cout</a:t>
            </a:r>
            <a:r>
              <a:rPr lang="en-IN" sz="2000" b="1" dirty="0"/>
              <a:t> &lt;&lt; "(" &lt;&lt; p &lt;&lt; ", " &lt;&lt; p + 2 &lt;&lt; ")" ;</a:t>
            </a:r>
          </a:p>
          <a:p>
            <a:pPr marL="0" indent="0">
              <a:buNone/>
            </a:pPr>
            <a:r>
              <a:rPr lang="en-IN" sz="2000" b="1" dirty="0" smtClean="0"/>
              <a:t>}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44292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Twisted Prime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#</a:t>
            </a:r>
            <a:r>
              <a:rPr lang="en-IN" dirty="0"/>
              <a:t>include &lt;bits/</a:t>
            </a:r>
            <a:r>
              <a:rPr lang="en-IN" dirty="0" err="1"/>
              <a:t>stdc</a:t>
            </a:r>
            <a:r>
              <a:rPr lang="en-IN" dirty="0"/>
              <a:t>++.h&gt;</a:t>
            </a:r>
          </a:p>
          <a:p>
            <a:pPr marL="0" indent="0">
              <a:buNone/>
            </a:pPr>
            <a:r>
              <a:rPr lang="en-IN" dirty="0"/>
              <a:t>using namespace </a:t>
            </a:r>
            <a:r>
              <a:rPr lang="en-IN" dirty="0" err="1"/>
              <a:t>std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reverse(</a:t>
            </a:r>
            <a:r>
              <a:rPr lang="en-IN" dirty="0" err="1"/>
              <a:t>int</a:t>
            </a:r>
            <a:r>
              <a:rPr lang="en-IN" dirty="0"/>
              <a:t> n)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rev = 0, r;</a:t>
            </a:r>
          </a:p>
          <a:p>
            <a:pPr marL="0" indent="0">
              <a:buNone/>
            </a:pPr>
            <a:r>
              <a:rPr lang="en-IN" dirty="0"/>
              <a:t>	while (n &gt; 0) {</a:t>
            </a:r>
          </a:p>
          <a:p>
            <a:pPr marL="0" indent="0">
              <a:buNone/>
            </a:pPr>
            <a:r>
              <a:rPr lang="en-IN" dirty="0"/>
              <a:t>		r = n % 10;</a:t>
            </a:r>
          </a:p>
          <a:p>
            <a:pPr marL="0" indent="0">
              <a:buNone/>
            </a:pPr>
            <a:r>
              <a:rPr lang="en-IN" dirty="0"/>
              <a:t>		rev = rev * 10 + r;</a:t>
            </a:r>
          </a:p>
          <a:p>
            <a:pPr marL="0" indent="0">
              <a:buNone/>
            </a:pPr>
            <a:r>
              <a:rPr lang="en-IN" dirty="0"/>
              <a:t>		n /= 10;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return rev;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601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bool </a:t>
            </a:r>
            <a:r>
              <a:rPr lang="en-IN" dirty="0" err="1"/>
              <a:t>isPrime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n)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if (n &lt;= 1)</a:t>
            </a:r>
          </a:p>
          <a:p>
            <a:pPr marL="0" indent="0">
              <a:buNone/>
            </a:pPr>
            <a:r>
              <a:rPr lang="en-IN" dirty="0"/>
              <a:t>		return false;</a:t>
            </a:r>
          </a:p>
          <a:p>
            <a:pPr marL="0" indent="0">
              <a:buNone/>
            </a:pPr>
            <a:r>
              <a:rPr lang="en-IN" dirty="0"/>
              <a:t>	if (n &lt;= 3)</a:t>
            </a:r>
          </a:p>
          <a:p>
            <a:pPr marL="0" indent="0">
              <a:buNone/>
            </a:pPr>
            <a:r>
              <a:rPr lang="en-IN" dirty="0"/>
              <a:t>		return true;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if (n % 2 == 0 || n % 3 == 0)</a:t>
            </a:r>
          </a:p>
          <a:p>
            <a:pPr marL="0" indent="0">
              <a:buNone/>
            </a:pPr>
            <a:r>
              <a:rPr lang="en-IN" dirty="0"/>
              <a:t>		return false;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for 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5; </a:t>
            </a:r>
            <a:r>
              <a:rPr lang="en-IN" dirty="0" err="1"/>
              <a:t>i</a:t>
            </a:r>
            <a:r>
              <a:rPr lang="en-IN" dirty="0"/>
              <a:t> * </a:t>
            </a:r>
            <a:r>
              <a:rPr lang="en-IN" dirty="0" err="1"/>
              <a:t>i</a:t>
            </a:r>
            <a:r>
              <a:rPr lang="en-IN" dirty="0"/>
              <a:t> &lt;= n; </a:t>
            </a:r>
            <a:r>
              <a:rPr lang="en-IN" dirty="0" err="1"/>
              <a:t>i</a:t>
            </a:r>
            <a:r>
              <a:rPr lang="en-IN" dirty="0"/>
              <a:t> = </a:t>
            </a:r>
            <a:r>
              <a:rPr lang="en-IN" dirty="0" err="1"/>
              <a:t>i</a:t>
            </a:r>
            <a:r>
              <a:rPr lang="en-IN" dirty="0"/>
              <a:t> + 6)</a:t>
            </a:r>
          </a:p>
          <a:p>
            <a:pPr marL="0" indent="0">
              <a:buNone/>
            </a:pPr>
            <a:r>
              <a:rPr lang="en-IN" dirty="0"/>
              <a:t>		if (n % </a:t>
            </a:r>
            <a:r>
              <a:rPr lang="en-IN" dirty="0" err="1"/>
              <a:t>i</a:t>
            </a:r>
            <a:r>
              <a:rPr lang="en-IN" dirty="0"/>
              <a:t> == 0 || n % (</a:t>
            </a:r>
            <a:r>
              <a:rPr lang="en-IN" dirty="0" err="1"/>
              <a:t>i</a:t>
            </a:r>
            <a:r>
              <a:rPr lang="en-IN" dirty="0"/>
              <a:t> + 2) == 0)</a:t>
            </a:r>
          </a:p>
          <a:p>
            <a:pPr marL="0" indent="0">
              <a:buNone/>
            </a:pPr>
            <a:r>
              <a:rPr lang="en-IN" dirty="0"/>
              <a:t>			return false;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return true;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87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bool </a:t>
            </a:r>
            <a:r>
              <a:rPr lang="en-IN" dirty="0" err="1"/>
              <a:t>checkTwistedPrime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n)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if (</a:t>
            </a:r>
            <a:r>
              <a:rPr lang="en-IN" dirty="0" err="1"/>
              <a:t>isPrime</a:t>
            </a:r>
            <a:r>
              <a:rPr lang="en-IN" dirty="0"/>
              <a:t>(n) == false)</a:t>
            </a:r>
          </a:p>
          <a:p>
            <a:pPr marL="0" indent="0">
              <a:buNone/>
            </a:pPr>
            <a:r>
              <a:rPr lang="en-IN" dirty="0"/>
              <a:t>		return false;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return </a:t>
            </a:r>
            <a:r>
              <a:rPr lang="en-IN" dirty="0" err="1"/>
              <a:t>isPrime</a:t>
            </a:r>
            <a:r>
              <a:rPr lang="en-IN" dirty="0"/>
              <a:t>(reverse(n));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6517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2682" y="1474079"/>
            <a:ext cx="10614212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sieve of Atkin is a modern algorithm for finding all prime numbers up to a specified integer. Compared with the ancient </a:t>
            </a:r>
            <a:r>
              <a:rPr lang="en-IN" sz="2500" dirty="0" smtClean="0">
                <a:solidFill>
                  <a:srgbClr val="EC4E2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Sieve of Eratosthenes </a:t>
            </a:r>
            <a:r>
              <a:rPr lang="en-IN" sz="2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marks off multiples of primes, it does some preliminary work and then marks off multiples of squares of primes, that’s why it has a better theoretical asymptotic complexity with </a:t>
            </a:r>
            <a:r>
              <a:rPr lang="en-IN" sz="25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(N / (log </a:t>
            </a:r>
            <a:r>
              <a:rPr lang="en-IN" sz="25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IN" sz="25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N))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2682" y="555531"/>
            <a:ext cx="21237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u="sng" dirty="0" smtClean="0"/>
              <a:t>Sieve Of Atkin</a:t>
            </a:r>
            <a:endParaRPr lang="en-IN" sz="2600" b="1" u="sng" dirty="0"/>
          </a:p>
        </p:txBody>
      </p:sp>
    </p:spTree>
    <p:extLst>
      <p:ext uri="{BB962C8B-B14F-4D97-AF65-F5344CB8AC3E}">
        <p14:creationId xmlns:p14="http://schemas.microsoft.com/office/powerpoint/2010/main" val="161911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0271" y="474345"/>
            <a:ext cx="10824882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800" b="1" u="sng" dirty="0"/>
              <a:t>Sieve Of Atkin</a:t>
            </a:r>
            <a:endParaRPr lang="en-IN" sz="2800" b="1" u="sng" dirty="0"/>
          </a:p>
          <a:p>
            <a:pPr algn="just" fontAlgn="base"/>
            <a:endParaRPr lang="en-IN" sz="23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Font typeface="+mj-lt"/>
              <a:buAutoNum type="arabicPeriod"/>
            </a:pPr>
            <a:r>
              <a:rPr lang="en-IN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results list, filled with 2, 3, and 5.</a:t>
            </a:r>
          </a:p>
          <a:p>
            <a:pPr algn="just" fontAlgn="base">
              <a:buFont typeface="+mj-lt"/>
              <a:buAutoNum type="arabicPeriod"/>
            </a:pPr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sieve list with an entry for each positive integer; all entries of this list should initially be marked non prime.</a:t>
            </a:r>
          </a:p>
          <a:p>
            <a:pPr algn="just" fontAlgn="base">
              <a:buFont typeface="+mj-lt"/>
              <a:buAutoNum type="arabicPeriod"/>
            </a:pPr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entry number n in the sieve list, with </a:t>
            </a:r>
            <a:r>
              <a:rPr lang="en-IN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modulo-12 </a:t>
            </a:r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remainder r: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r is 1, 13, 17, 29, 37, 41, 49, or 53, flip the entry for each possible solution to 4x</a:t>
            </a:r>
            <a:r>
              <a:rPr lang="en-IN" sz="23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+ y</a:t>
            </a:r>
            <a:r>
              <a:rPr lang="en-IN" sz="23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 n.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r is 7, 19, 31, or 43, flip the entry for each possible solution to 3x</a:t>
            </a:r>
            <a:r>
              <a:rPr lang="en-IN" sz="23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+ y</a:t>
            </a:r>
            <a:r>
              <a:rPr lang="en-IN" sz="23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 n.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r is 11, 23, 47, or 59, flip the entry for each possible solution to 3x</a:t>
            </a:r>
            <a:r>
              <a:rPr lang="en-IN" sz="23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– y</a:t>
            </a:r>
            <a:r>
              <a:rPr lang="en-IN" sz="23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= n when x &gt; y.</a:t>
            </a: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r is something else, ignore it completely..</a:t>
            </a:r>
          </a:p>
          <a:p>
            <a:pPr algn="just" fontAlgn="base">
              <a:buFont typeface="+mj-lt"/>
              <a:buAutoNum type="arabicPeriod"/>
            </a:pPr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with the lowest number in the sieve list.</a:t>
            </a:r>
          </a:p>
          <a:p>
            <a:pPr algn="just" fontAlgn="base">
              <a:buFont typeface="+mj-lt"/>
              <a:buAutoNum type="arabicPeriod"/>
            </a:pPr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the next number in the sieve list still marked prime.</a:t>
            </a:r>
          </a:p>
          <a:p>
            <a:pPr algn="just" fontAlgn="base">
              <a:buFont typeface="+mj-lt"/>
              <a:buAutoNum type="arabicPeriod"/>
            </a:pPr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 the number in the results list.</a:t>
            </a:r>
          </a:p>
          <a:p>
            <a:pPr algn="just" fontAlgn="base">
              <a:buFont typeface="+mj-lt"/>
              <a:buAutoNum type="arabicPeriod"/>
            </a:pPr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 the number and mark all multiples of that square as non prime. Note that the multiples that can be factored by 2, 3, or 5 need not be marked, as these will be ignored in the final enumeration of primes.</a:t>
            </a:r>
          </a:p>
          <a:p>
            <a:pPr algn="just" fontAlgn="base">
              <a:buFont typeface="+mj-lt"/>
              <a:buAutoNum type="arabicPeriod"/>
            </a:pPr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 steps four through seven</a:t>
            </a:r>
            <a:endParaRPr lang="en-IN" sz="23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56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918" y="268941"/>
            <a:ext cx="3979744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// C++ program for implementation of Sieve of Atkin</a:t>
            </a:r>
          </a:p>
          <a:p>
            <a:r>
              <a:rPr lang="en-IN" sz="1400" dirty="0"/>
              <a:t>#include &lt;bits/</a:t>
            </a:r>
            <a:r>
              <a:rPr lang="en-IN" sz="1400" dirty="0" err="1"/>
              <a:t>stdc</a:t>
            </a:r>
            <a:r>
              <a:rPr lang="en-IN" sz="1400" dirty="0"/>
              <a:t>++.h&gt;</a:t>
            </a:r>
          </a:p>
          <a:p>
            <a:r>
              <a:rPr lang="en-IN" sz="1400" dirty="0"/>
              <a:t>using namespace </a:t>
            </a:r>
            <a:r>
              <a:rPr lang="en-IN" sz="1400" dirty="0" err="1"/>
              <a:t>std</a:t>
            </a:r>
            <a:r>
              <a:rPr lang="en-IN" sz="1400" dirty="0"/>
              <a:t>;</a:t>
            </a:r>
          </a:p>
          <a:p>
            <a:r>
              <a:rPr lang="en-IN" sz="1400" dirty="0"/>
              <a:t> </a:t>
            </a:r>
          </a:p>
          <a:p>
            <a:r>
              <a:rPr lang="en-IN" sz="1400" dirty="0" err="1"/>
              <a:t>int</a:t>
            </a:r>
            <a:r>
              <a:rPr lang="en-IN" sz="1400" dirty="0"/>
              <a:t> </a:t>
            </a:r>
            <a:r>
              <a:rPr lang="en-IN" sz="1400" dirty="0" err="1"/>
              <a:t>SieveOfAtkin</a:t>
            </a:r>
            <a:r>
              <a:rPr lang="en-IN" sz="1400" dirty="0"/>
              <a:t>(</a:t>
            </a:r>
            <a:r>
              <a:rPr lang="en-IN" sz="1400" dirty="0" err="1"/>
              <a:t>int</a:t>
            </a:r>
            <a:r>
              <a:rPr lang="en-IN" sz="1400" dirty="0"/>
              <a:t> limit)</a:t>
            </a:r>
          </a:p>
          <a:p>
            <a:r>
              <a:rPr lang="en-IN" sz="1400" dirty="0"/>
              <a:t>{</a:t>
            </a:r>
          </a:p>
          <a:p>
            <a:r>
              <a:rPr lang="en-IN" sz="1400" dirty="0"/>
              <a:t>    // 2 and 3 are known to be prime</a:t>
            </a:r>
          </a:p>
          <a:p>
            <a:r>
              <a:rPr lang="en-IN" sz="1400" dirty="0"/>
              <a:t>    if (limit &gt; 2)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cout</a:t>
            </a:r>
            <a:r>
              <a:rPr lang="en-IN" sz="1400" dirty="0"/>
              <a:t> &lt;&lt; 2 &lt;&lt; " ";</a:t>
            </a:r>
          </a:p>
          <a:p>
            <a:r>
              <a:rPr lang="en-IN" sz="1400" dirty="0"/>
              <a:t>    if (limit &gt; 3)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cout</a:t>
            </a:r>
            <a:r>
              <a:rPr lang="en-IN" sz="1400" dirty="0"/>
              <a:t> &lt;&lt; 3 &lt;&lt; " ";</a:t>
            </a:r>
          </a:p>
          <a:p>
            <a:r>
              <a:rPr lang="en-IN" sz="1400" dirty="0"/>
              <a:t> </a:t>
            </a:r>
          </a:p>
          <a:p>
            <a:r>
              <a:rPr lang="en-IN" sz="1400" dirty="0"/>
              <a:t>    // Initialise the sieve array with false values</a:t>
            </a:r>
          </a:p>
          <a:p>
            <a:r>
              <a:rPr lang="en-IN" sz="1400" dirty="0"/>
              <a:t>    bool sieve[limit];</a:t>
            </a:r>
          </a:p>
          <a:p>
            <a:r>
              <a:rPr lang="en-IN" sz="1400" dirty="0"/>
              <a:t>    for (</a:t>
            </a:r>
            <a:r>
              <a:rPr lang="en-IN" sz="1400" dirty="0" err="1"/>
              <a:t>int</a:t>
            </a:r>
            <a:r>
              <a:rPr lang="en-IN" sz="1400" dirty="0"/>
              <a:t> </a:t>
            </a:r>
            <a:r>
              <a:rPr lang="en-IN" sz="1400" dirty="0" err="1"/>
              <a:t>i</a:t>
            </a:r>
            <a:r>
              <a:rPr lang="en-IN" sz="1400" dirty="0"/>
              <a:t> = 0; </a:t>
            </a:r>
            <a:r>
              <a:rPr lang="en-IN" sz="1400" dirty="0" err="1"/>
              <a:t>i</a:t>
            </a:r>
            <a:r>
              <a:rPr lang="en-IN" sz="1400" dirty="0"/>
              <a:t> &lt; limit; </a:t>
            </a:r>
            <a:r>
              <a:rPr lang="en-IN" sz="1400" dirty="0" err="1"/>
              <a:t>i</a:t>
            </a:r>
            <a:r>
              <a:rPr lang="en-IN" sz="1400" dirty="0"/>
              <a:t>++)</a:t>
            </a:r>
          </a:p>
          <a:p>
            <a:r>
              <a:rPr lang="en-IN" sz="1400" dirty="0"/>
              <a:t>        sieve[</a:t>
            </a:r>
            <a:r>
              <a:rPr lang="en-IN" sz="1400" dirty="0" err="1"/>
              <a:t>i</a:t>
            </a:r>
            <a:r>
              <a:rPr lang="en-IN" sz="1400" dirty="0"/>
              <a:t>] = false;</a:t>
            </a:r>
          </a:p>
          <a:p>
            <a:r>
              <a:rPr lang="en-IN" sz="1400" dirty="0"/>
              <a:t> </a:t>
            </a:r>
          </a:p>
          <a:p>
            <a:r>
              <a:rPr lang="en-IN" sz="1400" dirty="0"/>
              <a:t>    /* Mark </a:t>
            </a:r>
            <a:r>
              <a:rPr lang="en-IN" sz="1400" dirty="0" err="1"/>
              <a:t>siev</a:t>
            </a:r>
            <a:r>
              <a:rPr lang="en-IN" sz="1400" dirty="0"/>
              <a:t>[n] is true if one </a:t>
            </a:r>
          </a:p>
          <a:p>
            <a:r>
              <a:rPr lang="en-IN" sz="1400" dirty="0"/>
              <a:t>       of the following is true:</a:t>
            </a:r>
          </a:p>
          <a:p>
            <a:r>
              <a:rPr lang="en-IN" sz="1400" dirty="0"/>
              <a:t>    a) n = (4*x*x)+(y*y) has odd number of </a:t>
            </a:r>
          </a:p>
          <a:p>
            <a:r>
              <a:rPr lang="en-IN" sz="1400" dirty="0"/>
              <a:t>       solutions, i.e., there exist</a:t>
            </a:r>
          </a:p>
          <a:p>
            <a:r>
              <a:rPr lang="en-IN" sz="1400" dirty="0"/>
              <a:t>       odd number of distinct pairs (x, y) </a:t>
            </a:r>
          </a:p>
          <a:p>
            <a:r>
              <a:rPr lang="en-IN" sz="1400" dirty="0"/>
              <a:t>       that satisfy the equation and</a:t>
            </a:r>
          </a:p>
          <a:p>
            <a:r>
              <a:rPr lang="en-IN" sz="1400" dirty="0"/>
              <a:t>        n % 12 = 1 or n % 12 = 5.</a:t>
            </a:r>
          </a:p>
          <a:p>
            <a:r>
              <a:rPr lang="en-IN" sz="1400" dirty="0"/>
              <a:t>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27662" y="268941"/>
            <a:ext cx="3946914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b) n = (3*x*x)+(y*y) has odd number of </a:t>
            </a:r>
          </a:p>
          <a:p>
            <a:r>
              <a:rPr lang="en-IN" sz="1400" dirty="0"/>
              <a:t>       solutions and n % 12 = 7</a:t>
            </a:r>
          </a:p>
          <a:p>
            <a:r>
              <a:rPr lang="en-IN" sz="1400" dirty="0"/>
              <a:t>    c) n = (3*x*x)-(y*y) has odd number of </a:t>
            </a:r>
          </a:p>
          <a:p>
            <a:r>
              <a:rPr lang="en-IN" sz="1400" dirty="0"/>
              <a:t>       solutions, x &gt; y and n % 12 = 11 */</a:t>
            </a:r>
          </a:p>
          <a:p>
            <a:r>
              <a:rPr lang="en-IN" sz="1400" dirty="0"/>
              <a:t>    for (</a:t>
            </a:r>
            <a:r>
              <a:rPr lang="en-IN" sz="1400" dirty="0" err="1"/>
              <a:t>int</a:t>
            </a:r>
            <a:r>
              <a:rPr lang="en-IN" sz="1400" dirty="0"/>
              <a:t> x = 1; x * x &lt; limit; x++) {</a:t>
            </a:r>
          </a:p>
          <a:p>
            <a:r>
              <a:rPr lang="en-IN" sz="1400" dirty="0"/>
              <a:t>        for (</a:t>
            </a:r>
            <a:r>
              <a:rPr lang="en-IN" sz="1400" dirty="0" err="1"/>
              <a:t>int</a:t>
            </a:r>
            <a:r>
              <a:rPr lang="en-IN" sz="1400" dirty="0"/>
              <a:t> y = 1; y * y &lt; limit; y++) {</a:t>
            </a:r>
          </a:p>
          <a:p>
            <a:r>
              <a:rPr lang="en-IN" sz="1400" dirty="0"/>
              <a:t>             </a:t>
            </a:r>
          </a:p>
          <a:p>
            <a:r>
              <a:rPr lang="en-IN" sz="1400" dirty="0"/>
              <a:t>            // Main part of Sieve of Atkin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int</a:t>
            </a:r>
            <a:r>
              <a:rPr lang="en-IN" sz="1400" dirty="0"/>
              <a:t> n = (4 * x * x) + (y * y);</a:t>
            </a:r>
          </a:p>
          <a:p>
            <a:r>
              <a:rPr lang="en-IN" sz="1400" dirty="0"/>
              <a:t>            if (n &lt;= limit &amp;&amp; (n % 12 == 1 || n % 12 == 5))</a:t>
            </a:r>
          </a:p>
          <a:p>
            <a:r>
              <a:rPr lang="en-IN" sz="1400" dirty="0"/>
              <a:t>                sieve[n] ^= true;</a:t>
            </a:r>
          </a:p>
          <a:p>
            <a:r>
              <a:rPr lang="en-IN" sz="1400" dirty="0"/>
              <a:t> </a:t>
            </a:r>
          </a:p>
          <a:p>
            <a:r>
              <a:rPr lang="en-IN" sz="1400" dirty="0"/>
              <a:t>            n = (3 * x * x) + (y * y);</a:t>
            </a:r>
          </a:p>
          <a:p>
            <a:r>
              <a:rPr lang="en-IN" sz="1400" dirty="0"/>
              <a:t>            if (n &lt;= limit &amp;&amp; n % 12 == 7)</a:t>
            </a:r>
          </a:p>
          <a:p>
            <a:r>
              <a:rPr lang="en-IN" sz="1400" dirty="0"/>
              <a:t>                sieve[n] ^= true;</a:t>
            </a:r>
          </a:p>
          <a:p>
            <a:r>
              <a:rPr lang="en-IN" sz="1400" dirty="0"/>
              <a:t> </a:t>
            </a:r>
          </a:p>
          <a:p>
            <a:r>
              <a:rPr lang="en-IN" sz="1400" dirty="0"/>
              <a:t>            n = (3 * x * x) - (y * y);</a:t>
            </a:r>
          </a:p>
          <a:p>
            <a:r>
              <a:rPr lang="en-IN" sz="1400" dirty="0"/>
              <a:t>            if (x &gt; y &amp;&amp; n &lt;= limit &amp;&amp; n % 12 == 11)</a:t>
            </a:r>
          </a:p>
          <a:p>
            <a:r>
              <a:rPr lang="en-IN" sz="1400" dirty="0"/>
              <a:t>                sieve[n] ^= true;</a:t>
            </a:r>
          </a:p>
          <a:p>
            <a:r>
              <a:rPr lang="en-IN" sz="1400" dirty="0"/>
              <a:t>        }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 </a:t>
            </a:r>
          </a:p>
          <a:p>
            <a:r>
              <a:rPr lang="en-IN" sz="1400" dirty="0"/>
              <a:t>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29311" y="268941"/>
            <a:ext cx="3478068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// Mark all multiples of squares as non-prime</a:t>
            </a:r>
          </a:p>
          <a:p>
            <a:r>
              <a:rPr lang="en-IN" sz="1400" dirty="0"/>
              <a:t>    for (</a:t>
            </a:r>
            <a:r>
              <a:rPr lang="en-IN" sz="1400" dirty="0" err="1"/>
              <a:t>int</a:t>
            </a:r>
            <a:r>
              <a:rPr lang="en-IN" sz="1400" dirty="0"/>
              <a:t> r = 5; r * r &lt; limit; r++) {</a:t>
            </a:r>
          </a:p>
          <a:p>
            <a:r>
              <a:rPr lang="en-IN" sz="1400" dirty="0"/>
              <a:t>        if (sieve[r]) {</a:t>
            </a:r>
          </a:p>
          <a:p>
            <a:r>
              <a:rPr lang="en-IN" sz="1400" dirty="0"/>
              <a:t>            for (</a:t>
            </a:r>
            <a:r>
              <a:rPr lang="en-IN" sz="1400" dirty="0" err="1"/>
              <a:t>int</a:t>
            </a:r>
            <a:r>
              <a:rPr lang="en-IN" sz="1400" dirty="0"/>
              <a:t> </a:t>
            </a:r>
            <a:r>
              <a:rPr lang="en-IN" sz="1400" dirty="0" err="1"/>
              <a:t>i</a:t>
            </a:r>
            <a:r>
              <a:rPr lang="en-IN" sz="1400" dirty="0"/>
              <a:t> = r * r; </a:t>
            </a:r>
            <a:r>
              <a:rPr lang="en-IN" sz="1400" dirty="0" err="1"/>
              <a:t>i</a:t>
            </a:r>
            <a:r>
              <a:rPr lang="en-IN" sz="1400" dirty="0"/>
              <a:t> &lt; limit; </a:t>
            </a:r>
            <a:r>
              <a:rPr lang="en-IN" sz="1400" dirty="0" err="1"/>
              <a:t>i</a:t>
            </a:r>
            <a:r>
              <a:rPr lang="en-IN" sz="1400" dirty="0"/>
              <a:t> += r * r)</a:t>
            </a:r>
          </a:p>
          <a:p>
            <a:r>
              <a:rPr lang="en-IN" sz="1400" dirty="0"/>
              <a:t>                sieve[</a:t>
            </a:r>
            <a:r>
              <a:rPr lang="en-IN" sz="1400" dirty="0" err="1"/>
              <a:t>i</a:t>
            </a:r>
            <a:r>
              <a:rPr lang="en-IN" sz="1400" dirty="0"/>
              <a:t>] = false;</a:t>
            </a:r>
          </a:p>
          <a:p>
            <a:r>
              <a:rPr lang="en-IN" sz="1400" dirty="0"/>
              <a:t>        }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 </a:t>
            </a:r>
          </a:p>
          <a:p>
            <a:r>
              <a:rPr lang="en-IN" sz="1400" dirty="0"/>
              <a:t>    // Print primes using sieve[]</a:t>
            </a:r>
          </a:p>
          <a:p>
            <a:r>
              <a:rPr lang="en-IN" sz="1400" dirty="0"/>
              <a:t>    for (</a:t>
            </a:r>
            <a:r>
              <a:rPr lang="en-IN" sz="1400" dirty="0" err="1"/>
              <a:t>int</a:t>
            </a:r>
            <a:r>
              <a:rPr lang="en-IN" sz="1400" dirty="0"/>
              <a:t> a = 5; a &lt; limit; a++)</a:t>
            </a:r>
          </a:p>
          <a:p>
            <a:r>
              <a:rPr lang="en-IN" sz="1400" dirty="0"/>
              <a:t>        if (sieve[a])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cout</a:t>
            </a:r>
            <a:r>
              <a:rPr lang="en-IN" sz="1400" dirty="0"/>
              <a:t> &lt;&lt; a &lt;&lt; " ";</a:t>
            </a:r>
          </a:p>
          <a:p>
            <a:r>
              <a:rPr lang="en-IN" sz="1400" dirty="0"/>
              <a:t>}</a:t>
            </a:r>
          </a:p>
          <a:p>
            <a:r>
              <a:rPr lang="en-IN" sz="1400" dirty="0"/>
              <a:t> </a:t>
            </a:r>
          </a:p>
          <a:p>
            <a:r>
              <a:rPr lang="en-IN" sz="1400" dirty="0"/>
              <a:t>// Driver program</a:t>
            </a:r>
          </a:p>
          <a:p>
            <a:r>
              <a:rPr lang="en-IN" sz="1400" dirty="0" err="1"/>
              <a:t>int</a:t>
            </a:r>
            <a:r>
              <a:rPr lang="en-IN" sz="1400" dirty="0"/>
              <a:t> main(void)</a:t>
            </a:r>
          </a:p>
          <a:p>
            <a:r>
              <a:rPr lang="en-IN" sz="1400" dirty="0"/>
              <a:t>{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int</a:t>
            </a:r>
            <a:r>
              <a:rPr lang="en-IN" sz="1400" dirty="0"/>
              <a:t> limit = 20;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SieveOfAtkin</a:t>
            </a:r>
            <a:r>
              <a:rPr lang="en-IN" sz="1400" dirty="0"/>
              <a:t>(limit);</a:t>
            </a:r>
          </a:p>
          <a:p>
            <a:r>
              <a:rPr lang="en-IN" sz="1400" dirty="0"/>
              <a:t>    return 0;</a:t>
            </a:r>
          </a:p>
          <a:p>
            <a:r>
              <a:rPr lang="en-IN" sz="1400" dirty="0"/>
              <a:t>}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8823153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1672" y="457200"/>
            <a:ext cx="1053587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dirty="0"/>
              <a:t>How it Works:</a:t>
            </a:r>
          </a:p>
          <a:p>
            <a:pPr fontAlgn="base"/>
            <a:r>
              <a:rPr lang="en-IN" sz="2400" dirty="0" smtClean="0"/>
              <a:t>1. </a:t>
            </a:r>
            <a:r>
              <a:rPr lang="en-IN" sz="2000" dirty="0" smtClean="0"/>
              <a:t>The </a:t>
            </a:r>
            <a:r>
              <a:rPr lang="en-IN" sz="2000" dirty="0"/>
              <a:t>algorithm treats 2, 3 and 5 as special cases and just adds them to the set of primes to start with.</a:t>
            </a:r>
          </a:p>
          <a:p>
            <a:pPr fontAlgn="base"/>
            <a:r>
              <a:rPr lang="en-IN" sz="2400" dirty="0" smtClean="0"/>
              <a:t>2. </a:t>
            </a:r>
            <a:r>
              <a:rPr lang="en-IN" sz="2000" dirty="0" smtClean="0"/>
              <a:t>Like </a:t>
            </a:r>
            <a:r>
              <a:rPr lang="en-IN" sz="2000" dirty="0"/>
              <a:t>Sieve of Eratosthenes, we start with a list of numbers we want to investigate. Suppose we want to find primes &lt;=100, then we make a list for [5, 100]. As explained in (1), 2, 3 and 5 are special cases and 4 is not a prime.</a:t>
            </a:r>
          </a:p>
          <a:p>
            <a:pPr fontAlgn="base"/>
            <a:r>
              <a:rPr lang="en-IN" sz="2400" dirty="0" smtClean="0"/>
              <a:t>3. </a:t>
            </a:r>
            <a:r>
              <a:rPr lang="en-IN" sz="2000" dirty="0" smtClean="0"/>
              <a:t>The </a:t>
            </a:r>
            <a:r>
              <a:rPr lang="en-IN" sz="2000" dirty="0"/>
              <a:t>algorithm talks in terms of modulo-60 remainders. .</a:t>
            </a:r>
          </a:p>
          <a:p>
            <a:pPr fontAlgn="base"/>
            <a:r>
              <a:rPr lang="en-IN" sz="2400" dirty="0" smtClean="0"/>
              <a:t>4. </a:t>
            </a:r>
            <a:r>
              <a:rPr lang="en-IN" sz="2000" dirty="0" smtClean="0"/>
              <a:t>All </a:t>
            </a:r>
            <a:r>
              <a:rPr lang="en-IN" sz="2000" dirty="0"/>
              <a:t>numbers with modulo-sixty remainder 1, 13, 17, 29, 37, 41, 49, or 53 have a modulo-twelve remainder of 1 or 5. These numbers are prime if and only if the number of solutions to 4×2+y2=n is odd and the number is </a:t>
            </a:r>
            <a:r>
              <a:rPr lang="en-IN" sz="2000" dirty="0" err="1"/>
              <a:t>squarefree</a:t>
            </a:r>
            <a:r>
              <a:rPr lang="en-IN" sz="2000" dirty="0"/>
              <a:t>. A square free integer is one which is not divisible by any perfect square other than 1.</a:t>
            </a:r>
          </a:p>
          <a:p>
            <a:pPr fontAlgn="base"/>
            <a:r>
              <a:rPr lang="en-IN" sz="2400" dirty="0" smtClean="0"/>
              <a:t>5. </a:t>
            </a:r>
            <a:r>
              <a:rPr lang="en-IN" sz="2000" dirty="0" smtClean="0"/>
              <a:t>All numbers with modulo-sixty remainder 7, 19, 31, or 43 have a modulo-six remainder of 1. These numbers are prime if and only if the number of solutions to 3x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 + y</a:t>
            </a:r>
            <a:r>
              <a:rPr lang="en-IN" sz="2000" baseline="30000" dirty="0" smtClean="0"/>
              <a:t>2</a:t>
            </a:r>
            <a:r>
              <a:rPr lang="en-IN" sz="2000" dirty="0" smtClean="0"/>
              <a:t> = n is odd and the number is </a:t>
            </a:r>
            <a:r>
              <a:rPr lang="en-IN" sz="2000" dirty="0" err="1" smtClean="0"/>
              <a:t>squarefree</a:t>
            </a:r>
            <a:r>
              <a:rPr lang="en-IN" sz="2000" dirty="0" smtClean="0"/>
              <a:t>.</a:t>
            </a:r>
          </a:p>
          <a:p>
            <a:pPr fontAlgn="base"/>
            <a:r>
              <a:rPr lang="en-IN" sz="2400" dirty="0" smtClean="0"/>
              <a:t>6. </a:t>
            </a:r>
            <a:r>
              <a:rPr lang="en-IN" sz="2000" dirty="0" smtClean="0"/>
              <a:t>All </a:t>
            </a:r>
            <a:r>
              <a:rPr lang="en-IN" sz="2000" dirty="0"/>
              <a:t>numbers with modulo-sixty remainder 11, 23, 47, or 59 have a modulo-twelve remainder of 11. These numbers are prime if and only if the number of solutions to 3x</a:t>
            </a:r>
            <a:r>
              <a:rPr lang="en-IN" sz="2000" baseline="30000" dirty="0"/>
              <a:t>2</a:t>
            </a:r>
            <a:r>
              <a:rPr lang="en-IN" sz="2000" dirty="0"/>
              <a:t> – y</a:t>
            </a:r>
            <a:r>
              <a:rPr lang="en-IN" sz="2000" baseline="30000" dirty="0"/>
              <a:t>2</a:t>
            </a:r>
            <a:r>
              <a:rPr lang="en-IN" sz="2000" dirty="0"/>
              <a:t> = n is odd and the number is </a:t>
            </a:r>
            <a:r>
              <a:rPr lang="en-IN" sz="2000" dirty="0" err="1"/>
              <a:t>squarefree</a:t>
            </a:r>
            <a:r>
              <a:rPr lang="en-IN" sz="20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7750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76" y="662133"/>
            <a:ext cx="1069144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508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90" y="203666"/>
            <a:ext cx="9466728" cy="587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5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3381" y="166569"/>
            <a:ext cx="11053763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How do we check whether a number is Prime or not?</a:t>
            </a:r>
          </a:p>
          <a:p>
            <a:endParaRPr lang="en-IN" sz="3200" b="1" dirty="0" smtClean="0"/>
          </a:p>
          <a:p>
            <a:r>
              <a:rPr lang="en-IN" sz="2800" b="1" dirty="0" smtClean="0"/>
              <a:t>2. Efficient </a:t>
            </a:r>
            <a:r>
              <a:rPr lang="en-IN" sz="2800" b="1" dirty="0"/>
              <a:t>solutions (Divisors are always appear in pairs)</a:t>
            </a:r>
            <a:endParaRPr lang="en-IN" sz="2800" b="1" dirty="0" smtClean="0"/>
          </a:p>
          <a:p>
            <a:endParaRPr lang="en-IN" sz="2800" b="1" dirty="0" smtClean="0"/>
          </a:p>
          <a:p>
            <a:pPr algn="just"/>
            <a:r>
              <a:rPr lang="en-IN" sz="2800" dirty="0" smtClean="0"/>
              <a:t>Instead of checking till n, we can check till √n because a larger factor of n must be a multiple of smaller factor that has been already checked</a:t>
            </a:r>
          </a:p>
          <a:p>
            <a:pPr algn="just"/>
            <a:endParaRPr lang="en-IN" sz="3200" b="1" dirty="0"/>
          </a:p>
          <a:p>
            <a:pPr algn="just"/>
            <a:r>
              <a:rPr lang="en-IN" sz="2400" dirty="0"/>
              <a:t>A</a:t>
            </a:r>
            <a:r>
              <a:rPr lang="en-IN" sz="2400" dirty="0" smtClean="0"/>
              <a:t> trial division to test the primality of 100</a:t>
            </a:r>
            <a:r>
              <a:rPr lang="en-IN" sz="2400" b="1" dirty="0"/>
              <a:t>	</a:t>
            </a:r>
            <a:endParaRPr lang="en-IN" sz="2400" b="1" dirty="0" smtClean="0"/>
          </a:p>
          <a:p>
            <a:pPr algn="just"/>
            <a:r>
              <a:rPr lang="en-IN" sz="2400" dirty="0" smtClean="0"/>
              <a:t>	Divisors of 100: 2, 4, 5, 10, 20, 25, 50</a:t>
            </a:r>
          </a:p>
          <a:p>
            <a:pPr algn="just"/>
            <a:r>
              <a:rPr lang="en-IN" sz="2400" dirty="0"/>
              <a:t>	L</a:t>
            </a:r>
            <a:r>
              <a:rPr lang="en-IN" sz="2400" dirty="0" smtClean="0"/>
              <a:t>argest factor is 100/2 = 50</a:t>
            </a:r>
          </a:p>
          <a:p>
            <a:pPr algn="just"/>
            <a:r>
              <a:rPr lang="en-IN" sz="2400" dirty="0"/>
              <a:t>	A</a:t>
            </a:r>
            <a:r>
              <a:rPr lang="en-IN" sz="2400" dirty="0" smtClean="0"/>
              <a:t>ll divisors of </a:t>
            </a:r>
            <a:r>
              <a:rPr lang="en-IN" sz="2400" i="1" dirty="0" smtClean="0"/>
              <a:t>n</a:t>
            </a:r>
            <a:r>
              <a:rPr lang="en-IN" sz="2400" dirty="0" smtClean="0"/>
              <a:t> are less than or equal to </a:t>
            </a:r>
            <a:r>
              <a:rPr lang="en-IN" sz="2400" i="1" dirty="0" smtClean="0"/>
              <a:t>n</a:t>
            </a:r>
            <a:r>
              <a:rPr lang="en-IN" sz="2400" dirty="0" smtClean="0"/>
              <a:t>/2</a:t>
            </a:r>
          </a:p>
          <a:p>
            <a:pPr algn="just"/>
            <a:r>
              <a:rPr lang="en-IN" sz="2400" dirty="0"/>
              <a:t>	S</a:t>
            </a:r>
            <a:r>
              <a:rPr lang="en-IN" sz="2400" dirty="0" smtClean="0"/>
              <a:t>ome of divisors are redundant</a:t>
            </a:r>
          </a:p>
          <a:p>
            <a:pPr algn="just"/>
            <a:r>
              <a:rPr lang="en-IN" sz="2400" dirty="0"/>
              <a:t>	</a:t>
            </a:r>
            <a:r>
              <a:rPr lang="en-IN" sz="2400" dirty="0" smtClean="0"/>
              <a:t>Once we reach 10, which is √</a:t>
            </a:r>
            <a:r>
              <a:rPr lang="en-IN" sz="2400" dirty="0" smtClean="0">
                <a:effectLst/>
              </a:rPr>
              <a:t>100</a:t>
            </a:r>
            <a:r>
              <a:rPr lang="en-IN" sz="2400" dirty="0" smtClean="0"/>
              <a:t>, the divisors just flip around and repeat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88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3" y="147876"/>
            <a:ext cx="1163002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Problems to solve</a:t>
            </a:r>
            <a:endParaRPr lang="en-IN" sz="3200" b="1" dirty="0"/>
          </a:p>
          <a:p>
            <a:pPr algn="just"/>
            <a:endParaRPr lang="en-IN" sz="3200" b="1" u="sng" dirty="0" smtClean="0"/>
          </a:p>
          <a:p>
            <a:pPr algn="just"/>
            <a:r>
              <a:rPr lang="en-IN" sz="2800" dirty="0"/>
              <a:t>6. Check if a number is Full Prime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/>
              <a:t>7. Insert minimum number in array so that sum of array becomes </a:t>
            </a:r>
            <a:r>
              <a:rPr lang="en-IN" sz="2800" dirty="0" smtClean="0"/>
              <a:t>prime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/>
              <a:t>8. Find the prime numbers which can written as sum of most consecutive </a:t>
            </a:r>
            <a:r>
              <a:rPr lang="en-IN" sz="2800" dirty="0" smtClean="0"/>
              <a:t>primes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/>
              <a:t>9. Find two prime numbers with given </a:t>
            </a:r>
            <a:r>
              <a:rPr lang="en-IN" sz="2800" dirty="0" smtClean="0"/>
              <a:t>sum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/>
              <a:t>10. Twisted Prime </a:t>
            </a:r>
            <a:r>
              <a:rPr lang="en-IN" sz="2800" dirty="0" smtClean="0"/>
              <a:t>Number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/>
              <a:t>11. Almost Prime Numbers</a:t>
            </a:r>
          </a:p>
        </p:txBody>
      </p:sp>
    </p:spTree>
    <p:extLst>
      <p:ext uri="{BB962C8B-B14F-4D97-AF65-F5344CB8AC3E}">
        <p14:creationId xmlns:p14="http://schemas.microsoft.com/office/powerpoint/2010/main" val="5892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3" y="147876"/>
            <a:ext cx="11630025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Problems to solve</a:t>
            </a:r>
            <a:endParaRPr lang="en-IN" sz="3200" b="1" dirty="0"/>
          </a:p>
          <a:p>
            <a:pPr algn="just"/>
            <a:endParaRPr lang="en-IN" sz="3200" b="1" u="sng" dirty="0" smtClean="0"/>
          </a:p>
          <a:p>
            <a:pPr algn="just"/>
            <a:r>
              <a:rPr lang="en-IN" sz="2800" dirty="0"/>
              <a:t>12. Check if a number can be written as a sum of ‘k’ prime </a:t>
            </a:r>
            <a:r>
              <a:rPr lang="en-IN" sz="2800" dirty="0" smtClean="0"/>
              <a:t>numbers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/>
              <a:t>13. Special prime </a:t>
            </a:r>
            <a:r>
              <a:rPr lang="en-IN" sz="2800" dirty="0" smtClean="0"/>
              <a:t>numbers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/>
              <a:t>14. Twin Prime Numbers between 1 and </a:t>
            </a:r>
            <a:r>
              <a:rPr lang="en-IN" sz="2800" dirty="0" smtClean="0"/>
              <a:t>n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/>
              <a:t>15. K-Primes (Numbers with k prime factors) in a </a:t>
            </a:r>
            <a:r>
              <a:rPr lang="en-IN" sz="2800" dirty="0" smtClean="0"/>
              <a:t>range</a:t>
            </a:r>
          </a:p>
          <a:p>
            <a:pPr algn="just"/>
            <a:endParaRPr lang="en-IN" sz="2800" dirty="0"/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7175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3" y="147876"/>
            <a:ext cx="11630025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Mansi and her series</a:t>
            </a:r>
            <a:endParaRPr lang="en-IN" sz="3200" b="1" dirty="0"/>
          </a:p>
          <a:p>
            <a:pPr algn="just"/>
            <a:endParaRPr lang="en-IN" sz="3200" b="1" u="sng" dirty="0" smtClean="0"/>
          </a:p>
          <a:p>
            <a:pPr algn="just"/>
            <a:r>
              <a:rPr lang="en-US" sz="2400" b="1" dirty="0" smtClean="0"/>
              <a:t>1) Fibonacci </a:t>
            </a:r>
            <a:r>
              <a:rPr lang="en-US" sz="2400" b="1" dirty="0"/>
              <a:t>Series</a:t>
            </a:r>
            <a:r>
              <a:rPr lang="en-US" sz="2400" dirty="0"/>
              <a:t>: A common series in competitive coding where you need to find the N-</a:t>
            </a:r>
            <a:r>
              <a:rPr lang="en-US" sz="2400" dirty="0" err="1"/>
              <a:t>th</a:t>
            </a:r>
            <a:r>
              <a:rPr lang="en-US" sz="2400" dirty="0"/>
              <a:t> Fibonacci number or variations like the sum of even Fibonacci numbers</a:t>
            </a:r>
            <a:r>
              <a:rPr lang="en-US" sz="2400" dirty="0" smtClean="0"/>
              <a:t>.  “We need to find the N-</a:t>
            </a:r>
            <a:r>
              <a:rPr lang="en-US" sz="2400" dirty="0" err="1" smtClean="0"/>
              <a:t>th</a:t>
            </a:r>
            <a:r>
              <a:rPr lang="en-US" sz="2400" dirty="0" smtClean="0"/>
              <a:t> term of a </a:t>
            </a:r>
            <a:r>
              <a:rPr lang="en-US" sz="2400" dirty="0"/>
              <a:t>Fibonacci sequence.” if N can be large, think about optimizing your approach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r>
              <a:rPr lang="en-US" sz="2400" b="1" dirty="0" smtClean="0"/>
              <a:t>2) Arithmetic </a:t>
            </a:r>
            <a:r>
              <a:rPr lang="en-US" sz="2400" b="1" dirty="0"/>
              <a:t>Progression (AP</a:t>
            </a:r>
            <a:r>
              <a:rPr lang="en-US" sz="2400" b="1" dirty="0" smtClean="0"/>
              <a:t>): </a:t>
            </a:r>
          </a:p>
          <a:p>
            <a:endParaRPr lang="en-US" sz="2400" dirty="0" smtClean="0"/>
          </a:p>
          <a:p>
            <a:r>
              <a:rPr lang="en-US" sz="2400" b="1" dirty="0"/>
              <a:t>Find the N-</a:t>
            </a:r>
            <a:r>
              <a:rPr lang="en-US" sz="2400" b="1" dirty="0" err="1"/>
              <a:t>th</a:t>
            </a:r>
            <a:r>
              <a:rPr lang="en-US" sz="2400" b="1" dirty="0"/>
              <a:t> term of an AP</a:t>
            </a:r>
            <a:r>
              <a:rPr lang="en-US" sz="2400" dirty="0"/>
              <a:t>: Given the first term and the common difference, calculate the N-</a:t>
            </a:r>
            <a:r>
              <a:rPr lang="en-US" sz="2400" dirty="0" err="1"/>
              <a:t>th</a:t>
            </a:r>
            <a:r>
              <a:rPr lang="en-US" sz="2400" dirty="0"/>
              <a:t> term</a:t>
            </a:r>
            <a:r>
              <a:rPr lang="en-US" sz="2400" dirty="0" smtClean="0"/>
              <a:t>.</a:t>
            </a:r>
          </a:p>
          <a:p>
            <a:r>
              <a:rPr lang="en-US" sz="2400" b="1" dirty="0"/>
              <a:t>Sum of AP series</a:t>
            </a:r>
            <a:r>
              <a:rPr lang="en-US" sz="2400" dirty="0"/>
              <a:t>: Calculate the sum of the first N terms of an AP</a:t>
            </a:r>
            <a:r>
              <a:rPr lang="en-US" sz="2400" dirty="0" smtClean="0"/>
              <a:t>.</a:t>
            </a:r>
          </a:p>
          <a:p>
            <a:r>
              <a:rPr lang="en-US" sz="2400" b="1" dirty="0"/>
              <a:t>Missing term in AP</a:t>
            </a:r>
            <a:r>
              <a:rPr lang="en-US" sz="2400" dirty="0"/>
              <a:t>: Given a sequence with one missing term, find that term</a:t>
            </a:r>
            <a:r>
              <a:rPr lang="en-US" sz="2400" dirty="0" smtClean="0"/>
              <a:t>.</a:t>
            </a:r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7542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3" y="147876"/>
            <a:ext cx="116300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/>
              <a:t>3) Geometric Progression </a:t>
            </a:r>
            <a:r>
              <a:rPr lang="en-IN" sz="2800" dirty="0" smtClean="0"/>
              <a:t>GP Series:</a:t>
            </a:r>
          </a:p>
          <a:p>
            <a:pPr algn="just"/>
            <a:r>
              <a:rPr lang="en-US" sz="2800" b="1" dirty="0"/>
              <a:t>Find the N-</a:t>
            </a:r>
            <a:r>
              <a:rPr lang="en-US" sz="2800" b="1" dirty="0" err="1"/>
              <a:t>th</a:t>
            </a:r>
            <a:r>
              <a:rPr lang="en-US" sz="2800" b="1" dirty="0"/>
              <a:t> term of a GP</a:t>
            </a:r>
            <a:r>
              <a:rPr lang="en-US" sz="2800" dirty="0"/>
              <a:t>: Given the first term and the common ratio, calculate the N-</a:t>
            </a:r>
            <a:r>
              <a:rPr lang="en-US" sz="2800" dirty="0" err="1"/>
              <a:t>th</a:t>
            </a:r>
            <a:r>
              <a:rPr lang="en-US" sz="2800" dirty="0"/>
              <a:t> </a:t>
            </a:r>
            <a:r>
              <a:rPr lang="en-US" sz="2800" dirty="0" smtClean="0"/>
              <a:t>term</a:t>
            </a:r>
          </a:p>
          <a:p>
            <a:pPr algn="just"/>
            <a:r>
              <a:rPr lang="en-US" sz="2800" b="1" dirty="0"/>
              <a:t>Sum of GP series</a:t>
            </a:r>
            <a:r>
              <a:rPr lang="en-US" sz="2800" dirty="0"/>
              <a:t>: Calculate the sum of the first N terms of a </a:t>
            </a:r>
            <a:r>
              <a:rPr lang="en-US" sz="2800" dirty="0" smtClean="0"/>
              <a:t>GP</a:t>
            </a:r>
          </a:p>
          <a:p>
            <a:pPr algn="just"/>
            <a:r>
              <a:rPr lang="en-US" sz="2800" b="1" dirty="0"/>
              <a:t>Find common ratio</a:t>
            </a:r>
            <a:r>
              <a:rPr lang="en-US" sz="2800" dirty="0"/>
              <a:t>: Given a sequence, find the common </a:t>
            </a:r>
            <a:r>
              <a:rPr lang="en-US" sz="2800" dirty="0" smtClean="0"/>
              <a:t>ratio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b="1" dirty="0" smtClean="0"/>
              <a:t>4) Prime </a:t>
            </a:r>
            <a:r>
              <a:rPr lang="en-US" sz="2800" b="1" dirty="0"/>
              <a:t>Number Series</a:t>
            </a:r>
            <a:r>
              <a:rPr lang="en-US" sz="2800" dirty="0"/>
              <a:t>: Generating prime numbers up to a limit or finding the N-</a:t>
            </a:r>
            <a:r>
              <a:rPr lang="en-US" sz="2800" dirty="0" err="1"/>
              <a:t>th</a:t>
            </a:r>
            <a:r>
              <a:rPr lang="en-US" sz="2800" dirty="0"/>
              <a:t> prime number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5) Pascal Triangle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9333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3" y="147876"/>
            <a:ext cx="1163002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/>
              <a:t>3) Next prime palindrome:</a:t>
            </a:r>
          </a:p>
          <a:p>
            <a:pPr algn="just"/>
            <a:endParaRPr lang="en-IN" sz="2800" dirty="0" smtClean="0"/>
          </a:p>
          <a:p>
            <a:pPr algn="just"/>
            <a:r>
              <a:rPr lang="en-US" sz="2800" b="1" dirty="0" smtClean="0"/>
              <a:t>Brute force: </a:t>
            </a:r>
            <a:r>
              <a:rPr lang="en-US" sz="2800" dirty="0"/>
              <a:t>Check every number starting from </a:t>
            </a:r>
            <a:r>
              <a:rPr lang="en-US" sz="2800" b="1" dirty="0"/>
              <a:t>N</a:t>
            </a:r>
            <a:r>
              <a:rPr lang="en-US" sz="2800" dirty="0"/>
              <a:t> to see if it is both a prime and a palindrome. </a:t>
            </a:r>
            <a:r>
              <a:rPr lang="en-US" sz="2800" b="1" dirty="0"/>
              <a:t>k</a:t>
            </a:r>
            <a:r>
              <a:rPr lang="en-US" sz="2800" dirty="0"/>
              <a:t> could be large as many non-palindrome, non-prime numbers are checked   O(k</a:t>
            </a:r>
            <a:r>
              <a:rPr lang="en-US" sz="2800" dirty="0" smtClean="0"/>
              <a:t>⋅</a:t>
            </a:r>
            <a:r>
              <a:rPr lang="en-IN" sz="2800" dirty="0" err="1"/>
              <a:t>sqrt</a:t>
            </a:r>
            <a:r>
              <a:rPr lang="en-IN" sz="2800" dirty="0"/>
              <a:t>(n</a:t>
            </a:r>
            <a:r>
              <a:rPr lang="en-IN" sz="2800" dirty="0" smtClean="0"/>
              <a:t>))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b="1" dirty="0" smtClean="0"/>
              <a:t>Better approach: </a:t>
            </a:r>
            <a:r>
              <a:rPr lang="en-US" sz="2800" dirty="0"/>
              <a:t>Skip even numbers and optimize search space, but still check a large number of numbers. </a:t>
            </a:r>
            <a:r>
              <a:rPr lang="en-US" sz="2800" b="1" dirty="0"/>
              <a:t>k'</a:t>
            </a:r>
            <a:r>
              <a:rPr lang="en-US" sz="2800" dirty="0"/>
              <a:t> is smaller than </a:t>
            </a:r>
            <a:r>
              <a:rPr lang="en-US" sz="2800" b="1" dirty="0"/>
              <a:t>k</a:t>
            </a:r>
            <a:r>
              <a:rPr lang="en-US" sz="2800" dirty="0"/>
              <a:t>, but still not optimal</a:t>
            </a:r>
            <a:r>
              <a:rPr lang="en-US" sz="2800" dirty="0" smtClean="0"/>
              <a:t>. O(k’⋅</a:t>
            </a:r>
            <a:r>
              <a:rPr lang="en-IN" sz="2800" dirty="0" err="1"/>
              <a:t>sqrt</a:t>
            </a:r>
            <a:r>
              <a:rPr lang="en-IN" sz="2800" dirty="0"/>
              <a:t>(n))</a:t>
            </a:r>
            <a:endParaRPr lang="en-US" sz="2800" dirty="0"/>
          </a:p>
          <a:p>
            <a:pPr algn="just"/>
            <a:endParaRPr lang="en-US" sz="2800" dirty="0" smtClean="0"/>
          </a:p>
          <a:p>
            <a:pPr algn="just"/>
            <a:endParaRPr lang="en-US" sz="2800" dirty="0"/>
          </a:p>
          <a:p>
            <a:pPr algn="just"/>
            <a:r>
              <a:rPr lang="en-US" sz="2800" b="1" dirty="0"/>
              <a:t>Optimal solution: </a:t>
            </a:r>
            <a:r>
              <a:rPr lang="en-US" sz="2800" dirty="0"/>
              <a:t>Generate palindrome numbers directly and only check palindromes for primality. </a:t>
            </a:r>
            <a:r>
              <a:rPr lang="en-US" sz="2800" b="1" dirty="0"/>
              <a:t>k''</a:t>
            </a:r>
            <a:r>
              <a:rPr lang="en-US" sz="2800" dirty="0"/>
              <a:t> is much smaller as we focus only on palindrome numbers</a:t>
            </a:r>
            <a:r>
              <a:rPr lang="en-US" sz="2800" dirty="0" smtClean="0"/>
              <a:t>. O(k’’⋅</a:t>
            </a:r>
            <a:r>
              <a:rPr lang="en-IN" sz="2800" dirty="0" err="1"/>
              <a:t>sqrt</a:t>
            </a:r>
            <a:r>
              <a:rPr lang="en-IN" sz="2800" dirty="0"/>
              <a:t>(n))</a:t>
            </a:r>
            <a:endParaRPr lang="en-US" sz="2800" dirty="0"/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6727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3" y="147876"/>
            <a:ext cx="11630025" cy="2268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import </a:t>
            </a:r>
            <a:r>
              <a:rPr lang="en-US" b="1" dirty="0" err="1"/>
              <a:t>java.util.Scanner</a:t>
            </a:r>
            <a:r>
              <a:rPr lang="en-US" b="1" dirty="0"/>
              <a:t>;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public class </a:t>
            </a:r>
            <a:r>
              <a:rPr lang="en-US" b="1" dirty="0" err="1"/>
              <a:t>NextPrimePalindromeOptimized</a:t>
            </a:r>
            <a:r>
              <a:rPr lang="en-US" b="1" dirty="0"/>
              <a:t> {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    // Function to check if a number is prime</a:t>
            </a:r>
          </a:p>
          <a:p>
            <a:pPr algn="just"/>
            <a:r>
              <a:rPr lang="en-US" b="1" dirty="0"/>
              <a:t>    public static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/>
              <a:t>isPrime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num</a:t>
            </a:r>
            <a:r>
              <a:rPr lang="en-US" b="1" dirty="0"/>
              <a:t>) {</a:t>
            </a:r>
          </a:p>
          <a:p>
            <a:pPr algn="just"/>
            <a:r>
              <a:rPr lang="en-US" b="1" dirty="0"/>
              <a:t>        if (</a:t>
            </a:r>
            <a:r>
              <a:rPr lang="en-US" b="1" dirty="0" err="1"/>
              <a:t>num</a:t>
            </a:r>
            <a:r>
              <a:rPr lang="en-US" b="1" dirty="0"/>
              <a:t> &lt;= 1) return false;</a:t>
            </a:r>
          </a:p>
          <a:p>
            <a:pPr algn="just"/>
            <a:r>
              <a:rPr lang="en-US" b="1" dirty="0"/>
              <a:t>        if (</a:t>
            </a:r>
            <a:r>
              <a:rPr lang="en-US" b="1" dirty="0" err="1"/>
              <a:t>num</a:t>
            </a:r>
            <a:r>
              <a:rPr lang="en-US" b="1" dirty="0"/>
              <a:t> == 2) return true; </a:t>
            </a:r>
            <a:endParaRPr lang="en-US" b="1" dirty="0" smtClean="0"/>
          </a:p>
          <a:p>
            <a:pPr algn="just"/>
            <a:r>
              <a:rPr lang="en-US" b="1" dirty="0"/>
              <a:t> </a:t>
            </a:r>
            <a:r>
              <a:rPr lang="en-US" b="1" dirty="0" smtClean="0"/>
              <a:t>        if </a:t>
            </a:r>
            <a:r>
              <a:rPr lang="en-US" b="1" dirty="0"/>
              <a:t>(</a:t>
            </a:r>
            <a:r>
              <a:rPr lang="en-US" b="1" dirty="0" err="1"/>
              <a:t>num</a:t>
            </a:r>
            <a:r>
              <a:rPr lang="en-US" b="1" dirty="0"/>
              <a:t> % 2 == 0) return false; </a:t>
            </a:r>
          </a:p>
          <a:p>
            <a:pPr algn="just"/>
            <a:r>
              <a:rPr lang="en-US" b="1" dirty="0"/>
              <a:t>        // Check divisibility from 3 up to √</a:t>
            </a:r>
            <a:r>
              <a:rPr lang="en-US" b="1" dirty="0" err="1"/>
              <a:t>num</a:t>
            </a:r>
            <a:r>
              <a:rPr lang="en-US" b="1" dirty="0"/>
              <a:t>, skipping even numbers</a:t>
            </a:r>
          </a:p>
          <a:p>
            <a:pPr algn="just"/>
            <a:r>
              <a:rPr lang="en-US" b="1" dirty="0"/>
              <a:t>        for 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= 3; </a:t>
            </a:r>
            <a:r>
              <a:rPr lang="en-US" b="1" dirty="0" err="1"/>
              <a:t>i</a:t>
            </a:r>
            <a:r>
              <a:rPr lang="en-US" b="1" dirty="0"/>
              <a:t> * </a:t>
            </a:r>
            <a:r>
              <a:rPr lang="en-US" b="1" dirty="0" err="1"/>
              <a:t>i</a:t>
            </a:r>
            <a:r>
              <a:rPr lang="en-US" b="1" dirty="0"/>
              <a:t> &lt;= </a:t>
            </a:r>
            <a:r>
              <a:rPr lang="en-US" b="1" dirty="0" err="1"/>
              <a:t>num</a:t>
            </a:r>
            <a:r>
              <a:rPr lang="en-US" b="1" dirty="0"/>
              <a:t>; </a:t>
            </a:r>
            <a:r>
              <a:rPr lang="en-US" b="1" dirty="0" err="1"/>
              <a:t>i</a:t>
            </a:r>
            <a:r>
              <a:rPr lang="en-US" b="1" dirty="0"/>
              <a:t> += 2) {</a:t>
            </a:r>
          </a:p>
          <a:p>
            <a:pPr algn="just"/>
            <a:r>
              <a:rPr lang="en-US" b="1" dirty="0"/>
              <a:t>            if (</a:t>
            </a:r>
            <a:r>
              <a:rPr lang="en-US" b="1" dirty="0" err="1"/>
              <a:t>num</a:t>
            </a:r>
            <a:r>
              <a:rPr lang="en-US" b="1" dirty="0"/>
              <a:t> % </a:t>
            </a:r>
            <a:r>
              <a:rPr lang="en-US" b="1" dirty="0" err="1"/>
              <a:t>i</a:t>
            </a:r>
            <a:r>
              <a:rPr lang="en-US" b="1" dirty="0"/>
              <a:t> == 0) return false;</a:t>
            </a:r>
          </a:p>
          <a:p>
            <a:pPr algn="just"/>
            <a:r>
              <a:rPr lang="en-US" b="1" dirty="0"/>
              <a:t>        }</a:t>
            </a:r>
          </a:p>
          <a:p>
            <a:pPr algn="just"/>
            <a:r>
              <a:rPr lang="en-US" b="1" dirty="0"/>
              <a:t>        return true;</a:t>
            </a:r>
          </a:p>
          <a:p>
            <a:pPr algn="just"/>
            <a:r>
              <a:rPr lang="en-US" b="1" dirty="0"/>
              <a:t>    }</a:t>
            </a:r>
          </a:p>
          <a:p>
            <a:pPr algn="just"/>
            <a:r>
              <a:rPr lang="en-US" b="1" smtClean="0"/>
              <a:t>public </a:t>
            </a:r>
            <a:r>
              <a:rPr lang="en-US" b="1" dirty="0"/>
              <a:t>static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nextPalindrome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num</a:t>
            </a:r>
            <a:r>
              <a:rPr lang="en-US" b="1" dirty="0"/>
              <a:t>) {</a:t>
            </a:r>
          </a:p>
          <a:p>
            <a:pPr algn="just"/>
            <a:r>
              <a:rPr lang="en-US" b="1" dirty="0"/>
              <a:t>        String s = </a:t>
            </a:r>
            <a:r>
              <a:rPr lang="en-US" b="1" dirty="0" err="1"/>
              <a:t>Integer.toString</a:t>
            </a:r>
            <a:r>
              <a:rPr lang="en-US" b="1" dirty="0"/>
              <a:t>(</a:t>
            </a:r>
            <a:r>
              <a:rPr lang="en-US" b="1" dirty="0" err="1"/>
              <a:t>num</a:t>
            </a:r>
            <a:r>
              <a:rPr lang="en-US" b="1" dirty="0"/>
              <a:t>);</a:t>
            </a:r>
          </a:p>
          <a:p>
            <a:pPr algn="just"/>
            <a:r>
              <a:rPr lang="en-US" b="1" dirty="0"/>
              <a:t>     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len</a:t>
            </a:r>
            <a:r>
              <a:rPr lang="en-US" b="1" dirty="0"/>
              <a:t> = </a:t>
            </a:r>
            <a:r>
              <a:rPr lang="en-US" b="1" dirty="0" err="1"/>
              <a:t>s.length</a:t>
            </a:r>
            <a:r>
              <a:rPr lang="en-US" b="1" dirty="0"/>
              <a:t>();</a:t>
            </a:r>
          </a:p>
          <a:p>
            <a:pPr algn="just"/>
            <a:r>
              <a:rPr lang="en-US" b="1" dirty="0"/>
              <a:t>        </a:t>
            </a:r>
          </a:p>
          <a:p>
            <a:pPr algn="just"/>
            <a:r>
              <a:rPr lang="en-US" b="1" dirty="0"/>
              <a:t>        // Handle odd and even length palindromes</a:t>
            </a:r>
          </a:p>
          <a:p>
            <a:pPr algn="just"/>
            <a:r>
              <a:rPr lang="en-US" b="1" dirty="0"/>
              <a:t>        String </a:t>
            </a:r>
            <a:r>
              <a:rPr lang="en-US" b="1" dirty="0" err="1"/>
              <a:t>firstHalf</a:t>
            </a:r>
            <a:r>
              <a:rPr lang="en-US" b="1" dirty="0"/>
              <a:t> = </a:t>
            </a:r>
            <a:r>
              <a:rPr lang="en-US" b="1" dirty="0" err="1"/>
              <a:t>s.substring</a:t>
            </a:r>
            <a:r>
              <a:rPr lang="en-US" b="1" dirty="0"/>
              <a:t>(0, (</a:t>
            </a:r>
            <a:r>
              <a:rPr lang="en-US" b="1" dirty="0" err="1"/>
              <a:t>len</a:t>
            </a:r>
            <a:r>
              <a:rPr lang="en-US" b="1" dirty="0"/>
              <a:t> + 1) / 2); // First half of the number</a:t>
            </a:r>
          </a:p>
          <a:p>
            <a:pPr algn="just"/>
            <a:r>
              <a:rPr lang="en-US" b="1" dirty="0"/>
              <a:t>        </a:t>
            </a:r>
            <a:r>
              <a:rPr lang="en-US" b="1" dirty="0" err="1"/>
              <a:t>StringBuilder</a:t>
            </a:r>
            <a:r>
              <a:rPr lang="en-US" b="1" dirty="0"/>
              <a:t> palindrome = new </a:t>
            </a:r>
            <a:r>
              <a:rPr lang="en-US" b="1" dirty="0" err="1"/>
              <a:t>StringBuilder</a:t>
            </a:r>
            <a:r>
              <a:rPr lang="en-US" b="1" dirty="0"/>
              <a:t>(</a:t>
            </a:r>
            <a:r>
              <a:rPr lang="en-US" b="1" dirty="0" err="1"/>
              <a:t>firstHalf</a:t>
            </a:r>
            <a:r>
              <a:rPr lang="en-US" b="1" dirty="0"/>
              <a:t>);</a:t>
            </a:r>
          </a:p>
          <a:p>
            <a:pPr algn="just"/>
            <a:r>
              <a:rPr lang="en-US" b="1" dirty="0"/>
              <a:t>        if (</a:t>
            </a:r>
            <a:r>
              <a:rPr lang="en-US" b="1" dirty="0" err="1"/>
              <a:t>len</a:t>
            </a:r>
            <a:r>
              <a:rPr lang="en-US" b="1" dirty="0"/>
              <a:t> % 2 != 0) {</a:t>
            </a:r>
          </a:p>
          <a:p>
            <a:pPr algn="just"/>
            <a:r>
              <a:rPr lang="en-US" b="1" dirty="0"/>
              <a:t>            </a:t>
            </a:r>
            <a:r>
              <a:rPr lang="en-US" b="1" dirty="0" err="1"/>
              <a:t>palindrome.append</a:t>
            </a:r>
            <a:r>
              <a:rPr lang="en-US" b="1" dirty="0"/>
              <a:t>(new </a:t>
            </a:r>
            <a:r>
              <a:rPr lang="en-US" b="1" dirty="0" err="1"/>
              <a:t>StringBuilder</a:t>
            </a:r>
            <a:r>
              <a:rPr lang="en-US" b="1" dirty="0"/>
              <a:t>(</a:t>
            </a:r>
            <a:r>
              <a:rPr lang="en-US" b="1" dirty="0" err="1"/>
              <a:t>firstHalf</a:t>
            </a:r>
            <a:r>
              <a:rPr lang="en-US" b="1" dirty="0"/>
              <a:t>).reverse().substring(1)); // Mirror and exclude middle</a:t>
            </a:r>
          </a:p>
          <a:p>
            <a:pPr algn="just"/>
            <a:r>
              <a:rPr lang="en-US" b="1" dirty="0"/>
              <a:t>        } else {</a:t>
            </a:r>
          </a:p>
          <a:p>
            <a:pPr algn="just"/>
            <a:r>
              <a:rPr lang="en-US" b="1" dirty="0"/>
              <a:t>            </a:t>
            </a:r>
            <a:r>
              <a:rPr lang="en-US" b="1" dirty="0" err="1"/>
              <a:t>palindrome.append</a:t>
            </a:r>
            <a:r>
              <a:rPr lang="en-US" b="1" dirty="0"/>
              <a:t>(new </a:t>
            </a:r>
            <a:r>
              <a:rPr lang="en-US" b="1" dirty="0" err="1"/>
              <a:t>StringBuilder</a:t>
            </a:r>
            <a:r>
              <a:rPr lang="en-US" b="1" dirty="0"/>
              <a:t>(</a:t>
            </a:r>
            <a:r>
              <a:rPr lang="en-US" b="1" dirty="0" err="1"/>
              <a:t>firstHalf</a:t>
            </a:r>
            <a:r>
              <a:rPr lang="en-US" b="1" dirty="0"/>
              <a:t>).reverse()); // Mirror completely</a:t>
            </a:r>
          </a:p>
          <a:p>
            <a:pPr algn="just"/>
            <a:r>
              <a:rPr lang="en-US" b="1" dirty="0"/>
              <a:t>        }</a:t>
            </a:r>
          </a:p>
          <a:p>
            <a:pPr algn="just"/>
            <a:r>
              <a:rPr lang="en-US" b="1" dirty="0"/>
              <a:t>        </a:t>
            </a:r>
          </a:p>
          <a:p>
            <a:pPr algn="just"/>
            <a:r>
              <a:rPr lang="en-US" b="1" dirty="0"/>
              <a:t>     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palin</a:t>
            </a:r>
            <a:r>
              <a:rPr lang="en-US" b="1" dirty="0"/>
              <a:t> = </a:t>
            </a:r>
            <a:r>
              <a:rPr lang="en-US" b="1" dirty="0" err="1"/>
              <a:t>Integer.parseInt</a:t>
            </a:r>
            <a:r>
              <a:rPr lang="en-US" b="1" dirty="0"/>
              <a:t>(</a:t>
            </a:r>
            <a:r>
              <a:rPr lang="en-US" b="1" dirty="0" err="1"/>
              <a:t>palindrome.toString</a:t>
            </a:r>
            <a:r>
              <a:rPr lang="en-US" b="1" dirty="0"/>
              <a:t>());</a:t>
            </a:r>
          </a:p>
          <a:p>
            <a:pPr algn="just"/>
            <a:r>
              <a:rPr lang="en-US" b="1" dirty="0"/>
              <a:t>        if (</a:t>
            </a:r>
            <a:r>
              <a:rPr lang="en-US" b="1" dirty="0" err="1"/>
              <a:t>palin</a:t>
            </a:r>
            <a:r>
              <a:rPr lang="en-US" b="1" dirty="0"/>
              <a:t> &gt;= </a:t>
            </a:r>
            <a:r>
              <a:rPr lang="en-US" b="1" dirty="0" err="1"/>
              <a:t>num</a:t>
            </a:r>
            <a:r>
              <a:rPr lang="en-US" b="1" dirty="0"/>
              <a:t>) {</a:t>
            </a:r>
          </a:p>
          <a:p>
            <a:pPr algn="just"/>
            <a:r>
              <a:rPr lang="en-US" b="1" dirty="0"/>
              <a:t>            return </a:t>
            </a:r>
            <a:r>
              <a:rPr lang="en-US" b="1" dirty="0" err="1"/>
              <a:t>palin</a:t>
            </a:r>
            <a:r>
              <a:rPr lang="en-US" b="1" dirty="0"/>
              <a:t>;</a:t>
            </a:r>
          </a:p>
          <a:p>
            <a:pPr algn="just"/>
            <a:r>
              <a:rPr lang="en-US" b="1" dirty="0"/>
              <a:t>        }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        // If generated palindrome is less than the number, increment and generate again</a:t>
            </a:r>
          </a:p>
          <a:p>
            <a:pPr algn="just"/>
            <a:r>
              <a:rPr lang="en-US" b="1" dirty="0"/>
              <a:t>     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firstHalfNum</a:t>
            </a:r>
            <a:r>
              <a:rPr lang="en-US" b="1" dirty="0"/>
              <a:t> = </a:t>
            </a:r>
            <a:r>
              <a:rPr lang="en-US" b="1" dirty="0" err="1"/>
              <a:t>Integer.parseInt</a:t>
            </a:r>
            <a:r>
              <a:rPr lang="en-US" b="1" dirty="0"/>
              <a:t>(</a:t>
            </a:r>
            <a:r>
              <a:rPr lang="en-US" b="1" dirty="0" err="1"/>
              <a:t>firstHalf</a:t>
            </a:r>
            <a:r>
              <a:rPr lang="en-US" b="1" dirty="0"/>
              <a:t>) + 1;</a:t>
            </a:r>
          </a:p>
          <a:p>
            <a:pPr algn="just"/>
            <a:r>
              <a:rPr lang="en-US" b="1" dirty="0"/>
              <a:t>        </a:t>
            </a:r>
            <a:r>
              <a:rPr lang="en-US" b="1" dirty="0" err="1"/>
              <a:t>firstHalf</a:t>
            </a:r>
            <a:r>
              <a:rPr lang="en-US" b="1" dirty="0"/>
              <a:t> = </a:t>
            </a:r>
            <a:r>
              <a:rPr lang="en-US" b="1" dirty="0" err="1"/>
              <a:t>Integer.toString</a:t>
            </a:r>
            <a:r>
              <a:rPr lang="en-US" b="1" dirty="0"/>
              <a:t>(</a:t>
            </a:r>
            <a:r>
              <a:rPr lang="en-US" b="1" dirty="0" err="1"/>
              <a:t>firstHalfNum</a:t>
            </a:r>
            <a:r>
              <a:rPr lang="en-US" b="1" dirty="0"/>
              <a:t>);</a:t>
            </a:r>
          </a:p>
          <a:p>
            <a:pPr algn="just"/>
            <a:r>
              <a:rPr lang="en-US" b="1" dirty="0"/>
              <a:t>        palindrome = new </a:t>
            </a:r>
            <a:r>
              <a:rPr lang="en-US" b="1" dirty="0" err="1"/>
              <a:t>StringBuilder</a:t>
            </a:r>
            <a:r>
              <a:rPr lang="en-US" b="1" dirty="0"/>
              <a:t>(</a:t>
            </a:r>
            <a:r>
              <a:rPr lang="en-US" b="1" dirty="0" err="1"/>
              <a:t>firstHalf</a:t>
            </a:r>
            <a:r>
              <a:rPr lang="en-US" b="1" dirty="0"/>
              <a:t>);</a:t>
            </a:r>
          </a:p>
          <a:p>
            <a:pPr algn="just"/>
            <a:r>
              <a:rPr lang="en-US" b="1" dirty="0"/>
              <a:t>        if (</a:t>
            </a:r>
            <a:r>
              <a:rPr lang="en-US" b="1" dirty="0" err="1"/>
              <a:t>len</a:t>
            </a:r>
            <a:r>
              <a:rPr lang="en-US" b="1" dirty="0"/>
              <a:t> % 2 != 0) {</a:t>
            </a:r>
          </a:p>
          <a:p>
            <a:pPr algn="just"/>
            <a:r>
              <a:rPr lang="en-US" b="1" dirty="0"/>
              <a:t>            </a:t>
            </a:r>
            <a:r>
              <a:rPr lang="en-US" b="1" dirty="0" err="1"/>
              <a:t>palindrome.append</a:t>
            </a:r>
            <a:r>
              <a:rPr lang="en-US" b="1" dirty="0"/>
              <a:t>(new </a:t>
            </a:r>
            <a:r>
              <a:rPr lang="en-US" b="1" dirty="0" err="1"/>
              <a:t>StringBuilder</a:t>
            </a:r>
            <a:r>
              <a:rPr lang="en-US" b="1" dirty="0"/>
              <a:t>(</a:t>
            </a:r>
            <a:r>
              <a:rPr lang="en-US" b="1" dirty="0" err="1"/>
              <a:t>firstHalf</a:t>
            </a:r>
            <a:r>
              <a:rPr lang="en-US" b="1" dirty="0"/>
              <a:t>).reverse().substring(1)); // Mirror and exclude middle</a:t>
            </a:r>
          </a:p>
          <a:p>
            <a:pPr algn="just"/>
            <a:r>
              <a:rPr lang="en-US" b="1" dirty="0"/>
              <a:t>        } else {</a:t>
            </a:r>
          </a:p>
          <a:p>
            <a:pPr algn="just"/>
            <a:r>
              <a:rPr lang="en-US" b="1" dirty="0"/>
              <a:t>            </a:t>
            </a:r>
            <a:r>
              <a:rPr lang="en-US" b="1" dirty="0" err="1"/>
              <a:t>palindrome.append</a:t>
            </a:r>
            <a:r>
              <a:rPr lang="en-US" b="1" dirty="0"/>
              <a:t>(new </a:t>
            </a:r>
            <a:r>
              <a:rPr lang="en-US" b="1" dirty="0" err="1"/>
              <a:t>StringBuilder</a:t>
            </a:r>
            <a:r>
              <a:rPr lang="en-US" b="1" dirty="0"/>
              <a:t>(</a:t>
            </a:r>
            <a:r>
              <a:rPr lang="en-US" b="1" dirty="0" err="1"/>
              <a:t>firstHalf</a:t>
            </a:r>
            <a:r>
              <a:rPr lang="en-US" b="1" dirty="0"/>
              <a:t>).reverse()); // Mirror completely</a:t>
            </a:r>
          </a:p>
          <a:p>
            <a:pPr algn="just"/>
            <a:r>
              <a:rPr lang="en-US" b="1" dirty="0"/>
              <a:t>        }</a:t>
            </a:r>
          </a:p>
          <a:p>
            <a:pPr algn="just"/>
            <a:r>
              <a:rPr lang="en-US" b="1" dirty="0"/>
              <a:t>        </a:t>
            </a:r>
          </a:p>
          <a:p>
            <a:pPr algn="just"/>
            <a:r>
              <a:rPr lang="en-US" b="1" dirty="0"/>
              <a:t>        return </a:t>
            </a:r>
            <a:r>
              <a:rPr lang="en-US" b="1" dirty="0" err="1"/>
              <a:t>Integer.parseInt</a:t>
            </a:r>
            <a:r>
              <a:rPr lang="en-US" b="1" dirty="0"/>
              <a:t>(</a:t>
            </a:r>
            <a:r>
              <a:rPr lang="en-US" b="1" dirty="0" err="1"/>
              <a:t>palindrome.toString</a:t>
            </a:r>
            <a:r>
              <a:rPr lang="en-US" b="1" dirty="0"/>
              <a:t>());</a:t>
            </a:r>
          </a:p>
          <a:p>
            <a:pPr algn="just"/>
            <a:r>
              <a:rPr lang="en-US" b="1" dirty="0"/>
              <a:t>    }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    // Function to find the next prime palindrome greater than or equal to N</a:t>
            </a:r>
          </a:p>
          <a:p>
            <a:pPr algn="just"/>
            <a:r>
              <a:rPr lang="en-US" b="1" dirty="0"/>
              <a:t>    public static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nextPrimePalindrome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N) {</a:t>
            </a:r>
          </a:p>
          <a:p>
            <a:pPr algn="just"/>
            <a:r>
              <a:rPr lang="en-US" b="1" dirty="0"/>
              <a:t>        if (N &lt;= 2) return 2; // Handle edge case for smallest prime palindrome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        </a:t>
            </a:r>
            <a:r>
              <a:rPr lang="en-US" b="1" dirty="0" err="1"/>
              <a:t>int</a:t>
            </a:r>
            <a:r>
              <a:rPr lang="en-US" b="1" dirty="0"/>
              <a:t> candidate = N;</a:t>
            </a:r>
          </a:p>
          <a:p>
            <a:pPr algn="just"/>
            <a:r>
              <a:rPr lang="en-US" b="1" dirty="0"/>
              <a:t>        while (true) {</a:t>
            </a:r>
          </a:p>
          <a:p>
            <a:pPr algn="just"/>
            <a:r>
              <a:rPr lang="en-US" b="1" dirty="0"/>
              <a:t>            // Generate the next palindrome</a:t>
            </a:r>
          </a:p>
          <a:p>
            <a:pPr algn="just"/>
            <a:r>
              <a:rPr lang="en-US" b="1" dirty="0"/>
              <a:t>            candidate = </a:t>
            </a:r>
            <a:r>
              <a:rPr lang="en-US" b="1" dirty="0" err="1"/>
              <a:t>nextPalindrome</a:t>
            </a:r>
            <a:r>
              <a:rPr lang="en-US" b="1" dirty="0"/>
              <a:t>(candidate);</a:t>
            </a:r>
          </a:p>
          <a:p>
            <a:pPr algn="just"/>
            <a:r>
              <a:rPr lang="en-US" b="1" dirty="0"/>
              <a:t>            </a:t>
            </a:r>
          </a:p>
          <a:p>
            <a:pPr algn="just"/>
            <a:r>
              <a:rPr lang="en-US" b="1" dirty="0"/>
              <a:t>            // If it's a prime number, return it</a:t>
            </a:r>
          </a:p>
          <a:p>
            <a:pPr algn="just"/>
            <a:r>
              <a:rPr lang="en-US" b="1" dirty="0"/>
              <a:t>            if (</a:t>
            </a:r>
            <a:r>
              <a:rPr lang="en-US" b="1" dirty="0" err="1"/>
              <a:t>isPrime</a:t>
            </a:r>
            <a:r>
              <a:rPr lang="en-US" b="1" dirty="0"/>
              <a:t>(candidate)) {</a:t>
            </a:r>
          </a:p>
          <a:p>
            <a:pPr algn="just"/>
            <a:r>
              <a:rPr lang="en-US" b="1" dirty="0"/>
              <a:t>                return candidate;</a:t>
            </a:r>
          </a:p>
          <a:p>
            <a:pPr algn="just"/>
            <a:r>
              <a:rPr lang="en-US" b="1" dirty="0"/>
              <a:t>            }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            // Move to the next potential palindrome</a:t>
            </a:r>
          </a:p>
          <a:p>
            <a:pPr algn="just"/>
            <a:r>
              <a:rPr lang="en-US" b="1" dirty="0"/>
              <a:t>            candidate++;</a:t>
            </a:r>
          </a:p>
          <a:p>
            <a:pPr algn="just"/>
            <a:r>
              <a:rPr lang="en-US" b="1" dirty="0"/>
              <a:t>        }</a:t>
            </a:r>
          </a:p>
          <a:p>
            <a:pPr algn="just"/>
            <a:r>
              <a:rPr lang="en-US" b="1" dirty="0"/>
              <a:t>    }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    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pPr algn="just"/>
            <a:r>
              <a:rPr lang="en-US" b="1" dirty="0"/>
              <a:t>        Scanner </a:t>
            </a:r>
            <a:r>
              <a:rPr lang="en-US" b="1" dirty="0" err="1"/>
              <a:t>scanner</a:t>
            </a:r>
            <a:r>
              <a:rPr lang="en-US" b="1" dirty="0"/>
              <a:t> = new Scanner(System.in);</a:t>
            </a:r>
          </a:p>
          <a:p>
            <a:pPr algn="just"/>
            <a:r>
              <a:rPr lang="en-US" b="1" dirty="0"/>
              <a:t>        </a:t>
            </a:r>
          </a:p>
          <a:p>
            <a:pPr algn="just"/>
            <a:r>
              <a:rPr lang="en-US" b="1" dirty="0"/>
              <a:t>        </a:t>
            </a:r>
            <a:r>
              <a:rPr lang="en-US" b="1" dirty="0" err="1"/>
              <a:t>System.out.print</a:t>
            </a:r>
            <a:r>
              <a:rPr lang="en-US" b="1" dirty="0"/>
              <a:t>("Enter a number: ");</a:t>
            </a:r>
          </a:p>
          <a:p>
            <a:pPr algn="just"/>
            <a:r>
              <a:rPr lang="en-US" b="1" dirty="0"/>
              <a:t>        </a:t>
            </a:r>
            <a:r>
              <a:rPr lang="en-US" b="1" dirty="0" err="1"/>
              <a:t>int</a:t>
            </a:r>
            <a:r>
              <a:rPr lang="en-US" b="1" dirty="0"/>
              <a:t> N = </a:t>
            </a:r>
            <a:r>
              <a:rPr lang="en-US" b="1" dirty="0" err="1"/>
              <a:t>scanner.nextInt</a:t>
            </a:r>
            <a:r>
              <a:rPr lang="en-US" b="1" dirty="0"/>
              <a:t>();</a:t>
            </a:r>
          </a:p>
          <a:p>
            <a:pPr algn="just"/>
            <a:r>
              <a:rPr lang="en-US" b="1" dirty="0"/>
              <a:t>        </a:t>
            </a:r>
          </a:p>
          <a:p>
            <a:pPr algn="just"/>
            <a:r>
              <a:rPr lang="en-US" b="1" dirty="0"/>
              <a:t>        </a:t>
            </a:r>
            <a:r>
              <a:rPr lang="en-US" b="1" dirty="0" err="1"/>
              <a:t>int</a:t>
            </a:r>
            <a:r>
              <a:rPr lang="en-US" b="1" dirty="0"/>
              <a:t> result = </a:t>
            </a:r>
            <a:r>
              <a:rPr lang="en-US" b="1" dirty="0" err="1"/>
              <a:t>nextPrimePalindrome</a:t>
            </a:r>
            <a:r>
              <a:rPr lang="en-US" b="1" dirty="0"/>
              <a:t>(N);</a:t>
            </a:r>
          </a:p>
          <a:p>
            <a:pPr algn="just"/>
            <a:r>
              <a:rPr lang="en-US" b="1" dirty="0"/>
              <a:t>        </a:t>
            </a:r>
            <a:r>
              <a:rPr lang="en-US" b="1" dirty="0" err="1"/>
              <a:t>System.out.println</a:t>
            </a:r>
            <a:r>
              <a:rPr lang="en-US" b="1" dirty="0"/>
              <a:t>("The next prime palindrome &gt;= " + N + " is: " + result);</a:t>
            </a:r>
          </a:p>
          <a:p>
            <a:pPr algn="just"/>
            <a:r>
              <a:rPr lang="en-US" b="1" dirty="0"/>
              <a:t>        </a:t>
            </a:r>
          </a:p>
          <a:p>
            <a:pPr algn="just"/>
            <a:r>
              <a:rPr lang="en-US" b="1" dirty="0"/>
              <a:t>        </a:t>
            </a:r>
            <a:r>
              <a:rPr lang="en-US" b="1" dirty="0" err="1"/>
              <a:t>scanner.close</a:t>
            </a:r>
            <a:r>
              <a:rPr lang="en-US" b="1" dirty="0"/>
              <a:t>();</a:t>
            </a:r>
          </a:p>
          <a:p>
            <a:pPr algn="just"/>
            <a:r>
              <a:rPr lang="en-US" b="1" dirty="0"/>
              <a:t>    }</a:t>
            </a:r>
          </a:p>
          <a:p>
            <a:pPr algn="just"/>
            <a:r>
              <a:rPr lang="en-US" b="1" dirty="0"/>
              <a:t>}</a:t>
            </a:r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669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3" y="147876"/>
            <a:ext cx="1163002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You are given three numbers:</a:t>
            </a:r>
          </a:p>
          <a:p>
            <a:r>
              <a:rPr lang="en-US" sz="2800" b="1" dirty="0"/>
              <a:t>S</a:t>
            </a:r>
            <a:r>
              <a:rPr lang="en-US" sz="2800" dirty="0"/>
              <a:t>: the target sum of the primes</a:t>
            </a:r>
          </a:p>
          <a:p>
            <a:r>
              <a:rPr lang="en-US" sz="2800" b="1" dirty="0"/>
              <a:t>P</a:t>
            </a:r>
            <a:r>
              <a:rPr lang="en-US" sz="2800" dirty="0"/>
              <a:t>: a starting prime number</a:t>
            </a:r>
          </a:p>
          <a:p>
            <a:r>
              <a:rPr lang="en-US" sz="2800" b="1" dirty="0"/>
              <a:t>N</a:t>
            </a:r>
            <a:r>
              <a:rPr lang="en-US" sz="2800" dirty="0"/>
              <a:t>: the number of primes to find</a:t>
            </a:r>
          </a:p>
          <a:p>
            <a:r>
              <a:rPr lang="en-US" sz="2800" dirty="0"/>
              <a:t>You need to find </a:t>
            </a:r>
            <a:r>
              <a:rPr lang="en-US" sz="2800" b="1" dirty="0"/>
              <a:t>N</a:t>
            </a:r>
            <a:r>
              <a:rPr lang="en-US" sz="2800" dirty="0"/>
              <a:t> prime numbers after </a:t>
            </a:r>
            <a:r>
              <a:rPr lang="en-US" sz="2800" b="1" dirty="0"/>
              <a:t>P</a:t>
            </a:r>
            <a:r>
              <a:rPr lang="en-US" sz="2800" dirty="0"/>
              <a:t> such that their sum equals </a:t>
            </a:r>
            <a:r>
              <a:rPr lang="en-US" sz="2800" b="1" dirty="0"/>
              <a:t>S</a:t>
            </a:r>
            <a:r>
              <a:rPr lang="en-US" sz="2800" dirty="0"/>
              <a:t>.</a:t>
            </a:r>
          </a:p>
          <a:p>
            <a:pPr algn="just"/>
            <a:r>
              <a:rPr lang="en-US" sz="2000" dirty="0"/>
              <a:t>public static </a:t>
            </a:r>
            <a:r>
              <a:rPr lang="en-US" sz="2000" dirty="0" err="1"/>
              <a:t>int</a:t>
            </a:r>
            <a:r>
              <a:rPr lang="en-US" sz="2000" dirty="0"/>
              <a:t>[] </a:t>
            </a:r>
            <a:r>
              <a:rPr lang="en-US" sz="2000" dirty="0" err="1"/>
              <a:t>findNPrimesAfterP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P, </a:t>
            </a:r>
            <a:r>
              <a:rPr lang="en-US" sz="2000" dirty="0" err="1"/>
              <a:t>int</a:t>
            </a:r>
            <a:r>
              <a:rPr lang="en-US" sz="2000" dirty="0"/>
              <a:t> N</a:t>
            </a:r>
            <a:r>
              <a:rPr lang="en-US" sz="2000" dirty="0" smtClean="0"/>
              <a:t>)</a:t>
            </a:r>
          </a:p>
          <a:p>
            <a:pPr algn="just"/>
            <a:r>
              <a:rPr lang="en-US" sz="2000" dirty="0" smtClean="0"/>
              <a:t> </a:t>
            </a:r>
            <a:r>
              <a:rPr lang="en-US" sz="2000" dirty="0"/>
              <a:t>{ </a:t>
            </a:r>
            <a:endParaRPr lang="en-US" sz="2000" dirty="0" smtClean="0"/>
          </a:p>
          <a:p>
            <a:pPr algn="just"/>
            <a:r>
              <a:rPr lang="en-US" sz="2000" dirty="0" err="1" smtClean="0"/>
              <a:t>int</a:t>
            </a:r>
            <a:r>
              <a:rPr lang="en-US" sz="2000" dirty="0"/>
              <a:t>[] primes = new </a:t>
            </a:r>
            <a:r>
              <a:rPr lang="en-US" sz="2000" dirty="0" err="1"/>
              <a:t>int</a:t>
            </a:r>
            <a:r>
              <a:rPr lang="en-US" sz="2000" dirty="0"/>
              <a:t>[N</a:t>
            </a:r>
            <a:r>
              <a:rPr lang="en-US" sz="2000" dirty="0" smtClean="0"/>
              <a:t>];</a:t>
            </a:r>
          </a:p>
          <a:p>
            <a:pPr algn="just"/>
            <a:r>
              <a:rPr lang="en-US" sz="2000" dirty="0" smtClean="0"/>
              <a:t> </a:t>
            </a:r>
            <a:r>
              <a:rPr lang="en-US" sz="2000" dirty="0" err="1"/>
              <a:t>int</a:t>
            </a:r>
            <a:r>
              <a:rPr lang="en-US" sz="2000" dirty="0"/>
              <a:t> count = 0; </a:t>
            </a:r>
            <a:endParaRPr lang="en-US" sz="2000" dirty="0" smtClean="0"/>
          </a:p>
          <a:p>
            <a:pPr algn="just"/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current = P + 1; // Start checking from P+1 </a:t>
            </a:r>
            <a:endParaRPr lang="en-US" sz="2000" dirty="0" smtClean="0"/>
          </a:p>
          <a:p>
            <a:pPr algn="just"/>
            <a:r>
              <a:rPr lang="en-US" sz="2000" dirty="0" smtClean="0"/>
              <a:t>while </a:t>
            </a:r>
            <a:r>
              <a:rPr lang="en-US" sz="2000" dirty="0"/>
              <a:t>(count &lt; N</a:t>
            </a:r>
            <a:r>
              <a:rPr lang="en-US" sz="2000" dirty="0" smtClean="0"/>
              <a:t>)</a:t>
            </a:r>
          </a:p>
          <a:p>
            <a:pPr algn="just"/>
            <a:r>
              <a:rPr lang="en-US" sz="2000" dirty="0" smtClean="0"/>
              <a:t> </a:t>
            </a:r>
            <a:r>
              <a:rPr lang="en-US" sz="2000" dirty="0"/>
              <a:t>{ if (</a:t>
            </a:r>
            <a:r>
              <a:rPr lang="en-US" sz="2000" dirty="0" err="1"/>
              <a:t>isPrime</a:t>
            </a:r>
            <a:r>
              <a:rPr lang="en-US" sz="2000" dirty="0"/>
              <a:t>(current</a:t>
            </a:r>
            <a:r>
              <a:rPr lang="en-US" sz="2000" dirty="0" smtClean="0"/>
              <a:t>))</a:t>
            </a:r>
          </a:p>
          <a:p>
            <a:pPr algn="just"/>
            <a:r>
              <a:rPr lang="en-US" sz="2000" dirty="0" smtClean="0"/>
              <a:t> </a:t>
            </a:r>
            <a:r>
              <a:rPr lang="en-US" sz="2000" dirty="0"/>
              <a:t>{ primes[count] = current; </a:t>
            </a:r>
            <a:endParaRPr lang="en-US" sz="2000" dirty="0" smtClean="0"/>
          </a:p>
          <a:p>
            <a:pPr algn="just"/>
            <a:r>
              <a:rPr lang="en-US" sz="2000" dirty="0" smtClean="0"/>
              <a:t>count</a:t>
            </a:r>
            <a:r>
              <a:rPr lang="en-US" sz="2000" dirty="0"/>
              <a:t>++; </a:t>
            </a:r>
            <a:r>
              <a:rPr lang="en-US" sz="2000" dirty="0" smtClean="0"/>
              <a:t>}</a:t>
            </a:r>
          </a:p>
          <a:p>
            <a:pPr algn="just"/>
            <a:r>
              <a:rPr lang="en-US" sz="2000" dirty="0" smtClean="0"/>
              <a:t> </a:t>
            </a:r>
            <a:r>
              <a:rPr lang="en-US" sz="2000" dirty="0"/>
              <a:t>current</a:t>
            </a:r>
            <a:r>
              <a:rPr lang="en-US" sz="2000" dirty="0" smtClean="0"/>
              <a:t>++;</a:t>
            </a:r>
          </a:p>
          <a:p>
            <a:pPr algn="just"/>
            <a:r>
              <a:rPr lang="en-US" sz="2000" dirty="0" smtClean="0"/>
              <a:t> </a:t>
            </a:r>
            <a:r>
              <a:rPr lang="en-US" sz="2000" dirty="0"/>
              <a:t>} </a:t>
            </a:r>
            <a:endParaRPr lang="en-US" sz="2000" dirty="0" smtClean="0"/>
          </a:p>
          <a:p>
            <a:pPr algn="just"/>
            <a:r>
              <a:rPr lang="en-US" sz="2000" smtClean="0"/>
              <a:t>return </a:t>
            </a:r>
            <a:r>
              <a:rPr lang="en-US" sz="2000" dirty="0"/>
              <a:t>primes</a:t>
            </a:r>
            <a:r>
              <a:rPr lang="en-US" sz="2000"/>
              <a:t>; </a:t>
            </a:r>
            <a:endParaRPr lang="en-US" sz="2000" smtClean="0"/>
          </a:p>
          <a:p>
            <a:pPr algn="just"/>
            <a:r>
              <a:rPr lang="en-US" sz="2000" smtClean="0"/>
              <a:t>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6590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3381" y="178952"/>
            <a:ext cx="11053763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How do we check whether a number is Prime or not?</a:t>
            </a:r>
          </a:p>
          <a:p>
            <a:endParaRPr lang="en-IN" sz="3200" b="1" dirty="0" smtClean="0"/>
          </a:p>
          <a:p>
            <a:pPr algn="just"/>
            <a:endParaRPr lang="en-IN" sz="3200" dirty="0" smtClean="0"/>
          </a:p>
          <a:p>
            <a:pPr algn="just"/>
            <a:r>
              <a:rPr lang="en-IN" sz="2800" b="1" dirty="0" smtClean="0"/>
              <a:t>More optimized solution</a:t>
            </a:r>
          </a:p>
          <a:p>
            <a:pPr algn="just"/>
            <a:endParaRPr lang="en-IN" sz="2800" b="1" dirty="0" smtClean="0"/>
          </a:p>
          <a:p>
            <a:pPr algn="just"/>
            <a:r>
              <a:rPr lang="en-IN" sz="3200" dirty="0" smtClean="0"/>
              <a:t>Every natural number can be represented as 6k + </a:t>
            </a:r>
            <a:r>
              <a:rPr lang="en-IN" sz="3200" dirty="0" err="1" smtClean="0"/>
              <a:t>i</a:t>
            </a:r>
            <a:r>
              <a:rPr lang="en-IN" sz="3200" dirty="0" smtClean="0"/>
              <a:t> for </a:t>
            </a:r>
            <a:r>
              <a:rPr lang="en-IN" sz="3200" dirty="0" err="1" smtClean="0"/>
              <a:t>i</a:t>
            </a:r>
            <a:r>
              <a:rPr lang="en-IN" sz="3200" dirty="0" smtClean="0"/>
              <a:t>= 0,1,2,3,4,5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 smtClean="0"/>
              <a:t>All primes are of the form 6k ± 1, with the exception of 2 and 3. So, check through all the numbers of form 6k ± 1 only.</a:t>
            </a: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b="1" dirty="0"/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781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3381" y="105013"/>
            <a:ext cx="1105376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How do we check whether a number is Prime or not?</a:t>
            </a:r>
          </a:p>
          <a:p>
            <a:endParaRPr lang="en-IN" sz="3200" b="1" dirty="0"/>
          </a:p>
          <a:p>
            <a:pPr marL="2786063"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dirty="0" smtClean="0"/>
              <a:t>static boolean </a:t>
            </a:r>
            <a:r>
              <a:rPr lang="en-IN" sz="2000" dirty="0" err="1" smtClean="0"/>
              <a:t>isPrime</a:t>
            </a:r>
            <a:r>
              <a:rPr lang="en-IN" sz="2000" dirty="0" smtClean="0"/>
              <a:t>(</a:t>
            </a:r>
            <a:r>
              <a:rPr lang="en-IN" sz="2000" dirty="0" err="1" smtClean="0"/>
              <a:t>int</a:t>
            </a:r>
            <a:r>
              <a:rPr lang="en-IN" sz="2000" dirty="0" smtClean="0"/>
              <a:t> n)</a:t>
            </a:r>
          </a:p>
          <a:p>
            <a:pPr marL="2786063"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dirty="0" smtClean="0"/>
              <a:t>    {</a:t>
            </a:r>
          </a:p>
          <a:p>
            <a:pPr marL="2786063"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dirty="0" smtClean="0"/>
              <a:t>        // Corner cases</a:t>
            </a:r>
          </a:p>
          <a:p>
            <a:pPr marL="2786063"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dirty="0" smtClean="0"/>
              <a:t>        if (n &lt;= 1) return false;</a:t>
            </a:r>
          </a:p>
          <a:p>
            <a:pPr marL="2786063"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dirty="0" smtClean="0"/>
              <a:t>        if (n &lt;= 3) return true;</a:t>
            </a:r>
          </a:p>
          <a:p>
            <a:pPr marL="2786063"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dirty="0" smtClean="0"/>
              <a:t>     </a:t>
            </a:r>
          </a:p>
          <a:p>
            <a:pPr marL="2786063"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dirty="0" smtClean="0"/>
              <a:t>        // This is checked so that we can skip </a:t>
            </a:r>
          </a:p>
          <a:p>
            <a:pPr marL="2786063"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dirty="0" smtClean="0"/>
              <a:t>        // middle five numbers in below loop</a:t>
            </a:r>
          </a:p>
          <a:p>
            <a:pPr marL="2786063"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dirty="0" smtClean="0"/>
              <a:t>        if (n % 2 == 0 || n % 3 == 0) return false;</a:t>
            </a:r>
          </a:p>
          <a:p>
            <a:pPr marL="2786063"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dirty="0" smtClean="0"/>
              <a:t>     </a:t>
            </a:r>
          </a:p>
          <a:p>
            <a:pPr marL="2786063"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dirty="0" smtClean="0"/>
              <a:t>        for (</a:t>
            </a:r>
            <a:r>
              <a:rPr lang="en-IN" sz="2000" dirty="0" err="1" smtClean="0"/>
              <a:t>int</a:t>
            </a:r>
            <a:r>
              <a:rPr lang="en-IN" sz="2000" dirty="0" smtClean="0"/>
              <a:t> </a:t>
            </a:r>
            <a:r>
              <a:rPr lang="en-IN" sz="2000" dirty="0" err="1" smtClean="0"/>
              <a:t>i</a:t>
            </a:r>
            <a:r>
              <a:rPr lang="en-IN" sz="2000" dirty="0" smtClean="0"/>
              <a:t> = 5; </a:t>
            </a:r>
            <a:r>
              <a:rPr lang="en-IN" sz="2000" dirty="0" err="1" smtClean="0"/>
              <a:t>i</a:t>
            </a:r>
            <a:r>
              <a:rPr lang="en-IN" sz="2000" dirty="0" smtClean="0"/>
              <a:t> * </a:t>
            </a:r>
            <a:r>
              <a:rPr lang="en-IN" sz="2000" dirty="0" err="1" smtClean="0"/>
              <a:t>i</a:t>
            </a:r>
            <a:r>
              <a:rPr lang="en-IN" sz="2000" dirty="0" smtClean="0"/>
              <a:t> &lt;= n; </a:t>
            </a:r>
            <a:r>
              <a:rPr lang="en-IN" sz="2000" dirty="0" err="1" smtClean="0"/>
              <a:t>i</a:t>
            </a:r>
            <a:r>
              <a:rPr lang="en-IN" sz="2000" dirty="0" smtClean="0"/>
              <a:t> = </a:t>
            </a:r>
            <a:r>
              <a:rPr lang="en-IN" sz="2000" dirty="0" err="1" smtClean="0"/>
              <a:t>i</a:t>
            </a:r>
            <a:r>
              <a:rPr lang="en-IN" sz="2000" dirty="0" smtClean="0"/>
              <a:t> + 6)</a:t>
            </a:r>
          </a:p>
          <a:p>
            <a:pPr marL="2786063"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dirty="0" smtClean="0"/>
              <a:t>            if (n % </a:t>
            </a:r>
            <a:r>
              <a:rPr lang="en-IN" sz="2000" dirty="0" err="1" smtClean="0"/>
              <a:t>i</a:t>
            </a:r>
            <a:r>
              <a:rPr lang="en-IN" sz="2000" dirty="0" smtClean="0"/>
              <a:t> == 0 || n % (</a:t>
            </a:r>
            <a:r>
              <a:rPr lang="en-IN" sz="2000" dirty="0" err="1" smtClean="0"/>
              <a:t>i</a:t>
            </a:r>
            <a:r>
              <a:rPr lang="en-IN" sz="2000" dirty="0" smtClean="0"/>
              <a:t> + 2) == 0)</a:t>
            </a:r>
          </a:p>
          <a:p>
            <a:pPr marL="2786063"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dirty="0" smtClean="0"/>
              <a:t>            return false;</a:t>
            </a:r>
          </a:p>
          <a:p>
            <a:pPr marL="2786063"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dirty="0" smtClean="0"/>
              <a:t>     </a:t>
            </a:r>
          </a:p>
          <a:p>
            <a:pPr marL="2786063"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dirty="0" smtClean="0"/>
              <a:t>        return true;</a:t>
            </a:r>
          </a:p>
          <a:p>
            <a:pPr marL="2786063"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dirty="0" smtClean="0"/>
              <a:t>    }</a:t>
            </a: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b="1" dirty="0" smtClean="0"/>
              <a:t>	</a:t>
            </a:r>
            <a:endParaRPr lang="en-IN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71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Prime Number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44483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7200" b="1" dirty="0"/>
              <a:t>class Prime{</a:t>
            </a:r>
          </a:p>
          <a:p>
            <a:pPr marL="0" indent="0">
              <a:buNone/>
            </a:pPr>
            <a:r>
              <a:rPr lang="en-IN" sz="7200" b="1" dirty="0"/>
              <a:t>     </a:t>
            </a:r>
          </a:p>
          <a:p>
            <a:pPr marL="0" indent="0">
              <a:buNone/>
            </a:pPr>
            <a:r>
              <a:rPr lang="en-IN" sz="7200" b="1" dirty="0"/>
              <a:t>    // function to check digits</a:t>
            </a:r>
          </a:p>
          <a:p>
            <a:pPr marL="0" indent="0">
              <a:buNone/>
            </a:pPr>
            <a:r>
              <a:rPr lang="en-IN" sz="7200" b="1" dirty="0"/>
              <a:t>    public static </a:t>
            </a:r>
            <a:r>
              <a:rPr lang="en-IN" sz="7200" b="1" dirty="0" err="1"/>
              <a:t>boolean</a:t>
            </a:r>
            <a:r>
              <a:rPr lang="en-IN" sz="7200" b="1" dirty="0"/>
              <a:t> </a:t>
            </a:r>
            <a:r>
              <a:rPr lang="en-IN" sz="7200" b="1" dirty="0" err="1"/>
              <a:t>checkDigits</a:t>
            </a:r>
            <a:r>
              <a:rPr lang="en-IN" sz="7200" b="1" dirty="0"/>
              <a:t>(</a:t>
            </a:r>
            <a:r>
              <a:rPr lang="en-IN" sz="7200" b="1" dirty="0" err="1"/>
              <a:t>int</a:t>
            </a:r>
            <a:r>
              <a:rPr lang="en-IN" sz="7200" b="1" dirty="0"/>
              <a:t> n)</a:t>
            </a:r>
          </a:p>
          <a:p>
            <a:pPr marL="0" indent="0">
              <a:buNone/>
            </a:pPr>
            <a:r>
              <a:rPr lang="en-IN" sz="7200" b="1" dirty="0"/>
              <a:t>    {</a:t>
            </a:r>
          </a:p>
          <a:p>
            <a:pPr marL="0" indent="0">
              <a:buNone/>
            </a:pPr>
            <a:r>
              <a:rPr lang="en-IN" sz="7200" b="1" dirty="0"/>
              <a:t>        // check all digits are prime or not</a:t>
            </a:r>
          </a:p>
          <a:p>
            <a:pPr marL="0" indent="0">
              <a:buNone/>
            </a:pPr>
            <a:r>
              <a:rPr lang="en-IN" sz="7200" b="1" dirty="0"/>
              <a:t>        while (n &gt; 0) {</a:t>
            </a:r>
          </a:p>
          <a:p>
            <a:pPr marL="0" indent="0">
              <a:buNone/>
            </a:pPr>
            <a:r>
              <a:rPr lang="en-IN" sz="7200" b="1" dirty="0"/>
              <a:t>            </a:t>
            </a:r>
            <a:r>
              <a:rPr lang="en-IN" sz="7200" b="1" dirty="0" err="1"/>
              <a:t>int</a:t>
            </a:r>
            <a:r>
              <a:rPr lang="en-IN" sz="7200" b="1" dirty="0"/>
              <a:t> dig = n % 10;</a:t>
            </a:r>
          </a:p>
          <a:p>
            <a:pPr marL="0" indent="0">
              <a:buNone/>
            </a:pPr>
            <a:r>
              <a:rPr lang="en-IN" sz="7200" b="1" dirty="0"/>
              <a:t> </a:t>
            </a:r>
          </a:p>
          <a:p>
            <a:pPr marL="0" indent="0">
              <a:buNone/>
            </a:pPr>
            <a:r>
              <a:rPr lang="en-IN" sz="7200" b="1" dirty="0"/>
              <a:t>            // check if digits are prime or not</a:t>
            </a:r>
          </a:p>
          <a:p>
            <a:pPr marL="0" indent="0">
              <a:buNone/>
            </a:pPr>
            <a:r>
              <a:rPr lang="en-IN" sz="7200" b="1" dirty="0"/>
              <a:t>            if (dig != 2 &amp;&amp; dig != 3 &amp;&amp; </a:t>
            </a:r>
          </a:p>
          <a:p>
            <a:pPr marL="0" indent="0">
              <a:buNone/>
            </a:pPr>
            <a:r>
              <a:rPr lang="en-IN" sz="7200" b="1" dirty="0"/>
              <a:t>                dig != 5 &amp;&amp; dig != 7)</a:t>
            </a:r>
          </a:p>
          <a:p>
            <a:pPr marL="0" indent="0">
              <a:buNone/>
            </a:pPr>
            <a:r>
              <a:rPr lang="en-IN" sz="7200" b="1" dirty="0"/>
              <a:t>                return false;</a:t>
            </a:r>
          </a:p>
          <a:p>
            <a:pPr marL="0" indent="0">
              <a:buNone/>
            </a:pPr>
            <a:r>
              <a:rPr lang="en-IN" sz="7200" b="1" dirty="0"/>
              <a:t> </a:t>
            </a:r>
          </a:p>
          <a:p>
            <a:pPr marL="0" indent="0">
              <a:buNone/>
            </a:pPr>
            <a:r>
              <a:rPr lang="en-IN" sz="7200" b="1" dirty="0"/>
              <a:t>            n /= 10;</a:t>
            </a:r>
          </a:p>
          <a:p>
            <a:pPr marL="0" indent="0">
              <a:buNone/>
            </a:pPr>
            <a:r>
              <a:rPr lang="en-IN" sz="7200" b="1" dirty="0"/>
              <a:t>        }</a:t>
            </a:r>
          </a:p>
          <a:p>
            <a:r>
              <a:rPr lang="en-IN" dirty="0"/>
              <a:t>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59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109"/>
            <a:ext cx="10515600" cy="59968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/>
              <a:t>        return true;</a:t>
            </a:r>
          </a:p>
          <a:p>
            <a:pPr marL="0" indent="0">
              <a:buNone/>
            </a:pPr>
            <a:r>
              <a:rPr lang="en-IN" sz="2000" b="1" dirty="0"/>
              <a:t>    }</a:t>
            </a:r>
          </a:p>
          <a:p>
            <a:pPr marL="0" indent="0">
              <a:buNone/>
            </a:pPr>
            <a:r>
              <a:rPr lang="en-IN" sz="2000" b="1" dirty="0"/>
              <a:t>     </a:t>
            </a:r>
          </a:p>
          <a:p>
            <a:pPr marL="0" indent="0">
              <a:buNone/>
            </a:pPr>
            <a:r>
              <a:rPr lang="en-IN" sz="2000" b="1" dirty="0"/>
              <a:t>    // To check if n is prime or not</a:t>
            </a:r>
          </a:p>
          <a:p>
            <a:pPr marL="0" indent="0">
              <a:buNone/>
            </a:pPr>
            <a:r>
              <a:rPr lang="en-IN" sz="2000" b="1" dirty="0"/>
              <a:t>    public static </a:t>
            </a:r>
            <a:r>
              <a:rPr lang="en-IN" sz="2000" b="1" dirty="0" err="1"/>
              <a:t>boolean</a:t>
            </a:r>
            <a:r>
              <a:rPr lang="en-IN" sz="2000" b="1" dirty="0"/>
              <a:t> prime(</a:t>
            </a:r>
            <a:r>
              <a:rPr lang="en-IN" sz="2000" b="1" dirty="0" err="1"/>
              <a:t>int</a:t>
            </a:r>
            <a:r>
              <a:rPr lang="en-IN" sz="2000" b="1" dirty="0"/>
              <a:t> n)</a:t>
            </a:r>
          </a:p>
          <a:p>
            <a:pPr marL="0" indent="0">
              <a:buNone/>
            </a:pPr>
            <a:r>
              <a:rPr lang="en-IN" sz="2000" b="1" dirty="0"/>
              <a:t>    {</a:t>
            </a:r>
          </a:p>
          <a:p>
            <a:pPr marL="0" indent="0">
              <a:buNone/>
            </a:pPr>
            <a:r>
              <a:rPr lang="en-IN" sz="2000" b="1" dirty="0"/>
              <a:t>        if (n == 1)</a:t>
            </a:r>
          </a:p>
          <a:p>
            <a:pPr marL="0" indent="0">
              <a:buNone/>
            </a:pPr>
            <a:r>
              <a:rPr lang="en-IN" sz="2000" b="1" dirty="0"/>
              <a:t>            return false;</a:t>
            </a:r>
          </a:p>
          <a:p>
            <a:pPr marL="0" indent="0">
              <a:buNone/>
            </a:pPr>
            <a:r>
              <a:rPr lang="en-IN" sz="2000" b="1" dirty="0"/>
              <a:t> </a:t>
            </a:r>
          </a:p>
          <a:p>
            <a:pPr marL="0" indent="0">
              <a:buNone/>
            </a:pPr>
            <a:r>
              <a:rPr lang="en-IN" sz="2000" b="1" dirty="0"/>
              <a:t>        // check for all factors</a:t>
            </a:r>
          </a:p>
          <a:p>
            <a:pPr marL="0" indent="0">
              <a:buNone/>
            </a:pPr>
            <a:r>
              <a:rPr lang="en-IN" sz="2000" b="1" dirty="0"/>
              <a:t>        for (</a:t>
            </a:r>
            <a:r>
              <a:rPr lang="en-IN" sz="2000" b="1" dirty="0" err="1"/>
              <a:t>int</a:t>
            </a:r>
            <a:r>
              <a:rPr lang="en-IN" sz="2000" b="1" dirty="0"/>
              <a:t> </a:t>
            </a:r>
            <a:r>
              <a:rPr lang="en-IN" sz="2000" b="1" dirty="0" err="1"/>
              <a:t>i</a:t>
            </a:r>
            <a:r>
              <a:rPr lang="en-IN" sz="2000" b="1" dirty="0"/>
              <a:t> = 2; </a:t>
            </a:r>
            <a:r>
              <a:rPr lang="en-IN" sz="2000" b="1" dirty="0" err="1"/>
              <a:t>i</a:t>
            </a:r>
            <a:r>
              <a:rPr lang="en-IN" sz="2000" b="1" dirty="0"/>
              <a:t> * </a:t>
            </a:r>
            <a:r>
              <a:rPr lang="en-IN" sz="2000" b="1" dirty="0" err="1"/>
              <a:t>i</a:t>
            </a:r>
            <a:r>
              <a:rPr lang="en-IN" sz="2000" b="1" dirty="0"/>
              <a:t> &lt;= n; </a:t>
            </a:r>
            <a:r>
              <a:rPr lang="en-IN" sz="2000" b="1" dirty="0" err="1"/>
              <a:t>i</a:t>
            </a:r>
            <a:r>
              <a:rPr lang="en-IN" sz="2000" b="1" dirty="0"/>
              <a:t>++) {</a:t>
            </a:r>
          </a:p>
          <a:p>
            <a:pPr marL="0" indent="0">
              <a:buNone/>
            </a:pPr>
            <a:r>
              <a:rPr lang="en-IN" sz="2000" b="1" dirty="0"/>
              <a:t>            if (n % </a:t>
            </a:r>
            <a:r>
              <a:rPr lang="en-IN" sz="2000" b="1" dirty="0" err="1"/>
              <a:t>i</a:t>
            </a:r>
            <a:r>
              <a:rPr lang="en-IN" sz="2000" b="1" dirty="0"/>
              <a:t> == 0)</a:t>
            </a:r>
          </a:p>
          <a:p>
            <a:pPr marL="0" indent="0">
              <a:buNone/>
            </a:pPr>
            <a:r>
              <a:rPr lang="en-IN" sz="2000" b="1" dirty="0"/>
              <a:t>                return false;</a:t>
            </a:r>
          </a:p>
          <a:p>
            <a:pPr marL="0" indent="0">
              <a:buNone/>
            </a:pPr>
            <a:r>
              <a:rPr lang="en-IN" sz="2000" b="1" dirty="0"/>
              <a:t>        }</a:t>
            </a:r>
          </a:p>
          <a:p>
            <a:pPr marL="0" indent="0">
              <a:buNone/>
            </a:pPr>
            <a:r>
              <a:rPr lang="en-IN" sz="2000" b="1" dirty="0"/>
              <a:t> </a:t>
            </a:r>
          </a:p>
          <a:p>
            <a:pPr marL="0" indent="0">
              <a:buNone/>
            </a:pPr>
            <a:r>
              <a:rPr lang="en-IN" sz="2000" b="1" dirty="0"/>
              <a:t>        return true;</a:t>
            </a:r>
          </a:p>
          <a:p>
            <a:pPr marL="0" indent="0">
              <a:buNone/>
            </a:pPr>
            <a:r>
              <a:rPr lang="en-IN" sz="2000" b="1" dirty="0"/>
              <a:t>    }</a:t>
            </a:r>
          </a:p>
          <a:p>
            <a:pPr marL="0" indent="0">
              <a:buNone/>
            </a:pPr>
            <a:r>
              <a:rPr lang="en-IN" sz="2000" b="1" dirty="0"/>
              <a:t>     </a:t>
            </a:r>
          </a:p>
          <a:p>
            <a:pPr marL="0" indent="0">
              <a:buNone/>
            </a:pPr>
            <a:endParaRPr lang="en-IN" sz="1000" b="1" dirty="0"/>
          </a:p>
        </p:txBody>
      </p:sp>
    </p:spTree>
    <p:extLst>
      <p:ext uri="{BB962C8B-B14F-4D97-AF65-F5344CB8AC3E}">
        <p14:creationId xmlns:p14="http://schemas.microsoft.com/office/powerpoint/2010/main" val="70280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4810</TotalTime>
  <Words>3444</Words>
  <Application>Microsoft Office PowerPoint</Application>
  <PresentationFormat>Widescreen</PresentationFormat>
  <Paragraphs>687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Arial Unicode MS</vt:lpstr>
      <vt:lpstr>Calibri</vt:lpstr>
      <vt:lpstr>Calibri Light</vt:lpstr>
      <vt:lpstr>Open Sans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Full Prime Number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Twin Prime</vt:lpstr>
      <vt:lpstr>Twisted Prime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Harjeet Kaur</dc:creator>
  <cp:lastModifiedBy>acer</cp:lastModifiedBy>
  <cp:revision>208</cp:revision>
  <dcterms:created xsi:type="dcterms:W3CDTF">2018-08-04T08:13:27Z</dcterms:created>
  <dcterms:modified xsi:type="dcterms:W3CDTF">2024-09-06T09:33:32Z</dcterms:modified>
</cp:coreProperties>
</file>