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77C4-7DF9-02CD-6A6F-BD7EC0E21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7049F-914C-36F7-E53B-EEE190E8A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AFE2-3701-6619-68C5-960CE64B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52B-3078-4F76-8B73-86C5632E236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8BB4-5E05-13A1-5D92-C35D22CC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E4E3-FB18-A68A-87F7-C7D391E6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075A-A56F-4D51-8714-8B7F5335D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13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8A55-395E-5E71-6BB2-C378F2B4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7A973-391C-853F-1334-ED475F22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C282-9B64-1DDA-801A-85D0C28B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52B-3078-4F76-8B73-86C5632E236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C643-92D1-FF1F-86E6-F027F20A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7A485-44A5-61AC-7EE3-0CA1E739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075A-A56F-4D51-8714-8B7F5335D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85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3C48B-BF50-014C-6E6D-52AAD5ADF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472AE-92E7-3F2D-3FC1-7DB665508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1F82-06EC-4D07-4BD9-4A74B58C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52B-3078-4F76-8B73-86C5632E236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6790A-6C0D-6712-5E50-05734F31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3212-7976-D197-666C-72AC9C70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075A-A56F-4D51-8714-8B7F5335D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5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9B14-9F88-F7B7-F8DA-2FE981AE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E3B7-C8F7-DCC9-071C-FC557D08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D114-B05D-F334-89EF-8AFB4C3C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52B-3078-4F76-8B73-86C5632E236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60A3C-CA6D-91E6-7093-EC8ED5C9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8552B-A158-13D5-55CC-E64A35E2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075A-A56F-4D51-8714-8B7F5335D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7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847F-C3B9-C914-079D-B47EBE9A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9E484-6EE9-D51D-3AF8-DCB2A16F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A28AE-ECC1-3BF1-C754-CB42F459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52B-3078-4F76-8B73-86C5632E236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E4674-FD35-4663-0E01-FE300CEB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2BB78-6AD8-0AC4-70EC-70171E0B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075A-A56F-4D51-8714-8B7F5335D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0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EC51-D79D-8A86-A199-D36260D7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39A1-D9C8-F66C-225B-992D91C56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CA82-7CE6-D757-77D9-5FC48311A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A08C6-D36E-D04C-7E2A-25150353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52B-3078-4F76-8B73-86C5632E236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9A236-917B-9311-B6DD-501AB26F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4C30C-0FEE-C3C0-782B-2EE73A4C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075A-A56F-4D51-8714-8B7F5335D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7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EA48-C39D-9259-7A11-D5E35286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6EE29-5031-8A99-BCD8-8E4E1E6B9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49F50-D6F1-958D-F9B7-98D6216C8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B6AE8-96B2-70DC-74C1-5213D9996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42BB3-E248-F943-20C8-B0A55E664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D5861-44DE-B2A1-B812-7CAA6F73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52B-3078-4F76-8B73-86C5632E236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2FC15-7065-AED8-A3CF-9E363E85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D0F06-8337-71F9-8B0D-CA38BC44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075A-A56F-4D51-8714-8B7F5335D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0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0EB5-D2A3-997E-9775-107195CB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85C41-059B-9FC9-4821-5A7ED758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52B-3078-4F76-8B73-86C5632E236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4286B-1AB6-7FFC-F6F3-20F53082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00B96-F911-5624-7429-45BE7554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075A-A56F-4D51-8714-8B7F5335D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8C11F-4780-287E-5049-C5FBE863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52B-3078-4F76-8B73-86C5632E236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EFB68-0748-CEAC-153F-B986F7CB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8DD4C-F5EB-C5F5-A19F-C4DD5CF2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075A-A56F-4D51-8714-8B7F5335D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6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DCC8-A0AD-B825-ECC2-E75E7CE1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A9D9-AE42-3033-5DEE-5A643D9D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90223-20DC-59DC-2220-50CE6B9BC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123EC-FA6C-0E09-A227-445ACFB0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52B-3078-4F76-8B73-86C5632E236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E321A-58D8-8CC6-E757-ED04B65B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0EF60-FC39-23D9-209E-4E832110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075A-A56F-4D51-8714-8B7F5335D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9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D6FE-40FF-5060-4BC5-C4F81E96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B07A3-3293-2308-7B83-917EC7534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9A548-E971-3C79-D394-1B546DBF3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2B8E-8363-5E95-A5FC-1CFFAB56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52B-3078-4F76-8B73-86C5632E236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5E507-09FC-5F69-33BE-14DC1DA2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AC4AB-13CF-A17B-95E1-B683B159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075A-A56F-4D51-8714-8B7F5335D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6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82523-8D3B-83A5-072E-5940AEAF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66389-EB5B-7FFF-7A91-9D8F7D8CD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6BF7-1310-1BF5-BDD2-FBF4D9A0D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C52B-3078-4F76-8B73-86C5632E236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CC3D-12EC-B2A1-F7AA-0981D58CB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5DA42-0CCE-A1C3-0645-1CC3029F2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075A-A56F-4D51-8714-8B7F5335D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5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CFB2-6D35-68F4-992A-E0EE4A12D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Hierarchical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CC837-5DEB-902C-4DA3-35F06853C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87976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864B-533E-4190-0331-64EC353F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4" name="Content Placeholder 3" descr="Screen Clipping">
            <a:extLst>
              <a:ext uri="{FF2B5EF4-FFF2-40B4-BE49-F238E27FC236}">
                <a16:creationId xmlns:a16="http://schemas.microsoft.com/office/drawing/2014/main" id="{209C1CA0-23E0-EFB4-3D2A-8994F3334A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090" y="1356852"/>
            <a:ext cx="10943304" cy="4670321"/>
          </a:xfrm>
        </p:spPr>
      </p:pic>
    </p:spTree>
    <p:extLst>
      <p:ext uri="{BB962C8B-B14F-4D97-AF65-F5344CB8AC3E}">
        <p14:creationId xmlns:p14="http://schemas.microsoft.com/office/powerpoint/2010/main" val="276995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9B70-F8CF-33FC-0BFA-4DA73E6B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3735B-E9E0-25AB-F257-7490BCA16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7355"/>
            <a:ext cx="10144431" cy="4849608"/>
          </a:xfrm>
        </p:spPr>
      </p:pic>
    </p:spTree>
    <p:extLst>
      <p:ext uri="{BB962C8B-B14F-4D97-AF65-F5344CB8AC3E}">
        <p14:creationId xmlns:p14="http://schemas.microsoft.com/office/powerpoint/2010/main" val="359219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752-2A32-8AB6-3553-20428621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239"/>
            <a:ext cx="10515600" cy="1325563"/>
          </a:xfrm>
        </p:spPr>
        <p:txBody>
          <a:bodyPr/>
          <a:lstStyle/>
          <a:p>
            <a:r>
              <a:rPr lang="en-IN" dirty="0"/>
              <a:t>Example of Agglomerative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05DFF-D75E-6F39-51B2-34780FE0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14" y="1133782"/>
            <a:ext cx="9105900" cy="1314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29D9D9-FEBA-36D5-0E29-DDDFA71F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64" y="2414281"/>
            <a:ext cx="79438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9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E462-A6B3-6035-D6DB-D0719A8F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3FD6-A92B-B42F-A8ED-7FD54A4B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</a:t>
            </a:r>
          </a:p>
          <a:p>
            <a:r>
              <a:rPr lang="en-IN" dirty="0"/>
              <a:t>Average</a:t>
            </a:r>
          </a:p>
          <a:p>
            <a:r>
              <a:rPr lang="en-IN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28975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_4.jpg">
            <a:extLst>
              <a:ext uri="{FF2B5EF4-FFF2-40B4-BE49-F238E27FC236}">
                <a16:creationId xmlns:a16="http://schemas.microsoft.com/office/drawing/2014/main" id="{0B3169BB-B7E1-A47D-C42E-C59E0993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26" y="0"/>
            <a:ext cx="10899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4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_5.jpg">
            <a:extLst>
              <a:ext uri="{FF2B5EF4-FFF2-40B4-BE49-F238E27FC236}">
                <a16:creationId xmlns:a16="http://schemas.microsoft.com/office/drawing/2014/main" id="{84E6AD5B-B23A-57A1-6C32-2A941192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628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4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Hierarchical Clustering</vt:lpstr>
      <vt:lpstr>Introduction</vt:lpstr>
      <vt:lpstr>Types</vt:lpstr>
      <vt:lpstr>Example of Agglomerative</vt:lpstr>
      <vt:lpstr>Types of linkage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Virat Khanna</dc:creator>
  <cp:lastModifiedBy>Virat Khanna</cp:lastModifiedBy>
  <cp:revision>2</cp:revision>
  <dcterms:created xsi:type="dcterms:W3CDTF">2024-11-07T08:37:22Z</dcterms:created>
  <dcterms:modified xsi:type="dcterms:W3CDTF">2024-11-07T09:16:56Z</dcterms:modified>
</cp:coreProperties>
</file>