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3612CEE5-417F-41AE-B99F-FDE0D4BE71E5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11" descr="city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88275" y="0"/>
            <a:ext cx="1355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>
              <a:defRPr/>
            </a:pPr>
            <a:r>
              <a:rPr lang="en-US">
                <a:cs typeface="+mn-cs"/>
              </a:rPr>
              <a:t>©LPU CSE101 C Programming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118000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r>
              <a:rPr lang="en-US" dirty="0"/>
              <a:t>If else</a:t>
            </a:r>
          </a:p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31614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28" y="152400"/>
            <a:ext cx="7024744" cy="14869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If statement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001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9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58674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27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54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6477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66B5355-7FC5-BCBD-E938-1BA812D2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60" y="3446206"/>
            <a:ext cx="866583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&lt;- 5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&gt; 0 &amp;&amp; x &lt; 10) {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 is positive and less than 10"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 is either negative or greater than 10"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86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93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76274"/>
            <a:ext cx="838200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52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3168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</TotalTime>
  <Words>53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Monotype Sorts</vt:lpstr>
      <vt:lpstr>Times New Roman</vt:lpstr>
      <vt:lpstr>Theme1</vt:lpstr>
      <vt:lpstr>Lpu theme final with copyright</vt:lpstr>
      <vt:lpstr>Conditionals</vt:lpstr>
      <vt:lpstr>Conditional Statements</vt:lpstr>
      <vt:lpstr>If statement</vt:lpstr>
      <vt:lpstr>Example</vt:lpstr>
      <vt:lpstr>If else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dc:creator>Harry</dc:creator>
  <cp:lastModifiedBy>Virat Khanna</cp:lastModifiedBy>
  <cp:revision>13</cp:revision>
  <dcterms:created xsi:type="dcterms:W3CDTF">2018-08-28T16:31:17Z</dcterms:created>
  <dcterms:modified xsi:type="dcterms:W3CDTF">2024-08-14T04:10:56Z</dcterms:modified>
</cp:coreProperties>
</file>