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14" r:id="rId2"/>
    <p:sldMasterId id="2147483728" r:id="rId3"/>
    <p:sldMasterId id="2147483740" r:id="rId4"/>
    <p:sldMasterId id="2147483753" r:id="rId5"/>
  </p:sldMasterIdLst>
  <p:notesMasterIdLst>
    <p:notesMasterId r:id="rId40"/>
  </p:notesMasterIdLst>
  <p:sldIdLst>
    <p:sldId id="338" r:id="rId6"/>
    <p:sldId id="304" r:id="rId7"/>
    <p:sldId id="317" r:id="rId8"/>
    <p:sldId id="848" r:id="rId9"/>
    <p:sldId id="3448" r:id="rId10"/>
    <p:sldId id="3418" r:id="rId11"/>
    <p:sldId id="260" r:id="rId12"/>
    <p:sldId id="309" r:id="rId13"/>
    <p:sldId id="328" r:id="rId14"/>
    <p:sldId id="850" r:id="rId15"/>
    <p:sldId id="335" r:id="rId16"/>
    <p:sldId id="336" r:id="rId17"/>
    <p:sldId id="857" r:id="rId18"/>
    <p:sldId id="337" r:id="rId19"/>
    <p:sldId id="259" r:id="rId20"/>
    <p:sldId id="3856" r:id="rId21"/>
    <p:sldId id="851" r:id="rId22"/>
    <p:sldId id="852" r:id="rId23"/>
    <p:sldId id="257" r:id="rId24"/>
    <p:sldId id="3855" r:id="rId25"/>
    <p:sldId id="858" r:id="rId26"/>
    <p:sldId id="859" r:id="rId27"/>
    <p:sldId id="860" r:id="rId28"/>
    <p:sldId id="861" r:id="rId29"/>
    <p:sldId id="854" r:id="rId30"/>
    <p:sldId id="305" r:id="rId31"/>
    <p:sldId id="855" r:id="rId32"/>
    <p:sldId id="263" r:id="rId33"/>
    <p:sldId id="264" r:id="rId34"/>
    <p:sldId id="265" r:id="rId35"/>
    <p:sldId id="266" r:id="rId36"/>
    <p:sldId id="856" r:id="rId37"/>
    <p:sldId id="3817" r:id="rId38"/>
    <p:sldId id="267"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6BD7E4D-92FF-0BC2-AC49-C58B5CB57D5E}" name="Archana  Malik" initials="AM" userId="S::Archana.15026@lpu.in::b81a9e95-4631-499a-ba3b-8b9607d35f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78" d="100"/>
          <a:sy n="78" d="100"/>
        </p:scale>
        <p:origin x="1541"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8/10/relationships/authors" Targe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D2C033-E378-17C3-18C2-7CEE429BA7E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E48C7CBC-9108-225F-213C-CDC7FAA36B0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AB003E5-2BE6-4B37-B7DE-2B6016BA080E}" type="datetimeFigureOut">
              <a:rPr lang="en-IN"/>
              <a:pPr>
                <a:defRPr/>
              </a:pPr>
              <a:t>12-08-2024</a:t>
            </a:fld>
            <a:endParaRPr lang="en-IN"/>
          </a:p>
        </p:txBody>
      </p:sp>
      <p:sp>
        <p:nvSpPr>
          <p:cNvPr id="4" name="Slide Image Placeholder 3">
            <a:extLst>
              <a:ext uri="{FF2B5EF4-FFF2-40B4-BE49-F238E27FC236}">
                <a16:creationId xmlns:a16="http://schemas.microsoft.com/office/drawing/2014/main" id="{AA52EB60-F769-85A0-BC65-75FC5099C35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C1B66989-EB97-1D6B-E7FA-F3B92B6BAE5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366B853-46AB-25D1-F11A-542E784F01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BDFB5BDE-1C90-2A66-4300-3A538E8F335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BED6B5-8CB8-4CA1-BF2C-F9D5744A56B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F0C7676-454B-6E7D-7A32-232A56F0DA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8F908531-36EB-F160-319B-6D7BD47A83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7412" name="Slide Number Placeholder 3">
            <a:extLst>
              <a:ext uri="{FF2B5EF4-FFF2-40B4-BE49-F238E27FC236}">
                <a16:creationId xmlns:a16="http://schemas.microsoft.com/office/drawing/2014/main" id="{6967E7A1-FF42-A847-0439-7C1AE35A24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ACB826-8BC0-4236-A760-7D12A270C1B7}" type="slidenum">
              <a:rPr lang="en-IN" altLang="en-US" smtClean="0"/>
              <a:pPr>
                <a:spcBef>
                  <a:spcPct val="0"/>
                </a:spcBef>
              </a:pPr>
              <a:t>19</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B3E1C45-F45C-DE9D-730E-79E97D9605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FBAC4A1D-2D42-BA35-9441-E04AAC057A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39940" name="Slide Number Placeholder 3">
            <a:extLst>
              <a:ext uri="{FF2B5EF4-FFF2-40B4-BE49-F238E27FC236}">
                <a16:creationId xmlns:a16="http://schemas.microsoft.com/office/drawing/2014/main" id="{7AD094D7-E8E8-6E3F-E6AB-02868DDE70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FAE29B-80FA-4EA4-99CF-3323EFD05472}" type="slidenum">
              <a:rPr kumimoji="0" lang="en-I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sym typeface="Arial"/>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IN"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Google Shape;134;g1ac456ae6b6_2_79:notes">
            <a:extLst>
              <a:ext uri="{FF2B5EF4-FFF2-40B4-BE49-F238E27FC236}">
                <a16:creationId xmlns:a16="http://schemas.microsoft.com/office/drawing/2014/main" id="{3994860E-BE27-48B2-9302-B19AD77DA760}"/>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a:p>
        </p:txBody>
      </p:sp>
      <p:sp>
        <p:nvSpPr>
          <p:cNvPr id="27651" name="Google Shape;135;g1ac456ae6b6_2_79:notes">
            <a:extLst>
              <a:ext uri="{FF2B5EF4-FFF2-40B4-BE49-F238E27FC236}">
                <a16:creationId xmlns:a16="http://schemas.microsoft.com/office/drawing/2014/main" id="{DBE86706-D734-82C3-A843-4A5AED683D6E}"/>
              </a:ext>
            </a:extLst>
          </p:cNvPr>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9965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220;g1a42ec57b9f_4_160:notes">
            <a:extLst>
              <a:ext uri="{FF2B5EF4-FFF2-40B4-BE49-F238E27FC236}">
                <a16:creationId xmlns:a16="http://schemas.microsoft.com/office/drawing/2014/main" id="{C876756D-EA89-E558-4609-9121D778128A}"/>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buSzPts val="1100"/>
            </a:pPr>
            <a:endParaRPr lang="en-US" altLang="en-US"/>
          </a:p>
        </p:txBody>
      </p:sp>
      <p:sp>
        <p:nvSpPr>
          <p:cNvPr id="29699" name="Google Shape;221;g1a42ec57b9f_4_160:notes">
            <a:extLst>
              <a:ext uri="{FF2B5EF4-FFF2-40B4-BE49-F238E27FC236}">
                <a16:creationId xmlns:a16="http://schemas.microsoft.com/office/drawing/2014/main" id="{083D2729-FCC9-63F7-AC34-91B23F8F7748}"/>
              </a:ext>
            </a:extLst>
          </p:cNvPr>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8275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Google Shape;227;g1a42ec57b9f_4_166:notes">
            <a:extLst>
              <a:ext uri="{FF2B5EF4-FFF2-40B4-BE49-F238E27FC236}">
                <a16:creationId xmlns:a16="http://schemas.microsoft.com/office/drawing/2014/main" id="{A6F9CC8A-A648-6690-CBE2-9869665ED512}"/>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buSzPts val="1100"/>
            </a:pPr>
            <a:endParaRPr lang="en-US" altLang="en-US"/>
          </a:p>
        </p:txBody>
      </p:sp>
      <p:sp>
        <p:nvSpPr>
          <p:cNvPr id="31747" name="Google Shape;228;g1a42ec57b9f_4_166:notes">
            <a:extLst>
              <a:ext uri="{FF2B5EF4-FFF2-40B4-BE49-F238E27FC236}">
                <a16:creationId xmlns:a16="http://schemas.microsoft.com/office/drawing/2014/main" id="{296DD75A-A7FC-DA12-73B7-A943D8CC25CA}"/>
              </a:ext>
            </a:extLst>
          </p:cNvPr>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8761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249;g1a42ec57b9f_4_187:notes">
            <a:extLst>
              <a:ext uri="{FF2B5EF4-FFF2-40B4-BE49-F238E27FC236}">
                <a16:creationId xmlns:a16="http://schemas.microsoft.com/office/drawing/2014/main" id="{0D4E3542-8FEB-C9CD-FCCC-C5980DE697F5}"/>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buSzPts val="1100"/>
            </a:pPr>
            <a:endParaRPr lang="en-US" altLang="en-US"/>
          </a:p>
        </p:txBody>
      </p:sp>
      <p:sp>
        <p:nvSpPr>
          <p:cNvPr id="33795" name="Google Shape;250;g1a42ec57b9f_4_187:notes">
            <a:extLst>
              <a:ext uri="{FF2B5EF4-FFF2-40B4-BE49-F238E27FC236}">
                <a16:creationId xmlns:a16="http://schemas.microsoft.com/office/drawing/2014/main" id="{36156630-ADBC-DE8D-F9D0-24DE341EDA7E}"/>
              </a:ext>
            </a:extLst>
          </p:cNvPr>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27084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258;g1a42ec57b9f_4_195:notes">
            <a:extLst>
              <a:ext uri="{FF2B5EF4-FFF2-40B4-BE49-F238E27FC236}">
                <a16:creationId xmlns:a16="http://schemas.microsoft.com/office/drawing/2014/main" id="{D5096615-114F-9A9F-A1A3-9035D951B875}"/>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buSzPts val="1100"/>
            </a:pPr>
            <a:endParaRPr lang="en-US" altLang="en-US"/>
          </a:p>
        </p:txBody>
      </p:sp>
      <p:sp>
        <p:nvSpPr>
          <p:cNvPr id="35843" name="Google Shape;259;g1a42ec57b9f_4_195:notes">
            <a:extLst>
              <a:ext uri="{FF2B5EF4-FFF2-40B4-BE49-F238E27FC236}">
                <a16:creationId xmlns:a16="http://schemas.microsoft.com/office/drawing/2014/main" id="{987502C6-5184-D4D2-5771-4E3D191D8D3D}"/>
              </a:ext>
            </a:extLst>
          </p:cNvPr>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4070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Google Shape;267;g1a42ec57b9f_4_203:notes">
            <a:extLst>
              <a:ext uri="{FF2B5EF4-FFF2-40B4-BE49-F238E27FC236}">
                <a16:creationId xmlns:a16="http://schemas.microsoft.com/office/drawing/2014/main" id="{54FD2240-3CC0-9F26-938C-EBA8401F56C3}"/>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buSzPts val="1100"/>
            </a:pPr>
            <a:endParaRPr lang="en-US" altLang="en-US"/>
          </a:p>
        </p:txBody>
      </p:sp>
      <p:sp>
        <p:nvSpPr>
          <p:cNvPr id="37891" name="Google Shape;268;g1a42ec57b9f_4_203:notes">
            <a:extLst>
              <a:ext uri="{FF2B5EF4-FFF2-40B4-BE49-F238E27FC236}">
                <a16:creationId xmlns:a16="http://schemas.microsoft.com/office/drawing/2014/main" id="{D77A88D9-7863-7864-C2C0-F5275F083E83}"/>
              </a:ext>
            </a:extLst>
          </p:cNvPr>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3223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F5E1A-EFB8-C278-5E2B-0A3DBBB9B3C4}"/>
              </a:ext>
            </a:extLst>
          </p:cNvPr>
          <p:cNvSpPr>
            <a:spLocks noGrp="1"/>
          </p:cNvSpPr>
          <p:nvPr>
            <p:ph type="dt" sz="half" idx="10"/>
          </p:nvPr>
        </p:nvSpPr>
        <p:spPr/>
        <p:txBody>
          <a:bodyPr/>
          <a:lstStyle>
            <a:lvl1pPr>
              <a:defRPr/>
            </a:lvl1pPr>
          </a:lstStyle>
          <a:p>
            <a:pPr>
              <a:defRPr/>
            </a:pPr>
            <a:fld id="{10F473AD-CFB5-44C9-B5EA-50557DCEDBE2}" type="datetime1">
              <a:rPr lang="en-IN"/>
              <a:pPr>
                <a:defRPr/>
              </a:pPr>
              <a:t>12-08-2024</a:t>
            </a:fld>
            <a:endParaRPr lang="en-IN"/>
          </a:p>
        </p:txBody>
      </p:sp>
      <p:sp>
        <p:nvSpPr>
          <p:cNvPr id="5" name="Footer Placeholder 4">
            <a:extLst>
              <a:ext uri="{FF2B5EF4-FFF2-40B4-BE49-F238E27FC236}">
                <a16:creationId xmlns:a16="http://schemas.microsoft.com/office/drawing/2014/main" id="{BC9AE043-6A3D-EB73-A2F3-52426DF1033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EDDB69B-A67D-E563-8296-D73088BE2336}"/>
              </a:ext>
            </a:extLst>
          </p:cNvPr>
          <p:cNvSpPr>
            <a:spLocks noGrp="1"/>
          </p:cNvSpPr>
          <p:nvPr>
            <p:ph type="sldNum" sz="quarter" idx="12"/>
          </p:nvPr>
        </p:nvSpPr>
        <p:spPr/>
        <p:txBody>
          <a:bodyPr/>
          <a:lstStyle>
            <a:lvl1pPr>
              <a:defRPr/>
            </a:lvl1pPr>
          </a:lstStyle>
          <a:p>
            <a:pPr>
              <a:defRPr/>
            </a:pPr>
            <a:fld id="{71303260-F58A-4396-93A7-F0D52821DBF4}" type="slidenum">
              <a:rPr lang="en-IN" altLang="en-US"/>
              <a:pPr>
                <a:defRPr/>
              </a:pPr>
              <a:t>‹#›</a:t>
            </a:fld>
            <a:endParaRPr lang="en-IN" altLang="en-US"/>
          </a:p>
        </p:txBody>
      </p:sp>
    </p:spTree>
    <p:extLst>
      <p:ext uri="{BB962C8B-B14F-4D97-AF65-F5344CB8AC3E}">
        <p14:creationId xmlns:p14="http://schemas.microsoft.com/office/powerpoint/2010/main" val="303887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529D0-2693-A11A-D926-AA53749E89E7}"/>
              </a:ext>
            </a:extLst>
          </p:cNvPr>
          <p:cNvSpPr>
            <a:spLocks noGrp="1"/>
          </p:cNvSpPr>
          <p:nvPr>
            <p:ph type="dt" sz="half" idx="10"/>
          </p:nvPr>
        </p:nvSpPr>
        <p:spPr/>
        <p:txBody>
          <a:bodyPr/>
          <a:lstStyle>
            <a:lvl1pPr>
              <a:defRPr/>
            </a:lvl1pPr>
          </a:lstStyle>
          <a:p>
            <a:pPr>
              <a:defRPr/>
            </a:pPr>
            <a:fld id="{C8923FA3-1B24-4503-BE49-F9583462278A}" type="datetime1">
              <a:rPr lang="en-IN"/>
              <a:pPr>
                <a:defRPr/>
              </a:pPr>
              <a:t>12-08-2024</a:t>
            </a:fld>
            <a:endParaRPr lang="en-IN"/>
          </a:p>
        </p:txBody>
      </p:sp>
      <p:sp>
        <p:nvSpPr>
          <p:cNvPr id="5" name="Footer Placeholder 4">
            <a:extLst>
              <a:ext uri="{FF2B5EF4-FFF2-40B4-BE49-F238E27FC236}">
                <a16:creationId xmlns:a16="http://schemas.microsoft.com/office/drawing/2014/main" id="{803AE46F-C7C1-657D-0396-868F912D64E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1CA22D0-96DD-39A5-88C5-EC83AF6580F6}"/>
              </a:ext>
            </a:extLst>
          </p:cNvPr>
          <p:cNvSpPr>
            <a:spLocks noGrp="1"/>
          </p:cNvSpPr>
          <p:nvPr>
            <p:ph type="sldNum" sz="quarter" idx="12"/>
          </p:nvPr>
        </p:nvSpPr>
        <p:spPr/>
        <p:txBody>
          <a:bodyPr/>
          <a:lstStyle>
            <a:lvl1pPr>
              <a:defRPr/>
            </a:lvl1pPr>
          </a:lstStyle>
          <a:p>
            <a:pPr>
              <a:defRPr/>
            </a:pPr>
            <a:fld id="{699E2051-08A4-47DD-9A89-CB6762B1A51C}" type="slidenum">
              <a:rPr lang="en-IN" altLang="en-US"/>
              <a:pPr>
                <a:defRPr/>
              </a:pPr>
              <a:t>‹#›</a:t>
            </a:fld>
            <a:endParaRPr lang="en-IN" altLang="en-US"/>
          </a:p>
        </p:txBody>
      </p:sp>
    </p:spTree>
    <p:extLst>
      <p:ext uri="{BB962C8B-B14F-4D97-AF65-F5344CB8AC3E}">
        <p14:creationId xmlns:p14="http://schemas.microsoft.com/office/powerpoint/2010/main" val="36519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8402E-4607-814F-FDEF-FDEAC42C1AB9}"/>
              </a:ext>
            </a:extLst>
          </p:cNvPr>
          <p:cNvSpPr>
            <a:spLocks noGrp="1"/>
          </p:cNvSpPr>
          <p:nvPr>
            <p:ph type="dt" sz="half" idx="10"/>
          </p:nvPr>
        </p:nvSpPr>
        <p:spPr/>
        <p:txBody>
          <a:bodyPr/>
          <a:lstStyle>
            <a:lvl1pPr>
              <a:defRPr/>
            </a:lvl1pPr>
          </a:lstStyle>
          <a:p>
            <a:pPr>
              <a:defRPr/>
            </a:pPr>
            <a:fld id="{BD39E884-7B42-4EA3-9F9A-2C54D0379759}" type="datetime1">
              <a:rPr lang="en-IN"/>
              <a:pPr>
                <a:defRPr/>
              </a:pPr>
              <a:t>12-08-2024</a:t>
            </a:fld>
            <a:endParaRPr lang="en-IN"/>
          </a:p>
        </p:txBody>
      </p:sp>
      <p:sp>
        <p:nvSpPr>
          <p:cNvPr id="5" name="Footer Placeholder 4">
            <a:extLst>
              <a:ext uri="{FF2B5EF4-FFF2-40B4-BE49-F238E27FC236}">
                <a16:creationId xmlns:a16="http://schemas.microsoft.com/office/drawing/2014/main" id="{68BFC0E5-549F-110E-A347-1BA97395D48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0BDD30B-0F98-E763-B2A9-42D5764D0156}"/>
              </a:ext>
            </a:extLst>
          </p:cNvPr>
          <p:cNvSpPr>
            <a:spLocks noGrp="1"/>
          </p:cNvSpPr>
          <p:nvPr>
            <p:ph type="sldNum" sz="quarter" idx="12"/>
          </p:nvPr>
        </p:nvSpPr>
        <p:spPr/>
        <p:txBody>
          <a:bodyPr/>
          <a:lstStyle>
            <a:lvl1pPr>
              <a:defRPr/>
            </a:lvl1pPr>
          </a:lstStyle>
          <a:p>
            <a:pPr>
              <a:defRPr/>
            </a:pPr>
            <a:fld id="{3A9ADBC5-F584-49F1-A67D-85F141F6189E}" type="slidenum">
              <a:rPr lang="en-IN" altLang="en-US"/>
              <a:pPr>
                <a:defRPr/>
              </a:pPr>
              <a:t>‹#›</a:t>
            </a:fld>
            <a:endParaRPr lang="en-IN" altLang="en-US"/>
          </a:p>
        </p:txBody>
      </p:sp>
    </p:spTree>
    <p:extLst>
      <p:ext uri="{BB962C8B-B14F-4D97-AF65-F5344CB8AC3E}">
        <p14:creationId xmlns:p14="http://schemas.microsoft.com/office/powerpoint/2010/main" val="11587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pic>
        <p:nvPicPr>
          <p:cNvPr id="2" name="Google Shape;16;p62">
            <a:extLst>
              <a:ext uri="{FF2B5EF4-FFF2-40B4-BE49-F238E27FC236}">
                <a16:creationId xmlns:a16="http://schemas.microsoft.com/office/drawing/2014/main" id="{22E1E422-0DD5-0A77-A96D-FE8328642700}"/>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638" y="207963"/>
            <a:ext cx="15938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7;p62">
            <a:extLst>
              <a:ext uri="{FF2B5EF4-FFF2-40B4-BE49-F238E27FC236}">
                <a16:creationId xmlns:a16="http://schemas.microsoft.com/office/drawing/2014/main" id="{E81515D3-C165-91A8-3822-A63A39C0EDA8}"/>
              </a:ext>
            </a:extLst>
          </p:cNvPr>
          <p:cNvSpPr/>
          <p:nvPr/>
        </p:nvSpPr>
        <p:spPr>
          <a:xfrm>
            <a:off x="0" y="6354763"/>
            <a:ext cx="6092825" cy="503237"/>
          </a:xfrm>
          <a:prstGeom prst="rect">
            <a:avLst/>
          </a:prstGeom>
          <a:solidFill>
            <a:srgbClr val="ED771F"/>
          </a:solidFill>
          <a:ln>
            <a:noFill/>
          </a:ln>
        </p:spPr>
        <p:txBody>
          <a:bodyPr spcFirstLastPara="1" lIns="68569" tIns="34275" rIns="68569" bIns="34275" anchor="ctr"/>
          <a:lstStyle/>
          <a:p>
            <a:pPr algn="ctr" defTabSz="685800" eaLnBrk="1" fontAlgn="auto" hangingPunct="1">
              <a:spcBef>
                <a:spcPts val="0"/>
              </a:spcBef>
              <a:spcAft>
                <a:spcPts val="0"/>
              </a:spcAft>
              <a:buClr>
                <a:srgbClr val="000000"/>
              </a:buClr>
              <a:buSzPts val="1800"/>
              <a:buFont typeface="Arial"/>
              <a:buNone/>
              <a:defRPr/>
            </a:pPr>
            <a:endParaRPr sz="1350">
              <a:solidFill>
                <a:prstClr val="white"/>
              </a:solidFill>
              <a:latin typeface="Calibri"/>
              <a:ea typeface="Calibri"/>
              <a:cs typeface="Calibri"/>
              <a:sym typeface="Calibri"/>
            </a:endParaRPr>
          </a:p>
        </p:txBody>
      </p:sp>
      <p:sp>
        <p:nvSpPr>
          <p:cNvPr id="4" name="Google Shape;18;p62">
            <a:extLst>
              <a:ext uri="{FF2B5EF4-FFF2-40B4-BE49-F238E27FC236}">
                <a16:creationId xmlns:a16="http://schemas.microsoft.com/office/drawing/2014/main" id="{26BA7DE6-2933-56C4-F2A9-5FFE6E679832}"/>
              </a:ext>
            </a:extLst>
          </p:cNvPr>
          <p:cNvSpPr/>
          <p:nvPr/>
        </p:nvSpPr>
        <p:spPr>
          <a:xfrm>
            <a:off x="6264275" y="6354763"/>
            <a:ext cx="2879725" cy="503237"/>
          </a:xfrm>
          <a:prstGeom prst="rect">
            <a:avLst/>
          </a:prstGeom>
          <a:solidFill>
            <a:srgbClr val="EE771E"/>
          </a:solidFill>
          <a:ln>
            <a:noFill/>
          </a:ln>
        </p:spPr>
        <p:txBody>
          <a:bodyPr spcFirstLastPara="1" lIns="68569" tIns="34275" rIns="68569" bIns="34275" anchor="ctr"/>
          <a:lstStyle/>
          <a:p>
            <a:pPr algn="ctr" defTabSz="685800" eaLnBrk="1" fontAlgn="auto" hangingPunct="1">
              <a:spcBef>
                <a:spcPts val="0"/>
              </a:spcBef>
              <a:spcAft>
                <a:spcPts val="0"/>
              </a:spcAft>
              <a:buClr>
                <a:srgbClr val="000000"/>
              </a:buClr>
              <a:buSzPts val="1800"/>
              <a:buFont typeface="Arial"/>
              <a:buNone/>
              <a:defRPr/>
            </a:pPr>
            <a:endParaRPr sz="1350">
              <a:solidFill>
                <a:prstClr val="white"/>
              </a:solidFill>
              <a:latin typeface="Calibri"/>
              <a:ea typeface="Calibri"/>
              <a:cs typeface="Calibri"/>
              <a:sym typeface="Calibri"/>
            </a:endParaRPr>
          </a:p>
        </p:txBody>
      </p:sp>
      <p:sp>
        <p:nvSpPr>
          <p:cNvPr id="5" name="Google Shape;19;p62">
            <a:extLst>
              <a:ext uri="{FF2B5EF4-FFF2-40B4-BE49-F238E27FC236}">
                <a16:creationId xmlns:a16="http://schemas.microsoft.com/office/drawing/2014/main" id="{00B39CBA-BF95-14CB-768B-CE9CA05EB94E}"/>
              </a:ext>
            </a:extLst>
          </p:cNvPr>
          <p:cNvSpPr txBox="1"/>
          <p:nvPr/>
        </p:nvSpPr>
        <p:spPr>
          <a:xfrm>
            <a:off x="7304088" y="6467475"/>
            <a:ext cx="1176337" cy="207963"/>
          </a:xfrm>
          <a:prstGeom prst="rect">
            <a:avLst/>
          </a:prstGeom>
          <a:noFill/>
          <a:ln>
            <a:noFill/>
          </a:ln>
        </p:spPr>
        <p:txBody>
          <a:bodyPr spcFirstLastPara="1" lIns="68569" tIns="34275" rIns="68569" bIns="34275">
            <a:spAutoFit/>
          </a:bodyPr>
          <a:lstStyle/>
          <a:p>
            <a:pPr defTabSz="685800" eaLnBrk="1" fontAlgn="auto" hangingPunct="1">
              <a:spcBef>
                <a:spcPts val="0"/>
              </a:spcBef>
              <a:spcAft>
                <a:spcPts val="0"/>
              </a:spcAft>
              <a:buClr>
                <a:srgbClr val="000000"/>
              </a:buClr>
              <a:buSzPts val="1200"/>
              <a:buFont typeface="Arial"/>
              <a:buNone/>
              <a:defRPr/>
            </a:pPr>
            <a:r>
              <a:rPr lang="en-US" sz="900" b="1">
                <a:solidFill>
                  <a:prstClr val="white"/>
                </a:solidFill>
                <a:latin typeface="Open Sans"/>
                <a:ea typeface="Open Sans"/>
                <a:cs typeface="Open Sans"/>
                <a:sym typeface="Open Sans"/>
              </a:rPr>
              <a:t>WWW.LPU.IN</a:t>
            </a:r>
            <a:endParaRPr sz="1050">
              <a:solidFill>
                <a:srgbClr val="000000"/>
              </a:solidFill>
              <a:latin typeface="Arial"/>
              <a:ea typeface="Arial"/>
              <a:cs typeface="Arial"/>
              <a:sym typeface="Arial"/>
            </a:endParaRPr>
          </a:p>
        </p:txBody>
      </p:sp>
    </p:spTree>
    <p:extLst>
      <p:ext uri="{BB962C8B-B14F-4D97-AF65-F5344CB8AC3E}">
        <p14:creationId xmlns:p14="http://schemas.microsoft.com/office/powerpoint/2010/main" val="2251064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311700" y="593367"/>
            <a:ext cx="8520600" cy="763600"/>
          </a:xfrm>
          <a:prstGeom prst="rect">
            <a:avLst/>
          </a:prstGeom>
          <a:noFill/>
          <a:ln>
            <a:noFill/>
          </a:ln>
        </p:spPr>
        <p:txBody>
          <a:bodyPr spcFirstLastPara="1" lIns="91425" tIns="91425" rIns="91425" bIns="91425" anchor="t">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6" name="Google Shape;86;p20"/>
          <p:cNvSpPr txBox="1">
            <a:spLocks noGrp="1"/>
          </p:cNvSpPr>
          <p:nvPr>
            <p:ph type="body" idx="1"/>
          </p:nvPr>
        </p:nvSpPr>
        <p:spPr>
          <a:xfrm>
            <a:off x="311700" y="1536633"/>
            <a:ext cx="8520600" cy="4555200"/>
          </a:xfrm>
          <a:prstGeom prst="rect">
            <a:avLst/>
          </a:prstGeom>
          <a:noFill/>
          <a:ln>
            <a:noFill/>
          </a:ln>
        </p:spPr>
        <p:txBody>
          <a:bodyPr spcFirstLastPara="1" lIns="91425" tIns="91425" rIns="91425" bIns="91425">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 name="Google Shape;87;p20">
            <a:extLst>
              <a:ext uri="{FF2B5EF4-FFF2-40B4-BE49-F238E27FC236}">
                <a16:creationId xmlns:a16="http://schemas.microsoft.com/office/drawing/2014/main" id="{62195C55-A2A6-7B3A-8216-F0A2DD49E8D9}"/>
              </a:ext>
            </a:extLst>
          </p:cNvPr>
          <p:cNvSpPr txBox="1">
            <a:spLocks noGrp="1"/>
          </p:cNvSpPr>
          <p:nvPr>
            <p:ph type="sldNum" idx="10"/>
          </p:nvPr>
        </p:nvSpPr>
        <p:spPr>
          <a:xfrm>
            <a:off x="8472488" y="6218238"/>
            <a:ext cx="549275" cy="523875"/>
          </a:xfrm>
        </p:spPr>
        <p:txBody>
          <a:bodyPr spcFirstLastPara="1" lIns="91425" tIns="91425" rIns="91425" bIns="91425">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defRPr/>
            </a:pPr>
            <a:fld id="{9A00D213-8B24-4A67-AF20-C31F42E3BCBC}" type="slidenum">
              <a:rPr lang="en"/>
              <a:pPr>
                <a:defRPr/>
              </a:pPr>
              <a:t>‹#›</a:t>
            </a:fld>
            <a:endParaRPr lang="en"/>
          </a:p>
        </p:txBody>
      </p:sp>
    </p:spTree>
    <p:extLst>
      <p:ext uri="{BB962C8B-B14F-4D97-AF65-F5344CB8AC3E}">
        <p14:creationId xmlns:p14="http://schemas.microsoft.com/office/powerpoint/2010/main" val="1400101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1_Title and Content">
    <p:bg>
      <p:bgPr>
        <a:solidFill>
          <a:srgbClr val="0C0C0C"/>
        </a:solidFill>
        <a:effectLst/>
      </p:bgPr>
    </p:bg>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28650" y="715252"/>
            <a:ext cx="4705500" cy="625247"/>
          </a:xfrm>
          <a:prstGeom prst="rect">
            <a:avLst/>
          </a:prstGeom>
          <a:solidFill>
            <a:srgbClr val="0B5968"/>
          </a:solidFill>
          <a:ln>
            <a:noFill/>
          </a:ln>
        </p:spPr>
        <p:txBody>
          <a:bodyPr spcFirstLastPara="1" lIns="68575" tIns="81000" rIns="68575" bIns="81000">
            <a:spAutoFit/>
          </a:bodyPr>
          <a:lstStyle>
            <a:lvl1pPr lvl="0" algn="l">
              <a:lnSpc>
                <a:spcPct val="100000"/>
              </a:lnSpc>
              <a:spcBef>
                <a:spcPts val="0"/>
              </a:spcBef>
              <a:spcAft>
                <a:spcPts val="0"/>
              </a:spcAft>
              <a:buClr>
                <a:schemeClr val="lt1"/>
              </a:buClr>
              <a:buSzPts val="3000"/>
              <a:buFont typeface="Calibri"/>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 name="Google Shape;82;p19"/>
          <p:cNvSpPr txBox="1">
            <a:spLocks noGrp="1"/>
          </p:cNvSpPr>
          <p:nvPr>
            <p:ph type="body" idx="1"/>
          </p:nvPr>
        </p:nvSpPr>
        <p:spPr>
          <a:xfrm>
            <a:off x="628650" y="1825625"/>
            <a:ext cx="4705500" cy="4351200"/>
          </a:xfrm>
          <a:prstGeom prst="rect">
            <a:avLst/>
          </a:prstGeom>
          <a:noFill/>
          <a:ln>
            <a:noFill/>
          </a:ln>
        </p:spPr>
        <p:txBody>
          <a:bodyPr spcFirstLastPara="1" lIns="68575" tIns="34275" rIns="68575" bIns="34275">
            <a:normAutofit/>
          </a:bodyPr>
          <a:lstStyle>
            <a:lvl1pPr marL="457200" lvl="0" indent="-323850" algn="l">
              <a:lnSpc>
                <a:spcPct val="90000"/>
              </a:lnSpc>
              <a:spcBef>
                <a:spcPts val="800"/>
              </a:spcBef>
              <a:spcAft>
                <a:spcPts val="0"/>
              </a:spcAft>
              <a:buSzPts val="1500"/>
              <a:buChar char="●"/>
              <a:defRPr sz="1500"/>
            </a:lvl1pPr>
            <a:lvl2pPr marL="914400" lvl="1" indent="-317500" algn="l">
              <a:lnSpc>
                <a:spcPct val="90000"/>
              </a:lnSpc>
              <a:spcBef>
                <a:spcPts val="1200"/>
              </a:spcBef>
              <a:spcAft>
                <a:spcPts val="0"/>
              </a:spcAft>
              <a:buClr>
                <a:schemeClr val="lt1"/>
              </a:buClr>
              <a:buSzPts val="1400"/>
              <a:buChar char="○"/>
              <a:defRPr sz="1400"/>
            </a:lvl2pPr>
            <a:lvl3pPr marL="1371600" lvl="2" indent="-304800" algn="l">
              <a:lnSpc>
                <a:spcPct val="90000"/>
              </a:lnSpc>
              <a:spcBef>
                <a:spcPts val="1200"/>
              </a:spcBef>
              <a:spcAft>
                <a:spcPts val="0"/>
              </a:spcAft>
              <a:buClr>
                <a:schemeClr val="lt1"/>
              </a:buClr>
              <a:buSzPts val="1200"/>
              <a:buChar char="■"/>
              <a:defRPr sz="1200"/>
            </a:lvl3pPr>
            <a:lvl4pPr marL="1828800" lvl="3" indent="-298450" algn="l">
              <a:lnSpc>
                <a:spcPct val="90000"/>
              </a:lnSpc>
              <a:spcBef>
                <a:spcPts val="1200"/>
              </a:spcBef>
              <a:spcAft>
                <a:spcPts val="0"/>
              </a:spcAft>
              <a:buClr>
                <a:schemeClr val="lt1"/>
              </a:buClr>
              <a:buSzPts val="1100"/>
              <a:buChar char="●"/>
              <a:defRPr sz="1100"/>
            </a:lvl4pPr>
            <a:lvl5pPr marL="2286000" lvl="4" indent="-298450" algn="l">
              <a:lnSpc>
                <a:spcPct val="90000"/>
              </a:lnSpc>
              <a:spcBef>
                <a:spcPts val="1200"/>
              </a:spcBef>
              <a:spcAft>
                <a:spcPts val="0"/>
              </a:spcAft>
              <a:buClr>
                <a:schemeClr val="lt1"/>
              </a:buClr>
              <a:buSzPts val="1100"/>
              <a:buChar char="○"/>
              <a:defRPr sz="1100"/>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2" name="Google Shape;83;p19">
            <a:extLst>
              <a:ext uri="{FF2B5EF4-FFF2-40B4-BE49-F238E27FC236}">
                <a16:creationId xmlns:a16="http://schemas.microsoft.com/office/drawing/2014/main" id="{32D74CEF-2B7C-DF17-7BC5-7F355E25309A}"/>
              </a:ext>
            </a:extLst>
          </p:cNvPr>
          <p:cNvSpPr txBox="1">
            <a:spLocks noGrp="1"/>
          </p:cNvSpPr>
          <p:nvPr>
            <p:ph type="sldNum" idx="10"/>
          </p:nvPr>
        </p:nvSpPr>
        <p:spPr>
          <a:xfrm>
            <a:off x="8515350" y="6361113"/>
            <a:ext cx="628650" cy="360362"/>
          </a:xfrm>
          <a:solidFill>
            <a:srgbClr val="262626"/>
          </a:solidFill>
        </p:spPr>
        <p:txBody>
          <a:bodyPr spcFirstLastPara="1" lIns="68575" tIns="34275" rIns="68575" bIns="34275">
            <a:norm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defRPr/>
            </a:pPr>
            <a:r>
              <a:rPr lang="en-US"/>
              <a:t>PAGE </a:t>
            </a:r>
            <a:fld id="{1F850F71-FC14-4D19-8320-0F946F7C8615}" type="slidenum">
              <a:rPr lang="en" smtClean="0"/>
              <a:pPr>
                <a:defRPr/>
              </a:pPr>
              <a:t>‹#›</a:t>
            </a:fld>
            <a:endParaRPr/>
          </a:p>
        </p:txBody>
      </p:sp>
    </p:spTree>
    <p:extLst>
      <p:ext uri="{BB962C8B-B14F-4D97-AF65-F5344CB8AC3E}">
        <p14:creationId xmlns:p14="http://schemas.microsoft.com/office/powerpoint/2010/main" val="292367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0063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181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64858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1770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0632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ED9EC-99A1-8481-732A-0B05E51E3E18}"/>
              </a:ext>
            </a:extLst>
          </p:cNvPr>
          <p:cNvSpPr>
            <a:spLocks noGrp="1"/>
          </p:cNvSpPr>
          <p:nvPr>
            <p:ph type="dt" sz="half" idx="10"/>
          </p:nvPr>
        </p:nvSpPr>
        <p:spPr/>
        <p:txBody>
          <a:bodyPr/>
          <a:lstStyle>
            <a:lvl1pPr>
              <a:defRPr/>
            </a:lvl1pPr>
          </a:lstStyle>
          <a:p>
            <a:pPr>
              <a:defRPr/>
            </a:pPr>
            <a:fld id="{45359BCA-A04A-412F-9E88-65527A9DA2C5}" type="datetime1">
              <a:rPr lang="en-IN"/>
              <a:pPr>
                <a:defRPr/>
              </a:pPr>
              <a:t>12-08-2024</a:t>
            </a:fld>
            <a:endParaRPr lang="en-IN"/>
          </a:p>
        </p:txBody>
      </p:sp>
      <p:sp>
        <p:nvSpPr>
          <p:cNvPr id="5" name="Footer Placeholder 4">
            <a:extLst>
              <a:ext uri="{FF2B5EF4-FFF2-40B4-BE49-F238E27FC236}">
                <a16:creationId xmlns:a16="http://schemas.microsoft.com/office/drawing/2014/main" id="{C28C0AA3-8561-9813-46E9-452AEDCAE8D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308C615-F0AC-2697-4A38-A75FCB821884}"/>
              </a:ext>
            </a:extLst>
          </p:cNvPr>
          <p:cNvSpPr>
            <a:spLocks noGrp="1"/>
          </p:cNvSpPr>
          <p:nvPr>
            <p:ph type="sldNum" sz="quarter" idx="12"/>
          </p:nvPr>
        </p:nvSpPr>
        <p:spPr/>
        <p:txBody>
          <a:bodyPr/>
          <a:lstStyle>
            <a:lvl1pPr>
              <a:defRPr/>
            </a:lvl1pPr>
          </a:lstStyle>
          <a:p>
            <a:pPr>
              <a:defRPr/>
            </a:pPr>
            <a:fld id="{5EAF16E9-3B9A-4A97-BAC2-4E21E22807D3}" type="slidenum">
              <a:rPr lang="en-IN" altLang="en-US"/>
              <a:pPr>
                <a:defRPr/>
              </a:pPr>
              <a:t>‹#›</a:t>
            </a:fld>
            <a:endParaRPr lang="en-IN" altLang="en-US"/>
          </a:p>
        </p:txBody>
      </p:sp>
    </p:spTree>
    <p:extLst>
      <p:ext uri="{BB962C8B-B14F-4D97-AF65-F5344CB8AC3E}">
        <p14:creationId xmlns:p14="http://schemas.microsoft.com/office/powerpoint/2010/main" val="2823007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0"/>
        <p:cNvGrpSpPr/>
        <p:nvPr/>
      </p:nvGrpSpPr>
      <p:grpSpPr>
        <a:xfrm>
          <a:off x="0" y="0"/>
          <a:ext cx="0" cy="0"/>
          <a:chOff x="0" y="0"/>
          <a:chExt cx="0" cy="0"/>
        </a:xfrm>
      </p:grpSpPr>
      <p:sp>
        <p:nvSpPr>
          <p:cNvPr id="51" name="Google Shape;51;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30"/>
          <p:cNvSpPr>
            <a:spLocks noGrp="1"/>
          </p:cNvSpPr>
          <p:nvPr>
            <p:ph type="pic" idx="2"/>
          </p:nvPr>
        </p:nvSpPr>
        <p:spPr>
          <a:xfrm>
            <a:off x="1792288" y="612775"/>
            <a:ext cx="5486400" cy="4114800"/>
          </a:xfrm>
          <a:prstGeom prst="rect">
            <a:avLst/>
          </a:prstGeom>
          <a:noFill/>
          <a:ln>
            <a:noFill/>
          </a:ln>
        </p:spPr>
      </p:sp>
      <p:sp>
        <p:nvSpPr>
          <p:cNvPr id="53" name="Google Shape;53;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0500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1812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67967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9"/>
        <p:cNvGrpSpPr/>
        <p:nvPr/>
      </p:nvGrpSpPr>
      <p:grpSpPr>
        <a:xfrm>
          <a:off x="0" y="0"/>
          <a:ext cx="0" cy="0"/>
          <a:chOff x="0" y="0"/>
          <a:chExt cx="0" cy="0"/>
        </a:xfrm>
      </p:grpSpPr>
      <p:sp>
        <p:nvSpPr>
          <p:cNvPr id="70" name="Google Shape;70;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2" name="Google Shape;72;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3" name="Google Shape;73;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4" name="Google Shape;74;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5" name="Google Shape;7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06578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6612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44263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114FDB-94C2-DE06-ED5D-87292C4246CE}"/>
              </a:ext>
            </a:extLst>
          </p:cNvPr>
          <p:cNvSpPr>
            <a:spLocks noGrp="1"/>
          </p:cNvSpPr>
          <p:nvPr>
            <p:ph type="dt" sz="half" idx="10"/>
          </p:nvPr>
        </p:nvSpPr>
        <p:spPr/>
        <p:txBody>
          <a:bodyPr/>
          <a:lstStyle>
            <a:lvl1pPr>
              <a:defRPr/>
            </a:lvl1pPr>
          </a:lstStyle>
          <a:p>
            <a:pPr>
              <a:defRPr/>
            </a:pPr>
            <a:fld id="{AA004536-2C70-45B0-BB00-E028AED59EEE}" type="datetime1">
              <a:rPr lang="en-IN"/>
              <a:pPr>
                <a:defRPr/>
              </a:pPr>
              <a:t>12-08-2024</a:t>
            </a:fld>
            <a:endParaRPr lang="en-IN"/>
          </a:p>
        </p:txBody>
      </p:sp>
      <p:sp>
        <p:nvSpPr>
          <p:cNvPr id="5" name="Footer Placeholder 4">
            <a:extLst>
              <a:ext uri="{FF2B5EF4-FFF2-40B4-BE49-F238E27FC236}">
                <a16:creationId xmlns:a16="http://schemas.microsoft.com/office/drawing/2014/main" id="{FF63672B-DE32-2B08-220F-C78A2750223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A4ECB6F-A3DC-2388-898E-D9FC2AF65FC3}"/>
              </a:ext>
            </a:extLst>
          </p:cNvPr>
          <p:cNvSpPr>
            <a:spLocks noGrp="1"/>
          </p:cNvSpPr>
          <p:nvPr>
            <p:ph type="sldNum" sz="quarter" idx="12"/>
          </p:nvPr>
        </p:nvSpPr>
        <p:spPr/>
        <p:txBody>
          <a:bodyPr/>
          <a:lstStyle>
            <a:lvl1pPr>
              <a:defRPr/>
            </a:lvl1pPr>
          </a:lstStyle>
          <a:p>
            <a:pPr>
              <a:defRPr/>
            </a:pPr>
            <a:fld id="{37AD9116-C193-45EF-94CD-3860BA06A96A}" type="slidenum">
              <a:rPr lang="en-IN" altLang="en-US"/>
              <a:pPr>
                <a:defRPr/>
              </a:pPr>
              <a:t>‹#›</a:t>
            </a:fld>
            <a:endParaRPr lang="en-IN" altLang="en-US"/>
          </a:p>
        </p:txBody>
      </p:sp>
    </p:spTree>
    <p:extLst>
      <p:ext uri="{BB962C8B-B14F-4D97-AF65-F5344CB8AC3E}">
        <p14:creationId xmlns:p14="http://schemas.microsoft.com/office/powerpoint/2010/main" val="771082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C9944-DBB0-5A31-82E1-C64B71B8141B}"/>
              </a:ext>
            </a:extLst>
          </p:cNvPr>
          <p:cNvSpPr>
            <a:spLocks noGrp="1"/>
          </p:cNvSpPr>
          <p:nvPr>
            <p:ph type="dt" sz="half" idx="10"/>
          </p:nvPr>
        </p:nvSpPr>
        <p:spPr/>
        <p:txBody>
          <a:bodyPr/>
          <a:lstStyle>
            <a:lvl1pPr>
              <a:defRPr/>
            </a:lvl1pPr>
          </a:lstStyle>
          <a:p>
            <a:pPr>
              <a:defRPr/>
            </a:pPr>
            <a:fld id="{92529E47-CC3A-482A-83BE-0EAC87C394F9}" type="datetime1">
              <a:rPr lang="en-IN"/>
              <a:pPr>
                <a:defRPr/>
              </a:pPr>
              <a:t>12-08-2024</a:t>
            </a:fld>
            <a:endParaRPr lang="en-IN"/>
          </a:p>
        </p:txBody>
      </p:sp>
      <p:sp>
        <p:nvSpPr>
          <p:cNvPr id="5" name="Footer Placeholder 4">
            <a:extLst>
              <a:ext uri="{FF2B5EF4-FFF2-40B4-BE49-F238E27FC236}">
                <a16:creationId xmlns:a16="http://schemas.microsoft.com/office/drawing/2014/main" id="{48EBDCD3-33B0-A6F7-108D-234DD4A0BD5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0A56242-1A83-32DA-9C19-B78AB9BCA0F5}"/>
              </a:ext>
            </a:extLst>
          </p:cNvPr>
          <p:cNvSpPr>
            <a:spLocks noGrp="1"/>
          </p:cNvSpPr>
          <p:nvPr>
            <p:ph type="sldNum" sz="quarter" idx="12"/>
          </p:nvPr>
        </p:nvSpPr>
        <p:spPr/>
        <p:txBody>
          <a:bodyPr/>
          <a:lstStyle>
            <a:lvl1pPr>
              <a:defRPr/>
            </a:lvl1pPr>
          </a:lstStyle>
          <a:p>
            <a:pPr>
              <a:defRPr/>
            </a:pPr>
            <a:fld id="{42712304-EBAF-46E8-93E6-A5267EF98684}" type="slidenum">
              <a:rPr lang="en-IN" altLang="en-US"/>
              <a:pPr>
                <a:defRPr/>
              </a:pPr>
              <a:t>‹#›</a:t>
            </a:fld>
            <a:endParaRPr lang="en-IN" altLang="en-US"/>
          </a:p>
        </p:txBody>
      </p:sp>
    </p:spTree>
    <p:extLst>
      <p:ext uri="{BB962C8B-B14F-4D97-AF65-F5344CB8AC3E}">
        <p14:creationId xmlns:p14="http://schemas.microsoft.com/office/powerpoint/2010/main" val="3513144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DFC3D-ACC9-4973-5438-FFB791133FD4}"/>
              </a:ext>
            </a:extLst>
          </p:cNvPr>
          <p:cNvSpPr>
            <a:spLocks noGrp="1"/>
          </p:cNvSpPr>
          <p:nvPr>
            <p:ph type="dt" sz="half" idx="10"/>
          </p:nvPr>
        </p:nvSpPr>
        <p:spPr/>
        <p:txBody>
          <a:bodyPr/>
          <a:lstStyle>
            <a:lvl1pPr>
              <a:defRPr/>
            </a:lvl1pPr>
          </a:lstStyle>
          <a:p>
            <a:pPr>
              <a:defRPr/>
            </a:pPr>
            <a:fld id="{85F4144B-6161-44FA-B4BD-6C8261C8C78E}" type="datetime1">
              <a:rPr lang="en-IN"/>
              <a:pPr>
                <a:defRPr/>
              </a:pPr>
              <a:t>12-08-2024</a:t>
            </a:fld>
            <a:endParaRPr lang="en-IN"/>
          </a:p>
        </p:txBody>
      </p:sp>
      <p:sp>
        <p:nvSpPr>
          <p:cNvPr id="5" name="Footer Placeholder 4">
            <a:extLst>
              <a:ext uri="{FF2B5EF4-FFF2-40B4-BE49-F238E27FC236}">
                <a16:creationId xmlns:a16="http://schemas.microsoft.com/office/drawing/2014/main" id="{9FBBD631-BB4F-8CE5-8875-AB0A1239021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7FFFFB4-5866-C825-8FB7-58B6A02BF212}"/>
              </a:ext>
            </a:extLst>
          </p:cNvPr>
          <p:cNvSpPr>
            <a:spLocks noGrp="1"/>
          </p:cNvSpPr>
          <p:nvPr>
            <p:ph type="sldNum" sz="quarter" idx="12"/>
          </p:nvPr>
        </p:nvSpPr>
        <p:spPr/>
        <p:txBody>
          <a:bodyPr/>
          <a:lstStyle>
            <a:lvl1pPr>
              <a:defRPr/>
            </a:lvl1pPr>
          </a:lstStyle>
          <a:p>
            <a:pPr>
              <a:defRPr/>
            </a:pPr>
            <a:fld id="{81CA2AC2-4EFB-4047-81BF-FA61771EEB27}" type="slidenum">
              <a:rPr lang="en-IN" altLang="en-US"/>
              <a:pPr>
                <a:defRPr/>
              </a:pPr>
              <a:t>‹#›</a:t>
            </a:fld>
            <a:endParaRPr lang="en-IN" altLang="en-US"/>
          </a:p>
        </p:txBody>
      </p:sp>
    </p:spTree>
    <p:extLst>
      <p:ext uri="{BB962C8B-B14F-4D97-AF65-F5344CB8AC3E}">
        <p14:creationId xmlns:p14="http://schemas.microsoft.com/office/powerpoint/2010/main" val="152402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88568A20-FCAE-D076-4915-E761F6FDCFC1}"/>
              </a:ext>
            </a:extLst>
          </p:cNvPr>
          <p:cNvSpPr>
            <a:spLocks noGrp="1"/>
          </p:cNvSpPr>
          <p:nvPr>
            <p:ph type="dt" sz="half" idx="10"/>
          </p:nvPr>
        </p:nvSpPr>
        <p:spPr/>
        <p:txBody>
          <a:bodyPr/>
          <a:lstStyle>
            <a:lvl1pPr>
              <a:defRPr/>
            </a:lvl1pPr>
          </a:lstStyle>
          <a:p>
            <a:pPr>
              <a:defRPr/>
            </a:pPr>
            <a:fld id="{DE7DED4E-0B37-4243-9432-5B4729981A51}" type="datetime1">
              <a:rPr lang="en-IN"/>
              <a:pPr>
                <a:defRPr/>
              </a:pPr>
              <a:t>12-08-2024</a:t>
            </a:fld>
            <a:endParaRPr lang="en-IN"/>
          </a:p>
        </p:txBody>
      </p:sp>
      <p:sp>
        <p:nvSpPr>
          <p:cNvPr id="6" name="Footer Placeholder 4">
            <a:extLst>
              <a:ext uri="{FF2B5EF4-FFF2-40B4-BE49-F238E27FC236}">
                <a16:creationId xmlns:a16="http://schemas.microsoft.com/office/drawing/2014/main" id="{74BCD635-2965-D132-7499-91EEDE23DA06}"/>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241F864-4EE8-9B66-CCD6-10B466483B38}"/>
              </a:ext>
            </a:extLst>
          </p:cNvPr>
          <p:cNvSpPr>
            <a:spLocks noGrp="1"/>
          </p:cNvSpPr>
          <p:nvPr>
            <p:ph type="sldNum" sz="quarter" idx="12"/>
          </p:nvPr>
        </p:nvSpPr>
        <p:spPr/>
        <p:txBody>
          <a:bodyPr/>
          <a:lstStyle>
            <a:lvl1pPr>
              <a:defRPr/>
            </a:lvl1pPr>
          </a:lstStyle>
          <a:p>
            <a:pPr>
              <a:defRPr/>
            </a:pPr>
            <a:fld id="{4B16672A-7323-4253-BDC1-00A4C89EB5AD}" type="slidenum">
              <a:rPr lang="en-IN" altLang="en-US"/>
              <a:pPr>
                <a:defRPr/>
              </a:pPr>
              <a:t>‹#›</a:t>
            </a:fld>
            <a:endParaRPr lang="en-IN" altLang="en-US"/>
          </a:p>
        </p:txBody>
      </p:sp>
    </p:spTree>
    <p:extLst>
      <p:ext uri="{BB962C8B-B14F-4D97-AF65-F5344CB8AC3E}">
        <p14:creationId xmlns:p14="http://schemas.microsoft.com/office/powerpoint/2010/main" val="288319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8D88D-CAD6-F223-9274-F9D52833A212}"/>
              </a:ext>
            </a:extLst>
          </p:cNvPr>
          <p:cNvSpPr>
            <a:spLocks noGrp="1"/>
          </p:cNvSpPr>
          <p:nvPr>
            <p:ph type="dt" sz="half" idx="10"/>
          </p:nvPr>
        </p:nvSpPr>
        <p:spPr/>
        <p:txBody>
          <a:bodyPr/>
          <a:lstStyle>
            <a:lvl1pPr>
              <a:defRPr/>
            </a:lvl1pPr>
          </a:lstStyle>
          <a:p>
            <a:pPr>
              <a:defRPr/>
            </a:pPr>
            <a:fld id="{AF082D70-E9DF-4AA7-9B88-40CB9DB40E28}" type="datetime1">
              <a:rPr lang="en-IN"/>
              <a:pPr>
                <a:defRPr/>
              </a:pPr>
              <a:t>12-08-2024</a:t>
            </a:fld>
            <a:endParaRPr lang="en-IN"/>
          </a:p>
        </p:txBody>
      </p:sp>
      <p:sp>
        <p:nvSpPr>
          <p:cNvPr id="5" name="Footer Placeholder 4">
            <a:extLst>
              <a:ext uri="{FF2B5EF4-FFF2-40B4-BE49-F238E27FC236}">
                <a16:creationId xmlns:a16="http://schemas.microsoft.com/office/drawing/2014/main" id="{7FD6511A-AF44-A149-A99B-CEE03740F36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4D880AF-4DDF-0917-AEDD-5731C46A72F3}"/>
              </a:ext>
            </a:extLst>
          </p:cNvPr>
          <p:cNvSpPr>
            <a:spLocks noGrp="1"/>
          </p:cNvSpPr>
          <p:nvPr>
            <p:ph type="sldNum" sz="quarter" idx="12"/>
          </p:nvPr>
        </p:nvSpPr>
        <p:spPr/>
        <p:txBody>
          <a:bodyPr/>
          <a:lstStyle>
            <a:lvl1pPr>
              <a:defRPr/>
            </a:lvl1pPr>
          </a:lstStyle>
          <a:p>
            <a:pPr>
              <a:defRPr/>
            </a:pPr>
            <a:fld id="{ADD3AE99-3B59-4B17-AFDD-9A81F5BEDF54}" type="slidenum">
              <a:rPr lang="en-IN" altLang="en-US"/>
              <a:pPr>
                <a:defRPr/>
              </a:pPr>
              <a:t>‹#›</a:t>
            </a:fld>
            <a:endParaRPr lang="en-IN" altLang="en-US"/>
          </a:p>
        </p:txBody>
      </p:sp>
    </p:spTree>
    <p:extLst>
      <p:ext uri="{BB962C8B-B14F-4D97-AF65-F5344CB8AC3E}">
        <p14:creationId xmlns:p14="http://schemas.microsoft.com/office/powerpoint/2010/main" val="2825528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027B6D0E-FEBC-0F46-CE88-C428A50A206C}"/>
              </a:ext>
            </a:extLst>
          </p:cNvPr>
          <p:cNvSpPr>
            <a:spLocks noGrp="1"/>
          </p:cNvSpPr>
          <p:nvPr>
            <p:ph type="dt" sz="half" idx="10"/>
          </p:nvPr>
        </p:nvSpPr>
        <p:spPr/>
        <p:txBody>
          <a:bodyPr/>
          <a:lstStyle>
            <a:lvl1pPr>
              <a:defRPr/>
            </a:lvl1pPr>
          </a:lstStyle>
          <a:p>
            <a:pPr>
              <a:defRPr/>
            </a:pPr>
            <a:fld id="{45135E91-2AD1-4E91-AC4C-85720832E67F}" type="datetime1">
              <a:rPr lang="en-IN"/>
              <a:pPr>
                <a:defRPr/>
              </a:pPr>
              <a:t>12-08-2024</a:t>
            </a:fld>
            <a:endParaRPr lang="en-IN"/>
          </a:p>
        </p:txBody>
      </p:sp>
      <p:sp>
        <p:nvSpPr>
          <p:cNvPr id="8" name="Footer Placeholder 4">
            <a:extLst>
              <a:ext uri="{FF2B5EF4-FFF2-40B4-BE49-F238E27FC236}">
                <a16:creationId xmlns:a16="http://schemas.microsoft.com/office/drawing/2014/main" id="{33DF1681-CE80-BDFB-635E-60B09CC7763A}"/>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7CE528DB-416C-86B5-6B85-EAA947298159}"/>
              </a:ext>
            </a:extLst>
          </p:cNvPr>
          <p:cNvSpPr>
            <a:spLocks noGrp="1"/>
          </p:cNvSpPr>
          <p:nvPr>
            <p:ph type="sldNum" sz="quarter" idx="12"/>
          </p:nvPr>
        </p:nvSpPr>
        <p:spPr/>
        <p:txBody>
          <a:bodyPr/>
          <a:lstStyle>
            <a:lvl1pPr>
              <a:defRPr/>
            </a:lvl1pPr>
          </a:lstStyle>
          <a:p>
            <a:pPr>
              <a:defRPr/>
            </a:pPr>
            <a:fld id="{3611368F-AB77-419B-A2BC-5CCDDD0C8C6E}" type="slidenum">
              <a:rPr lang="en-IN" altLang="en-US"/>
              <a:pPr>
                <a:defRPr/>
              </a:pPr>
              <a:t>‹#›</a:t>
            </a:fld>
            <a:endParaRPr lang="en-IN" altLang="en-US"/>
          </a:p>
        </p:txBody>
      </p:sp>
    </p:spTree>
    <p:extLst>
      <p:ext uri="{BB962C8B-B14F-4D97-AF65-F5344CB8AC3E}">
        <p14:creationId xmlns:p14="http://schemas.microsoft.com/office/powerpoint/2010/main" val="2837266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F913A5F-4AAB-8930-A6F1-61E85C978229}"/>
              </a:ext>
            </a:extLst>
          </p:cNvPr>
          <p:cNvSpPr>
            <a:spLocks noGrp="1"/>
          </p:cNvSpPr>
          <p:nvPr>
            <p:ph type="dt" sz="half" idx="10"/>
          </p:nvPr>
        </p:nvSpPr>
        <p:spPr/>
        <p:txBody>
          <a:bodyPr/>
          <a:lstStyle>
            <a:lvl1pPr>
              <a:defRPr/>
            </a:lvl1pPr>
          </a:lstStyle>
          <a:p>
            <a:pPr>
              <a:defRPr/>
            </a:pPr>
            <a:fld id="{569D7DF0-9DFB-4AF9-B1D6-AB84A85A55DC}" type="datetime1">
              <a:rPr lang="en-IN"/>
              <a:pPr>
                <a:defRPr/>
              </a:pPr>
              <a:t>12-08-2024</a:t>
            </a:fld>
            <a:endParaRPr lang="en-IN"/>
          </a:p>
        </p:txBody>
      </p:sp>
      <p:sp>
        <p:nvSpPr>
          <p:cNvPr id="4" name="Footer Placeholder 4">
            <a:extLst>
              <a:ext uri="{FF2B5EF4-FFF2-40B4-BE49-F238E27FC236}">
                <a16:creationId xmlns:a16="http://schemas.microsoft.com/office/drawing/2014/main" id="{CA60F094-49C0-C697-8274-7D77545423BF}"/>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32D0B319-D57A-02D7-0679-E47AD1659F40}"/>
              </a:ext>
            </a:extLst>
          </p:cNvPr>
          <p:cNvSpPr>
            <a:spLocks noGrp="1"/>
          </p:cNvSpPr>
          <p:nvPr>
            <p:ph type="sldNum" sz="quarter" idx="12"/>
          </p:nvPr>
        </p:nvSpPr>
        <p:spPr/>
        <p:txBody>
          <a:bodyPr/>
          <a:lstStyle>
            <a:lvl1pPr>
              <a:defRPr/>
            </a:lvl1pPr>
          </a:lstStyle>
          <a:p>
            <a:pPr>
              <a:defRPr/>
            </a:pPr>
            <a:fld id="{CBE1A63D-67F9-4233-B193-8D59087D8B1D}" type="slidenum">
              <a:rPr lang="en-IN" altLang="en-US"/>
              <a:pPr>
                <a:defRPr/>
              </a:pPr>
              <a:t>‹#›</a:t>
            </a:fld>
            <a:endParaRPr lang="en-IN" altLang="en-US"/>
          </a:p>
        </p:txBody>
      </p:sp>
    </p:spTree>
    <p:extLst>
      <p:ext uri="{BB962C8B-B14F-4D97-AF65-F5344CB8AC3E}">
        <p14:creationId xmlns:p14="http://schemas.microsoft.com/office/powerpoint/2010/main" val="22857425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B8254BA-7739-792B-1014-D694FF9B8894}"/>
              </a:ext>
            </a:extLst>
          </p:cNvPr>
          <p:cNvSpPr>
            <a:spLocks noGrp="1"/>
          </p:cNvSpPr>
          <p:nvPr>
            <p:ph type="dt" sz="half" idx="10"/>
          </p:nvPr>
        </p:nvSpPr>
        <p:spPr/>
        <p:txBody>
          <a:bodyPr/>
          <a:lstStyle>
            <a:lvl1pPr>
              <a:defRPr/>
            </a:lvl1pPr>
          </a:lstStyle>
          <a:p>
            <a:pPr>
              <a:defRPr/>
            </a:pPr>
            <a:fld id="{2F1E5A12-5D74-4BB4-A712-9BC51B471AEA}" type="datetime1">
              <a:rPr lang="en-IN"/>
              <a:pPr>
                <a:defRPr/>
              </a:pPr>
              <a:t>12-08-2024</a:t>
            </a:fld>
            <a:endParaRPr lang="en-IN"/>
          </a:p>
        </p:txBody>
      </p:sp>
      <p:sp>
        <p:nvSpPr>
          <p:cNvPr id="3" name="Footer Placeholder 4">
            <a:extLst>
              <a:ext uri="{FF2B5EF4-FFF2-40B4-BE49-F238E27FC236}">
                <a16:creationId xmlns:a16="http://schemas.microsoft.com/office/drawing/2014/main" id="{3EFD249C-F779-80EA-7B8E-92A4BC89D876}"/>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5B2CACFA-8AD0-64AB-1080-7ECE5EE3E301}"/>
              </a:ext>
            </a:extLst>
          </p:cNvPr>
          <p:cNvSpPr>
            <a:spLocks noGrp="1"/>
          </p:cNvSpPr>
          <p:nvPr>
            <p:ph type="sldNum" sz="quarter" idx="12"/>
          </p:nvPr>
        </p:nvSpPr>
        <p:spPr/>
        <p:txBody>
          <a:bodyPr/>
          <a:lstStyle>
            <a:lvl1pPr>
              <a:defRPr/>
            </a:lvl1pPr>
          </a:lstStyle>
          <a:p>
            <a:pPr>
              <a:defRPr/>
            </a:pPr>
            <a:fld id="{EBAA818C-8EA0-4C42-BBD6-030C7595D322}" type="slidenum">
              <a:rPr lang="en-IN" altLang="en-US"/>
              <a:pPr>
                <a:defRPr/>
              </a:pPr>
              <a:t>‹#›</a:t>
            </a:fld>
            <a:endParaRPr lang="en-IN" altLang="en-US"/>
          </a:p>
        </p:txBody>
      </p:sp>
    </p:spTree>
    <p:extLst>
      <p:ext uri="{BB962C8B-B14F-4D97-AF65-F5344CB8AC3E}">
        <p14:creationId xmlns:p14="http://schemas.microsoft.com/office/powerpoint/2010/main" val="2872767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F18AA71-CB67-6DC2-FB96-95464128AD5B}"/>
              </a:ext>
            </a:extLst>
          </p:cNvPr>
          <p:cNvSpPr>
            <a:spLocks noGrp="1"/>
          </p:cNvSpPr>
          <p:nvPr>
            <p:ph type="dt" sz="half" idx="10"/>
          </p:nvPr>
        </p:nvSpPr>
        <p:spPr/>
        <p:txBody>
          <a:bodyPr/>
          <a:lstStyle>
            <a:lvl1pPr>
              <a:defRPr/>
            </a:lvl1pPr>
          </a:lstStyle>
          <a:p>
            <a:pPr>
              <a:defRPr/>
            </a:pPr>
            <a:fld id="{2DAEA37F-39B5-410E-9B3D-342014FA4F19}" type="datetime1">
              <a:rPr lang="en-IN"/>
              <a:pPr>
                <a:defRPr/>
              </a:pPr>
              <a:t>12-08-2024</a:t>
            </a:fld>
            <a:endParaRPr lang="en-IN"/>
          </a:p>
        </p:txBody>
      </p:sp>
      <p:sp>
        <p:nvSpPr>
          <p:cNvPr id="6" name="Footer Placeholder 4">
            <a:extLst>
              <a:ext uri="{FF2B5EF4-FFF2-40B4-BE49-F238E27FC236}">
                <a16:creationId xmlns:a16="http://schemas.microsoft.com/office/drawing/2014/main" id="{8534038C-B563-6DF1-4611-AB91DABD1D33}"/>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5854F55E-8F51-0CC8-D63C-8ACBC3CCA67F}"/>
              </a:ext>
            </a:extLst>
          </p:cNvPr>
          <p:cNvSpPr>
            <a:spLocks noGrp="1"/>
          </p:cNvSpPr>
          <p:nvPr>
            <p:ph type="sldNum" sz="quarter" idx="12"/>
          </p:nvPr>
        </p:nvSpPr>
        <p:spPr/>
        <p:txBody>
          <a:bodyPr/>
          <a:lstStyle>
            <a:lvl1pPr>
              <a:defRPr/>
            </a:lvl1pPr>
          </a:lstStyle>
          <a:p>
            <a:pPr>
              <a:defRPr/>
            </a:pPr>
            <a:fld id="{F3EE9328-00DC-4669-9923-4B066E3A53F6}" type="slidenum">
              <a:rPr lang="en-IN" altLang="en-US"/>
              <a:pPr>
                <a:defRPr/>
              </a:pPr>
              <a:t>‹#›</a:t>
            </a:fld>
            <a:endParaRPr lang="en-IN" altLang="en-US"/>
          </a:p>
        </p:txBody>
      </p:sp>
    </p:spTree>
    <p:extLst>
      <p:ext uri="{BB962C8B-B14F-4D97-AF65-F5344CB8AC3E}">
        <p14:creationId xmlns:p14="http://schemas.microsoft.com/office/powerpoint/2010/main" val="31780644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1E0087C-3659-4076-802B-A6A4883C1DE7}"/>
              </a:ext>
            </a:extLst>
          </p:cNvPr>
          <p:cNvSpPr>
            <a:spLocks noGrp="1"/>
          </p:cNvSpPr>
          <p:nvPr>
            <p:ph type="dt" sz="half" idx="10"/>
          </p:nvPr>
        </p:nvSpPr>
        <p:spPr/>
        <p:txBody>
          <a:bodyPr/>
          <a:lstStyle>
            <a:lvl1pPr>
              <a:defRPr/>
            </a:lvl1pPr>
          </a:lstStyle>
          <a:p>
            <a:pPr>
              <a:defRPr/>
            </a:pPr>
            <a:fld id="{61628927-2B71-42F6-A10B-801036D395B7}" type="datetime1">
              <a:rPr lang="en-IN"/>
              <a:pPr>
                <a:defRPr/>
              </a:pPr>
              <a:t>12-08-2024</a:t>
            </a:fld>
            <a:endParaRPr lang="en-IN"/>
          </a:p>
        </p:txBody>
      </p:sp>
      <p:sp>
        <p:nvSpPr>
          <p:cNvPr id="6" name="Footer Placeholder 4">
            <a:extLst>
              <a:ext uri="{FF2B5EF4-FFF2-40B4-BE49-F238E27FC236}">
                <a16:creationId xmlns:a16="http://schemas.microsoft.com/office/drawing/2014/main" id="{87A209BF-E20F-4102-5C15-958F8905A2C3}"/>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90AD958-F3E5-1CE5-466C-19E6B09EA715}"/>
              </a:ext>
            </a:extLst>
          </p:cNvPr>
          <p:cNvSpPr>
            <a:spLocks noGrp="1"/>
          </p:cNvSpPr>
          <p:nvPr>
            <p:ph type="sldNum" sz="quarter" idx="12"/>
          </p:nvPr>
        </p:nvSpPr>
        <p:spPr/>
        <p:txBody>
          <a:bodyPr/>
          <a:lstStyle>
            <a:lvl1pPr>
              <a:defRPr/>
            </a:lvl1pPr>
          </a:lstStyle>
          <a:p>
            <a:pPr>
              <a:defRPr/>
            </a:pPr>
            <a:fld id="{27954DA5-F136-4DA7-90CC-47DC22B3A648}" type="slidenum">
              <a:rPr lang="en-IN" altLang="en-US"/>
              <a:pPr>
                <a:defRPr/>
              </a:pPr>
              <a:t>‹#›</a:t>
            </a:fld>
            <a:endParaRPr lang="en-IN" altLang="en-US"/>
          </a:p>
        </p:txBody>
      </p:sp>
    </p:spTree>
    <p:extLst>
      <p:ext uri="{BB962C8B-B14F-4D97-AF65-F5344CB8AC3E}">
        <p14:creationId xmlns:p14="http://schemas.microsoft.com/office/powerpoint/2010/main" val="42691015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1B31A-C500-C4FA-DF06-AA72105C02CF}"/>
              </a:ext>
            </a:extLst>
          </p:cNvPr>
          <p:cNvSpPr>
            <a:spLocks noGrp="1"/>
          </p:cNvSpPr>
          <p:nvPr>
            <p:ph type="dt" sz="half" idx="10"/>
          </p:nvPr>
        </p:nvSpPr>
        <p:spPr/>
        <p:txBody>
          <a:bodyPr/>
          <a:lstStyle>
            <a:lvl1pPr>
              <a:defRPr/>
            </a:lvl1pPr>
          </a:lstStyle>
          <a:p>
            <a:pPr>
              <a:defRPr/>
            </a:pPr>
            <a:fld id="{15A20532-6534-43B3-A58B-48DEDFC2FD9D}" type="datetime1">
              <a:rPr lang="en-IN"/>
              <a:pPr>
                <a:defRPr/>
              </a:pPr>
              <a:t>12-08-2024</a:t>
            </a:fld>
            <a:endParaRPr lang="en-IN"/>
          </a:p>
        </p:txBody>
      </p:sp>
      <p:sp>
        <p:nvSpPr>
          <p:cNvPr id="5" name="Footer Placeholder 4">
            <a:extLst>
              <a:ext uri="{FF2B5EF4-FFF2-40B4-BE49-F238E27FC236}">
                <a16:creationId xmlns:a16="http://schemas.microsoft.com/office/drawing/2014/main" id="{31143234-8C7B-EDF2-02E5-BF3A7F23B85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1B331A1-3936-7D1B-69C8-C3DBC4A365B0}"/>
              </a:ext>
            </a:extLst>
          </p:cNvPr>
          <p:cNvSpPr>
            <a:spLocks noGrp="1"/>
          </p:cNvSpPr>
          <p:nvPr>
            <p:ph type="sldNum" sz="quarter" idx="12"/>
          </p:nvPr>
        </p:nvSpPr>
        <p:spPr/>
        <p:txBody>
          <a:bodyPr/>
          <a:lstStyle>
            <a:lvl1pPr>
              <a:defRPr/>
            </a:lvl1pPr>
          </a:lstStyle>
          <a:p>
            <a:pPr>
              <a:defRPr/>
            </a:pPr>
            <a:fld id="{139BB5FA-89BE-49A4-ACEE-BE25F2328D86}" type="slidenum">
              <a:rPr lang="en-IN" altLang="en-US"/>
              <a:pPr>
                <a:defRPr/>
              </a:pPr>
              <a:t>‹#›</a:t>
            </a:fld>
            <a:endParaRPr lang="en-IN" altLang="en-US"/>
          </a:p>
        </p:txBody>
      </p:sp>
    </p:spTree>
    <p:extLst>
      <p:ext uri="{BB962C8B-B14F-4D97-AF65-F5344CB8AC3E}">
        <p14:creationId xmlns:p14="http://schemas.microsoft.com/office/powerpoint/2010/main" val="7316219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BCDFB-B818-EBED-8E62-CBFB7E2CF3A2}"/>
              </a:ext>
            </a:extLst>
          </p:cNvPr>
          <p:cNvSpPr>
            <a:spLocks noGrp="1"/>
          </p:cNvSpPr>
          <p:nvPr>
            <p:ph type="dt" sz="half" idx="10"/>
          </p:nvPr>
        </p:nvSpPr>
        <p:spPr/>
        <p:txBody>
          <a:bodyPr/>
          <a:lstStyle>
            <a:lvl1pPr>
              <a:defRPr/>
            </a:lvl1pPr>
          </a:lstStyle>
          <a:p>
            <a:pPr>
              <a:defRPr/>
            </a:pPr>
            <a:fld id="{A1BA4B3B-07BD-4F3C-82C7-16528303FDC3}" type="datetime1">
              <a:rPr lang="en-IN"/>
              <a:pPr>
                <a:defRPr/>
              </a:pPr>
              <a:t>12-08-2024</a:t>
            </a:fld>
            <a:endParaRPr lang="en-IN"/>
          </a:p>
        </p:txBody>
      </p:sp>
      <p:sp>
        <p:nvSpPr>
          <p:cNvPr id="5" name="Footer Placeholder 4">
            <a:extLst>
              <a:ext uri="{FF2B5EF4-FFF2-40B4-BE49-F238E27FC236}">
                <a16:creationId xmlns:a16="http://schemas.microsoft.com/office/drawing/2014/main" id="{F07869AE-C17E-7A4D-0377-BE8BBD245ED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2C60507-BA70-687C-F35F-096CD8218982}"/>
              </a:ext>
            </a:extLst>
          </p:cNvPr>
          <p:cNvSpPr>
            <a:spLocks noGrp="1"/>
          </p:cNvSpPr>
          <p:nvPr>
            <p:ph type="sldNum" sz="quarter" idx="12"/>
          </p:nvPr>
        </p:nvSpPr>
        <p:spPr/>
        <p:txBody>
          <a:bodyPr/>
          <a:lstStyle>
            <a:lvl1pPr>
              <a:defRPr/>
            </a:lvl1pPr>
          </a:lstStyle>
          <a:p>
            <a:pPr>
              <a:defRPr/>
            </a:pPr>
            <a:fld id="{6F438CDE-3A1F-4285-9825-8C37E47F0306}" type="slidenum">
              <a:rPr lang="en-IN" altLang="en-US"/>
              <a:pPr>
                <a:defRPr/>
              </a:pPr>
              <a:t>‹#›</a:t>
            </a:fld>
            <a:endParaRPr lang="en-IN" altLang="en-US"/>
          </a:p>
        </p:txBody>
      </p:sp>
    </p:spTree>
    <p:extLst>
      <p:ext uri="{BB962C8B-B14F-4D97-AF65-F5344CB8AC3E}">
        <p14:creationId xmlns:p14="http://schemas.microsoft.com/office/powerpoint/2010/main" val="23149524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454A-B50B-99CF-5F2C-9914471B254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4E906C5-4742-264F-78E1-18B014E0360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54A67-BCE4-0B38-9F85-498463408FE3}"/>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5" name="Footer Placeholder 4">
            <a:extLst>
              <a:ext uri="{FF2B5EF4-FFF2-40B4-BE49-F238E27FC236}">
                <a16:creationId xmlns:a16="http://schemas.microsoft.com/office/drawing/2014/main" id="{77E1F8AC-443C-1ECA-AB44-6EBF6FD03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DF0F3-AEC5-C9B9-7171-1B6A033D0886}"/>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2389193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43DA-CBC5-58B5-65B8-9D38B353F9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B5CF5-59AF-DD83-C89A-DF31B5195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4E04A-0F9D-BFA3-1170-4193E83A918B}"/>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5" name="Footer Placeholder 4">
            <a:extLst>
              <a:ext uri="{FF2B5EF4-FFF2-40B4-BE49-F238E27FC236}">
                <a16:creationId xmlns:a16="http://schemas.microsoft.com/office/drawing/2014/main" id="{D9E989B7-C73D-98DA-3AF0-70E1DF6AB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4C7C3-2C9F-8A2C-CC92-9224B93D4E61}"/>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1023074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116C-C79E-55DD-9F00-FFDBCF60771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4E630C-B948-FAC9-6274-CA2DCE44C2EB}"/>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3E107-FDF9-7A65-56F5-E97F0661FA39}"/>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5" name="Footer Placeholder 4">
            <a:extLst>
              <a:ext uri="{FF2B5EF4-FFF2-40B4-BE49-F238E27FC236}">
                <a16:creationId xmlns:a16="http://schemas.microsoft.com/office/drawing/2014/main" id="{3B65382A-4979-C9DC-A38D-71EEC2F21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4B501-66BB-E071-2D45-786A50329E6A}"/>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300649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B41E51DE-B044-4503-5CF2-5CC91022112A}"/>
              </a:ext>
            </a:extLst>
          </p:cNvPr>
          <p:cNvSpPr>
            <a:spLocks noGrp="1"/>
          </p:cNvSpPr>
          <p:nvPr>
            <p:ph type="dt" sz="half" idx="10"/>
          </p:nvPr>
        </p:nvSpPr>
        <p:spPr/>
        <p:txBody>
          <a:bodyPr/>
          <a:lstStyle>
            <a:lvl1pPr>
              <a:defRPr/>
            </a:lvl1pPr>
          </a:lstStyle>
          <a:p>
            <a:pPr>
              <a:defRPr/>
            </a:pPr>
            <a:fld id="{1D16CC17-4D5F-4A85-86EE-D9345E8C8DEF}" type="datetime1">
              <a:rPr lang="en-IN"/>
              <a:pPr>
                <a:defRPr/>
              </a:pPr>
              <a:t>12-08-2024</a:t>
            </a:fld>
            <a:endParaRPr lang="en-IN"/>
          </a:p>
        </p:txBody>
      </p:sp>
      <p:sp>
        <p:nvSpPr>
          <p:cNvPr id="6" name="Footer Placeholder 4">
            <a:extLst>
              <a:ext uri="{FF2B5EF4-FFF2-40B4-BE49-F238E27FC236}">
                <a16:creationId xmlns:a16="http://schemas.microsoft.com/office/drawing/2014/main" id="{993AFBDA-F5B7-6AA3-A8CA-561DD6CBA151}"/>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63F201C-C57A-51EE-A998-70897EAD234E}"/>
              </a:ext>
            </a:extLst>
          </p:cNvPr>
          <p:cNvSpPr>
            <a:spLocks noGrp="1"/>
          </p:cNvSpPr>
          <p:nvPr>
            <p:ph type="sldNum" sz="quarter" idx="12"/>
          </p:nvPr>
        </p:nvSpPr>
        <p:spPr/>
        <p:txBody>
          <a:bodyPr/>
          <a:lstStyle>
            <a:lvl1pPr>
              <a:defRPr/>
            </a:lvl1pPr>
          </a:lstStyle>
          <a:p>
            <a:pPr>
              <a:defRPr/>
            </a:pPr>
            <a:fld id="{CF8D46CC-213B-42F1-BCDD-DF6A9827DB48}" type="slidenum">
              <a:rPr lang="en-IN" altLang="en-US"/>
              <a:pPr>
                <a:defRPr/>
              </a:pPr>
              <a:t>‹#›</a:t>
            </a:fld>
            <a:endParaRPr lang="en-IN" altLang="en-US"/>
          </a:p>
        </p:txBody>
      </p:sp>
    </p:spTree>
    <p:extLst>
      <p:ext uri="{BB962C8B-B14F-4D97-AF65-F5344CB8AC3E}">
        <p14:creationId xmlns:p14="http://schemas.microsoft.com/office/powerpoint/2010/main" val="32933858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DFD8-0D14-BAF4-B9E1-9E8435A7ED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4BAE9-DB1F-171F-6D48-3F467841FF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8CAD39-A292-B30E-5E61-53E6C13EC3B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F5A39-F187-8FE8-5DEB-F71006593467}"/>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6" name="Footer Placeholder 5">
            <a:extLst>
              <a:ext uri="{FF2B5EF4-FFF2-40B4-BE49-F238E27FC236}">
                <a16:creationId xmlns:a16="http://schemas.microsoft.com/office/drawing/2014/main" id="{36E0DC70-1010-1A04-FE7B-7DB3E6713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68834-3EFD-4C90-DC78-7AB1AA3B02EE}"/>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28764443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3B6E-AAAA-C190-F84C-C7A9E54BFE7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9E850B-3436-7B73-9CAF-6857749DD14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40929-494D-74D0-7921-2D938A372A7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3974FE-72C9-137E-0265-73F50D8D7AD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57EA2-CA11-4B56-861E-239081BE506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3161D1-E209-E17B-7F43-1EA7214E3B65}"/>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8" name="Footer Placeholder 7">
            <a:extLst>
              <a:ext uri="{FF2B5EF4-FFF2-40B4-BE49-F238E27FC236}">
                <a16:creationId xmlns:a16="http://schemas.microsoft.com/office/drawing/2014/main" id="{053D1B75-14EF-E88A-5B4F-ECF203D093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406F7-C76D-E3CE-11A0-2DF7C798A3C0}"/>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32904759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6511-9AF4-26A2-B0E0-2904E16E7D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C37283-2B3B-38B3-2541-367195BBA1C2}"/>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4" name="Footer Placeholder 3">
            <a:extLst>
              <a:ext uri="{FF2B5EF4-FFF2-40B4-BE49-F238E27FC236}">
                <a16:creationId xmlns:a16="http://schemas.microsoft.com/office/drawing/2014/main" id="{361109F2-D873-FF79-0EAD-7BB606B35B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1DAC8C-10EC-B45D-546A-403F5F417D47}"/>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10197524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B756CC-275B-5F05-BC12-BB1376D4041B}"/>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3" name="Footer Placeholder 2">
            <a:extLst>
              <a:ext uri="{FF2B5EF4-FFF2-40B4-BE49-F238E27FC236}">
                <a16:creationId xmlns:a16="http://schemas.microsoft.com/office/drawing/2014/main" id="{A64A5A5C-6A14-6463-9263-E1C97FDEBE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28AB0B-4F9E-B3E8-F5BE-48D1A7FC09CD}"/>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36196191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90F-A78E-F728-A554-7D4A7AF1C4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6C0024-81A1-24AC-3552-CA9CEA7E4F1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68CF34-E943-6E55-F9DC-69271DB3A4B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3B6FBF-46A8-C3B9-7C32-FF6F9D37EA35}"/>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6" name="Footer Placeholder 5">
            <a:extLst>
              <a:ext uri="{FF2B5EF4-FFF2-40B4-BE49-F238E27FC236}">
                <a16:creationId xmlns:a16="http://schemas.microsoft.com/office/drawing/2014/main" id="{5A84E712-4476-5F97-67B0-BBB596A0C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A3B25-9720-6577-0395-9103E7757406}"/>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41289141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3F6F-8F6C-7195-27A7-50671BA4590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FE7027-CB64-2D79-C450-A50A1A1A5B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CA3577A-646B-877F-ACC8-447532FEA7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6ABA6D9-4ADB-E95F-6717-B7292C01F6B7}"/>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6" name="Footer Placeholder 5">
            <a:extLst>
              <a:ext uri="{FF2B5EF4-FFF2-40B4-BE49-F238E27FC236}">
                <a16:creationId xmlns:a16="http://schemas.microsoft.com/office/drawing/2014/main" id="{6660814B-405F-B37D-4F5F-B70E8488DE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74CF4-2834-8D90-41B2-3FFB1D4BB5AA}"/>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675282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1B28-282D-9541-5396-99E0DEE598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9FACF6-3696-BA79-A674-7B2FB7D6C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AE520-B0BD-9957-B156-89F4DEFC7A44}"/>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5" name="Footer Placeholder 4">
            <a:extLst>
              <a:ext uri="{FF2B5EF4-FFF2-40B4-BE49-F238E27FC236}">
                <a16:creationId xmlns:a16="http://schemas.microsoft.com/office/drawing/2014/main" id="{E78C5B5D-0A2A-D9E7-19E8-E963CF0D8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85D3D-8D58-9A45-B29D-22587F406C06}"/>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6770178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2A8B3-3C5F-769E-BE44-7FCB772A839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CE24B-7910-B2E8-C9C8-E2F93AFB81B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D1D4F-E585-8CF2-AC0F-F3EA4F0C4BE5}"/>
              </a:ext>
            </a:extLst>
          </p:cNvPr>
          <p:cNvSpPr>
            <a:spLocks noGrp="1"/>
          </p:cNvSpPr>
          <p:nvPr>
            <p:ph type="dt" sz="half" idx="10"/>
          </p:nvPr>
        </p:nvSpPr>
        <p:spPr/>
        <p:txBody>
          <a:bodyPr/>
          <a:lstStyle/>
          <a:p>
            <a:fld id="{25239EC9-C142-46A2-9EE7-6BAF7D5DF338}" type="datetimeFigureOut">
              <a:rPr lang="en-IN" smtClean="0"/>
              <a:t>12-08-2024</a:t>
            </a:fld>
            <a:endParaRPr lang="en-IN"/>
          </a:p>
        </p:txBody>
      </p:sp>
      <p:sp>
        <p:nvSpPr>
          <p:cNvPr id="5" name="Footer Placeholder 4">
            <a:extLst>
              <a:ext uri="{FF2B5EF4-FFF2-40B4-BE49-F238E27FC236}">
                <a16:creationId xmlns:a16="http://schemas.microsoft.com/office/drawing/2014/main" id="{B91C96A0-30C4-BF0C-B817-DF0BA33BB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19994-D6D6-8277-D64E-72F4CB96CB0A}"/>
              </a:ext>
            </a:extLst>
          </p:cNvPr>
          <p:cNvSpPr>
            <a:spLocks noGrp="1"/>
          </p:cNvSpPr>
          <p:nvPr>
            <p:ph type="sldNum" sz="quarter" idx="12"/>
          </p:nvPr>
        </p:nvSpPr>
        <p:spPr/>
        <p:txBody>
          <a:bodyPr/>
          <a:lstStyle/>
          <a:p>
            <a:fld id="{1005F464-475C-44AD-B39D-86A1D68B524E}" type="slidenum">
              <a:rPr lang="en-IN" smtClean="0"/>
              <a:t>‹#›</a:t>
            </a:fld>
            <a:endParaRPr lang="en-IN"/>
          </a:p>
        </p:txBody>
      </p:sp>
    </p:spTree>
    <p:extLst>
      <p:ext uri="{BB962C8B-B14F-4D97-AF65-F5344CB8AC3E}">
        <p14:creationId xmlns:p14="http://schemas.microsoft.com/office/powerpoint/2010/main" val="4199378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p:cNvSpPr/>
          <p:nvPr userDrawn="1"/>
        </p:nvSpPr>
        <p:spPr>
          <a:xfrm>
            <a:off x="1" y="6778869"/>
            <a:ext cx="9143998" cy="79131"/>
          </a:xfrm>
          <a:prstGeom prst="rect">
            <a:avLst/>
          </a:prstGeom>
          <a:solidFill>
            <a:srgbClr val="ED771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FFFFFF"/>
              </a:solidFill>
              <a:effectLst/>
              <a:uLnTx/>
              <a:uFillTx/>
            </a:endParaRPr>
          </a:p>
        </p:txBody>
      </p:sp>
      <p:sp>
        <p:nvSpPr>
          <p:cNvPr id="2" name="Rectangle 1">
            <a:extLst>
              <a:ext uri="{FF2B5EF4-FFF2-40B4-BE49-F238E27FC236}">
                <a16:creationId xmlns:a16="http://schemas.microsoft.com/office/drawing/2014/main" id="{7E43606C-9B53-79F1-02DD-16BC50BEB5CE}"/>
              </a:ext>
            </a:extLst>
          </p:cNvPr>
          <p:cNvSpPr/>
          <p:nvPr userDrawn="1"/>
        </p:nvSpPr>
        <p:spPr>
          <a:xfrm>
            <a:off x="1558991" y="431018"/>
            <a:ext cx="6080433" cy="46502"/>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1E07FF37-7309-52C1-8095-3F729737C23E}"/>
              </a:ext>
            </a:extLst>
          </p:cNvPr>
          <p:cNvPicPr>
            <a:picLocks noChangeAspect="1"/>
          </p:cNvPicPr>
          <p:nvPr userDrawn="1"/>
        </p:nvPicPr>
        <p:blipFill>
          <a:blip r:embed="rId2"/>
          <a:stretch>
            <a:fillRect/>
          </a:stretch>
        </p:blipFill>
        <p:spPr>
          <a:xfrm>
            <a:off x="7766304" y="178307"/>
            <a:ext cx="1160640" cy="418630"/>
          </a:xfrm>
          <a:prstGeom prst="rect">
            <a:avLst/>
          </a:prstGeom>
        </p:spPr>
      </p:pic>
      <p:pic>
        <p:nvPicPr>
          <p:cNvPr id="4" name="Picture 3">
            <a:extLst>
              <a:ext uri="{FF2B5EF4-FFF2-40B4-BE49-F238E27FC236}">
                <a16:creationId xmlns:a16="http://schemas.microsoft.com/office/drawing/2014/main" id="{C148388E-C341-A5AF-55B7-4442EC1A9BDB}"/>
              </a:ext>
            </a:extLst>
          </p:cNvPr>
          <p:cNvPicPr>
            <a:picLocks noChangeAspect="1"/>
          </p:cNvPicPr>
          <p:nvPr userDrawn="1"/>
        </p:nvPicPr>
        <p:blipFill>
          <a:blip r:embed="rId3"/>
          <a:stretch>
            <a:fillRect/>
          </a:stretch>
        </p:blipFill>
        <p:spPr>
          <a:xfrm>
            <a:off x="246211" y="178308"/>
            <a:ext cx="1185902" cy="505420"/>
          </a:xfrm>
          <a:prstGeom prst="rect">
            <a:avLst/>
          </a:prstGeom>
        </p:spPr>
      </p:pic>
    </p:spTree>
    <p:extLst>
      <p:ext uri="{BB962C8B-B14F-4D97-AF65-F5344CB8AC3E}">
        <p14:creationId xmlns:p14="http://schemas.microsoft.com/office/powerpoint/2010/main" val="2734971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B19D22-15CD-D715-C9B1-926799CDC0C0}"/>
              </a:ext>
            </a:extLst>
          </p:cNvPr>
          <p:cNvSpPr>
            <a:spLocks noGrp="1"/>
          </p:cNvSpPr>
          <p:nvPr>
            <p:ph type="dt" sz="half" idx="10"/>
          </p:nvPr>
        </p:nvSpPr>
        <p:spPr/>
        <p:txBody>
          <a:bodyPr/>
          <a:lstStyle>
            <a:lvl1pPr>
              <a:defRPr/>
            </a:lvl1pPr>
          </a:lstStyle>
          <a:p>
            <a:pPr>
              <a:defRPr/>
            </a:pPr>
            <a:fld id="{9960F685-9DF6-4366-BEF3-6803465F1F4C}" type="datetime1">
              <a:rPr lang="en-IN"/>
              <a:pPr>
                <a:defRPr/>
              </a:pPr>
              <a:t>12-08-2024</a:t>
            </a:fld>
            <a:endParaRPr lang="en-IN"/>
          </a:p>
        </p:txBody>
      </p:sp>
      <p:sp>
        <p:nvSpPr>
          <p:cNvPr id="5" name="Footer Placeholder 4">
            <a:extLst>
              <a:ext uri="{FF2B5EF4-FFF2-40B4-BE49-F238E27FC236}">
                <a16:creationId xmlns:a16="http://schemas.microsoft.com/office/drawing/2014/main" id="{F98A5265-8BA7-EC6D-D30A-895B5065FE9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91C89D47-D5AB-F314-F9F1-01C38E0E208C}"/>
              </a:ext>
            </a:extLst>
          </p:cNvPr>
          <p:cNvSpPr>
            <a:spLocks noGrp="1"/>
          </p:cNvSpPr>
          <p:nvPr>
            <p:ph type="sldNum" sz="quarter" idx="12"/>
          </p:nvPr>
        </p:nvSpPr>
        <p:spPr/>
        <p:txBody>
          <a:bodyPr/>
          <a:lstStyle>
            <a:lvl1pPr>
              <a:defRPr/>
            </a:lvl1pPr>
          </a:lstStyle>
          <a:p>
            <a:pPr>
              <a:defRPr/>
            </a:pPr>
            <a:fld id="{015859AE-CCEE-4E25-AE61-FEFE609DAA36}" type="slidenum">
              <a:rPr lang="en-IN" altLang="en-US"/>
              <a:pPr>
                <a:defRPr/>
              </a:pPr>
              <a:t>‹#›</a:t>
            </a:fld>
            <a:endParaRPr lang="en-IN" altLang="en-US"/>
          </a:p>
        </p:txBody>
      </p:sp>
    </p:spTree>
    <p:extLst>
      <p:ext uri="{BB962C8B-B14F-4D97-AF65-F5344CB8AC3E}">
        <p14:creationId xmlns:p14="http://schemas.microsoft.com/office/powerpoint/2010/main" val="89761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26C11AE-E0CE-933E-6C52-2A50E405E95E}"/>
              </a:ext>
            </a:extLst>
          </p:cNvPr>
          <p:cNvSpPr>
            <a:spLocks noGrp="1"/>
          </p:cNvSpPr>
          <p:nvPr>
            <p:ph type="dt" sz="half" idx="10"/>
          </p:nvPr>
        </p:nvSpPr>
        <p:spPr/>
        <p:txBody>
          <a:bodyPr/>
          <a:lstStyle>
            <a:lvl1pPr>
              <a:defRPr/>
            </a:lvl1pPr>
          </a:lstStyle>
          <a:p>
            <a:pPr>
              <a:defRPr/>
            </a:pPr>
            <a:fld id="{4F552C48-30EA-420A-B569-51867FF5C03A}" type="datetime1">
              <a:rPr lang="en-IN"/>
              <a:pPr>
                <a:defRPr/>
              </a:pPr>
              <a:t>12-08-2024</a:t>
            </a:fld>
            <a:endParaRPr lang="en-IN"/>
          </a:p>
        </p:txBody>
      </p:sp>
      <p:sp>
        <p:nvSpPr>
          <p:cNvPr id="8" name="Footer Placeholder 4">
            <a:extLst>
              <a:ext uri="{FF2B5EF4-FFF2-40B4-BE49-F238E27FC236}">
                <a16:creationId xmlns:a16="http://schemas.microsoft.com/office/drawing/2014/main" id="{21632953-BB99-5DA5-72EA-C345A3A755F3}"/>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259F362B-396A-5D92-0BF4-2B933D617F14}"/>
              </a:ext>
            </a:extLst>
          </p:cNvPr>
          <p:cNvSpPr>
            <a:spLocks noGrp="1"/>
          </p:cNvSpPr>
          <p:nvPr>
            <p:ph type="sldNum" sz="quarter" idx="12"/>
          </p:nvPr>
        </p:nvSpPr>
        <p:spPr/>
        <p:txBody>
          <a:bodyPr/>
          <a:lstStyle>
            <a:lvl1pPr>
              <a:defRPr/>
            </a:lvl1pPr>
          </a:lstStyle>
          <a:p>
            <a:pPr>
              <a:defRPr/>
            </a:pPr>
            <a:fld id="{630C2869-38FC-4913-9493-75875FA9D3E3}" type="slidenum">
              <a:rPr lang="en-IN" altLang="en-US"/>
              <a:pPr>
                <a:defRPr/>
              </a:pPr>
              <a:t>‹#›</a:t>
            </a:fld>
            <a:endParaRPr lang="en-IN" altLang="en-US"/>
          </a:p>
        </p:txBody>
      </p:sp>
    </p:spTree>
    <p:extLst>
      <p:ext uri="{BB962C8B-B14F-4D97-AF65-F5344CB8AC3E}">
        <p14:creationId xmlns:p14="http://schemas.microsoft.com/office/powerpoint/2010/main" val="26870834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8637D-48A6-5BC5-10D2-52DFEC22A136}"/>
              </a:ext>
            </a:extLst>
          </p:cNvPr>
          <p:cNvSpPr>
            <a:spLocks noGrp="1"/>
          </p:cNvSpPr>
          <p:nvPr>
            <p:ph type="dt" sz="half" idx="10"/>
          </p:nvPr>
        </p:nvSpPr>
        <p:spPr/>
        <p:txBody>
          <a:bodyPr/>
          <a:lstStyle>
            <a:lvl1pPr>
              <a:defRPr/>
            </a:lvl1pPr>
          </a:lstStyle>
          <a:p>
            <a:pPr>
              <a:defRPr/>
            </a:pPr>
            <a:fld id="{818C2475-C200-45E9-84D7-352C24E3B1AD}" type="datetime1">
              <a:rPr lang="en-IN"/>
              <a:pPr>
                <a:defRPr/>
              </a:pPr>
              <a:t>12-08-2024</a:t>
            </a:fld>
            <a:endParaRPr lang="en-IN"/>
          </a:p>
        </p:txBody>
      </p:sp>
      <p:sp>
        <p:nvSpPr>
          <p:cNvPr id="5" name="Footer Placeholder 4">
            <a:extLst>
              <a:ext uri="{FF2B5EF4-FFF2-40B4-BE49-F238E27FC236}">
                <a16:creationId xmlns:a16="http://schemas.microsoft.com/office/drawing/2014/main" id="{E3332D2B-898D-0A6E-3ABA-628789551B2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400D3B1-4B9E-34D4-C2E3-AA33059A180B}"/>
              </a:ext>
            </a:extLst>
          </p:cNvPr>
          <p:cNvSpPr>
            <a:spLocks noGrp="1"/>
          </p:cNvSpPr>
          <p:nvPr>
            <p:ph type="sldNum" sz="quarter" idx="12"/>
          </p:nvPr>
        </p:nvSpPr>
        <p:spPr/>
        <p:txBody>
          <a:bodyPr/>
          <a:lstStyle>
            <a:lvl1pPr>
              <a:defRPr/>
            </a:lvl1pPr>
          </a:lstStyle>
          <a:p>
            <a:pPr>
              <a:defRPr/>
            </a:pPr>
            <a:fld id="{AAE019C4-9E4C-445E-94FF-AE7DEB291261}" type="slidenum">
              <a:rPr lang="en-IN" altLang="en-US"/>
              <a:pPr>
                <a:defRPr/>
              </a:pPr>
              <a:t>‹#›</a:t>
            </a:fld>
            <a:endParaRPr lang="en-IN" altLang="en-US"/>
          </a:p>
        </p:txBody>
      </p:sp>
    </p:spTree>
    <p:extLst>
      <p:ext uri="{BB962C8B-B14F-4D97-AF65-F5344CB8AC3E}">
        <p14:creationId xmlns:p14="http://schemas.microsoft.com/office/powerpoint/2010/main" val="184551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C431C-DCE9-CA54-15F8-CAF52F2B085C}"/>
              </a:ext>
            </a:extLst>
          </p:cNvPr>
          <p:cNvSpPr>
            <a:spLocks noGrp="1"/>
          </p:cNvSpPr>
          <p:nvPr>
            <p:ph type="dt" sz="half" idx="10"/>
          </p:nvPr>
        </p:nvSpPr>
        <p:spPr/>
        <p:txBody>
          <a:bodyPr/>
          <a:lstStyle>
            <a:lvl1pPr>
              <a:defRPr/>
            </a:lvl1pPr>
          </a:lstStyle>
          <a:p>
            <a:pPr>
              <a:defRPr/>
            </a:pPr>
            <a:fld id="{DDB6286E-5CB0-4376-841A-6AF805A26DC5}" type="datetime1">
              <a:rPr lang="en-IN"/>
              <a:pPr>
                <a:defRPr/>
              </a:pPr>
              <a:t>12-08-2024</a:t>
            </a:fld>
            <a:endParaRPr lang="en-IN"/>
          </a:p>
        </p:txBody>
      </p:sp>
      <p:sp>
        <p:nvSpPr>
          <p:cNvPr id="5" name="Footer Placeholder 4">
            <a:extLst>
              <a:ext uri="{FF2B5EF4-FFF2-40B4-BE49-F238E27FC236}">
                <a16:creationId xmlns:a16="http://schemas.microsoft.com/office/drawing/2014/main" id="{BF6BA10E-7E3E-0996-0E3C-15275C5C96F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C257148-C176-B0D3-74C4-3B4811529C52}"/>
              </a:ext>
            </a:extLst>
          </p:cNvPr>
          <p:cNvSpPr>
            <a:spLocks noGrp="1"/>
          </p:cNvSpPr>
          <p:nvPr>
            <p:ph type="sldNum" sz="quarter" idx="12"/>
          </p:nvPr>
        </p:nvSpPr>
        <p:spPr/>
        <p:txBody>
          <a:bodyPr/>
          <a:lstStyle>
            <a:lvl1pPr>
              <a:defRPr/>
            </a:lvl1pPr>
          </a:lstStyle>
          <a:p>
            <a:pPr>
              <a:defRPr/>
            </a:pPr>
            <a:fld id="{DED98BF6-28D7-438D-A3EB-87BE3C26B249}" type="slidenum">
              <a:rPr lang="en-IN" altLang="en-US"/>
              <a:pPr>
                <a:defRPr/>
              </a:pPr>
              <a:t>‹#›</a:t>
            </a:fld>
            <a:endParaRPr lang="en-IN" altLang="en-US"/>
          </a:p>
        </p:txBody>
      </p:sp>
    </p:spTree>
    <p:extLst>
      <p:ext uri="{BB962C8B-B14F-4D97-AF65-F5344CB8AC3E}">
        <p14:creationId xmlns:p14="http://schemas.microsoft.com/office/powerpoint/2010/main" val="39949297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4C32CDD0-AD74-C7AF-D7A6-D33B33413E11}"/>
              </a:ext>
            </a:extLst>
          </p:cNvPr>
          <p:cNvSpPr>
            <a:spLocks noGrp="1"/>
          </p:cNvSpPr>
          <p:nvPr>
            <p:ph type="dt" sz="half" idx="10"/>
          </p:nvPr>
        </p:nvSpPr>
        <p:spPr/>
        <p:txBody>
          <a:bodyPr/>
          <a:lstStyle>
            <a:lvl1pPr>
              <a:defRPr/>
            </a:lvl1pPr>
          </a:lstStyle>
          <a:p>
            <a:pPr>
              <a:defRPr/>
            </a:pPr>
            <a:fld id="{A3ABECD7-2C34-4A08-94D8-4249EA8F166B}" type="datetime1">
              <a:rPr lang="en-IN"/>
              <a:pPr>
                <a:defRPr/>
              </a:pPr>
              <a:t>12-08-2024</a:t>
            </a:fld>
            <a:endParaRPr lang="en-IN"/>
          </a:p>
        </p:txBody>
      </p:sp>
      <p:sp>
        <p:nvSpPr>
          <p:cNvPr id="6" name="Footer Placeholder 4">
            <a:extLst>
              <a:ext uri="{FF2B5EF4-FFF2-40B4-BE49-F238E27FC236}">
                <a16:creationId xmlns:a16="http://schemas.microsoft.com/office/drawing/2014/main" id="{536DA29B-034B-126F-F269-F0765A15EA0B}"/>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B149A8A3-7FD0-5AB2-E40F-DB13F81DDF42}"/>
              </a:ext>
            </a:extLst>
          </p:cNvPr>
          <p:cNvSpPr>
            <a:spLocks noGrp="1"/>
          </p:cNvSpPr>
          <p:nvPr>
            <p:ph type="sldNum" sz="quarter" idx="12"/>
          </p:nvPr>
        </p:nvSpPr>
        <p:spPr/>
        <p:txBody>
          <a:bodyPr/>
          <a:lstStyle>
            <a:lvl1pPr>
              <a:defRPr/>
            </a:lvl1pPr>
          </a:lstStyle>
          <a:p>
            <a:pPr>
              <a:defRPr/>
            </a:pPr>
            <a:fld id="{1DE099CD-CC79-4D32-BD90-C5A05E1DA377}" type="slidenum">
              <a:rPr lang="en-IN" altLang="en-US"/>
              <a:pPr>
                <a:defRPr/>
              </a:pPr>
              <a:t>‹#›</a:t>
            </a:fld>
            <a:endParaRPr lang="en-IN" altLang="en-US"/>
          </a:p>
        </p:txBody>
      </p:sp>
    </p:spTree>
    <p:extLst>
      <p:ext uri="{BB962C8B-B14F-4D97-AF65-F5344CB8AC3E}">
        <p14:creationId xmlns:p14="http://schemas.microsoft.com/office/powerpoint/2010/main" val="3164851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27FED184-AF4B-621F-F817-5C54B3FC973A}"/>
              </a:ext>
            </a:extLst>
          </p:cNvPr>
          <p:cNvSpPr>
            <a:spLocks noGrp="1"/>
          </p:cNvSpPr>
          <p:nvPr>
            <p:ph type="dt" sz="half" idx="10"/>
          </p:nvPr>
        </p:nvSpPr>
        <p:spPr/>
        <p:txBody>
          <a:bodyPr/>
          <a:lstStyle>
            <a:lvl1pPr>
              <a:defRPr/>
            </a:lvl1pPr>
          </a:lstStyle>
          <a:p>
            <a:pPr>
              <a:defRPr/>
            </a:pPr>
            <a:fld id="{D91212A8-9882-485B-A749-8CE0DFCDF09D}" type="datetime1">
              <a:rPr lang="en-IN"/>
              <a:pPr>
                <a:defRPr/>
              </a:pPr>
              <a:t>12-08-2024</a:t>
            </a:fld>
            <a:endParaRPr lang="en-IN"/>
          </a:p>
        </p:txBody>
      </p:sp>
      <p:sp>
        <p:nvSpPr>
          <p:cNvPr id="8" name="Footer Placeholder 4">
            <a:extLst>
              <a:ext uri="{FF2B5EF4-FFF2-40B4-BE49-F238E27FC236}">
                <a16:creationId xmlns:a16="http://schemas.microsoft.com/office/drawing/2014/main" id="{3E440F2B-2266-D839-7BEF-AEFDF8E58B8C}"/>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136635DB-CAE3-2783-4F1A-580CF5286BA7}"/>
              </a:ext>
            </a:extLst>
          </p:cNvPr>
          <p:cNvSpPr>
            <a:spLocks noGrp="1"/>
          </p:cNvSpPr>
          <p:nvPr>
            <p:ph type="sldNum" sz="quarter" idx="12"/>
          </p:nvPr>
        </p:nvSpPr>
        <p:spPr/>
        <p:txBody>
          <a:bodyPr/>
          <a:lstStyle>
            <a:lvl1pPr>
              <a:defRPr/>
            </a:lvl1pPr>
          </a:lstStyle>
          <a:p>
            <a:pPr>
              <a:defRPr/>
            </a:pPr>
            <a:fld id="{6F5D8609-BAE7-43FF-AC53-4A6AD2D81C99}" type="slidenum">
              <a:rPr lang="en-IN" altLang="en-US"/>
              <a:pPr>
                <a:defRPr/>
              </a:pPr>
              <a:t>‹#›</a:t>
            </a:fld>
            <a:endParaRPr lang="en-IN" altLang="en-US"/>
          </a:p>
        </p:txBody>
      </p:sp>
    </p:spTree>
    <p:extLst>
      <p:ext uri="{BB962C8B-B14F-4D97-AF65-F5344CB8AC3E}">
        <p14:creationId xmlns:p14="http://schemas.microsoft.com/office/powerpoint/2010/main" val="5852949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748EC55A-B1BF-B92B-B5F5-7B850FF7F9E0}"/>
              </a:ext>
            </a:extLst>
          </p:cNvPr>
          <p:cNvSpPr>
            <a:spLocks noGrp="1"/>
          </p:cNvSpPr>
          <p:nvPr>
            <p:ph type="dt" sz="half" idx="10"/>
          </p:nvPr>
        </p:nvSpPr>
        <p:spPr/>
        <p:txBody>
          <a:bodyPr/>
          <a:lstStyle>
            <a:lvl1pPr>
              <a:defRPr/>
            </a:lvl1pPr>
          </a:lstStyle>
          <a:p>
            <a:pPr>
              <a:defRPr/>
            </a:pPr>
            <a:fld id="{BAE08A06-85AC-48A5-BEB4-C88235FAE98E}" type="datetime1">
              <a:rPr lang="en-IN"/>
              <a:pPr>
                <a:defRPr/>
              </a:pPr>
              <a:t>12-08-2024</a:t>
            </a:fld>
            <a:endParaRPr lang="en-IN"/>
          </a:p>
        </p:txBody>
      </p:sp>
      <p:sp>
        <p:nvSpPr>
          <p:cNvPr id="4" name="Footer Placeholder 4">
            <a:extLst>
              <a:ext uri="{FF2B5EF4-FFF2-40B4-BE49-F238E27FC236}">
                <a16:creationId xmlns:a16="http://schemas.microsoft.com/office/drawing/2014/main" id="{E2624811-C6B2-74E1-D9D6-CF61EAB6DBA2}"/>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D63D0252-F817-BC68-615A-4A8692AF08CE}"/>
              </a:ext>
            </a:extLst>
          </p:cNvPr>
          <p:cNvSpPr>
            <a:spLocks noGrp="1"/>
          </p:cNvSpPr>
          <p:nvPr>
            <p:ph type="sldNum" sz="quarter" idx="12"/>
          </p:nvPr>
        </p:nvSpPr>
        <p:spPr/>
        <p:txBody>
          <a:bodyPr/>
          <a:lstStyle>
            <a:lvl1pPr>
              <a:defRPr/>
            </a:lvl1pPr>
          </a:lstStyle>
          <a:p>
            <a:pPr>
              <a:defRPr/>
            </a:pPr>
            <a:fld id="{51FEB4B6-BDDC-49BF-8615-15477047B08C}" type="slidenum">
              <a:rPr lang="en-IN" altLang="en-US"/>
              <a:pPr>
                <a:defRPr/>
              </a:pPr>
              <a:t>‹#›</a:t>
            </a:fld>
            <a:endParaRPr lang="en-IN" altLang="en-US"/>
          </a:p>
        </p:txBody>
      </p:sp>
    </p:spTree>
    <p:extLst>
      <p:ext uri="{BB962C8B-B14F-4D97-AF65-F5344CB8AC3E}">
        <p14:creationId xmlns:p14="http://schemas.microsoft.com/office/powerpoint/2010/main" val="37557891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FBB628-E675-9346-88CA-C6716B294BFB}"/>
              </a:ext>
            </a:extLst>
          </p:cNvPr>
          <p:cNvSpPr>
            <a:spLocks noGrp="1"/>
          </p:cNvSpPr>
          <p:nvPr>
            <p:ph type="dt" sz="half" idx="10"/>
          </p:nvPr>
        </p:nvSpPr>
        <p:spPr/>
        <p:txBody>
          <a:bodyPr/>
          <a:lstStyle>
            <a:lvl1pPr>
              <a:defRPr/>
            </a:lvl1pPr>
          </a:lstStyle>
          <a:p>
            <a:pPr>
              <a:defRPr/>
            </a:pPr>
            <a:fld id="{A4FFB70C-CFC7-4343-ACAF-CF85D25F3393}" type="datetime1">
              <a:rPr lang="en-IN"/>
              <a:pPr>
                <a:defRPr/>
              </a:pPr>
              <a:t>12-08-2024</a:t>
            </a:fld>
            <a:endParaRPr lang="en-IN"/>
          </a:p>
        </p:txBody>
      </p:sp>
      <p:sp>
        <p:nvSpPr>
          <p:cNvPr id="3" name="Footer Placeholder 4">
            <a:extLst>
              <a:ext uri="{FF2B5EF4-FFF2-40B4-BE49-F238E27FC236}">
                <a16:creationId xmlns:a16="http://schemas.microsoft.com/office/drawing/2014/main" id="{F7EDA49C-E87C-A9D8-370B-9309CC6BD6C6}"/>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FC1942DF-8658-030A-D2DD-7C60DE89E406}"/>
              </a:ext>
            </a:extLst>
          </p:cNvPr>
          <p:cNvSpPr>
            <a:spLocks noGrp="1"/>
          </p:cNvSpPr>
          <p:nvPr>
            <p:ph type="sldNum" sz="quarter" idx="12"/>
          </p:nvPr>
        </p:nvSpPr>
        <p:spPr/>
        <p:txBody>
          <a:bodyPr/>
          <a:lstStyle>
            <a:lvl1pPr>
              <a:defRPr/>
            </a:lvl1pPr>
          </a:lstStyle>
          <a:p>
            <a:pPr>
              <a:defRPr/>
            </a:pPr>
            <a:fld id="{677360DC-58C1-499A-8EF6-14A2023073DE}" type="slidenum">
              <a:rPr lang="en-IN" altLang="en-US"/>
              <a:pPr>
                <a:defRPr/>
              </a:pPr>
              <a:t>‹#›</a:t>
            </a:fld>
            <a:endParaRPr lang="en-IN" altLang="en-US"/>
          </a:p>
        </p:txBody>
      </p:sp>
    </p:spTree>
    <p:extLst>
      <p:ext uri="{BB962C8B-B14F-4D97-AF65-F5344CB8AC3E}">
        <p14:creationId xmlns:p14="http://schemas.microsoft.com/office/powerpoint/2010/main" val="5855623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A4C18E3-42CE-A531-C717-83A16D45413B}"/>
              </a:ext>
            </a:extLst>
          </p:cNvPr>
          <p:cNvSpPr>
            <a:spLocks noGrp="1"/>
          </p:cNvSpPr>
          <p:nvPr>
            <p:ph type="dt" sz="half" idx="10"/>
          </p:nvPr>
        </p:nvSpPr>
        <p:spPr/>
        <p:txBody>
          <a:bodyPr/>
          <a:lstStyle>
            <a:lvl1pPr>
              <a:defRPr/>
            </a:lvl1pPr>
          </a:lstStyle>
          <a:p>
            <a:pPr>
              <a:defRPr/>
            </a:pPr>
            <a:fld id="{C00F0511-4197-4191-B069-2489ADD978BE}" type="datetime1">
              <a:rPr lang="en-IN"/>
              <a:pPr>
                <a:defRPr/>
              </a:pPr>
              <a:t>12-08-2024</a:t>
            </a:fld>
            <a:endParaRPr lang="en-IN"/>
          </a:p>
        </p:txBody>
      </p:sp>
      <p:sp>
        <p:nvSpPr>
          <p:cNvPr id="6" name="Footer Placeholder 4">
            <a:extLst>
              <a:ext uri="{FF2B5EF4-FFF2-40B4-BE49-F238E27FC236}">
                <a16:creationId xmlns:a16="http://schemas.microsoft.com/office/drawing/2014/main" id="{2CCBA4BA-BBD0-631F-8DB3-5E025D856B1B}"/>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0D3B63E4-60C4-C274-0784-5346019A9367}"/>
              </a:ext>
            </a:extLst>
          </p:cNvPr>
          <p:cNvSpPr>
            <a:spLocks noGrp="1"/>
          </p:cNvSpPr>
          <p:nvPr>
            <p:ph type="sldNum" sz="quarter" idx="12"/>
          </p:nvPr>
        </p:nvSpPr>
        <p:spPr/>
        <p:txBody>
          <a:bodyPr/>
          <a:lstStyle>
            <a:lvl1pPr>
              <a:defRPr/>
            </a:lvl1pPr>
          </a:lstStyle>
          <a:p>
            <a:pPr>
              <a:defRPr/>
            </a:pPr>
            <a:fld id="{C93B7A27-CD3D-45C9-8531-35700C556B7D}" type="slidenum">
              <a:rPr lang="en-IN" altLang="en-US"/>
              <a:pPr>
                <a:defRPr/>
              </a:pPr>
              <a:t>‹#›</a:t>
            </a:fld>
            <a:endParaRPr lang="en-IN" altLang="en-US"/>
          </a:p>
        </p:txBody>
      </p:sp>
    </p:spTree>
    <p:extLst>
      <p:ext uri="{BB962C8B-B14F-4D97-AF65-F5344CB8AC3E}">
        <p14:creationId xmlns:p14="http://schemas.microsoft.com/office/powerpoint/2010/main" val="14829440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21DD8D4-372B-BC5B-C81F-110784997DE9}"/>
              </a:ext>
            </a:extLst>
          </p:cNvPr>
          <p:cNvSpPr>
            <a:spLocks noGrp="1"/>
          </p:cNvSpPr>
          <p:nvPr>
            <p:ph type="dt" sz="half" idx="10"/>
          </p:nvPr>
        </p:nvSpPr>
        <p:spPr/>
        <p:txBody>
          <a:bodyPr/>
          <a:lstStyle>
            <a:lvl1pPr>
              <a:defRPr/>
            </a:lvl1pPr>
          </a:lstStyle>
          <a:p>
            <a:pPr>
              <a:defRPr/>
            </a:pPr>
            <a:fld id="{2AA11A04-D48B-47E1-8C0D-2655099F80F5}" type="datetime1">
              <a:rPr lang="en-IN"/>
              <a:pPr>
                <a:defRPr/>
              </a:pPr>
              <a:t>12-08-2024</a:t>
            </a:fld>
            <a:endParaRPr lang="en-IN"/>
          </a:p>
        </p:txBody>
      </p:sp>
      <p:sp>
        <p:nvSpPr>
          <p:cNvPr id="6" name="Footer Placeholder 4">
            <a:extLst>
              <a:ext uri="{FF2B5EF4-FFF2-40B4-BE49-F238E27FC236}">
                <a16:creationId xmlns:a16="http://schemas.microsoft.com/office/drawing/2014/main" id="{E958832B-568B-561D-8FE5-F9A23A2E47A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2F03E787-4B7A-811D-2D1C-BDE7B5B5FBB9}"/>
              </a:ext>
            </a:extLst>
          </p:cNvPr>
          <p:cNvSpPr>
            <a:spLocks noGrp="1"/>
          </p:cNvSpPr>
          <p:nvPr>
            <p:ph type="sldNum" sz="quarter" idx="12"/>
          </p:nvPr>
        </p:nvSpPr>
        <p:spPr/>
        <p:txBody>
          <a:bodyPr/>
          <a:lstStyle>
            <a:lvl1pPr>
              <a:defRPr/>
            </a:lvl1pPr>
          </a:lstStyle>
          <a:p>
            <a:pPr>
              <a:defRPr/>
            </a:pPr>
            <a:fld id="{416FDCF4-4150-4A2B-883D-6408A34412F4}" type="slidenum">
              <a:rPr lang="en-IN" altLang="en-US"/>
              <a:pPr>
                <a:defRPr/>
              </a:pPr>
              <a:t>‹#›</a:t>
            </a:fld>
            <a:endParaRPr lang="en-IN" altLang="en-US"/>
          </a:p>
        </p:txBody>
      </p:sp>
    </p:spTree>
    <p:extLst>
      <p:ext uri="{BB962C8B-B14F-4D97-AF65-F5344CB8AC3E}">
        <p14:creationId xmlns:p14="http://schemas.microsoft.com/office/powerpoint/2010/main" val="21134247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695CC-E003-679B-ACF4-C42778FD8EB3}"/>
              </a:ext>
            </a:extLst>
          </p:cNvPr>
          <p:cNvSpPr>
            <a:spLocks noGrp="1"/>
          </p:cNvSpPr>
          <p:nvPr>
            <p:ph type="dt" sz="half" idx="10"/>
          </p:nvPr>
        </p:nvSpPr>
        <p:spPr/>
        <p:txBody>
          <a:bodyPr/>
          <a:lstStyle>
            <a:lvl1pPr>
              <a:defRPr/>
            </a:lvl1pPr>
          </a:lstStyle>
          <a:p>
            <a:pPr>
              <a:defRPr/>
            </a:pPr>
            <a:fld id="{88AFADE8-4877-4FC9-823B-DD450DE8D043}" type="datetime1">
              <a:rPr lang="en-IN"/>
              <a:pPr>
                <a:defRPr/>
              </a:pPr>
              <a:t>12-08-2024</a:t>
            </a:fld>
            <a:endParaRPr lang="en-IN"/>
          </a:p>
        </p:txBody>
      </p:sp>
      <p:sp>
        <p:nvSpPr>
          <p:cNvPr id="5" name="Footer Placeholder 4">
            <a:extLst>
              <a:ext uri="{FF2B5EF4-FFF2-40B4-BE49-F238E27FC236}">
                <a16:creationId xmlns:a16="http://schemas.microsoft.com/office/drawing/2014/main" id="{823CE918-720D-47F1-9ADA-4E89E0243F4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82D4793-E1B2-0795-0692-DB1587786633}"/>
              </a:ext>
            </a:extLst>
          </p:cNvPr>
          <p:cNvSpPr>
            <a:spLocks noGrp="1"/>
          </p:cNvSpPr>
          <p:nvPr>
            <p:ph type="sldNum" sz="quarter" idx="12"/>
          </p:nvPr>
        </p:nvSpPr>
        <p:spPr/>
        <p:txBody>
          <a:bodyPr/>
          <a:lstStyle>
            <a:lvl1pPr>
              <a:defRPr/>
            </a:lvl1pPr>
          </a:lstStyle>
          <a:p>
            <a:pPr>
              <a:defRPr/>
            </a:pPr>
            <a:fld id="{F62D88F2-774E-48FA-9DCA-6A1079411060}" type="slidenum">
              <a:rPr lang="en-IN" altLang="en-US"/>
              <a:pPr>
                <a:defRPr/>
              </a:pPr>
              <a:t>‹#›</a:t>
            </a:fld>
            <a:endParaRPr lang="en-IN" altLang="en-US"/>
          </a:p>
        </p:txBody>
      </p:sp>
    </p:spTree>
    <p:extLst>
      <p:ext uri="{BB962C8B-B14F-4D97-AF65-F5344CB8AC3E}">
        <p14:creationId xmlns:p14="http://schemas.microsoft.com/office/powerpoint/2010/main" val="33486783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1992A-16CC-8C25-FB38-DD3BF76337DB}"/>
              </a:ext>
            </a:extLst>
          </p:cNvPr>
          <p:cNvSpPr>
            <a:spLocks noGrp="1"/>
          </p:cNvSpPr>
          <p:nvPr>
            <p:ph type="dt" sz="half" idx="10"/>
          </p:nvPr>
        </p:nvSpPr>
        <p:spPr/>
        <p:txBody>
          <a:bodyPr/>
          <a:lstStyle>
            <a:lvl1pPr>
              <a:defRPr/>
            </a:lvl1pPr>
          </a:lstStyle>
          <a:p>
            <a:pPr>
              <a:defRPr/>
            </a:pPr>
            <a:fld id="{95D241DA-654D-4A32-BD17-B8B81151C119}" type="datetime1">
              <a:rPr lang="en-IN"/>
              <a:pPr>
                <a:defRPr/>
              </a:pPr>
              <a:t>12-08-2024</a:t>
            </a:fld>
            <a:endParaRPr lang="en-IN"/>
          </a:p>
        </p:txBody>
      </p:sp>
      <p:sp>
        <p:nvSpPr>
          <p:cNvPr id="5" name="Footer Placeholder 4">
            <a:extLst>
              <a:ext uri="{FF2B5EF4-FFF2-40B4-BE49-F238E27FC236}">
                <a16:creationId xmlns:a16="http://schemas.microsoft.com/office/drawing/2014/main" id="{863F05A9-6386-AD36-6DB6-C118274094F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6DA993B-6DE8-1CD1-37C3-1EAD665796BA}"/>
              </a:ext>
            </a:extLst>
          </p:cNvPr>
          <p:cNvSpPr>
            <a:spLocks noGrp="1"/>
          </p:cNvSpPr>
          <p:nvPr>
            <p:ph type="sldNum" sz="quarter" idx="12"/>
          </p:nvPr>
        </p:nvSpPr>
        <p:spPr/>
        <p:txBody>
          <a:bodyPr/>
          <a:lstStyle>
            <a:lvl1pPr>
              <a:defRPr/>
            </a:lvl1pPr>
          </a:lstStyle>
          <a:p>
            <a:pPr>
              <a:defRPr/>
            </a:pPr>
            <a:fld id="{C7825C9E-68E8-4F43-9540-2168F1F69689}" type="slidenum">
              <a:rPr lang="en-IN" altLang="en-US"/>
              <a:pPr>
                <a:defRPr/>
              </a:pPr>
              <a:t>‹#›</a:t>
            </a:fld>
            <a:endParaRPr lang="en-IN" altLang="en-US"/>
          </a:p>
        </p:txBody>
      </p:sp>
    </p:spTree>
    <p:extLst>
      <p:ext uri="{BB962C8B-B14F-4D97-AF65-F5344CB8AC3E}">
        <p14:creationId xmlns:p14="http://schemas.microsoft.com/office/powerpoint/2010/main" val="22182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B07B1D4-A6BC-4F55-AE94-62093651E3F7}"/>
              </a:ext>
            </a:extLst>
          </p:cNvPr>
          <p:cNvSpPr>
            <a:spLocks noGrp="1"/>
          </p:cNvSpPr>
          <p:nvPr>
            <p:ph type="dt" sz="half" idx="10"/>
          </p:nvPr>
        </p:nvSpPr>
        <p:spPr/>
        <p:txBody>
          <a:bodyPr/>
          <a:lstStyle>
            <a:lvl1pPr>
              <a:defRPr/>
            </a:lvl1pPr>
          </a:lstStyle>
          <a:p>
            <a:pPr>
              <a:defRPr/>
            </a:pPr>
            <a:fld id="{7FE7BBBB-8880-490C-A4A5-53C16CF6D68C}" type="datetime1">
              <a:rPr lang="en-IN"/>
              <a:pPr>
                <a:defRPr/>
              </a:pPr>
              <a:t>12-08-2024</a:t>
            </a:fld>
            <a:endParaRPr lang="en-IN"/>
          </a:p>
        </p:txBody>
      </p:sp>
      <p:sp>
        <p:nvSpPr>
          <p:cNvPr id="4" name="Footer Placeholder 4">
            <a:extLst>
              <a:ext uri="{FF2B5EF4-FFF2-40B4-BE49-F238E27FC236}">
                <a16:creationId xmlns:a16="http://schemas.microsoft.com/office/drawing/2014/main" id="{4365B968-E75C-6488-DA1D-2807BFCAC189}"/>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18BA44E7-3712-D31B-AF62-047E5E4B7235}"/>
              </a:ext>
            </a:extLst>
          </p:cNvPr>
          <p:cNvSpPr>
            <a:spLocks noGrp="1"/>
          </p:cNvSpPr>
          <p:nvPr>
            <p:ph type="sldNum" sz="quarter" idx="12"/>
          </p:nvPr>
        </p:nvSpPr>
        <p:spPr/>
        <p:txBody>
          <a:bodyPr/>
          <a:lstStyle>
            <a:lvl1pPr>
              <a:defRPr/>
            </a:lvl1pPr>
          </a:lstStyle>
          <a:p>
            <a:pPr>
              <a:defRPr/>
            </a:pPr>
            <a:fld id="{369D9DF0-7593-43B8-A339-21A7C4A1EA49}" type="slidenum">
              <a:rPr lang="en-IN" altLang="en-US"/>
              <a:pPr>
                <a:defRPr/>
              </a:pPr>
              <a:t>‹#›</a:t>
            </a:fld>
            <a:endParaRPr lang="en-IN" altLang="en-US"/>
          </a:p>
        </p:txBody>
      </p:sp>
    </p:spTree>
    <p:extLst>
      <p:ext uri="{BB962C8B-B14F-4D97-AF65-F5344CB8AC3E}">
        <p14:creationId xmlns:p14="http://schemas.microsoft.com/office/powerpoint/2010/main" val="220111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7E80EA-2C98-DBB7-E33D-56EFCF2E92C2}"/>
              </a:ext>
            </a:extLst>
          </p:cNvPr>
          <p:cNvSpPr>
            <a:spLocks noGrp="1"/>
          </p:cNvSpPr>
          <p:nvPr>
            <p:ph type="dt" sz="half" idx="10"/>
          </p:nvPr>
        </p:nvSpPr>
        <p:spPr/>
        <p:txBody>
          <a:bodyPr/>
          <a:lstStyle>
            <a:lvl1pPr>
              <a:defRPr/>
            </a:lvl1pPr>
          </a:lstStyle>
          <a:p>
            <a:pPr>
              <a:defRPr/>
            </a:pPr>
            <a:fld id="{B9B922A5-4DBC-461E-BEE1-DAEBF0A9AE60}" type="datetime1">
              <a:rPr lang="en-IN"/>
              <a:pPr>
                <a:defRPr/>
              </a:pPr>
              <a:t>12-08-2024</a:t>
            </a:fld>
            <a:endParaRPr lang="en-IN"/>
          </a:p>
        </p:txBody>
      </p:sp>
      <p:sp>
        <p:nvSpPr>
          <p:cNvPr id="3" name="Footer Placeholder 4">
            <a:extLst>
              <a:ext uri="{FF2B5EF4-FFF2-40B4-BE49-F238E27FC236}">
                <a16:creationId xmlns:a16="http://schemas.microsoft.com/office/drawing/2014/main" id="{062EDE5B-E994-36D4-80D0-D6B71471A6AA}"/>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CA08D4A3-4062-8ABB-B17E-8DFB9C752923}"/>
              </a:ext>
            </a:extLst>
          </p:cNvPr>
          <p:cNvSpPr>
            <a:spLocks noGrp="1"/>
          </p:cNvSpPr>
          <p:nvPr>
            <p:ph type="sldNum" sz="quarter" idx="12"/>
          </p:nvPr>
        </p:nvSpPr>
        <p:spPr/>
        <p:txBody>
          <a:bodyPr/>
          <a:lstStyle>
            <a:lvl1pPr>
              <a:defRPr/>
            </a:lvl1pPr>
          </a:lstStyle>
          <a:p>
            <a:pPr>
              <a:defRPr/>
            </a:pPr>
            <a:fld id="{07BC69A3-443F-45B4-B044-42C27F625A73}" type="slidenum">
              <a:rPr lang="en-IN" altLang="en-US"/>
              <a:pPr>
                <a:defRPr/>
              </a:pPr>
              <a:t>‹#›</a:t>
            </a:fld>
            <a:endParaRPr lang="en-IN" altLang="en-US"/>
          </a:p>
        </p:txBody>
      </p:sp>
    </p:spTree>
    <p:extLst>
      <p:ext uri="{BB962C8B-B14F-4D97-AF65-F5344CB8AC3E}">
        <p14:creationId xmlns:p14="http://schemas.microsoft.com/office/powerpoint/2010/main" val="337845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E57C792-BB7A-B742-EC15-A0E8F8AE7B3B}"/>
              </a:ext>
            </a:extLst>
          </p:cNvPr>
          <p:cNvSpPr>
            <a:spLocks noGrp="1"/>
          </p:cNvSpPr>
          <p:nvPr>
            <p:ph type="dt" sz="half" idx="10"/>
          </p:nvPr>
        </p:nvSpPr>
        <p:spPr/>
        <p:txBody>
          <a:bodyPr/>
          <a:lstStyle>
            <a:lvl1pPr>
              <a:defRPr/>
            </a:lvl1pPr>
          </a:lstStyle>
          <a:p>
            <a:pPr>
              <a:defRPr/>
            </a:pPr>
            <a:fld id="{4655BD60-06DD-49BD-80E3-EA7278383A36}" type="datetime1">
              <a:rPr lang="en-IN"/>
              <a:pPr>
                <a:defRPr/>
              </a:pPr>
              <a:t>12-08-2024</a:t>
            </a:fld>
            <a:endParaRPr lang="en-IN"/>
          </a:p>
        </p:txBody>
      </p:sp>
      <p:sp>
        <p:nvSpPr>
          <p:cNvPr id="6" name="Footer Placeholder 4">
            <a:extLst>
              <a:ext uri="{FF2B5EF4-FFF2-40B4-BE49-F238E27FC236}">
                <a16:creationId xmlns:a16="http://schemas.microsoft.com/office/drawing/2014/main" id="{F31E2BB0-3849-EC6F-0BF7-9D62B1A819A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E4558F1-70D9-2A06-1033-194338947784}"/>
              </a:ext>
            </a:extLst>
          </p:cNvPr>
          <p:cNvSpPr>
            <a:spLocks noGrp="1"/>
          </p:cNvSpPr>
          <p:nvPr>
            <p:ph type="sldNum" sz="quarter" idx="12"/>
          </p:nvPr>
        </p:nvSpPr>
        <p:spPr/>
        <p:txBody>
          <a:bodyPr/>
          <a:lstStyle>
            <a:lvl1pPr>
              <a:defRPr/>
            </a:lvl1pPr>
          </a:lstStyle>
          <a:p>
            <a:pPr>
              <a:defRPr/>
            </a:pPr>
            <a:fld id="{BD37734F-0525-44AE-AF64-650370E9E228}" type="slidenum">
              <a:rPr lang="en-IN" altLang="en-US"/>
              <a:pPr>
                <a:defRPr/>
              </a:pPr>
              <a:t>‹#›</a:t>
            </a:fld>
            <a:endParaRPr lang="en-IN" altLang="en-US"/>
          </a:p>
        </p:txBody>
      </p:sp>
    </p:spTree>
    <p:extLst>
      <p:ext uri="{BB962C8B-B14F-4D97-AF65-F5344CB8AC3E}">
        <p14:creationId xmlns:p14="http://schemas.microsoft.com/office/powerpoint/2010/main" val="2578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935D9C5-830E-240B-A1CA-4020D83B2660}"/>
              </a:ext>
            </a:extLst>
          </p:cNvPr>
          <p:cNvSpPr>
            <a:spLocks noGrp="1"/>
          </p:cNvSpPr>
          <p:nvPr>
            <p:ph type="dt" sz="half" idx="10"/>
          </p:nvPr>
        </p:nvSpPr>
        <p:spPr/>
        <p:txBody>
          <a:bodyPr/>
          <a:lstStyle>
            <a:lvl1pPr>
              <a:defRPr/>
            </a:lvl1pPr>
          </a:lstStyle>
          <a:p>
            <a:pPr>
              <a:defRPr/>
            </a:pPr>
            <a:fld id="{4A78BD5D-E520-4626-BCB4-D69CF2B9F0D1}" type="datetime1">
              <a:rPr lang="en-IN"/>
              <a:pPr>
                <a:defRPr/>
              </a:pPr>
              <a:t>12-08-2024</a:t>
            </a:fld>
            <a:endParaRPr lang="en-IN"/>
          </a:p>
        </p:txBody>
      </p:sp>
      <p:sp>
        <p:nvSpPr>
          <p:cNvPr id="6" name="Footer Placeholder 4">
            <a:extLst>
              <a:ext uri="{FF2B5EF4-FFF2-40B4-BE49-F238E27FC236}">
                <a16:creationId xmlns:a16="http://schemas.microsoft.com/office/drawing/2014/main" id="{9D615F6E-60D0-6A75-FEAD-12766D6ECC4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4547BE3-8B05-6FFC-8FE4-A5D70CBCF499}"/>
              </a:ext>
            </a:extLst>
          </p:cNvPr>
          <p:cNvSpPr>
            <a:spLocks noGrp="1"/>
          </p:cNvSpPr>
          <p:nvPr>
            <p:ph type="sldNum" sz="quarter" idx="12"/>
          </p:nvPr>
        </p:nvSpPr>
        <p:spPr/>
        <p:txBody>
          <a:bodyPr/>
          <a:lstStyle>
            <a:lvl1pPr>
              <a:defRPr/>
            </a:lvl1pPr>
          </a:lstStyle>
          <a:p>
            <a:pPr>
              <a:defRPr/>
            </a:pPr>
            <a:fld id="{34025078-4772-467D-9109-26E0ADE3BEFD}" type="slidenum">
              <a:rPr lang="en-IN" altLang="en-US"/>
              <a:pPr>
                <a:defRPr/>
              </a:pPr>
              <a:t>‹#›</a:t>
            </a:fld>
            <a:endParaRPr lang="en-IN" altLang="en-US"/>
          </a:p>
        </p:txBody>
      </p:sp>
    </p:spTree>
    <p:extLst>
      <p:ext uri="{BB962C8B-B14F-4D97-AF65-F5344CB8AC3E}">
        <p14:creationId xmlns:p14="http://schemas.microsoft.com/office/powerpoint/2010/main" val="68627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8ECFA08-8D1D-11CB-1CA8-0707D075A9B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BEF32C5-A1D0-B7C1-CE97-BC1572263F7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AC653821-516D-84F1-BE65-1994124E96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84D1A83-351A-47C3-887E-B6062AF52657}" type="datetime1">
              <a:rPr lang="en-IN"/>
              <a:pPr>
                <a:defRPr/>
              </a:pPr>
              <a:t>12-08-2024</a:t>
            </a:fld>
            <a:endParaRPr lang="en-IN"/>
          </a:p>
        </p:txBody>
      </p:sp>
      <p:sp>
        <p:nvSpPr>
          <p:cNvPr id="5" name="Footer Placeholder 4">
            <a:extLst>
              <a:ext uri="{FF2B5EF4-FFF2-40B4-BE49-F238E27FC236}">
                <a16:creationId xmlns:a16="http://schemas.microsoft.com/office/drawing/2014/main" id="{720FC9CC-7BC8-31E4-93C7-228B8A97ED4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3C48AECA-B0F3-A074-866C-D1574A417E6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E2FDF77-0EDF-4A18-9DAD-6212643D5B98}"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26" r:id="rId13"/>
    <p:sldLayoutId id="2147483727"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02088526"/>
      </p:ext>
    </p:extLst>
  </p:cSld>
  <p:clrMap bg1="lt1" tx1="dk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9082E86-E42B-DA04-0A49-AB561373AB9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41BCDF0F-A67E-36D6-31DB-F3C4D7759D2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9DACEE44-0F0E-371B-D7C5-40E38CFE841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483B924-9DE8-4422-AAE6-7025881E91A5}" type="datetime1">
              <a:rPr lang="en-IN"/>
              <a:pPr>
                <a:defRPr/>
              </a:pPr>
              <a:t>12-08-2024</a:t>
            </a:fld>
            <a:endParaRPr lang="en-IN"/>
          </a:p>
        </p:txBody>
      </p:sp>
      <p:sp>
        <p:nvSpPr>
          <p:cNvPr id="5" name="Footer Placeholder 4">
            <a:extLst>
              <a:ext uri="{FF2B5EF4-FFF2-40B4-BE49-F238E27FC236}">
                <a16:creationId xmlns:a16="http://schemas.microsoft.com/office/drawing/2014/main" id="{18EE83FA-CEAD-8511-79B9-57BA929B83A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AF75D6E7-4817-B7EB-B533-143D7BC6859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C069891-66BA-43FE-8A8A-DF606AEE3721}" type="slidenum">
              <a:rPr lang="en-IN" altLang="en-US"/>
              <a:pPr>
                <a:defRPr/>
              </a:pPr>
              <a:t>‹#›</a:t>
            </a:fld>
            <a:endParaRPr lang="en-IN" altLang="en-US"/>
          </a:p>
        </p:txBody>
      </p:sp>
    </p:spTree>
    <p:extLst>
      <p:ext uri="{BB962C8B-B14F-4D97-AF65-F5344CB8AC3E}">
        <p14:creationId xmlns:p14="http://schemas.microsoft.com/office/powerpoint/2010/main" val="245978008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BC712-3CD6-D18D-1483-CAFF2130AED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77F309-DEC2-2A35-6A1B-36732AEA344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0BBC8F-5AA1-6A5F-813E-EC818CB3A05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25239EC9-C142-46A2-9EE7-6BAF7D5DF338}" type="datetimeFigureOut">
              <a:rPr lang="en-IN" smtClean="0"/>
              <a:t>12-08-2024</a:t>
            </a:fld>
            <a:endParaRPr lang="en-IN"/>
          </a:p>
        </p:txBody>
      </p:sp>
      <p:sp>
        <p:nvSpPr>
          <p:cNvPr id="5" name="Footer Placeholder 4">
            <a:extLst>
              <a:ext uri="{FF2B5EF4-FFF2-40B4-BE49-F238E27FC236}">
                <a16:creationId xmlns:a16="http://schemas.microsoft.com/office/drawing/2014/main" id="{ECD0EE63-802B-29AB-6E8E-2336CA6B49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F485C65-30CE-BE4C-6597-F764525338E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1005F464-475C-44AD-B39D-86A1D68B524E}" type="slidenum">
              <a:rPr lang="en-IN" smtClean="0"/>
              <a:t>‹#›</a:t>
            </a:fld>
            <a:endParaRPr lang="en-IN"/>
          </a:p>
        </p:txBody>
      </p:sp>
    </p:spTree>
    <p:extLst>
      <p:ext uri="{BB962C8B-B14F-4D97-AF65-F5344CB8AC3E}">
        <p14:creationId xmlns:p14="http://schemas.microsoft.com/office/powerpoint/2010/main" val="30597220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6753827-95E4-B451-EF6C-9DAF60275D9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D9F6F203-4AB7-791B-3EAC-A21A01A96D9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66C4E579-CA07-4ECC-D7A5-BCD31A54B2B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455F658-A6D9-4158-BDC6-2C6DD7EE901F}" type="datetime1">
              <a:rPr lang="en-IN"/>
              <a:pPr>
                <a:defRPr/>
              </a:pPr>
              <a:t>12-08-2024</a:t>
            </a:fld>
            <a:endParaRPr lang="en-IN"/>
          </a:p>
        </p:txBody>
      </p:sp>
      <p:sp>
        <p:nvSpPr>
          <p:cNvPr id="5" name="Footer Placeholder 4">
            <a:extLst>
              <a:ext uri="{FF2B5EF4-FFF2-40B4-BE49-F238E27FC236}">
                <a16:creationId xmlns:a16="http://schemas.microsoft.com/office/drawing/2014/main" id="{16229624-D5A2-A722-84EE-CB295A644D0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87C676A9-212D-FA9A-177E-3A2B9EFA1A4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FAF690A-71FB-41BE-A026-BC62E465CF50}" type="slidenum">
              <a:rPr lang="en-IN" altLang="en-US"/>
              <a:pPr>
                <a:defRPr/>
              </a:pPr>
              <a:t>‹#›</a:t>
            </a:fld>
            <a:endParaRPr lang="en-IN" altLang="en-US"/>
          </a:p>
        </p:txBody>
      </p:sp>
    </p:spTree>
    <p:extLst>
      <p:ext uri="{BB962C8B-B14F-4D97-AF65-F5344CB8AC3E}">
        <p14:creationId xmlns:p14="http://schemas.microsoft.com/office/powerpoint/2010/main" val="185449905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5E9D-2B90-B0E4-3C6A-AF28270F03C1}"/>
              </a:ext>
            </a:extLst>
          </p:cNvPr>
          <p:cNvSpPr>
            <a:spLocks noGrp="1"/>
          </p:cNvSpPr>
          <p:nvPr>
            <p:ph type="ctrTitle"/>
          </p:nvPr>
        </p:nvSpPr>
        <p:spPr>
          <a:xfrm>
            <a:off x="287338" y="2319338"/>
            <a:ext cx="8856662" cy="1470025"/>
          </a:xfrm>
        </p:spPr>
        <p:txBody>
          <a:bodyPr rtlCol="0">
            <a:noAutofit/>
          </a:bodyPr>
          <a:lstStyle/>
          <a:p>
            <a:pPr eaLnBrk="1" fontAlgn="auto" hangingPunct="1">
              <a:spcAft>
                <a:spcPts val="0"/>
              </a:spcAft>
              <a:defRPr/>
            </a:pPr>
            <a:br>
              <a:rPr lang="en-US" sz="5400" dirty="0">
                <a:solidFill>
                  <a:schemeClr val="tx2">
                    <a:lumMod val="50000"/>
                  </a:schemeClr>
                </a:solidFill>
                <a:latin typeface="Berlin Sans FB Demi" pitchFamily="34" charset="0"/>
              </a:rPr>
            </a:br>
            <a:r>
              <a:rPr lang="en-US" sz="5400" dirty="0">
                <a:solidFill>
                  <a:schemeClr val="tx2">
                    <a:lumMod val="50000"/>
                  </a:schemeClr>
                </a:solidFill>
                <a:latin typeface="Berlin Sans FB Demi" pitchFamily="34" charset="0"/>
              </a:rPr>
              <a:t>INT234</a:t>
            </a:r>
            <a:br>
              <a:rPr lang="en-US" sz="5400" dirty="0">
                <a:solidFill>
                  <a:schemeClr val="tx2">
                    <a:lumMod val="50000"/>
                  </a:schemeClr>
                </a:solidFill>
                <a:latin typeface="Berlin Sans FB Demi" pitchFamily="34" charset="0"/>
              </a:rPr>
            </a:br>
            <a:r>
              <a:rPr lang="en-US" sz="5400" dirty="0">
                <a:solidFill>
                  <a:schemeClr val="tx2">
                    <a:lumMod val="50000"/>
                  </a:schemeClr>
                </a:solidFill>
                <a:latin typeface="Berlin Sans FB Demi" pitchFamily="34" charset="0"/>
              </a:rPr>
              <a:t>PREDICTIVE ANALYTICS</a:t>
            </a:r>
            <a:br>
              <a:rPr lang="en-US" sz="5400" dirty="0">
                <a:solidFill>
                  <a:schemeClr val="tx2">
                    <a:lumMod val="50000"/>
                  </a:schemeClr>
                </a:solidFill>
                <a:latin typeface="Berlin Sans FB Demi" pitchFamily="34" charset="0"/>
              </a:rPr>
            </a:br>
            <a:br>
              <a:rPr lang="en-US" sz="5400" dirty="0">
                <a:solidFill>
                  <a:schemeClr val="tx2">
                    <a:lumMod val="50000"/>
                  </a:schemeClr>
                </a:solidFill>
                <a:latin typeface="Berlin Sans FB Demi" pitchFamily="34" charset="0"/>
              </a:rPr>
            </a:br>
            <a:endParaRPr lang="en-IN" sz="5400" dirty="0">
              <a:solidFill>
                <a:schemeClr val="tx2">
                  <a:lumMod val="50000"/>
                </a:schemeClr>
              </a:solidFill>
              <a:latin typeface="Berlin Sans FB Demi" pitchFamily="34" charset="0"/>
            </a:endParaRPr>
          </a:p>
        </p:txBody>
      </p:sp>
      <p:graphicFrame>
        <p:nvGraphicFramePr>
          <p:cNvPr id="6147" name="Object 86">
            <a:extLst>
              <a:ext uri="{FF2B5EF4-FFF2-40B4-BE49-F238E27FC236}">
                <a16:creationId xmlns:a16="http://schemas.microsoft.com/office/drawing/2014/main" id="{94D5542B-D287-3BE8-0F2A-EF69998866C9}"/>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Object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a:extLst>
              <a:ext uri="{FF2B5EF4-FFF2-40B4-BE49-F238E27FC236}">
                <a16:creationId xmlns:a16="http://schemas.microsoft.com/office/drawing/2014/main" id="{1D196934-C79F-450C-2D62-2702B7724FD4}"/>
              </a:ext>
            </a:extLst>
          </p:cNvPr>
          <p:cNvCxnSpPr/>
          <p:nvPr/>
        </p:nvCxnSpPr>
        <p:spPr>
          <a:xfrm>
            <a:off x="1042988" y="3789363"/>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a:extLst>
              <a:ext uri="{FF2B5EF4-FFF2-40B4-BE49-F238E27FC236}">
                <a16:creationId xmlns:a16="http://schemas.microsoft.com/office/drawing/2014/main" id="{79DD5C1B-738A-D10B-21CE-C31E8E81D57B}"/>
              </a:ext>
            </a:extLst>
          </p:cNvPr>
          <p:cNvSpPr txBox="1"/>
          <p:nvPr/>
        </p:nvSpPr>
        <p:spPr>
          <a:xfrm>
            <a:off x="3822700" y="3917950"/>
            <a:ext cx="1770063" cy="461963"/>
          </a:xfrm>
          <a:prstGeom prst="rect">
            <a:avLst/>
          </a:prstGeom>
          <a:noFill/>
        </p:spPr>
        <p:txBody>
          <a:bodyPr wrap="none">
            <a:spAutoFit/>
          </a:bodyPr>
          <a:lstStyle/>
          <a:p>
            <a:pPr eaLnBrk="1" fontAlgn="auto" hangingPunct="1">
              <a:spcBef>
                <a:spcPts val="0"/>
              </a:spcBef>
              <a:spcAft>
                <a:spcPts val="0"/>
              </a:spcAft>
              <a:defRPr/>
            </a:pPr>
            <a:r>
              <a:rPr lang="en-US" sz="2400" dirty="0">
                <a:solidFill>
                  <a:schemeClr val="accent1">
                    <a:lumMod val="75000"/>
                  </a:schemeClr>
                </a:solidFill>
                <a:latin typeface="Arial Rounded MT Bold" pitchFamily="34" charset="0"/>
                <a:cs typeface="+mn-cs"/>
              </a:rPr>
              <a:t>Lecture #0</a:t>
            </a:r>
            <a:endParaRPr lang="en-IN" sz="2400" dirty="0">
              <a:solidFill>
                <a:schemeClr val="accent1">
                  <a:lumMod val="75000"/>
                </a:schemeClr>
              </a:solidFill>
              <a:latin typeface="Arial Rounded MT Bold" pitchFamily="34" charset="0"/>
              <a:cs typeface="+mn-cs"/>
            </a:endParaRPr>
          </a:p>
        </p:txBody>
      </p:sp>
      <p:sp>
        <p:nvSpPr>
          <p:cNvPr id="7" name="Subtitle 6">
            <a:extLst>
              <a:ext uri="{FF2B5EF4-FFF2-40B4-BE49-F238E27FC236}">
                <a16:creationId xmlns:a16="http://schemas.microsoft.com/office/drawing/2014/main" id="{D587900D-1850-5266-46FB-D8FBEFF2DDCD}"/>
              </a:ext>
            </a:extLst>
          </p:cNvPr>
          <p:cNvSpPr>
            <a:spLocks noGrp="1"/>
          </p:cNvSpPr>
          <p:nvPr>
            <p:ph type="subTitle" idx="1"/>
          </p:nvPr>
        </p:nvSpPr>
        <p:spPr>
          <a:xfrm>
            <a:off x="1371600" y="4379913"/>
            <a:ext cx="6400800" cy="1752600"/>
          </a:xfrm>
        </p:spPr>
        <p:txBody>
          <a:bodyPr rtlCol="0">
            <a:normAutofit/>
          </a:bodyPr>
          <a:lstStyle/>
          <a:p>
            <a:pPr eaLnBrk="1" fontAlgn="auto" hangingPunct="1">
              <a:spcAft>
                <a:spcPts val="0"/>
              </a:spcAft>
              <a:defRPr/>
            </a:pPr>
            <a:r>
              <a:rPr lang="en-US" dirty="0"/>
              <a:t>The kick start session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C6B8D-DDBC-5038-6919-2132B8CFBB22}"/>
              </a:ext>
            </a:extLst>
          </p:cNvPr>
          <p:cNvSpPr>
            <a:spLocks noGrp="1"/>
          </p:cNvSpPr>
          <p:nvPr>
            <p:ph idx="1"/>
          </p:nvPr>
        </p:nvSpPr>
        <p:spPr/>
        <p:txBody>
          <a:bodyPr/>
          <a:lstStyle/>
          <a:p>
            <a:pPr marL="0" indent="0" algn="just">
              <a:buFont typeface="Arial" panose="020B0604020202020204" pitchFamily="34" charset="0"/>
              <a:buNone/>
              <a:defRPr/>
            </a:pPr>
            <a:r>
              <a:rPr lang="en-US" sz="2000" dirty="0">
                <a:latin typeface="Calibri(body)"/>
                <a:cs typeface="Times New Roman" panose="02020603050405020304" pitchFamily="18" charset="0"/>
              </a:rPr>
              <a:t>Predictive analytics is considered a star course and is highly sought after by both students and employers for several reasons:</a:t>
            </a:r>
          </a:p>
          <a:p>
            <a:pPr marL="0" indent="0" algn="just">
              <a:buFont typeface="Arial" panose="020B0604020202020204" pitchFamily="34" charset="0"/>
              <a:buNone/>
              <a:defRPr/>
            </a:pPr>
            <a:endParaRPr lang="en-US" sz="2000" dirty="0">
              <a:latin typeface="Calibri(body)"/>
              <a:cs typeface="Times New Roman" panose="02020603050405020304" pitchFamily="18" charset="0"/>
            </a:endParaRPr>
          </a:p>
          <a:p>
            <a:pPr algn="just">
              <a:buFont typeface="+mj-lt"/>
              <a:buAutoNum type="arabicPeriod"/>
              <a:defRPr/>
            </a:pPr>
            <a:r>
              <a:rPr lang="en-US" sz="2000" dirty="0">
                <a:latin typeface="Calibri(body)"/>
                <a:cs typeface="Times New Roman" panose="02020603050405020304" pitchFamily="18" charset="0"/>
              </a:rPr>
              <a:t>Growing Demand: Predictive analytics has become an integral part of decision-making processes in various industries. Organizations are increasingly relying on data-driven insights to gain a competitive edge, optimize operations, and enhance customer experiences. As a result, there is a growing demand for professionals skilled in predictive analytics.</a:t>
            </a:r>
          </a:p>
          <a:p>
            <a:pPr algn="just">
              <a:buFont typeface="+mj-lt"/>
              <a:buAutoNum type="arabicPeriod"/>
              <a:defRPr/>
            </a:pPr>
            <a:r>
              <a:rPr lang="en-US" sz="2000" dirty="0">
                <a:latin typeface="Calibri(body)"/>
                <a:cs typeface="Times New Roman" panose="02020603050405020304" pitchFamily="18" charset="0"/>
              </a:rPr>
              <a:t>Valuable Skillset: Predictive analytics involves using historical data and statistical algorithms to make predictions about future outcomes. Individuals with expertise in this field can identify patterns, trends, and potential outcomes from data, enabling businesses to make informed decisions and devise effective strategies.</a:t>
            </a:r>
          </a:p>
        </p:txBody>
      </p:sp>
      <p:sp>
        <p:nvSpPr>
          <p:cNvPr id="21507" name="Slide Number Placeholder 3">
            <a:extLst>
              <a:ext uri="{FF2B5EF4-FFF2-40B4-BE49-F238E27FC236}">
                <a16:creationId xmlns:a16="http://schemas.microsoft.com/office/drawing/2014/main" id="{9785884C-FB90-1587-8EAF-505F83F497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52A529-09F6-418B-9B2F-7A3145EAE0BE}" type="slidenum">
              <a:rPr lang="en-IN" altLang="en-US" sz="1200" smtClean="0">
                <a:solidFill>
                  <a:srgbClr val="898989"/>
                </a:solidFill>
              </a:rPr>
              <a:pPr>
                <a:spcBef>
                  <a:spcPct val="0"/>
                </a:spcBef>
                <a:buFontTx/>
                <a:buNone/>
              </a:pPr>
              <a:t>10</a:t>
            </a:fld>
            <a:endParaRPr lang="en-IN" altLang="en-US" sz="1200">
              <a:solidFill>
                <a:srgbClr val="898989"/>
              </a:solidFill>
            </a:endParaRPr>
          </a:p>
        </p:txBody>
      </p:sp>
      <p:sp>
        <p:nvSpPr>
          <p:cNvPr id="2" name="Title 1">
            <a:extLst>
              <a:ext uri="{FF2B5EF4-FFF2-40B4-BE49-F238E27FC236}">
                <a16:creationId xmlns:a16="http://schemas.microsoft.com/office/drawing/2014/main" id="{D4C93CCE-67E5-5725-38B2-3775AA08909C}"/>
              </a:ext>
            </a:extLst>
          </p:cNvPr>
          <p:cNvSpPr txBox="1">
            <a:spLocks/>
          </p:cNvSpPr>
          <p:nvPr/>
        </p:nvSpPr>
        <p:spPr bwMode="auto">
          <a:xfrm>
            <a:off x="952500" y="463550"/>
            <a:ext cx="7239000" cy="1143000"/>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b="1" dirty="0">
                <a:solidFill>
                  <a:schemeClr val="accent6"/>
                </a:solidFill>
              </a:rPr>
              <a:t>PRACTICAL APPLICATIONS</a:t>
            </a:r>
          </a:p>
        </p:txBody>
      </p:sp>
    </p:spTree>
    <p:extLst>
      <p:ext uri="{BB962C8B-B14F-4D97-AF65-F5344CB8AC3E}">
        <p14:creationId xmlns:p14="http://schemas.microsoft.com/office/powerpoint/2010/main" val="296163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2A76E839-1638-57B0-CB07-37E928A28C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59AD2B-821C-40F2-9FB8-BCF27E4C763A}" type="slidenum">
              <a:rPr lang="en-IN" altLang="en-US" sz="1200" smtClean="0">
                <a:solidFill>
                  <a:srgbClr val="898989"/>
                </a:solidFill>
              </a:rPr>
              <a:pPr>
                <a:spcBef>
                  <a:spcPct val="0"/>
                </a:spcBef>
                <a:buFontTx/>
                <a:buNone/>
              </a:pPr>
              <a:t>11</a:t>
            </a:fld>
            <a:endParaRPr lang="en-IN" altLang="en-US" sz="1200">
              <a:solidFill>
                <a:srgbClr val="898989"/>
              </a:solidFill>
            </a:endParaRPr>
          </a:p>
        </p:txBody>
      </p:sp>
      <p:sp>
        <p:nvSpPr>
          <p:cNvPr id="14339" name="Content Placeholder 5">
            <a:extLst>
              <a:ext uri="{FF2B5EF4-FFF2-40B4-BE49-F238E27FC236}">
                <a16:creationId xmlns:a16="http://schemas.microsoft.com/office/drawing/2014/main" id="{5D2DEBEC-3BD0-66BD-7188-82002D0B74B1}"/>
              </a:ext>
            </a:extLst>
          </p:cNvPr>
          <p:cNvSpPr>
            <a:spLocks noGrp="1"/>
          </p:cNvSpPr>
          <p:nvPr>
            <p:ph idx="1"/>
          </p:nvPr>
        </p:nvSpPr>
        <p:spPr>
          <a:xfrm>
            <a:off x="441325" y="1590675"/>
            <a:ext cx="8229600" cy="5518150"/>
          </a:xfrm>
        </p:spPr>
        <p:txBody>
          <a:bodyPr/>
          <a:lstStyle/>
          <a:p>
            <a:pPr marL="0" indent="0" algn="just">
              <a:buFont typeface="Arial" panose="020B0604020202020204" pitchFamily="34" charset="0"/>
              <a:buNone/>
            </a:pPr>
            <a:r>
              <a:rPr lang="en-US" altLang="en-US" sz="2000" b="1"/>
              <a:t>Unit I</a:t>
            </a:r>
          </a:p>
          <a:p>
            <a:pPr marL="0" indent="0" algn="just">
              <a:buFont typeface="Arial" panose="020B0604020202020204" pitchFamily="34" charset="0"/>
              <a:buNone/>
            </a:pPr>
            <a:r>
              <a:rPr lang="en-US" altLang="en-US" sz="2000"/>
              <a:t>DATA PREPROCESSING : Managing data with R, Exploring and understanding data, Exploring the structure of data, Exploring numeric variables, Exploring categorical variables, Exploring relationships between variables </a:t>
            </a:r>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Unit II </a:t>
            </a:r>
          </a:p>
          <a:p>
            <a:pPr marL="0" indent="0" algn="just">
              <a:buFont typeface="Arial" panose="020B0604020202020204" pitchFamily="34" charset="0"/>
              <a:buNone/>
            </a:pPr>
            <a:r>
              <a:rPr lang="en-US" altLang="en-US" sz="2000"/>
              <a:t>SUPERVISED LEARNING: CLASSIFICATION : Lazy learning: Nearest neighbors, Probabilistic Learning: Using Naive Bayes, Divide and Conquer: Decision Trees and Rules</a:t>
            </a:r>
          </a:p>
          <a:p>
            <a:pPr marL="0" indent="0" algn="just">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tLang="en-US" sz="2000" b="1"/>
              <a:t>Unit III </a:t>
            </a:r>
          </a:p>
          <a:p>
            <a:pPr marL="0" indent="0" algn="just">
              <a:buFont typeface="Arial" panose="020B0604020202020204" pitchFamily="34" charset="0"/>
              <a:buNone/>
            </a:pPr>
            <a:r>
              <a:rPr lang="en-US" altLang="en-US" sz="2000"/>
              <a:t>SURPERVISED LEARNING : NUMERIC PREDICTION : Forecasting Numeric Data, Simple Linear Regression, Polynomial Regression, Ordinary least squares estimation, Correlations </a:t>
            </a:r>
          </a:p>
          <a:p>
            <a:pPr marL="0" indent="0" algn="just">
              <a:buFont typeface="Arial" panose="020B0604020202020204" pitchFamily="34" charset="0"/>
              <a:buNone/>
            </a:pPr>
            <a:endParaRPr lang="en-US" altLang="en-US" sz="2000"/>
          </a:p>
        </p:txBody>
      </p:sp>
      <p:sp>
        <p:nvSpPr>
          <p:cNvPr id="2" name="Title 1">
            <a:extLst>
              <a:ext uri="{FF2B5EF4-FFF2-40B4-BE49-F238E27FC236}">
                <a16:creationId xmlns:a16="http://schemas.microsoft.com/office/drawing/2014/main" id="{FDD8D079-F3A5-CBE0-F636-410856BF0B5C}"/>
              </a:ext>
            </a:extLst>
          </p:cNvPr>
          <p:cNvSpPr>
            <a:spLocks noGrp="1"/>
          </p:cNvSpPr>
          <p:nvPr>
            <p:ph type="title"/>
          </p:nvPr>
        </p:nvSpPr>
        <p:spPr>
          <a:xfrm>
            <a:off x="0" y="447675"/>
            <a:ext cx="8229600" cy="1143000"/>
          </a:xfrm>
        </p:spPr>
        <p:txBody>
          <a:bodyPr/>
          <a:lstStyle/>
          <a:p>
            <a:pPr>
              <a:defRPr/>
            </a:pPr>
            <a:r>
              <a:rPr lang="en-US" altLang="en-US" b="1" dirty="0">
                <a:solidFill>
                  <a:schemeClr val="accent6"/>
                </a:solidFill>
                <a:latin typeface="Times New Roman" panose="02020603050405020304" pitchFamily="18" charset="0"/>
                <a:cs typeface="Times New Roman" panose="02020603050405020304" pitchFamily="18" charset="0"/>
              </a:rPr>
              <a:t>Course Content</a:t>
            </a:r>
            <a:endParaRPr lang="en-GB" alt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A3AC193F-D48C-72AF-4FBC-AADF46F55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4D0DC2-E98B-46C5-A28F-82BC71A85E76}" type="slidenum">
              <a:rPr lang="en-IN" altLang="en-US" sz="1200" smtClean="0">
                <a:solidFill>
                  <a:srgbClr val="898989"/>
                </a:solidFill>
              </a:rPr>
              <a:pPr>
                <a:spcBef>
                  <a:spcPct val="0"/>
                </a:spcBef>
                <a:buFontTx/>
                <a:buNone/>
              </a:pPr>
              <a:t>12</a:t>
            </a:fld>
            <a:endParaRPr lang="en-IN" altLang="en-US" sz="1200">
              <a:solidFill>
                <a:srgbClr val="898989"/>
              </a:solidFill>
            </a:endParaRPr>
          </a:p>
        </p:txBody>
      </p:sp>
      <p:sp>
        <p:nvSpPr>
          <p:cNvPr id="15363" name="Content Placeholder 5">
            <a:extLst>
              <a:ext uri="{FF2B5EF4-FFF2-40B4-BE49-F238E27FC236}">
                <a16:creationId xmlns:a16="http://schemas.microsoft.com/office/drawing/2014/main" id="{A31AE6B0-6308-91B2-2576-4D34B83E279A}"/>
              </a:ext>
            </a:extLst>
          </p:cNvPr>
          <p:cNvSpPr>
            <a:spLocks noGrp="1"/>
          </p:cNvSpPr>
          <p:nvPr>
            <p:ph idx="1"/>
          </p:nvPr>
        </p:nvSpPr>
        <p:spPr>
          <a:xfrm>
            <a:off x="457200" y="1111250"/>
            <a:ext cx="8229600" cy="5518150"/>
          </a:xfrm>
        </p:spPr>
        <p:txBody>
          <a:bodyPr/>
          <a:lstStyle/>
          <a:p>
            <a:pPr marL="0" indent="0" algn="just">
              <a:buFont typeface="Arial" panose="020B0604020202020204" pitchFamily="34" charset="0"/>
              <a:buNone/>
            </a:pPr>
            <a:r>
              <a:rPr lang="en-US" altLang="en-US" sz="2000" b="1"/>
              <a:t>Unit IV </a:t>
            </a:r>
          </a:p>
          <a:p>
            <a:pPr marL="0" indent="0" algn="just">
              <a:buFont typeface="Arial" panose="020B0604020202020204" pitchFamily="34" charset="0"/>
              <a:buNone/>
            </a:pPr>
            <a:r>
              <a:rPr lang="en-US" altLang="en-US" sz="2000"/>
              <a:t>SUPERVISED LEARNING:DUAL USE : Black Box Methods, Neural Networks, Support Vector Machines</a:t>
            </a:r>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Unit V </a:t>
            </a:r>
          </a:p>
          <a:p>
            <a:pPr marL="0" indent="0" algn="just">
              <a:buFont typeface="Arial" panose="020B0604020202020204" pitchFamily="34" charset="0"/>
              <a:buNone/>
            </a:pPr>
            <a:r>
              <a:rPr lang="en-US" altLang="en-US" sz="2000"/>
              <a:t>UNSUPERVISED LEARNING: CLUSTERING AND PATTERN DETECTION : K-Means Clustering, Kmeans clustering intuition, K-means random initialization trap, K-means selecting number of clusters, Dataset gathering, Hierarchical Clustering, Association Rules, Finding Patterns, Market Basket Analysis Using Association Rules </a:t>
            </a:r>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Unit VI </a:t>
            </a:r>
          </a:p>
          <a:p>
            <a:pPr marL="0" indent="0" algn="just">
              <a:buFont typeface="Arial" panose="020B0604020202020204" pitchFamily="34" charset="0"/>
              <a:buNone/>
            </a:pPr>
            <a:r>
              <a:rPr lang="en-US" altLang="en-US" sz="2000"/>
              <a:t>MODEL PERFORMANCE : Evaluation Model Performance, Improving Model Performance, Bagging, Boosting, Random forests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86697" y="58435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CA for this course</a:t>
            </a:r>
            <a:endParaRPr dirty="0"/>
          </a:p>
        </p:txBody>
      </p:sp>
      <p:sp>
        <p:nvSpPr>
          <p:cNvPr id="111" name="Google Shape;111;p4"/>
          <p:cNvSpPr txBox="1">
            <a:spLocks noGrp="1"/>
          </p:cNvSpPr>
          <p:nvPr>
            <p:ph type="body" idx="1"/>
          </p:nvPr>
        </p:nvSpPr>
        <p:spPr>
          <a:xfrm>
            <a:off x="501445" y="2027903"/>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CA1 : BYOD PRACTICAL</a:t>
            </a:r>
            <a:endParaRPr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CA2 : BYOD PRACTICAL</a:t>
            </a:r>
            <a:endParaRPr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CA3 : Project </a:t>
            </a:r>
            <a:endParaRPr sz="3200" b="0" i="0" u="none" dirty="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1" u="none" dirty="0">
                <a:solidFill>
                  <a:schemeClr val="dk1"/>
                </a:solidFill>
                <a:latin typeface="Calibri"/>
                <a:ea typeface="Calibri"/>
                <a:cs typeface="Calibri"/>
                <a:sym typeface="Calibri"/>
              </a:rPr>
              <a:t>Best 2 out of 3 will be counted.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6C9060E-BE86-10E6-9637-06B52AC10A4B}"/>
              </a:ext>
            </a:extLst>
          </p:cNvPr>
          <p:cNvSpPr>
            <a:spLocks noGrp="1"/>
          </p:cNvSpPr>
          <p:nvPr>
            <p:ph type="title"/>
          </p:nvPr>
        </p:nvSpPr>
        <p:spPr>
          <a:xfrm>
            <a:off x="228600" y="990600"/>
            <a:ext cx="8686800" cy="427038"/>
          </a:xfrm>
        </p:spPr>
        <p:txBody>
          <a:bodyPr/>
          <a:lstStyle/>
          <a:p>
            <a:r>
              <a:rPr lang="en-US" altLang="en-US" dirty="0"/>
              <a:t>Project Detail (10 Marks Distribution)</a:t>
            </a:r>
            <a:endParaRPr lang="en-IN" altLang="en-US" dirty="0"/>
          </a:p>
        </p:txBody>
      </p:sp>
      <p:graphicFrame>
        <p:nvGraphicFramePr>
          <p:cNvPr id="4" name="Content Placeholder 3">
            <a:extLst>
              <a:ext uri="{FF2B5EF4-FFF2-40B4-BE49-F238E27FC236}">
                <a16:creationId xmlns:a16="http://schemas.microsoft.com/office/drawing/2014/main" id="{652001D5-EF00-5F34-A95D-FD49227BA4E9}"/>
              </a:ext>
            </a:extLst>
          </p:cNvPr>
          <p:cNvGraphicFramePr>
            <a:graphicFrameLocks noGrp="1"/>
          </p:cNvGraphicFramePr>
          <p:nvPr>
            <p:ph idx="1"/>
            <p:extLst>
              <p:ext uri="{D42A27DB-BD31-4B8C-83A1-F6EECF244321}">
                <p14:modId xmlns:p14="http://schemas.microsoft.com/office/powerpoint/2010/main" val="968631770"/>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1028700">
                <a:tc>
                  <a:txBody>
                    <a:bodyPr/>
                    <a:lstStyle/>
                    <a:p>
                      <a:pPr algn="ctr"/>
                      <a:r>
                        <a:rPr lang="en-US" sz="4000" dirty="0"/>
                        <a:t>Marks</a:t>
                      </a:r>
                      <a:endParaRPr lang="en-IN" sz="4000" dirty="0"/>
                    </a:p>
                  </a:txBody>
                  <a:tcPr/>
                </a:tc>
                <a:tc>
                  <a:txBody>
                    <a:bodyPr/>
                    <a:lstStyle/>
                    <a:p>
                      <a:pPr algn="ctr"/>
                      <a:r>
                        <a:rPr lang="en-US" sz="4000" dirty="0"/>
                        <a:t>4</a:t>
                      </a:r>
                      <a:endParaRPr lang="en-IN" sz="4000" dirty="0"/>
                    </a:p>
                  </a:txBody>
                  <a:tcPr/>
                </a:tc>
                <a:tc>
                  <a:txBody>
                    <a:bodyPr/>
                    <a:lstStyle/>
                    <a:p>
                      <a:pPr algn="ctr"/>
                      <a:r>
                        <a:rPr lang="en-US" sz="4000" dirty="0"/>
                        <a:t>3</a:t>
                      </a:r>
                      <a:endParaRPr lang="en-IN" sz="4000" dirty="0"/>
                    </a:p>
                  </a:txBody>
                  <a:tcPr/>
                </a:tc>
                <a:tc>
                  <a:txBody>
                    <a:bodyPr/>
                    <a:lstStyle/>
                    <a:p>
                      <a:pPr algn="ctr"/>
                      <a:r>
                        <a:rPr lang="en-US" sz="4000" dirty="0"/>
                        <a:t>2</a:t>
                      </a:r>
                      <a:endParaRPr lang="en-IN" sz="4000" dirty="0"/>
                    </a:p>
                  </a:txBody>
                  <a:tcPr/>
                </a:tc>
                <a:tc>
                  <a:txBody>
                    <a:bodyPr/>
                    <a:lstStyle/>
                    <a:p>
                      <a:pPr algn="ctr"/>
                      <a:r>
                        <a:rPr lang="en-US" sz="4000" dirty="0"/>
                        <a:t>1</a:t>
                      </a:r>
                      <a:endParaRPr lang="en-IN" sz="4000" dirty="0"/>
                    </a:p>
                  </a:txBody>
                  <a:tcPr/>
                </a:tc>
                <a:extLst>
                  <a:ext uri="{0D108BD9-81ED-4DB2-BD59-A6C34878D82A}">
                    <a16:rowId xmlns:a16="http://schemas.microsoft.com/office/drawing/2014/main" val="10000"/>
                  </a:ext>
                </a:extLst>
              </a:tr>
              <a:tr h="1028700">
                <a:tc>
                  <a:txBody>
                    <a:bodyPr/>
                    <a:lstStyle/>
                    <a:p>
                      <a:pPr algn="ctr"/>
                      <a:r>
                        <a:rPr lang="en-US" dirty="0"/>
                        <a:t>Likes (4)</a:t>
                      </a:r>
                      <a:endParaRPr lang="en-IN" dirty="0"/>
                    </a:p>
                  </a:txBody>
                  <a:tcPr/>
                </a:tc>
                <a:tc>
                  <a:txBody>
                    <a:bodyPr/>
                    <a:lstStyle/>
                    <a:p>
                      <a:pPr algn="ctr"/>
                      <a:r>
                        <a:rPr lang="en-US" dirty="0"/>
                        <a:t>200</a:t>
                      </a:r>
                      <a:endParaRPr lang="en-IN" dirty="0"/>
                    </a:p>
                  </a:txBody>
                  <a:tcPr/>
                </a:tc>
                <a:tc>
                  <a:txBody>
                    <a:bodyPr/>
                    <a:lstStyle/>
                    <a:p>
                      <a:pPr algn="ctr"/>
                      <a:r>
                        <a:rPr lang="en-US" dirty="0"/>
                        <a:t>150</a:t>
                      </a:r>
                      <a:endParaRPr lang="en-IN" dirty="0"/>
                    </a:p>
                  </a:txBody>
                  <a:tcPr/>
                </a:tc>
                <a:tc>
                  <a:txBody>
                    <a:bodyPr/>
                    <a:lstStyle/>
                    <a:p>
                      <a:pPr algn="ctr"/>
                      <a:r>
                        <a:rPr lang="en-US" dirty="0"/>
                        <a:t>100</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1"/>
                  </a:ext>
                </a:extLst>
              </a:tr>
              <a:tr h="1028700">
                <a:tc>
                  <a:txBody>
                    <a:bodyPr/>
                    <a:lstStyle/>
                    <a:p>
                      <a:pPr algn="ctr"/>
                      <a:r>
                        <a:rPr lang="en-US" dirty="0"/>
                        <a:t>Share (3)</a:t>
                      </a:r>
                      <a:endParaRPr lang="en-IN" dirty="0"/>
                    </a:p>
                  </a:txBody>
                  <a:tcPr/>
                </a:tc>
                <a:tc>
                  <a:txBody>
                    <a:bodyPr/>
                    <a:lstStyle/>
                    <a:p>
                      <a:pPr algn="ctr"/>
                      <a:r>
                        <a:rPr lang="en-US" dirty="0"/>
                        <a:t>NA</a:t>
                      </a:r>
                      <a:endParaRPr lang="en-IN" dirty="0"/>
                    </a:p>
                  </a:txBody>
                  <a:tcPr/>
                </a:tc>
                <a:tc>
                  <a:txBody>
                    <a:bodyPr/>
                    <a:lstStyle/>
                    <a:p>
                      <a:pPr algn="ctr"/>
                      <a:r>
                        <a:rPr lang="en-US" dirty="0"/>
                        <a:t>20</a:t>
                      </a:r>
                      <a:endParaRPr lang="en-IN" dirty="0"/>
                    </a:p>
                  </a:txBody>
                  <a:tcPr/>
                </a:tc>
                <a:tc>
                  <a:txBody>
                    <a:bodyPr/>
                    <a:lstStyle/>
                    <a:p>
                      <a:pPr algn="ctr"/>
                      <a:r>
                        <a:rPr lang="en-US" dirty="0"/>
                        <a:t>15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2"/>
                  </a:ext>
                </a:extLst>
              </a:tr>
              <a:tr h="1028700">
                <a:tc>
                  <a:txBody>
                    <a:bodyPr/>
                    <a:lstStyle/>
                    <a:p>
                      <a:pPr algn="ctr"/>
                      <a:r>
                        <a:rPr lang="en-US" dirty="0"/>
                        <a:t>Comment (3)</a:t>
                      </a:r>
                      <a:endParaRPr lang="en-IN" dirty="0"/>
                    </a:p>
                  </a:txBody>
                  <a:tcPr/>
                </a:tc>
                <a:tc>
                  <a:txBody>
                    <a:bodyPr/>
                    <a:lstStyle/>
                    <a:p>
                      <a:pPr algn="ctr"/>
                      <a:r>
                        <a:rPr lang="en-US" dirty="0"/>
                        <a:t>NA</a:t>
                      </a:r>
                      <a:endParaRPr lang="en-IN" dirty="0"/>
                    </a:p>
                  </a:txBody>
                  <a:tcPr/>
                </a:tc>
                <a:tc>
                  <a:txBody>
                    <a:bodyPr/>
                    <a:lstStyle/>
                    <a:p>
                      <a:pPr algn="ctr"/>
                      <a:r>
                        <a:rPr lang="en-US" dirty="0"/>
                        <a:t>20</a:t>
                      </a:r>
                      <a:endParaRPr lang="en-IN" dirty="0"/>
                    </a:p>
                  </a:txBody>
                  <a:tcPr/>
                </a:tc>
                <a:tc>
                  <a:txBody>
                    <a:bodyPr/>
                    <a:lstStyle/>
                    <a:p>
                      <a:pPr algn="ctr"/>
                      <a:r>
                        <a:rPr lang="en-US" dirty="0"/>
                        <a:t>15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D2DE8A8-1EF5-CE8D-BC22-A3555EDC1093}"/>
              </a:ext>
            </a:extLst>
          </p:cNvPr>
          <p:cNvSpPr>
            <a:spLocks noGrp="1"/>
          </p:cNvSpPr>
          <p:nvPr>
            <p:ph type="title"/>
          </p:nvPr>
        </p:nvSpPr>
        <p:spPr/>
        <p:txBody>
          <a:bodyPr/>
          <a:lstStyle/>
          <a:p>
            <a:pPr eaLnBrk="1" hangingPunct="1"/>
            <a:r>
              <a:rPr lang="en-IN" altLang="en-US" sz="4000">
                <a:solidFill>
                  <a:srgbClr val="FF0000"/>
                </a:solidFill>
                <a:latin typeface="Times New Roman" panose="02020603050405020304" pitchFamily="18" charset="0"/>
                <a:cs typeface="Times New Roman" panose="02020603050405020304" pitchFamily="18" charset="0"/>
              </a:rPr>
              <a:t>Marks Breakup</a:t>
            </a:r>
          </a:p>
        </p:txBody>
      </p:sp>
      <p:sp>
        <p:nvSpPr>
          <p:cNvPr id="3" name="Content Placeholder 2">
            <a:extLst>
              <a:ext uri="{FF2B5EF4-FFF2-40B4-BE49-F238E27FC236}">
                <a16:creationId xmlns:a16="http://schemas.microsoft.com/office/drawing/2014/main" id="{DF700BA0-5388-9E10-A6E7-E407C1F02AA9}"/>
              </a:ext>
            </a:extLst>
          </p:cNvPr>
          <p:cNvSpPr>
            <a:spLocks noGrp="1"/>
          </p:cNvSpPr>
          <p:nvPr>
            <p:ph idx="1"/>
          </p:nvPr>
        </p:nvSpPr>
        <p:spPr>
          <a:xfrm>
            <a:off x="457200" y="1295400"/>
            <a:ext cx="8229600" cy="4781550"/>
          </a:xfrm>
        </p:spPr>
        <p:txBody>
          <a:bodyPr rtlCol="0">
            <a:normAutofit/>
          </a:bodyPr>
          <a:lstStyle/>
          <a:p>
            <a:pPr eaLnBrk="1" fontAlgn="auto" hangingPunct="1">
              <a:spcAft>
                <a:spcPts val="0"/>
              </a:spcAft>
              <a:defRPr/>
            </a:pPr>
            <a:r>
              <a:rPr lang="en-IN" dirty="0">
                <a:solidFill>
                  <a:srgbClr val="002060"/>
                </a:solidFill>
                <a:latin typeface="Times New Roman" pitchFamily="18" charset="0"/>
                <a:cs typeface="Times New Roman" pitchFamily="18" charset="0"/>
              </a:rPr>
              <a:t>Credits : 3</a:t>
            </a:r>
          </a:p>
          <a:p>
            <a:pPr eaLnBrk="1" fontAlgn="auto" hangingPunct="1">
              <a:spcAft>
                <a:spcPts val="0"/>
              </a:spcAft>
              <a:defRPr/>
            </a:pPr>
            <a:r>
              <a:rPr lang="en-IN" dirty="0">
                <a:solidFill>
                  <a:srgbClr val="002060"/>
                </a:solidFill>
                <a:latin typeface="Times New Roman" pitchFamily="18" charset="0"/>
                <a:cs typeface="Times New Roman" pitchFamily="18" charset="0"/>
              </a:rPr>
              <a:t>Marks Breakup:</a:t>
            </a:r>
          </a:p>
          <a:p>
            <a:pPr eaLnBrk="1" fontAlgn="auto" hangingPunct="1">
              <a:spcAft>
                <a:spcPts val="0"/>
              </a:spcAft>
              <a:defRPr/>
            </a:pPr>
            <a:endParaRPr lang="en-IN" dirty="0">
              <a:solidFill>
                <a:srgbClr val="002060"/>
              </a:solidFill>
              <a:latin typeface="Times New Roman" pitchFamily="18" charset="0"/>
              <a:cs typeface="Times New Roman" pitchFamily="18" charset="0"/>
            </a:endParaRPr>
          </a:p>
          <a:p>
            <a:pPr marL="0" indent="0" eaLnBrk="1" fontAlgn="auto" hangingPunct="1">
              <a:spcAft>
                <a:spcPts val="0"/>
              </a:spcAft>
              <a:buFont typeface="Arial" panose="020B0604020202020204" pitchFamily="34" charset="0"/>
              <a:buNone/>
              <a:defRPr/>
            </a:pPr>
            <a:endParaRPr lang="en-IN" dirty="0">
              <a:solidFill>
                <a:srgbClr val="002060"/>
              </a:solidFill>
              <a:latin typeface="Times New Roman" pitchFamily="18" charset="0"/>
              <a:cs typeface="Times New Roman" pitchFamily="18" charset="0"/>
            </a:endParaRPr>
          </a:p>
          <a:p>
            <a:pPr eaLnBrk="1" fontAlgn="auto" hangingPunct="1">
              <a:spcAft>
                <a:spcPts val="0"/>
              </a:spcAft>
              <a:defRPr/>
            </a:pPr>
            <a:endParaRPr lang="en-IN" dirty="0">
              <a:solidFill>
                <a:srgbClr val="002060"/>
              </a:solidFill>
              <a:latin typeface="Times New Roman" pitchFamily="18" charset="0"/>
              <a:cs typeface="Times New Roman" pitchFamily="18" charset="0"/>
            </a:endParaRPr>
          </a:p>
          <a:p>
            <a:pPr eaLnBrk="1" fontAlgn="auto" hangingPunct="1">
              <a:spcAft>
                <a:spcPts val="0"/>
              </a:spcAft>
              <a:defRPr/>
            </a:pPr>
            <a:endParaRPr lang="en-IN" dirty="0">
              <a:solidFill>
                <a:srgbClr val="002060"/>
              </a:solidFill>
              <a:latin typeface="Times New Roman" pitchFamily="18" charset="0"/>
              <a:cs typeface="Times New Roman" pitchFamily="18" charset="0"/>
            </a:endParaRPr>
          </a:p>
          <a:p>
            <a:pPr marL="0" indent="0" eaLnBrk="1" fontAlgn="auto" hangingPunct="1">
              <a:spcAft>
                <a:spcPts val="0"/>
              </a:spcAft>
              <a:buFont typeface="Arial" panose="020B0604020202020204" pitchFamily="34" charset="0"/>
              <a:buNone/>
              <a:defRPr/>
            </a:pPr>
            <a:endParaRPr lang="en-IN" sz="1800" dirty="0">
              <a:solidFill>
                <a:srgbClr val="002060"/>
              </a:solidFill>
              <a:latin typeface="Times New Roman" pitchFamily="18" charset="0"/>
              <a:cs typeface="Times New Roman" pitchFamily="18" charset="0"/>
            </a:endParaRPr>
          </a:p>
          <a:p>
            <a:pPr marL="0" indent="0" eaLnBrk="1" fontAlgn="auto" hangingPunct="1">
              <a:spcAft>
                <a:spcPts val="0"/>
              </a:spcAft>
              <a:buFont typeface="Arial" panose="020B0604020202020204" pitchFamily="34" charset="0"/>
              <a:buNone/>
              <a:defRPr/>
            </a:pPr>
            <a:r>
              <a:rPr lang="en-IN" sz="1800" dirty="0">
                <a:solidFill>
                  <a:srgbClr val="002060"/>
                </a:solidFill>
                <a:latin typeface="Times New Roman" pitchFamily="18" charset="0"/>
                <a:cs typeface="Times New Roman" pitchFamily="18" charset="0"/>
              </a:rPr>
              <a:t>* 2 Best CA out of 3 CA each of 30 marks</a:t>
            </a:r>
          </a:p>
          <a:p>
            <a:pPr marL="0" indent="0" eaLnBrk="1" fontAlgn="auto" hangingPunct="1">
              <a:spcAft>
                <a:spcPts val="0"/>
              </a:spcAft>
              <a:buFont typeface="Arial" panose="020B0604020202020204" pitchFamily="34" charset="0"/>
              <a:buNone/>
              <a:defRPr/>
            </a:pPr>
            <a:r>
              <a:rPr lang="en-IN" sz="1800" dirty="0">
                <a:solidFill>
                  <a:srgbClr val="002060"/>
                </a:solidFill>
                <a:latin typeface="Times New Roman" pitchFamily="18" charset="0"/>
                <a:cs typeface="Times New Roman" pitchFamily="18" charset="0"/>
              </a:rPr>
              <a:t>* No MTE</a:t>
            </a:r>
          </a:p>
          <a:p>
            <a:pPr marL="0" indent="0" eaLnBrk="1" fontAlgn="auto" hangingPunct="1">
              <a:spcAft>
                <a:spcPts val="0"/>
              </a:spcAft>
              <a:buFont typeface="Arial" panose="020B0604020202020204" pitchFamily="34" charset="0"/>
              <a:buNone/>
              <a:defRPr/>
            </a:pPr>
            <a:endParaRPr lang="en-IN" sz="1800" dirty="0">
              <a:solidFill>
                <a:srgbClr val="002060"/>
              </a:solidFill>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C97779E9-BCB1-50AB-F8BF-9B8347A3F458}"/>
              </a:ext>
            </a:extLst>
          </p:cNvPr>
          <p:cNvGraphicFramePr>
            <a:graphicFrameLocks noGrp="1"/>
          </p:cNvGraphicFramePr>
          <p:nvPr/>
        </p:nvGraphicFramePr>
        <p:xfrm>
          <a:off x="2133600" y="2759075"/>
          <a:ext cx="4321175" cy="1854200"/>
        </p:xfrm>
        <a:graphic>
          <a:graphicData uri="http://schemas.openxmlformats.org/drawingml/2006/table">
            <a:tbl>
              <a:tblPr firstRow="1" bandRow="1">
                <a:tableStyleId>{3B4B98B0-60AC-42C2-AFA5-B58CD77FA1E5}</a:tableStyleId>
              </a:tblPr>
              <a:tblGrid>
                <a:gridCol w="3505164">
                  <a:extLst>
                    <a:ext uri="{9D8B030D-6E8A-4147-A177-3AD203B41FA5}">
                      <a16:colId xmlns:a16="http://schemas.microsoft.com/office/drawing/2014/main" val="20000"/>
                    </a:ext>
                  </a:extLst>
                </a:gridCol>
                <a:gridCol w="816011">
                  <a:extLst>
                    <a:ext uri="{9D8B030D-6E8A-4147-A177-3AD203B41FA5}">
                      <a16:colId xmlns:a16="http://schemas.microsoft.com/office/drawing/2014/main" val="20001"/>
                    </a:ext>
                  </a:extLst>
                </a:gridCol>
              </a:tblGrid>
              <a:tr h="370840">
                <a:tc>
                  <a:txBody>
                    <a:bodyPr/>
                    <a:lstStyle/>
                    <a:p>
                      <a:r>
                        <a:rPr lang="en-IN" sz="1800" dirty="0"/>
                        <a:t>Activity</a:t>
                      </a:r>
                    </a:p>
                  </a:txBody>
                  <a:tcPr marL="91455" marR="91455"/>
                </a:tc>
                <a:tc>
                  <a:txBody>
                    <a:bodyPr/>
                    <a:lstStyle/>
                    <a:p>
                      <a:r>
                        <a:rPr lang="en-IN" sz="1800" dirty="0"/>
                        <a:t>Marks</a:t>
                      </a:r>
                    </a:p>
                  </a:txBody>
                  <a:tcPr marL="91455" marR="91455"/>
                </a:tc>
                <a:extLst>
                  <a:ext uri="{0D108BD9-81ED-4DB2-BD59-A6C34878D82A}">
                    <a16:rowId xmlns:a16="http://schemas.microsoft.com/office/drawing/2014/main" val="10000"/>
                  </a:ext>
                </a:extLst>
              </a:tr>
              <a:tr h="370840">
                <a:tc>
                  <a:txBody>
                    <a:bodyPr/>
                    <a:lstStyle/>
                    <a:p>
                      <a:r>
                        <a:rPr lang="en-IN" sz="1800" dirty="0"/>
                        <a:t>Attendance</a:t>
                      </a:r>
                    </a:p>
                  </a:txBody>
                  <a:tcPr marL="91455" marR="91455"/>
                </a:tc>
                <a:tc>
                  <a:txBody>
                    <a:bodyPr/>
                    <a:lstStyle/>
                    <a:p>
                      <a:r>
                        <a:rPr lang="en-IN" sz="1800" dirty="0"/>
                        <a:t>5</a:t>
                      </a:r>
                    </a:p>
                  </a:txBody>
                  <a:tcPr marL="91455" marR="91455"/>
                </a:tc>
                <a:extLst>
                  <a:ext uri="{0D108BD9-81ED-4DB2-BD59-A6C34878D82A}">
                    <a16:rowId xmlns:a16="http://schemas.microsoft.com/office/drawing/2014/main" val="10001"/>
                  </a:ext>
                </a:extLst>
              </a:tr>
              <a:tr h="370840">
                <a:tc>
                  <a:txBody>
                    <a:bodyPr/>
                    <a:lstStyle/>
                    <a:p>
                      <a:r>
                        <a:rPr lang="en-IN" sz="1800" dirty="0"/>
                        <a:t>Continuous Assessment</a:t>
                      </a:r>
                    </a:p>
                  </a:txBody>
                  <a:tcPr marL="91455" marR="91455"/>
                </a:tc>
                <a:tc>
                  <a:txBody>
                    <a:bodyPr/>
                    <a:lstStyle/>
                    <a:p>
                      <a:r>
                        <a:rPr lang="en-IN" sz="1800" dirty="0"/>
                        <a:t>45</a:t>
                      </a:r>
                    </a:p>
                  </a:txBody>
                  <a:tcPr marL="91455" marR="91455"/>
                </a:tc>
                <a:extLst>
                  <a:ext uri="{0D108BD9-81ED-4DB2-BD59-A6C34878D82A}">
                    <a16:rowId xmlns:a16="http://schemas.microsoft.com/office/drawing/2014/main" val="10002"/>
                  </a:ext>
                </a:extLst>
              </a:tr>
              <a:tr h="370840">
                <a:tc>
                  <a:txBody>
                    <a:bodyPr/>
                    <a:lstStyle/>
                    <a:p>
                      <a:r>
                        <a:rPr lang="en-IN" sz="1800" dirty="0"/>
                        <a:t>End-Term Practical (ETP)</a:t>
                      </a:r>
                    </a:p>
                  </a:txBody>
                  <a:tcPr marL="91455" marR="91455"/>
                </a:tc>
                <a:tc>
                  <a:txBody>
                    <a:bodyPr/>
                    <a:lstStyle/>
                    <a:p>
                      <a:r>
                        <a:rPr lang="en-IN" sz="1800" dirty="0"/>
                        <a:t>50</a:t>
                      </a:r>
                    </a:p>
                  </a:txBody>
                  <a:tcPr marL="91455" marR="91455"/>
                </a:tc>
                <a:extLst>
                  <a:ext uri="{0D108BD9-81ED-4DB2-BD59-A6C34878D82A}">
                    <a16:rowId xmlns:a16="http://schemas.microsoft.com/office/drawing/2014/main" val="10003"/>
                  </a:ext>
                </a:extLst>
              </a:tr>
              <a:tr h="370840">
                <a:tc>
                  <a:txBody>
                    <a:bodyPr/>
                    <a:lstStyle/>
                    <a:p>
                      <a:r>
                        <a:rPr lang="en-IN" sz="1800" b="1" dirty="0"/>
                        <a:t>Total</a:t>
                      </a:r>
                    </a:p>
                  </a:txBody>
                  <a:tcPr marL="91455" marR="91455"/>
                </a:tc>
                <a:tc>
                  <a:txBody>
                    <a:bodyPr/>
                    <a:lstStyle/>
                    <a:p>
                      <a:r>
                        <a:rPr lang="en-IN" sz="1800" b="1" dirty="0"/>
                        <a:t>100</a:t>
                      </a:r>
                    </a:p>
                  </a:txBody>
                  <a:tcPr marL="91455" marR="91455"/>
                </a:tc>
                <a:extLst>
                  <a:ext uri="{0D108BD9-81ED-4DB2-BD59-A6C34878D82A}">
                    <a16:rowId xmlns:a16="http://schemas.microsoft.com/office/drawing/2014/main" val="10004"/>
                  </a:ext>
                </a:extLst>
              </a:tr>
            </a:tbl>
          </a:graphicData>
        </a:graphic>
      </p:graphicFrame>
      <p:sp>
        <p:nvSpPr>
          <p:cNvPr id="8210" name="Slide Number Placeholder 7">
            <a:extLst>
              <a:ext uri="{FF2B5EF4-FFF2-40B4-BE49-F238E27FC236}">
                <a16:creationId xmlns:a16="http://schemas.microsoft.com/office/drawing/2014/main" id="{53E0B262-0306-9B9D-72EB-59C6DF2328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CB4DBD-41D7-4497-A4A6-5093833AAF77}" type="slidenum">
              <a:rPr lang="en-IN"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a:t>
            </a:fld>
            <a:endParaRPr lang="en-IN" altLang="en-US" sz="1200">
              <a:solidFill>
                <a:srgbClr val="89898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D29A91C-71B5-C7B9-9B31-6F4A9C535C25}"/>
              </a:ext>
            </a:extLst>
          </p:cNvPr>
          <p:cNvSpPr>
            <a:spLocks noGrp="1"/>
          </p:cNvSpPr>
          <p:nvPr>
            <p:ph type="title"/>
          </p:nvPr>
        </p:nvSpPr>
        <p:spPr/>
        <p:txBody>
          <a:bodyPr/>
          <a:lstStyle/>
          <a:p>
            <a:r>
              <a:rPr lang="en-US" altLang="en-US">
                <a:solidFill>
                  <a:srgbClr val="FF0000"/>
                </a:solidFill>
              </a:rPr>
              <a:t>Why Star Course??</a:t>
            </a:r>
          </a:p>
        </p:txBody>
      </p:sp>
      <p:sp>
        <p:nvSpPr>
          <p:cNvPr id="3" name="Content Placeholder 2">
            <a:extLst>
              <a:ext uri="{FF2B5EF4-FFF2-40B4-BE49-F238E27FC236}">
                <a16:creationId xmlns:a16="http://schemas.microsoft.com/office/drawing/2014/main" id="{E02FD083-140A-34E8-E7F1-4E99CC48D426}"/>
              </a:ext>
            </a:extLst>
          </p:cNvPr>
          <p:cNvSpPr>
            <a:spLocks noGrp="1"/>
          </p:cNvSpPr>
          <p:nvPr>
            <p:ph idx="1"/>
          </p:nvPr>
        </p:nvSpPr>
        <p:spPr/>
        <p:txBody>
          <a:bodyPr/>
          <a:lstStyle/>
          <a:p>
            <a:pPr marL="0" indent="0" algn="just">
              <a:buFont typeface="Arial" panose="020B0604020202020204" pitchFamily="34" charset="0"/>
              <a:buNone/>
              <a:defRPr/>
            </a:pPr>
            <a:r>
              <a:rPr lang="en-US" sz="2000" dirty="0">
                <a:latin typeface="Calibri(body)"/>
                <a:cs typeface="Times New Roman" panose="02020603050405020304" pitchFamily="18" charset="0"/>
              </a:rPr>
              <a:t>Predictive analytics is considered a star course and is highly sought after by both students and employers for several reasons:</a:t>
            </a:r>
          </a:p>
          <a:p>
            <a:pPr marL="0" indent="0" algn="just">
              <a:buFont typeface="Arial" panose="020B0604020202020204" pitchFamily="34" charset="0"/>
              <a:buNone/>
              <a:defRPr/>
            </a:pPr>
            <a:endParaRPr lang="en-US" sz="2000" dirty="0">
              <a:latin typeface="Calibri(body)"/>
              <a:cs typeface="Times New Roman" panose="02020603050405020304" pitchFamily="18" charset="0"/>
            </a:endParaRPr>
          </a:p>
          <a:p>
            <a:pPr algn="just">
              <a:buFont typeface="+mj-lt"/>
              <a:buAutoNum type="arabicPeriod"/>
              <a:defRPr/>
            </a:pPr>
            <a:r>
              <a:rPr lang="en-US" sz="2000" dirty="0">
                <a:latin typeface="Calibri(body)"/>
                <a:cs typeface="Times New Roman" panose="02020603050405020304" pitchFamily="18" charset="0"/>
              </a:rPr>
              <a:t>Growing Demand: Predictive analytics has become an integral part of decision-making processes in various industries. Organizations are increasingly relying on data-driven insights to gain a competitive edge, optimize operations, and enhance customer experiences. As a result, there is a growing demand for professionals skilled in predictive analytics.</a:t>
            </a:r>
          </a:p>
          <a:p>
            <a:pPr algn="just">
              <a:buFont typeface="+mj-lt"/>
              <a:buAutoNum type="arabicPeriod"/>
              <a:defRPr/>
            </a:pPr>
            <a:r>
              <a:rPr lang="en-US" sz="2000" dirty="0">
                <a:latin typeface="Calibri(body)"/>
                <a:cs typeface="Times New Roman" panose="02020603050405020304" pitchFamily="18" charset="0"/>
              </a:rPr>
              <a:t>Valuable Skillset: Predictive analytics involves using historical data and statistical algorithms to make predictions about future outcomes. Individuals with expertise in this field can identify patterns, trends, and potential outcomes from data, enabling businesses to make informed decisions and devise effective strategies.</a:t>
            </a:r>
          </a:p>
        </p:txBody>
      </p:sp>
      <p:sp>
        <p:nvSpPr>
          <p:cNvPr id="4100" name="Slide Number Placeholder 3">
            <a:extLst>
              <a:ext uri="{FF2B5EF4-FFF2-40B4-BE49-F238E27FC236}">
                <a16:creationId xmlns:a16="http://schemas.microsoft.com/office/drawing/2014/main" id="{48F22AAD-0D1F-313D-1CED-D4EBC16507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B8D6E96-1BD9-4DE1-AB9C-7978B2A829CB}" type="slidenum">
              <a:rPr kumimoji="0" lang="en-I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IN"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13186EE-E5E1-51C3-5DD3-6567BF1438B2}"/>
              </a:ext>
            </a:extLst>
          </p:cNvPr>
          <p:cNvSpPr>
            <a:spLocks noGrp="1"/>
          </p:cNvSpPr>
          <p:nvPr>
            <p:ph type="title"/>
          </p:nvPr>
        </p:nvSpPr>
        <p:spPr/>
        <p:txBody>
          <a:bodyPr/>
          <a:lstStyle/>
          <a:p>
            <a:r>
              <a:rPr lang="en-US" altLang="en-US">
                <a:solidFill>
                  <a:srgbClr val="FF0000"/>
                </a:solidFill>
              </a:rPr>
              <a:t>Why Star Course??</a:t>
            </a:r>
          </a:p>
        </p:txBody>
      </p:sp>
      <p:sp>
        <p:nvSpPr>
          <p:cNvPr id="3" name="Content Placeholder 2">
            <a:extLst>
              <a:ext uri="{FF2B5EF4-FFF2-40B4-BE49-F238E27FC236}">
                <a16:creationId xmlns:a16="http://schemas.microsoft.com/office/drawing/2014/main" id="{33065A55-40BF-9E1B-94F4-D750C0A9F5F8}"/>
              </a:ext>
            </a:extLst>
          </p:cNvPr>
          <p:cNvSpPr>
            <a:spLocks noGrp="1"/>
          </p:cNvSpPr>
          <p:nvPr>
            <p:ph idx="1"/>
          </p:nvPr>
        </p:nvSpPr>
        <p:spPr>
          <a:xfrm>
            <a:off x="457200" y="1600200"/>
            <a:ext cx="8229600" cy="4983163"/>
          </a:xfrm>
        </p:spPr>
        <p:txBody>
          <a:bodyPr/>
          <a:lstStyle/>
          <a:p>
            <a:pPr marL="457200" indent="-457200" algn="just">
              <a:buFont typeface="+mj-lt"/>
              <a:buAutoNum type="arabicPeriod" startAt="3"/>
              <a:defRPr/>
            </a:pPr>
            <a:r>
              <a:rPr lang="en-US" sz="2000" dirty="0">
                <a:latin typeface="Calibri(body)"/>
                <a:cs typeface="Times New Roman" panose="02020603050405020304" pitchFamily="18" charset="0"/>
              </a:rPr>
              <a:t>Real-World Applications: Predictive analytics finds applications across diverse sectors, including finance, marketing, healthcare, retail, manufacturing, and more. Students who learn predictive analytics gain the ability to tackle real-world business challenges, making them valuable assets to employers.</a:t>
            </a:r>
          </a:p>
          <a:p>
            <a:pPr algn="just">
              <a:buFont typeface="+mj-lt"/>
              <a:buAutoNum type="arabicPeriod" startAt="3"/>
              <a:defRPr/>
            </a:pPr>
            <a:r>
              <a:rPr lang="en-US" sz="2000" dirty="0">
                <a:latin typeface="Calibri(body)"/>
                <a:cs typeface="Times New Roman" panose="02020603050405020304" pitchFamily="18" charset="0"/>
              </a:rPr>
              <a:t>Return on Investment: Employers see predictive analytics as an investment because it can lead to cost savings and revenue growth. By leveraging data to make better predictions, businesses can optimize inventory, reduce waste, improve marketing campaigns, and enhance customer retention, resulting in significant returns on investment.</a:t>
            </a:r>
          </a:p>
          <a:p>
            <a:pPr algn="just">
              <a:buFont typeface="+mj-lt"/>
              <a:buAutoNum type="arabicPeriod" startAt="3"/>
              <a:defRPr/>
            </a:pPr>
            <a:r>
              <a:rPr lang="en-US" sz="2000" dirty="0">
                <a:latin typeface="Calibri(body)"/>
                <a:cs typeface="Times New Roman" panose="02020603050405020304" pitchFamily="18" charset="0"/>
              </a:rPr>
              <a:t>Forward-Looking Focus: Unlike descriptive analytics, which focuses on explaining past events, predictive analytics concentrates on future possibilities. This forward-looking approach allows companies to anticipate market trends, identify potential risks, and be better prepared for upcoming challenges.</a:t>
            </a:r>
          </a:p>
        </p:txBody>
      </p:sp>
      <p:sp>
        <p:nvSpPr>
          <p:cNvPr id="22532" name="Slide Number Placeholder 3">
            <a:extLst>
              <a:ext uri="{FF2B5EF4-FFF2-40B4-BE49-F238E27FC236}">
                <a16:creationId xmlns:a16="http://schemas.microsoft.com/office/drawing/2014/main" id="{3148BA22-89D4-3237-DA68-97FA4650A6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4A289D7-8F72-4FC0-9CBC-AB63EE5F40BE}" type="slidenum">
              <a:rPr kumimoji="0" lang="en-I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IN"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13228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65D6F-B113-04F1-D9E1-5A6E54BF731C}"/>
              </a:ext>
            </a:extLst>
          </p:cNvPr>
          <p:cNvSpPr>
            <a:spLocks noGrp="1"/>
          </p:cNvSpPr>
          <p:nvPr>
            <p:ph idx="1"/>
          </p:nvPr>
        </p:nvSpPr>
        <p:spPr>
          <a:xfrm>
            <a:off x="419100" y="685800"/>
            <a:ext cx="8229600" cy="5137150"/>
          </a:xfrm>
        </p:spPr>
        <p:txBody>
          <a:bodyPr/>
          <a:lstStyle/>
          <a:p>
            <a:pPr marL="514350" indent="-514350" algn="just">
              <a:buFont typeface="+mj-lt"/>
              <a:buAutoNum type="arabicPeriod" startAt="6"/>
              <a:defRPr/>
            </a:pPr>
            <a:r>
              <a:rPr lang="en-US" sz="1900" dirty="0">
                <a:latin typeface="Calibri(body)"/>
                <a:cs typeface="Times New Roman" panose="02020603050405020304" pitchFamily="18" charset="0"/>
              </a:rPr>
              <a:t>Competitive Advantage: Businesses that effectively leverage predictive analytics can gain a competitive advantage over their peers. Having employees skilled in this area enables companies to stay ahead of the curve, respond quickly to changes in the market, and innovate based on data-driven insights.</a:t>
            </a:r>
          </a:p>
          <a:p>
            <a:pPr marL="457200" indent="-457200" algn="just">
              <a:buFont typeface="+mj-lt"/>
              <a:buAutoNum type="arabicPeriod" startAt="6"/>
              <a:defRPr/>
            </a:pPr>
            <a:r>
              <a:rPr lang="en-US" sz="1900" dirty="0">
                <a:latin typeface="Calibri(body)"/>
                <a:cs typeface="Times New Roman" panose="02020603050405020304" pitchFamily="18" charset="0"/>
              </a:rPr>
              <a:t>High Placement Opportunities: Given the increasing demand for professionals with predictive analytics expertise and the shortage of qualified candidates, students who have completed courses or certifications in this field have a higher likelihood of securing job placements and competitive salary packages.</a:t>
            </a:r>
          </a:p>
          <a:p>
            <a:pPr marL="457200" indent="-457200" algn="just">
              <a:buFont typeface="+mj-lt"/>
              <a:buAutoNum type="arabicPeriod" startAt="6"/>
              <a:defRPr/>
            </a:pPr>
            <a:r>
              <a:rPr lang="en-US" sz="1900" dirty="0">
                <a:latin typeface="Calibri(body)"/>
                <a:cs typeface="Times New Roman" panose="02020603050405020304" pitchFamily="18" charset="0"/>
              </a:rPr>
              <a:t>Advancements in Technology: As technology evolves, the scope and capabilities of predictive analytics continue to expand. The integration of artificial intelligence and machine learning further enhances the predictive modeling process, making it even more valuable in addressing complex business challenges.</a:t>
            </a:r>
          </a:p>
          <a:p>
            <a:pPr marL="0" indent="0" algn="just">
              <a:buFont typeface="Arial" panose="020B0604020202020204" pitchFamily="34" charset="0"/>
              <a:buNone/>
              <a:defRPr/>
            </a:pPr>
            <a:r>
              <a:rPr lang="en-US" altLang="en-US" sz="1900" dirty="0">
                <a:latin typeface="Calibri(body)"/>
                <a:cs typeface="Times New Roman" panose="02020603050405020304" pitchFamily="18" charset="0"/>
              </a:rPr>
              <a:t>In conclusion, predictive analytics is a star course due to its relevance in today's data-driven world. It equips students with valuable skills, offers numerous real-world applications, and provides a competitive advantage to businesses. As a result, professionals trained in predictive analytics are in high demand, leading to excellent placement opportunities in various industries.</a:t>
            </a:r>
          </a:p>
          <a:p>
            <a:pPr marL="457200" indent="-457200" algn="just">
              <a:buFont typeface="+mj-lt"/>
              <a:buAutoNum type="arabicPeriod" startAt="6"/>
              <a:defRPr/>
            </a:pPr>
            <a:endParaRPr lang="en-US" sz="1900" dirty="0">
              <a:latin typeface="Calibri(body)"/>
              <a:cs typeface="Times New Roman" panose="02020603050405020304" pitchFamily="18" charset="0"/>
            </a:endParaRPr>
          </a:p>
        </p:txBody>
      </p:sp>
      <p:sp>
        <p:nvSpPr>
          <p:cNvPr id="23555" name="Slide Number Placeholder 3">
            <a:extLst>
              <a:ext uri="{FF2B5EF4-FFF2-40B4-BE49-F238E27FC236}">
                <a16:creationId xmlns:a16="http://schemas.microsoft.com/office/drawing/2014/main" id="{60E10494-6580-6E76-753F-7BBA6EE9E9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99388D-8E41-4A37-8599-4F2BBC08223C}" type="slidenum">
              <a:rPr kumimoji="0" lang="en-I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IN"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9889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9407F-BC0E-BD0B-3D4E-5FD03FAF89C9}"/>
              </a:ext>
            </a:extLst>
          </p:cNvPr>
          <p:cNvSpPr>
            <a:spLocks noGrp="1"/>
          </p:cNvSpPr>
          <p:nvPr>
            <p:ph idx="1"/>
          </p:nvPr>
        </p:nvSpPr>
        <p:spPr>
          <a:xfrm>
            <a:off x="457200" y="990600"/>
            <a:ext cx="8229600" cy="5165725"/>
          </a:xfrm>
        </p:spPr>
        <p:txBody>
          <a:bodyPr rtlCol="0">
            <a:normAutofit fontScale="70000" lnSpcReduction="20000"/>
          </a:bodyPr>
          <a:lstStyle/>
          <a:p>
            <a:pPr marL="0" indent="0" eaLnBrk="1" fontAlgn="auto" hangingPunct="1">
              <a:spcAft>
                <a:spcPts val="0"/>
              </a:spcAft>
              <a:buFont typeface="Arial" panose="020B0604020202020204" pitchFamily="34" charset="0"/>
              <a:buNone/>
              <a:defRPr/>
            </a:pPr>
            <a:r>
              <a:rPr lang="en-IN" sz="3500" b="1" dirty="0">
                <a:solidFill>
                  <a:srgbClr val="002060"/>
                </a:solidFill>
                <a:latin typeface="Times New Roman" pitchFamily="18" charset="0"/>
                <a:cs typeface="Times New Roman" pitchFamily="18" charset="0"/>
              </a:rPr>
              <a:t>Reference Books:</a:t>
            </a:r>
          </a:p>
          <a:p>
            <a:pPr marL="0" indent="0" eaLnBrk="1" fontAlgn="auto" hangingPunct="1">
              <a:spcAft>
                <a:spcPts val="0"/>
              </a:spcAft>
              <a:buFont typeface="Arial" panose="020B0604020202020204" pitchFamily="34" charset="0"/>
              <a:buNone/>
              <a:defRPr/>
            </a:pPr>
            <a:endParaRPr lang="en-IN" sz="3500" b="1" dirty="0">
              <a:solidFill>
                <a:srgbClr val="002060"/>
              </a:solidFill>
              <a:latin typeface="Times New Roman" pitchFamily="18" charset="0"/>
              <a:cs typeface="Times New Roman" pitchFamily="18" charset="0"/>
            </a:endParaRPr>
          </a:p>
          <a:p>
            <a:pPr marL="514350" indent="-514350" algn="just" eaLnBrk="1" fontAlgn="auto" hangingPunct="1">
              <a:spcAft>
                <a:spcPts val="0"/>
              </a:spcAft>
              <a:buFont typeface="Arial" panose="020B0604020202020204" pitchFamily="34" charset="0"/>
              <a:buAutoNum type="arabicPeriod"/>
              <a:defRPr/>
            </a:pPr>
            <a:r>
              <a:rPr lang="en-US" dirty="0"/>
              <a:t>APPLIED PREDICTIVE ANALYTICS: PRINCIPLES AND TECHNIQUES FOR THE PROFESSIONAL DATA ANALYST by DEAN ABBOTT, WILEY, 4th Edition, (2012) </a:t>
            </a:r>
          </a:p>
          <a:p>
            <a:pPr marL="514350" indent="-514350" algn="just" eaLnBrk="1" fontAlgn="auto" hangingPunct="1">
              <a:spcAft>
                <a:spcPts val="0"/>
              </a:spcAft>
              <a:buFont typeface="Arial" panose="020B0604020202020204" pitchFamily="34" charset="0"/>
              <a:buAutoNum type="arabicPeriod"/>
              <a:defRPr/>
            </a:pPr>
            <a:r>
              <a:rPr lang="en-US" dirty="0"/>
              <a:t>PREDICTIVE ANALYTICS: THE POWER TO PREDICT by ERIC SIEGEL, WILEY </a:t>
            </a:r>
          </a:p>
          <a:p>
            <a:pPr marL="514350" indent="-514350" algn="just" eaLnBrk="1" fontAlgn="auto" hangingPunct="1">
              <a:spcAft>
                <a:spcPts val="0"/>
              </a:spcAft>
              <a:buFont typeface="Arial" panose="020B0604020202020204" pitchFamily="34" charset="0"/>
              <a:buAutoNum type="arabicPeriod"/>
              <a:defRPr/>
            </a:pPr>
            <a:r>
              <a:rPr lang="en-US" dirty="0"/>
              <a:t>EFFICIENT R PROGRAMMING: A PRACTICAL GUIDE TO SMARTER PROGRAMMING by COLIN GILLESPIE AND ROBIN LOVELACE, SHROFF/O'REILLY </a:t>
            </a:r>
          </a:p>
          <a:p>
            <a:pPr marL="514350" indent="-514350" algn="just" eaLnBrk="1" fontAlgn="auto" hangingPunct="1">
              <a:spcAft>
                <a:spcPts val="0"/>
              </a:spcAft>
              <a:buFont typeface="Arial" panose="020B0604020202020204" pitchFamily="34" charset="0"/>
              <a:buAutoNum type="arabicPeriod"/>
              <a:defRPr/>
            </a:pPr>
            <a:r>
              <a:rPr lang="en-US" dirty="0"/>
              <a:t>PYTHON AND R FOR THE MODERN DATA SCIENTIST: THE BEST OF BOTH WORLDS by RICK J. SCAVETTA AND BOYAN ANGELOV, SHROFF/O'REILLY </a:t>
            </a:r>
          </a:p>
          <a:p>
            <a:pPr marL="514350" indent="-514350" algn="just" eaLnBrk="1" fontAlgn="auto" hangingPunct="1">
              <a:spcAft>
                <a:spcPts val="0"/>
              </a:spcAft>
              <a:buFont typeface="Arial" panose="020B0604020202020204" pitchFamily="34" charset="0"/>
              <a:buAutoNum type="arabicPeriod"/>
              <a:defRPr/>
            </a:pPr>
            <a:r>
              <a:rPr lang="en-US" dirty="0"/>
              <a:t>INTRODUCTION TO MACHINE LEARNING WITH R: RIGOROUS MATHEMATICAL ANALYSIS by SCOTT BURGER, SHROFF/O'REILLY </a:t>
            </a:r>
          </a:p>
          <a:p>
            <a:pPr marL="514350" indent="-514350" algn="just" eaLnBrk="1" fontAlgn="auto" hangingPunct="1">
              <a:spcAft>
                <a:spcPts val="0"/>
              </a:spcAft>
              <a:buFont typeface="Arial" panose="020B0604020202020204" pitchFamily="34" charset="0"/>
              <a:buAutoNum type="arabicPeriod"/>
              <a:defRPr/>
            </a:pPr>
            <a:r>
              <a:rPr lang="en-US" dirty="0"/>
              <a:t>R IN A NUTSHELL 2E by JOSEPH ADLER, O'REILLY </a:t>
            </a:r>
            <a:endParaRPr lang="en-IN" dirty="0">
              <a:solidFill>
                <a:srgbClr val="002060"/>
              </a:solidFill>
              <a:latin typeface="Times New Roman" pitchFamily="18" charset="0"/>
              <a:cs typeface="Times New Roman" pitchFamily="18" charset="0"/>
            </a:endParaRPr>
          </a:p>
        </p:txBody>
      </p:sp>
      <p:sp>
        <p:nvSpPr>
          <p:cNvPr id="16387" name="Slide Number Placeholder 5">
            <a:extLst>
              <a:ext uri="{FF2B5EF4-FFF2-40B4-BE49-F238E27FC236}">
                <a16:creationId xmlns:a16="http://schemas.microsoft.com/office/drawing/2014/main" id="{D2372EC9-112E-6D6A-C93A-7F33A2197F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DAA158-995C-48DA-935A-C3FFAA50E93A}" type="slidenum">
              <a:rPr lang="en-IN"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19</a:t>
            </a:fld>
            <a:endParaRPr lang="en-IN" altLang="en-US" sz="1200">
              <a:solidFill>
                <a:srgbClr val="89898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71C9A2E-022D-BA91-2995-23BBEA270474}"/>
              </a:ext>
            </a:extLst>
          </p:cNvPr>
          <p:cNvSpPr>
            <a:spLocks noGrp="1"/>
          </p:cNvSpPr>
          <p:nvPr>
            <p:ph type="title"/>
          </p:nvPr>
        </p:nvSpPr>
        <p:spPr>
          <a:xfrm>
            <a:off x="609600" y="609600"/>
            <a:ext cx="8229600" cy="1143000"/>
          </a:xfrm>
        </p:spPr>
        <p:txBody>
          <a:bodyPr/>
          <a:lstStyle/>
          <a:p>
            <a:pPr algn="l" eaLnBrk="1" hangingPunct="1"/>
            <a:r>
              <a:rPr lang="en-US" sz="4800" b="0" i="0" u="none" dirty="0">
                <a:solidFill>
                  <a:srgbClr val="FF0000"/>
                </a:solidFill>
                <a:latin typeface="Times New Roman"/>
                <a:ea typeface="Times New Roman"/>
                <a:cs typeface="Times New Roman"/>
                <a:sym typeface="Times New Roman"/>
              </a:rPr>
              <a:t>Course Overview</a:t>
            </a:r>
            <a:endParaRPr lang="en-IN" altLang="en-US" sz="4800" dirty="0">
              <a:solidFill>
                <a:srgbClr val="C00000"/>
              </a:solidFill>
            </a:endParaRPr>
          </a:p>
        </p:txBody>
      </p:sp>
      <p:sp>
        <p:nvSpPr>
          <p:cNvPr id="3" name="Content Placeholder 2">
            <a:extLst>
              <a:ext uri="{FF2B5EF4-FFF2-40B4-BE49-F238E27FC236}">
                <a16:creationId xmlns:a16="http://schemas.microsoft.com/office/drawing/2014/main" id="{4A1210B5-0B3A-2642-BDAB-47C35C0B7D24}"/>
              </a:ext>
            </a:extLst>
          </p:cNvPr>
          <p:cNvSpPr>
            <a:spLocks noGrp="1"/>
          </p:cNvSpPr>
          <p:nvPr>
            <p:ph idx="1"/>
          </p:nvPr>
        </p:nvSpPr>
        <p:spPr>
          <a:xfrm>
            <a:off x="849775" y="2438400"/>
            <a:ext cx="8229600" cy="5068887"/>
          </a:xfrm>
        </p:spPr>
        <p:txBody>
          <a:bodyPr rtlCol="0">
            <a:normAutofit/>
          </a:bodyPr>
          <a:lstStyle/>
          <a:p>
            <a:pPr eaLnBrk="1" fontAlgn="auto" hangingPunct="1">
              <a:spcAft>
                <a:spcPts val="0"/>
              </a:spcAft>
              <a:defRPr/>
            </a:pPr>
            <a:r>
              <a:rPr lang="en-US" sz="4000" dirty="0">
                <a:solidFill>
                  <a:srgbClr val="C00000"/>
                </a:solidFill>
                <a:sym typeface="Times New Roman"/>
              </a:rPr>
              <a:t>Course Code : INT234</a:t>
            </a:r>
            <a:endParaRPr lang="en-US" sz="4000" dirty="0">
              <a:solidFill>
                <a:srgbClr val="C00000"/>
              </a:solidFill>
            </a:endParaRPr>
          </a:p>
          <a:p>
            <a:pPr eaLnBrk="1" fontAlgn="auto" hangingPunct="1">
              <a:spcAft>
                <a:spcPts val="0"/>
              </a:spcAft>
              <a:defRPr/>
            </a:pPr>
            <a:r>
              <a:rPr lang="en-US" sz="4000" dirty="0">
                <a:solidFill>
                  <a:srgbClr val="C00000"/>
                </a:solidFill>
              </a:rPr>
              <a:t>LTP – 2 0 2[Two Lectures and Two Practical's/week]</a:t>
            </a:r>
          </a:p>
          <a:p>
            <a:pPr eaLnBrk="1" fontAlgn="auto" hangingPunct="1">
              <a:spcAft>
                <a:spcPts val="0"/>
              </a:spcAft>
              <a:defRPr/>
            </a:pPr>
            <a:r>
              <a:rPr lang="en-US" sz="4000" dirty="0">
                <a:solidFill>
                  <a:srgbClr val="C00000"/>
                </a:solidFill>
              </a:rPr>
              <a:t>Credits – 3 </a:t>
            </a:r>
          </a:p>
          <a:p>
            <a:pPr>
              <a:buFont typeface="Arial" charset="0"/>
              <a:buNone/>
              <a:defRPr/>
            </a:pPr>
            <a:endParaRPr lang="de-DE" b="1" dirty="0"/>
          </a:p>
          <a:p>
            <a:pPr eaLnBrk="1" fontAlgn="auto" hangingPunct="1">
              <a:spcAft>
                <a:spcPts val="0"/>
              </a:spcAft>
              <a:defRPr/>
            </a:pPr>
            <a:endParaRPr lang="en-IN" dirty="0">
              <a:solidFill>
                <a:schemeClr val="accent6">
                  <a:lumMod val="75000"/>
                </a:schemeClr>
              </a:solidFill>
            </a:endParaRPr>
          </a:p>
        </p:txBody>
      </p:sp>
      <p:graphicFrame>
        <p:nvGraphicFramePr>
          <p:cNvPr id="7173" name="Object 35">
            <a:extLst>
              <a:ext uri="{FF2B5EF4-FFF2-40B4-BE49-F238E27FC236}">
                <a16:creationId xmlns:a16="http://schemas.microsoft.com/office/drawing/2014/main" id="{97566AF9-5EFB-B66F-6ABF-289A20FC5616}"/>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C0048A8-600E-54C0-AD76-2AA0F0885264}"/>
              </a:ext>
            </a:extLst>
          </p:cNvPr>
          <p:cNvSpPr>
            <a:spLocks noGrp="1"/>
          </p:cNvSpPr>
          <p:nvPr>
            <p:ph type="title"/>
          </p:nvPr>
        </p:nvSpPr>
        <p:spPr>
          <a:xfrm>
            <a:off x="457200" y="193675"/>
            <a:ext cx="8229600" cy="1143000"/>
          </a:xfrm>
        </p:spPr>
        <p:txBody>
          <a:bodyPr/>
          <a:lstStyle/>
          <a:p>
            <a:pPr algn="l" eaLnBrk="1" hangingPunct="1"/>
            <a:r>
              <a:rPr lang="en-US" altLang="en-US" sz="3600" dirty="0">
                <a:solidFill>
                  <a:srgbClr val="C00000"/>
                </a:solidFill>
              </a:rPr>
              <a:t>MOOCs or Industry certification</a:t>
            </a:r>
            <a:endParaRPr lang="en-IN" altLang="en-US" sz="3600" dirty="0">
              <a:solidFill>
                <a:srgbClr val="C00000"/>
              </a:solidFill>
            </a:endParaRPr>
          </a:p>
        </p:txBody>
      </p:sp>
      <p:graphicFrame>
        <p:nvGraphicFramePr>
          <p:cNvPr id="38915" name="Object 24">
            <a:extLst>
              <a:ext uri="{FF2B5EF4-FFF2-40B4-BE49-F238E27FC236}">
                <a16:creationId xmlns:a16="http://schemas.microsoft.com/office/drawing/2014/main" id="{9425CBC0-4BFD-4BAC-1AE1-10DDF94CAD96}"/>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38915" name="Object 24">
                        <a:extLst>
                          <a:ext uri="{FF2B5EF4-FFF2-40B4-BE49-F238E27FC236}">
                            <a16:creationId xmlns:a16="http://schemas.microsoft.com/office/drawing/2014/main" id="{9425CBC0-4BFD-4BAC-1AE1-10DDF94CA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Table 4">
            <a:extLst>
              <a:ext uri="{FF2B5EF4-FFF2-40B4-BE49-F238E27FC236}">
                <a16:creationId xmlns:a16="http://schemas.microsoft.com/office/drawing/2014/main" id="{AF7D4E16-B8DA-49F2-D747-C61A0413C82A}"/>
              </a:ext>
            </a:extLst>
          </p:cNvPr>
          <p:cNvGraphicFramePr>
            <a:graphicFrameLocks noGrp="1"/>
          </p:cNvGraphicFramePr>
          <p:nvPr>
            <p:extLst>
              <p:ext uri="{D42A27DB-BD31-4B8C-83A1-F6EECF244321}">
                <p14:modId xmlns:p14="http://schemas.microsoft.com/office/powerpoint/2010/main" val="1980447930"/>
              </p:ext>
            </p:extLst>
          </p:nvPr>
        </p:nvGraphicFramePr>
        <p:xfrm>
          <a:off x="228600" y="1077591"/>
          <a:ext cx="8839200" cy="5794742"/>
        </p:xfrm>
        <a:graphic>
          <a:graphicData uri="http://schemas.openxmlformats.org/drawingml/2006/table">
            <a:tbl>
              <a:tblPr>
                <a:tableStyleId>{5C22544A-7EE6-4342-B048-85BDC9FD1C3A}</a:tableStyleId>
              </a:tblPr>
              <a:tblGrid>
                <a:gridCol w="852905">
                  <a:extLst>
                    <a:ext uri="{9D8B030D-6E8A-4147-A177-3AD203B41FA5}">
                      <a16:colId xmlns:a16="http://schemas.microsoft.com/office/drawing/2014/main" val="20000"/>
                    </a:ext>
                  </a:extLst>
                </a:gridCol>
                <a:gridCol w="1238701">
                  <a:extLst>
                    <a:ext uri="{9D8B030D-6E8A-4147-A177-3AD203B41FA5}">
                      <a16:colId xmlns:a16="http://schemas.microsoft.com/office/drawing/2014/main" val="20001"/>
                    </a:ext>
                  </a:extLst>
                </a:gridCol>
                <a:gridCol w="3743755">
                  <a:extLst>
                    <a:ext uri="{9D8B030D-6E8A-4147-A177-3AD203B41FA5}">
                      <a16:colId xmlns:a16="http://schemas.microsoft.com/office/drawing/2014/main" val="20002"/>
                    </a:ext>
                  </a:extLst>
                </a:gridCol>
                <a:gridCol w="633163">
                  <a:extLst>
                    <a:ext uri="{9D8B030D-6E8A-4147-A177-3AD203B41FA5}">
                      <a16:colId xmlns:a16="http://schemas.microsoft.com/office/drawing/2014/main" val="20003"/>
                    </a:ext>
                  </a:extLst>
                </a:gridCol>
                <a:gridCol w="1052549">
                  <a:extLst>
                    <a:ext uri="{9D8B030D-6E8A-4147-A177-3AD203B41FA5}">
                      <a16:colId xmlns:a16="http://schemas.microsoft.com/office/drawing/2014/main" val="20004"/>
                    </a:ext>
                  </a:extLst>
                </a:gridCol>
                <a:gridCol w="655516">
                  <a:extLst>
                    <a:ext uri="{9D8B030D-6E8A-4147-A177-3AD203B41FA5}">
                      <a16:colId xmlns:a16="http://schemas.microsoft.com/office/drawing/2014/main" val="20005"/>
                    </a:ext>
                  </a:extLst>
                </a:gridCol>
                <a:gridCol w="662611">
                  <a:extLst>
                    <a:ext uri="{9D8B030D-6E8A-4147-A177-3AD203B41FA5}">
                      <a16:colId xmlns:a16="http://schemas.microsoft.com/office/drawing/2014/main" val="20006"/>
                    </a:ext>
                  </a:extLst>
                </a:gridCol>
              </a:tblGrid>
              <a:tr h="1397001">
                <a:tc>
                  <a:txBody>
                    <a:bodyPr/>
                    <a:lstStyle/>
                    <a:p>
                      <a:pPr algn="ctr" fontAlgn="ctr"/>
                      <a:r>
                        <a:rPr lang="en-US" sz="1600" b="1" u="none" strike="noStrike" dirty="0">
                          <a:effectLst/>
                        </a:rPr>
                        <a:t>Course Code</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Course Title</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Name of Mapped MOOC/Certification/Hackathon</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Is Proctored</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CA Benefit Count</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MTT Benefit</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ETE Benefit</a:t>
                      </a:r>
                      <a:endParaRPr lang="en-US" sz="1600" b="1" i="0" u="none" strike="noStrike" dirty="0">
                        <a:solidFill>
                          <a:srgbClr val="000000"/>
                        </a:solidFill>
                        <a:effectLst/>
                        <a:latin typeface="Times New Roman" panose="02020603050405020304" pitchFamily="18" charset="0"/>
                      </a:endParaRPr>
                    </a:p>
                  </a:txBody>
                  <a:tcPr marL="8621" marR="8621" marT="8621" marB="0" anchor="ctr"/>
                </a:tc>
                <a:extLst>
                  <a:ext uri="{0D108BD9-81ED-4DB2-BD59-A6C34878D82A}">
                    <a16:rowId xmlns:a16="http://schemas.microsoft.com/office/drawing/2014/main" val="10000"/>
                  </a:ext>
                </a:extLst>
              </a:tr>
              <a:tr h="2793999">
                <a:tc>
                  <a:txBody>
                    <a:bodyPr/>
                    <a:lstStyle/>
                    <a:p>
                      <a:pPr algn="l" rtl="0" fontAlgn="ctr"/>
                      <a:r>
                        <a:rPr lang="en-US" sz="1600" u="none" strike="noStrike">
                          <a:effectLst/>
                        </a:rPr>
                        <a:t>INT234</a:t>
                      </a:r>
                      <a:endParaRPr lang="en-US" sz="1600" b="0" i="0" u="none" strike="noStrike">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PREDICTIVE ANALYTICS</a:t>
                      </a:r>
                      <a:endParaRPr lang="en-US" sz="1600" b="0"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Supervised Machine Learning: Regression and Classification   </a:t>
                      </a:r>
                    </a:p>
                    <a:p>
                      <a:pPr algn="l" rtl="0" fontAlgn="ctr"/>
                      <a:endParaRPr lang="en-US" sz="1600" u="none" strike="noStrike" dirty="0">
                        <a:effectLst/>
                      </a:endParaRPr>
                    </a:p>
                    <a:p>
                      <a:pPr algn="l" rtl="0" fontAlgn="ctr"/>
                      <a:r>
                        <a:rPr lang="en-US" sz="1600" u="none" strike="noStrike" dirty="0">
                          <a:solidFill>
                            <a:schemeClr val="tx2"/>
                          </a:solidFill>
                          <a:effectLst/>
                        </a:rPr>
                        <a:t>https://www.coursera.org/learn/machine-learning?utm_source=impact&amp;utm_medium=partners&amp;utm_campaign=27795&amp;utm_content=b2c&amp;campaignid=1776545273&amp;adgroupid=69298819109&amp;device=c&amp;keyword=machine%20learning%20for%20beginners&amp;matchtype=b&amp;network=g&amp;devicemodel=&amp;adpostion=&amp;creativeid=346568280203&amp;hide_mobile_promo&amp;gclid=CjwKCAjw0dKXBhBPEiwA2bmObRe4QEF_jG-INavuZLfQJ87EZ762Djf2pA8bee4lHTRwleWmYRUqehoCCg8QAvD_BwE&amp;irclickid=W6G3rOwnUxyKW0xyvIwhJ2LDUkC2dnzl%3ATJhwE0&amp;irgwc=1 </a:t>
                      </a:r>
                    </a:p>
                    <a:p>
                      <a:pPr algn="l" rtl="0" fontAlgn="ctr"/>
                      <a:endParaRPr lang="en-US" sz="1600" b="0"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NO</a:t>
                      </a:r>
                      <a:endParaRPr lang="en-US" sz="1600" b="0"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a:effectLst/>
                        </a:rPr>
                        <a:t>One CA exempted</a:t>
                      </a:r>
                      <a:endParaRPr lang="en-US" sz="1600" b="0" i="0" u="none" strike="noStrike">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a:effectLst/>
                        </a:rPr>
                        <a:t>NO</a:t>
                      </a:r>
                      <a:endParaRPr lang="en-US" sz="1600" b="0" i="0" u="none" strike="noStrike">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NO</a:t>
                      </a:r>
                      <a:endParaRPr lang="en-US" sz="1600" b="0" i="0" u="none" strike="noStrike" dirty="0">
                        <a:solidFill>
                          <a:srgbClr val="000000"/>
                        </a:solidFill>
                        <a:effectLst/>
                        <a:latin typeface="Times New Roman" panose="02020603050405020304" pitchFamily="18" charset="0"/>
                      </a:endParaRPr>
                    </a:p>
                  </a:txBody>
                  <a:tcPr marL="8621" marR="8621" marT="8621"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50F4-DD4E-FC24-CD08-204C51F46F10}"/>
              </a:ext>
            </a:extLst>
          </p:cNvPr>
          <p:cNvSpPr>
            <a:spLocks noGrp="1"/>
          </p:cNvSpPr>
          <p:nvPr>
            <p:ph type="title"/>
          </p:nvPr>
        </p:nvSpPr>
        <p:spPr/>
        <p:txBody>
          <a:bodyPr/>
          <a:lstStyle/>
          <a:p>
            <a:r>
              <a:rPr lang="en-US" altLang="en-US" dirty="0"/>
              <a:t>OER</a:t>
            </a:r>
            <a:endParaRPr lang="en-IN" dirty="0"/>
          </a:p>
        </p:txBody>
      </p:sp>
      <p:graphicFrame>
        <p:nvGraphicFramePr>
          <p:cNvPr id="7" name="Content Placeholder 6">
            <a:extLst>
              <a:ext uri="{FF2B5EF4-FFF2-40B4-BE49-F238E27FC236}">
                <a16:creationId xmlns:a16="http://schemas.microsoft.com/office/drawing/2014/main" id="{C0EBB44D-9352-A1F3-3DC9-64349D76A332}"/>
              </a:ext>
            </a:extLst>
          </p:cNvPr>
          <p:cNvGraphicFramePr>
            <a:graphicFrameLocks noGrp="1"/>
          </p:cNvGraphicFramePr>
          <p:nvPr>
            <p:ph idx="1"/>
            <p:extLst>
              <p:ext uri="{D42A27DB-BD31-4B8C-83A1-F6EECF244321}">
                <p14:modId xmlns:p14="http://schemas.microsoft.com/office/powerpoint/2010/main" val="317844132"/>
              </p:ext>
            </p:extLst>
          </p:nvPr>
        </p:nvGraphicFramePr>
        <p:xfrm>
          <a:off x="762000" y="1716119"/>
          <a:ext cx="7315201" cy="4868294"/>
        </p:xfrm>
        <a:graphic>
          <a:graphicData uri="http://schemas.openxmlformats.org/drawingml/2006/table">
            <a:tbl>
              <a:tblPr firstRow="1" firstCol="1" bandRow="1"/>
              <a:tblGrid>
                <a:gridCol w="970909">
                  <a:extLst>
                    <a:ext uri="{9D8B030D-6E8A-4147-A177-3AD203B41FA5}">
                      <a16:colId xmlns:a16="http://schemas.microsoft.com/office/drawing/2014/main" val="699909166"/>
                    </a:ext>
                  </a:extLst>
                </a:gridCol>
                <a:gridCol w="959396">
                  <a:extLst>
                    <a:ext uri="{9D8B030D-6E8A-4147-A177-3AD203B41FA5}">
                      <a16:colId xmlns:a16="http://schemas.microsoft.com/office/drawing/2014/main" val="1187379393"/>
                    </a:ext>
                  </a:extLst>
                </a:gridCol>
                <a:gridCol w="1330107">
                  <a:extLst>
                    <a:ext uri="{9D8B030D-6E8A-4147-A177-3AD203B41FA5}">
                      <a16:colId xmlns:a16="http://schemas.microsoft.com/office/drawing/2014/main" val="3176939164"/>
                    </a:ext>
                  </a:extLst>
                </a:gridCol>
                <a:gridCol w="583312">
                  <a:extLst>
                    <a:ext uri="{9D8B030D-6E8A-4147-A177-3AD203B41FA5}">
                      <a16:colId xmlns:a16="http://schemas.microsoft.com/office/drawing/2014/main" val="2691361318"/>
                    </a:ext>
                  </a:extLst>
                </a:gridCol>
                <a:gridCol w="708417">
                  <a:extLst>
                    <a:ext uri="{9D8B030D-6E8A-4147-A177-3AD203B41FA5}">
                      <a16:colId xmlns:a16="http://schemas.microsoft.com/office/drawing/2014/main" val="1176659368"/>
                    </a:ext>
                  </a:extLst>
                </a:gridCol>
                <a:gridCol w="967071">
                  <a:extLst>
                    <a:ext uri="{9D8B030D-6E8A-4147-A177-3AD203B41FA5}">
                      <a16:colId xmlns:a16="http://schemas.microsoft.com/office/drawing/2014/main" val="2798692457"/>
                    </a:ext>
                  </a:extLst>
                </a:gridCol>
                <a:gridCol w="1795989">
                  <a:extLst>
                    <a:ext uri="{9D8B030D-6E8A-4147-A177-3AD203B41FA5}">
                      <a16:colId xmlns:a16="http://schemas.microsoft.com/office/drawing/2014/main" val="4129796566"/>
                    </a:ext>
                  </a:extLst>
                </a:gridCol>
              </a:tblGrid>
              <a:tr h="958027">
                <a:tc>
                  <a:txBody>
                    <a:bodyPr/>
                    <a:lstStyle/>
                    <a:p>
                      <a:pPr algn="just">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Unit mapped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Broad topic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Sub Topic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Type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Title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*%age mapping (approx)</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URL</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6538765"/>
                  </a:ext>
                </a:extLst>
              </a:tr>
              <a:tr h="3498054">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Unit 1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DATA PREPROCESSING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Managing data with R, Exploring and understanding data, Exploring the structure of data, exploring numeric variables, Exploring categorical variables, Exploring relationships between variables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Finding Relationships in Data with 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       100</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https://www.pluralsight.com/resources/blog/guides/finding-relationships-data-with-r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2969754"/>
                  </a:ext>
                </a:extLst>
              </a:tr>
            </a:tbl>
          </a:graphicData>
        </a:graphic>
      </p:graphicFrame>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21</a:t>
            </a:fld>
            <a:endParaRPr lang="en-IN" altLang="en-US"/>
          </a:p>
        </p:txBody>
      </p:sp>
    </p:spTree>
    <p:extLst>
      <p:ext uri="{BB962C8B-B14F-4D97-AF65-F5344CB8AC3E}">
        <p14:creationId xmlns:p14="http://schemas.microsoft.com/office/powerpoint/2010/main" val="394632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22</a:t>
            </a:fld>
            <a:endParaRPr lang="en-IN" altLang="en-US"/>
          </a:p>
        </p:txBody>
      </p:sp>
      <p:graphicFrame>
        <p:nvGraphicFramePr>
          <p:cNvPr id="9" name="Content Placeholder 8">
            <a:extLst>
              <a:ext uri="{FF2B5EF4-FFF2-40B4-BE49-F238E27FC236}">
                <a16:creationId xmlns:a16="http://schemas.microsoft.com/office/drawing/2014/main" id="{6BB06269-DAE6-1FCA-1204-3EBF8A49C12C}"/>
              </a:ext>
            </a:extLst>
          </p:cNvPr>
          <p:cNvGraphicFramePr>
            <a:graphicFrameLocks noGrp="1"/>
          </p:cNvGraphicFramePr>
          <p:nvPr>
            <p:ph idx="1"/>
            <p:extLst>
              <p:ext uri="{D42A27DB-BD31-4B8C-83A1-F6EECF244321}">
                <p14:modId xmlns:p14="http://schemas.microsoft.com/office/powerpoint/2010/main" val="2120024388"/>
              </p:ext>
            </p:extLst>
          </p:nvPr>
        </p:nvGraphicFramePr>
        <p:xfrm>
          <a:off x="533400" y="990600"/>
          <a:ext cx="8000999" cy="5365750"/>
        </p:xfrm>
        <a:graphic>
          <a:graphicData uri="http://schemas.openxmlformats.org/drawingml/2006/table">
            <a:tbl>
              <a:tblPr firstRow="1" firstCol="1" bandRow="1"/>
              <a:tblGrid>
                <a:gridCol w="1061931">
                  <a:extLst>
                    <a:ext uri="{9D8B030D-6E8A-4147-A177-3AD203B41FA5}">
                      <a16:colId xmlns:a16="http://schemas.microsoft.com/office/drawing/2014/main" val="2301511282"/>
                    </a:ext>
                  </a:extLst>
                </a:gridCol>
                <a:gridCol w="1049340">
                  <a:extLst>
                    <a:ext uri="{9D8B030D-6E8A-4147-A177-3AD203B41FA5}">
                      <a16:colId xmlns:a16="http://schemas.microsoft.com/office/drawing/2014/main" val="4251123149"/>
                    </a:ext>
                  </a:extLst>
                </a:gridCol>
                <a:gridCol w="1454804">
                  <a:extLst>
                    <a:ext uri="{9D8B030D-6E8A-4147-A177-3AD203B41FA5}">
                      <a16:colId xmlns:a16="http://schemas.microsoft.com/office/drawing/2014/main" val="2879911326"/>
                    </a:ext>
                  </a:extLst>
                </a:gridCol>
                <a:gridCol w="637997">
                  <a:extLst>
                    <a:ext uri="{9D8B030D-6E8A-4147-A177-3AD203B41FA5}">
                      <a16:colId xmlns:a16="http://schemas.microsoft.com/office/drawing/2014/main" val="2402893480"/>
                    </a:ext>
                  </a:extLst>
                </a:gridCol>
                <a:gridCol w="774832">
                  <a:extLst>
                    <a:ext uri="{9D8B030D-6E8A-4147-A177-3AD203B41FA5}">
                      <a16:colId xmlns:a16="http://schemas.microsoft.com/office/drawing/2014/main" val="225680760"/>
                    </a:ext>
                  </a:extLst>
                </a:gridCol>
                <a:gridCol w="1057734">
                  <a:extLst>
                    <a:ext uri="{9D8B030D-6E8A-4147-A177-3AD203B41FA5}">
                      <a16:colId xmlns:a16="http://schemas.microsoft.com/office/drawing/2014/main" val="3419878961"/>
                    </a:ext>
                  </a:extLst>
                </a:gridCol>
                <a:gridCol w="1964361">
                  <a:extLst>
                    <a:ext uri="{9D8B030D-6E8A-4147-A177-3AD203B41FA5}">
                      <a16:colId xmlns:a16="http://schemas.microsoft.com/office/drawing/2014/main" val="2470941201"/>
                    </a:ext>
                  </a:extLst>
                </a:gridCol>
              </a:tblGrid>
              <a:tr h="2682875">
                <a:tc>
                  <a:txBody>
                    <a:bodyPr/>
                    <a:lstStyle/>
                    <a:p>
                      <a:pPr algn="just">
                        <a:lnSpc>
                          <a:spcPct val="106000"/>
                        </a:lnSpc>
                        <a:spcAft>
                          <a:spcPts val="10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Unit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SUPERVISED LEARNING: CLASSIFICATION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Lazy learning: Nearest neighbors, Probabilistic Learning: Using Naive Bayes, Divide and Conquer: Decision Trees and Rules.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Classification Algorithm in Machine Learning</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100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https://www.analytixlabs.co.in/blog/classification-in-machine-learning/</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8375175"/>
                  </a:ext>
                </a:extLst>
              </a:tr>
              <a:tr h="2682875">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Unit 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SURPERVISED LEARNING : NUMERIC PREDICTION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Forecasting Numeric Data, Simple Linear Regression, Polynomial Regression, Ordinary least squares estimation, Correlations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Linear regression from scratch</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100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https://developer.ibm.com/articles/linear-regression-from-scratch/</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088276"/>
                  </a:ext>
                </a:extLst>
              </a:tr>
            </a:tbl>
          </a:graphicData>
        </a:graphic>
      </p:graphicFrame>
    </p:spTree>
    <p:extLst>
      <p:ext uri="{BB962C8B-B14F-4D97-AF65-F5344CB8AC3E}">
        <p14:creationId xmlns:p14="http://schemas.microsoft.com/office/powerpoint/2010/main" val="3606047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23</a:t>
            </a:fld>
            <a:endParaRPr lang="en-IN" altLang="en-US"/>
          </a:p>
        </p:txBody>
      </p:sp>
      <p:graphicFrame>
        <p:nvGraphicFramePr>
          <p:cNvPr id="6" name="Content Placeholder 5">
            <a:extLst>
              <a:ext uri="{FF2B5EF4-FFF2-40B4-BE49-F238E27FC236}">
                <a16:creationId xmlns:a16="http://schemas.microsoft.com/office/drawing/2014/main" id="{B39E29F5-2218-B595-99D7-5E224CDF9456}"/>
              </a:ext>
            </a:extLst>
          </p:cNvPr>
          <p:cNvGraphicFramePr>
            <a:graphicFrameLocks noGrp="1"/>
          </p:cNvGraphicFramePr>
          <p:nvPr>
            <p:ph idx="1"/>
            <p:extLst>
              <p:ext uri="{D42A27DB-BD31-4B8C-83A1-F6EECF244321}">
                <p14:modId xmlns:p14="http://schemas.microsoft.com/office/powerpoint/2010/main" val="3659085610"/>
              </p:ext>
            </p:extLst>
          </p:nvPr>
        </p:nvGraphicFramePr>
        <p:xfrm>
          <a:off x="304800" y="990600"/>
          <a:ext cx="7924800" cy="5548312"/>
        </p:xfrm>
        <a:graphic>
          <a:graphicData uri="http://schemas.openxmlformats.org/drawingml/2006/table">
            <a:tbl>
              <a:tblPr firstRow="1" firstCol="1" bandRow="1"/>
              <a:tblGrid>
                <a:gridCol w="1051819">
                  <a:extLst>
                    <a:ext uri="{9D8B030D-6E8A-4147-A177-3AD203B41FA5}">
                      <a16:colId xmlns:a16="http://schemas.microsoft.com/office/drawing/2014/main" val="2920595462"/>
                    </a:ext>
                  </a:extLst>
                </a:gridCol>
                <a:gridCol w="1039346">
                  <a:extLst>
                    <a:ext uri="{9D8B030D-6E8A-4147-A177-3AD203B41FA5}">
                      <a16:colId xmlns:a16="http://schemas.microsoft.com/office/drawing/2014/main" val="4161527628"/>
                    </a:ext>
                  </a:extLst>
                </a:gridCol>
                <a:gridCol w="1440948">
                  <a:extLst>
                    <a:ext uri="{9D8B030D-6E8A-4147-A177-3AD203B41FA5}">
                      <a16:colId xmlns:a16="http://schemas.microsoft.com/office/drawing/2014/main" val="4153953017"/>
                    </a:ext>
                  </a:extLst>
                </a:gridCol>
                <a:gridCol w="631921">
                  <a:extLst>
                    <a:ext uri="{9D8B030D-6E8A-4147-A177-3AD203B41FA5}">
                      <a16:colId xmlns:a16="http://schemas.microsoft.com/office/drawing/2014/main" val="1921809425"/>
                    </a:ext>
                  </a:extLst>
                </a:gridCol>
                <a:gridCol w="767451">
                  <a:extLst>
                    <a:ext uri="{9D8B030D-6E8A-4147-A177-3AD203B41FA5}">
                      <a16:colId xmlns:a16="http://schemas.microsoft.com/office/drawing/2014/main" val="1061129742"/>
                    </a:ext>
                  </a:extLst>
                </a:gridCol>
                <a:gridCol w="1047661">
                  <a:extLst>
                    <a:ext uri="{9D8B030D-6E8A-4147-A177-3AD203B41FA5}">
                      <a16:colId xmlns:a16="http://schemas.microsoft.com/office/drawing/2014/main" val="1792146908"/>
                    </a:ext>
                  </a:extLst>
                </a:gridCol>
                <a:gridCol w="1945654">
                  <a:extLst>
                    <a:ext uri="{9D8B030D-6E8A-4147-A177-3AD203B41FA5}">
                      <a16:colId xmlns:a16="http://schemas.microsoft.com/office/drawing/2014/main" val="1227019012"/>
                    </a:ext>
                  </a:extLst>
                </a:gridCol>
              </a:tblGrid>
              <a:tr h="1558951">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Unit 4</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SUPERVISED LEARNING:DUAL USE </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Black Box Methods : Neural Networks, Support Vector Machines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Support Vector Machines vs Neural Networks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100</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https://www.geeksforgeeks.org/support-vector-machines-vs-neural-networks/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8687770"/>
                  </a:ext>
                </a:extLst>
              </a:tr>
              <a:tr h="3989361">
                <a:tc>
                  <a:txBody>
                    <a:bodyPr/>
                    <a:lstStyle/>
                    <a:p>
                      <a:pPr algn="just">
                        <a:lnSpc>
                          <a:spcPct val="106000"/>
                        </a:lnSpc>
                        <a:spcAft>
                          <a:spcPts val="1000"/>
                        </a:spcAft>
                      </a:pPr>
                      <a:r>
                        <a:rPr lang="en-US" sz="1200" dirty="0">
                          <a:effectLst/>
                          <a:latin typeface="Times New Roman" panose="02020603050405020304" pitchFamily="18" charset="0"/>
                          <a:ea typeface="Calibri" panose="020F0502020204030204" pitchFamily="34" charset="0"/>
                          <a:cs typeface="Mangal" panose="02040503050203030202" pitchFamily="18" charset="0"/>
                        </a:rPr>
                        <a:t>Unit 5</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UNSUPERVISED LEARNING: CLUSTERING AND PATTERN DETECTION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K-Means Clustering, Kmeans clustering intuition, K-means random initialization trap, K-means selecting number of clusters, Dataset gathering, Hierarchical Clustering, Association Rules, Finding Patterns, Market Basket Analysis Using Association Rules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Introduction to K-Means Clustering Algorithm</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100</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dirty="0">
                          <a:effectLst/>
                          <a:latin typeface="Times New Roman" panose="02020603050405020304" pitchFamily="18" charset="0"/>
                          <a:ea typeface="Calibri" panose="020F0502020204030204" pitchFamily="34" charset="0"/>
                          <a:cs typeface="Mangal" panose="02040503050203030202" pitchFamily="18" charset="0"/>
                        </a:rPr>
                        <a:t>https://www.analyticsvidhya.com/blog/2019/08/comprehensive-guide-k-means-clustering/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7598843"/>
                  </a:ext>
                </a:extLst>
              </a:tr>
            </a:tbl>
          </a:graphicData>
        </a:graphic>
      </p:graphicFrame>
    </p:spTree>
    <p:extLst>
      <p:ext uri="{BB962C8B-B14F-4D97-AF65-F5344CB8AC3E}">
        <p14:creationId xmlns:p14="http://schemas.microsoft.com/office/powerpoint/2010/main" val="297693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24</a:t>
            </a:fld>
            <a:endParaRPr lang="en-IN" altLang="en-US"/>
          </a:p>
        </p:txBody>
      </p:sp>
      <p:graphicFrame>
        <p:nvGraphicFramePr>
          <p:cNvPr id="5" name="Content Placeholder 4">
            <a:extLst>
              <a:ext uri="{FF2B5EF4-FFF2-40B4-BE49-F238E27FC236}">
                <a16:creationId xmlns:a16="http://schemas.microsoft.com/office/drawing/2014/main" id="{9460D69A-C254-B356-A28C-6D449C8E37FB}"/>
              </a:ext>
            </a:extLst>
          </p:cNvPr>
          <p:cNvGraphicFramePr>
            <a:graphicFrameLocks noGrp="1"/>
          </p:cNvGraphicFramePr>
          <p:nvPr>
            <p:ph idx="1"/>
            <p:extLst>
              <p:ext uri="{D42A27DB-BD31-4B8C-83A1-F6EECF244321}">
                <p14:modId xmlns:p14="http://schemas.microsoft.com/office/powerpoint/2010/main" val="3496548284"/>
              </p:ext>
            </p:extLst>
          </p:nvPr>
        </p:nvGraphicFramePr>
        <p:xfrm>
          <a:off x="914400" y="1600200"/>
          <a:ext cx="7467600" cy="4572000"/>
        </p:xfrm>
        <a:graphic>
          <a:graphicData uri="http://schemas.openxmlformats.org/drawingml/2006/table">
            <a:tbl>
              <a:tblPr firstRow="1" firstCol="1" bandRow="1"/>
              <a:tblGrid>
                <a:gridCol w="991137">
                  <a:extLst>
                    <a:ext uri="{9D8B030D-6E8A-4147-A177-3AD203B41FA5}">
                      <a16:colId xmlns:a16="http://schemas.microsoft.com/office/drawing/2014/main" val="1314865656"/>
                    </a:ext>
                  </a:extLst>
                </a:gridCol>
                <a:gridCol w="979383">
                  <a:extLst>
                    <a:ext uri="{9D8B030D-6E8A-4147-A177-3AD203B41FA5}">
                      <a16:colId xmlns:a16="http://schemas.microsoft.com/office/drawing/2014/main" val="1714375527"/>
                    </a:ext>
                  </a:extLst>
                </a:gridCol>
                <a:gridCol w="1357817">
                  <a:extLst>
                    <a:ext uri="{9D8B030D-6E8A-4147-A177-3AD203B41FA5}">
                      <a16:colId xmlns:a16="http://schemas.microsoft.com/office/drawing/2014/main" val="2313464831"/>
                    </a:ext>
                  </a:extLst>
                </a:gridCol>
                <a:gridCol w="595464">
                  <a:extLst>
                    <a:ext uri="{9D8B030D-6E8A-4147-A177-3AD203B41FA5}">
                      <a16:colId xmlns:a16="http://schemas.microsoft.com/office/drawing/2014/main" val="3414552680"/>
                    </a:ext>
                  </a:extLst>
                </a:gridCol>
                <a:gridCol w="723176">
                  <a:extLst>
                    <a:ext uri="{9D8B030D-6E8A-4147-A177-3AD203B41FA5}">
                      <a16:colId xmlns:a16="http://schemas.microsoft.com/office/drawing/2014/main" val="3565296344"/>
                    </a:ext>
                  </a:extLst>
                </a:gridCol>
                <a:gridCol w="987218">
                  <a:extLst>
                    <a:ext uri="{9D8B030D-6E8A-4147-A177-3AD203B41FA5}">
                      <a16:colId xmlns:a16="http://schemas.microsoft.com/office/drawing/2014/main" val="392278109"/>
                    </a:ext>
                  </a:extLst>
                </a:gridCol>
                <a:gridCol w="1833405">
                  <a:extLst>
                    <a:ext uri="{9D8B030D-6E8A-4147-A177-3AD203B41FA5}">
                      <a16:colId xmlns:a16="http://schemas.microsoft.com/office/drawing/2014/main" val="683475397"/>
                    </a:ext>
                  </a:extLst>
                </a:gridCol>
              </a:tblGrid>
              <a:tr h="4572000">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Unit 6</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2000">
                          <a:effectLst/>
                          <a:latin typeface="Times New Roman" panose="02020603050405020304" pitchFamily="18" charset="0"/>
                          <a:ea typeface="Times New Roman" panose="02020603050405020304" pitchFamily="18" charset="0"/>
                          <a:cs typeface="Mangal" panose="02040503050203030202" pitchFamily="18" charset="0"/>
                        </a:rPr>
                        <a:t>MODEL PERFORMANCE</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2000">
                          <a:effectLst/>
                          <a:latin typeface="Times New Roman" panose="02020603050405020304" pitchFamily="18" charset="0"/>
                          <a:ea typeface="Times New Roman" panose="02020603050405020304" pitchFamily="18" charset="0"/>
                          <a:cs typeface="Mangal" panose="02040503050203030202" pitchFamily="18" charset="0"/>
                        </a:rPr>
                        <a:t>Evaluation Model Performance, Improving Model Performance, Bagging, Boosting, Random forests</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Bagging, Boosting, and Stacking in Machine Learning</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100</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https://www.baeldung.com/cs/bagging-boosting-stacking-ml-ensemble-models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1652413"/>
                  </a:ext>
                </a:extLst>
              </a:tr>
            </a:tbl>
          </a:graphicData>
        </a:graphic>
      </p:graphicFrame>
    </p:spTree>
    <p:extLst>
      <p:ext uri="{BB962C8B-B14F-4D97-AF65-F5344CB8AC3E}">
        <p14:creationId xmlns:p14="http://schemas.microsoft.com/office/powerpoint/2010/main" val="297994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a:extLst>
              <a:ext uri="{FF2B5EF4-FFF2-40B4-BE49-F238E27FC236}">
                <a16:creationId xmlns:a16="http://schemas.microsoft.com/office/drawing/2014/main" id="{CF43DCCA-3BB8-D738-8CA9-4C05DC117383}"/>
              </a:ext>
            </a:extLst>
          </p:cNvPr>
          <p:cNvSpPr>
            <a:spLocks noGrp="1"/>
          </p:cNvSpPr>
          <p:nvPr>
            <p:ph type="title"/>
          </p:nvPr>
        </p:nvSpPr>
        <p:spPr>
          <a:xfrm>
            <a:off x="628650" y="1331913"/>
            <a:ext cx="7886700" cy="993775"/>
          </a:xfrm>
        </p:spPr>
        <p:txBody>
          <a:bodyPr/>
          <a:lstStyle/>
          <a:p>
            <a:r>
              <a:rPr lang="en-US" altLang="en-US" b="1"/>
              <a:t>What are Cohorts</a:t>
            </a:r>
            <a:endParaRPr lang="en-IN" altLang="en-US" b="1"/>
          </a:p>
        </p:txBody>
      </p:sp>
      <p:sp>
        <p:nvSpPr>
          <p:cNvPr id="6" name="TextBox 5">
            <a:extLst>
              <a:ext uri="{FF2B5EF4-FFF2-40B4-BE49-F238E27FC236}">
                <a16:creationId xmlns:a16="http://schemas.microsoft.com/office/drawing/2014/main" id="{F87D0992-CF03-08DD-0E39-54754B3F806C}"/>
              </a:ext>
            </a:extLst>
          </p:cNvPr>
          <p:cNvSpPr txBox="1"/>
          <p:nvPr/>
        </p:nvSpPr>
        <p:spPr>
          <a:xfrm>
            <a:off x="1433513" y="2571750"/>
            <a:ext cx="6151562" cy="2030413"/>
          </a:xfrm>
          <a:custGeom>
            <a:avLst/>
            <a:gdLst>
              <a:gd name="connsiteX0" fmla="*/ 0 w 8202304"/>
              <a:gd name="connsiteY0" fmla="*/ 0 h 2677656"/>
              <a:gd name="connsiteX1" fmla="*/ 421833 w 8202304"/>
              <a:gd name="connsiteY1" fmla="*/ 0 h 2677656"/>
              <a:gd name="connsiteX2" fmla="*/ 925689 w 8202304"/>
              <a:gd name="connsiteY2" fmla="*/ 0 h 2677656"/>
              <a:gd name="connsiteX3" fmla="*/ 1511567 w 8202304"/>
              <a:gd name="connsiteY3" fmla="*/ 0 h 2677656"/>
              <a:gd name="connsiteX4" fmla="*/ 2179469 w 8202304"/>
              <a:gd name="connsiteY4" fmla="*/ 0 h 2677656"/>
              <a:gd name="connsiteX5" fmla="*/ 2601302 w 8202304"/>
              <a:gd name="connsiteY5" fmla="*/ 0 h 2677656"/>
              <a:gd name="connsiteX6" fmla="*/ 2941112 w 8202304"/>
              <a:gd name="connsiteY6" fmla="*/ 0 h 2677656"/>
              <a:gd name="connsiteX7" fmla="*/ 3280922 w 8202304"/>
              <a:gd name="connsiteY7" fmla="*/ 0 h 2677656"/>
              <a:gd name="connsiteX8" fmla="*/ 3948823 w 8202304"/>
              <a:gd name="connsiteY8" fmla="*/ 0 h 2677656"/>
              <a:gd name="connsiteX9" fmla="*/ 4370656 w 8202304"/>
              <a:gd name="connsiteY9" fmla="*/ 0 h 2677656"/>
              <a:gd name="connsiteX10" fmla="*/ 4874512 w 8202304"/>
              <a:gd name="connsiteY10" fmla="*/ 0 h 2677656"/>
              <a:gd name="connsiteX11" fmla="*/ 5378368 w 8202304"/>
              <a:gd name="connsiteY11" fmla="*/ 0 h 2677656"/>
              <a:gd name="connsiteX12" fmla="*/ 5718178 w 8202304"/>
              <a:gd name="connsiteY12" fmla="*/ 0 h 2677656"/>
              <a:gd name="connsiteX13" fmla="*/ 6057987 w 8202304"/>
              <a:gd name="connsiteY13" fmla="*/ 0 h 2677656"/>
              <a:gd name="connsiteX14" fmla="*/ 6725889 w 8202304"/>
              <a:gd name="connsiteY14" fmla="*/ 0 h 2677656"/>
              <a:gd name="connsiteX15" fmla="*/ 7065699 w 8202304"/>
              <a:gd name="connsiteY15" fmla="*/ 0 h 2677656"/>
              <a:gd name="connsiteX16" fmla="*/ 8202304 w 8202304"/>
              <a:gd name="connsiteY16" fmla="*/ 0 h 2677656"/>
              <a:gd name="connsiteX17" fmla="*/ 8202304 w 8202304"/>
              <a:gd name="connsiteY17" fmla="*/ 562308 h 2677656"/>
              <a:gd name="connsiteX18" fmla="*/ 8202304 w 8202304"/>
              <a:gd name="connsiteY18" fmla="*/ 1124616 h 2677656"/>
              <a:gd name="connsiteX19" fmla="*/ 8202304 w 8202304"/>
              <a:gd name="connsiteY19" fmla="*/ 1633370 h 2677656"/>
              <a:gd name="connsiteX20" fmla="*/ 8202304 w 8202304"/>
              <a:gd name="connsiteY20" fmla="*/ 2168901 h 2677656"/>
              <a:gd name="connsiteX21" fmla="*/ 8202304 w 8202304"/>
              <a:gd name="connsiteY21" fmla="*/ 2677656 h 2677656"/>
              <a:gd name="connsiteX22" fmla="*/ 7534402 w 8202304"/>
              <a:gd name="connsiteY22" fmla="*/ 2677656 h 2677656"/>
              <a:gd name="connsiteX23" fmla="*/ 7030546 w 8202304"/>
              <a:gd name="connsiteY23" fmla="*/ 2677656 h 2677656"/>
              <a:gd name="connsiteX24" fmla="*/ 6608714 w 8202304"/>
              <a:gd name="connsiteY24" fmla="*/ 2677656 h 2677656"/>
              <a:gd name="connsiteX25" fmla="*/ 5858789 w 8202304"/>
              <a:gd name="connsiteY25" fmla="*/ 2677656 h 2677656"/>
              <a:gd name="connsiteX26" fmla="*/ 5272910 w 8202304"/>
              <a:gd name="connsiteY26" fmla="*/ 2677656 h 2677656"/>
              <a:gd name="connsiteX27" fmla="*/ 4522985 w 8202304"/>
              <a:gd name="connsiteY27" fmla="*/ 2677656 h 2677656"/>
              <a:gd name="connsiteX28" fmla="*/ 4019129 w 8202304"/>
              <a:gd name="connsiteY28" fmla="*/ 2677656 h 2677656"/>
              <a:gd name="connsiteX29" fmla="*/ 3351227 w 8202304"/>
              <a:gd name="connsiteY29" fmla="*/ 2677656 h 2677656"/>
              <a:gd name="connsiteX30" fmla="*/ 2683325 w 8202304"/>
              <a:gd name="connsiteY30" fmla="*/ 2677656 h 2677656"/>
              <a:gd name="connsiteX31" fmla="*/ 2015423 w 8202304"/>
              <a:gd name="connsiteY31" fmla="*/ 2677656 h 2677656"/>
              <a:gd name="connsiteX32" fmla="*/ 1429544 w 8202304"/>
              <a:gd name="connsiteY32" fmla="*/ 2677656 h 2677656"/>
              <a:gd name="connsiteX33" fmla="*/ 925689 w 8202304"/>
              <a:gd name="connsiteY33" fmla="*/ 2677656 h 2677656"/>
              <a:gd name="connsiteX34" fmla="*/ 0 w 8202304"/>
              <a:gd name="connsiteY34" fmla="*/ 2677656 h 2677656"/>
              <a:gd name="connsiteX35" fmla="*/ 0 w 8202304"/>
              <a:gd name="connsiteY35" fmla="*/ 2168901 h 2677656"/>
              <a:gd name="connsiteX36" fmla="*/ 0 w 8202304"/>
              <a:gd name="connsiteY36" fmla="*/ 1633370 h 2677656"/>
              <a:gd name="connsiteX37" fmla="*/ 0 w 8202304"/>
              <a:gd name="connsiteY37" fmla="*/ 1124616 h 2677656"/>
              <a:gd name="connsiteX38" fmla="*/ 0 w 8202304"/>
              <a:gd name="connsiteY38" fmla="*/ 562308 h 2677656"/>
              <a:gd name="connsiteX39" fmla="*/ 0 w 8202304"/>
              <a:gd name="connsiteY39"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02304" h="2677656" extrusionOk="0">
                <a:moveTo>
                  <a:pt x="0" y="0"/>
                </a:moveTo>
                <a:cubicBezTo>
                  <a:pt x="177773" y="-9683"/>
                  <a:pt x="262676" y="26058"/>
                  <a:pt x="421833" y="0"/>
                </a:cubicBezTo>
                <a:cubicBezTo>
                  <a:pt x="580990" y="-26058"/>
                  <a:pt x="727068" y="19946"/>
                  <a:pt x="925689" y="0"/>
                </a:cubicBezTo>
                <a:cubicBezTo>
                  <a:pt x="1124310" y="-19946"/>
                  <a:pt x="1280347" y="5370"/>
                  <a:pt x="1511567" y="0"/>
                </a:cubicBezTo>
                <a:cubicBezTo>
                  <a:pt x="1742787" y="-5370"/>
                  <a:pt x="1863854" y="35331"/>
                  <a:pt x="2179469" y="0"/>
                </a:cubicBezTo>
                <a:cubicBezTo>
                  <a:pt x="2495084" y="-35331"/>
                  <a:pt x="2489650" y="4731"/>
                  <a:pt x="2601302" y="0"/>
                </a:cubicBezTo>
                <a:cubicBezTo>
                  <a:pt x="2712954" y="-4731"/>
                  <a:pt x="2784764" y="421"/>
                  <a:pt x="2941112" y="0"/>
                </a:cubicBezTo>
                <a:cubicBezTo>
                  <a:pt x="3097460" y="-421"/>
                  <a:pt x="3172395" y="18890"/>
                  <a:pt x="3280922" y="0"/>
                </a:cubicBezTo>
                <a:cubicBezTo>
                  <a:pt x="3389449" y="-18890"/>
                  <a:pt x="3788585" y="63694"/>
                  <a:pt x="3948823" y="0"/>
                </a:cubicBezTo>
                <a:cubicBezTo>
                  <a:pt x="4109061" y="-63694"/>
                  <a:pt x="4184258" y="45877"/>
                  <a:pt x="4370656" y="0"/>
                </a:cubicBezTo>
                <a:cubicBezTo>
                  <a:pt x="4557054" y="-45877"/>
                  <a:pt x="4696917" y="46811"/>
                  <a:pt x="4874512" y="0"/>
                </a:cubicBezTo>
                <a:cubicBezTo>
                  <a:pt x="5052107" y="-46811"/>
                  <a:pt x="5127331" y="6978"/>
                  <a:pt x="5378368" y="0"/>
                </a:cubicBezTo>
                <a:cubicBezTo>
                  <a:pt x="5629405" y="-6978"/>
                  <a:pt x="5565321" y="18393"/>
                  <a:pt x="5718178" y="0"/>
                </a:cubicBezTo>
                <a:cubicBezTo>
                  <a:pt x="5871035" y="-18393"/>
                  <a:pt x="5941712" y="12610"/>
                  <a:pt x="6057987" y="0"/>
                </a:cubicBezTo>
                <a:cubicBezTo>
                  <a:pt x="6174262" y="-12610"/>
                  <a:pt x="6478118" y="12950"/>
                  <a:pt x="6725889" y="0"/>
                </a:cubicBezTo>
                <a:cubicBezTo>
                  <a:pt x="6973660" y="-12950"/>
                  <a:pt x="6925696" y="28118"/>
                  <a:pt x="7065699" y="0"/>
                </a:cubicBezTo>
                <a:cubicBezTo>
                  <a:pt x="7205702" y="-28118"/>
                  <a:pt x="7795557" y="132256"/>
                  <a:pt x="8202304" y="0"/>
                </a:cubicBezTo>
                <a:cubicBezTo>
                  <a:pt x="8266321" y="119893"/>
                  <a:pt x="8151334" y="341578"/>
                  <a:pt x="8202304" y="562308"/>
                </a:cubicBezTo>
                <a:cubicBezTo>
                  <a:pt x="8253274" y="783038"/>
                  <a:pt x="8167385" y="925051"/>
                  <a:pt x="8202304" y="1124616"/>
                </a:cubicBezTo>
                <a:cubicBezTo>
                  <a:pt x="8237223" y="1324181"/>
                  <a:pt x="8174447" y="1385734"/>
                  <a:pt x="8202304" y="1633370"/>
                </a:cubicBezTo>
                <a:cubicBezTo>
                  <a:pt x="8230161" y="1881006"/>
                  <a:pt x="8168368" y="1904347"/>
                  <a:pt x="8202304" y="2168901"/>
                </a:cubicBezTo>
                <a:cubicBezTo>
                  <a:pt x="8236240" y="2433455"/>
                  <a:pt x="8200595" y="2513475"/>
                  <a:pt x="8202304" y="2677656"/>
                </a:cubicBezTo>
                <a:cubicBezTo>
                  <a:pt x="7971462" y="2731000"/>
                  <a:pt x="7726348" y="2652827"/>
                  <a:pt x="7534402" y="2677656"/>
                </a:cubicBezTo>
                <a:cubicBezTo>
                  <a:pt x="7342456" y="2702485"/>
                  <a:pt x="7190788" y="2652292"/>
                  <a:pt x="7030546" y="2677656"/>
                </a:cubicBezTo>
                <a:cubicBezTo>
                  <a:pt x="6870304" y="2703020"/>
                  <a:pt x="6744504" y="2632115"/>
                  <a:pt x="6608714" y="2677656"/>
                </a:cubicBezTo>
                <a:cubicBezTo>
                  <a:pt x="6472924" y="2723197"/>
                  <a:pt x="6177211" y="2653068"/>
                  <a:pt x="5858789" y="2677656"/>
                </a:cubicBezTo>
                <a:cubicBezTo>
                  <a:pt x="5540368" y="2702244"/>
                  <a:pt x="5440683" y="2663163"/>
                  <a:pt x="5272910" y="2677656"/>
                </a:cubicBezTo>
                <a:cubicBezTo>
                  <a:pt x="5105137" y="2692149"/>
                  <a:pt x="4831123" y="2651944"/>
                  <a:pt x="4522985" y="2677656"/>
                </a:cubicBezTo>
                <a:cubicBezTo>
                  <a:pt x="4214848" y="2703368"/>
                  <a:pt x="4155702" y="2654220"/>
                  <a:pt x="4019129" y="2677656"/>
                </a:cubicBezTo>
                <a:cubicBezTo>
                  <a:pt x="3882556" y="2701092"/>
                  <a:pt x="3660695" y="2668190"/>
                  <a:pt x="3351227" y="2677656"/>
                </a:cubicBezTo>
                <a:cubicBezTo>
                  <a:pt x="3041759" y="2687122"/>
                  <a:pt x="2948393" y="2649965"/>
                  <a:pt x="2683325" y="2677656"/>
                </a:cubicBezTo>
                <a:cubicBezTo>
                  <a:pt x="2418257" y="2705347"/>
                  <a:pt x="2342630" y="2633318"/>
                  <a:pt x="2015423" y="2677656"/>
                </a:cubicBezTo>
                <a:cubicBezTo>
                  <a:pt x="1688216" y="2721994"/>
                  <a:pt x="1585538" y="2635071"/>
                  <a:pt x="1429544" y="2677656"/>
                </a:cubicBezTo>
                <a:cubicBezTo>
                  <a:pt x="1273550" y="2720241"/>
                  <a:pt x="1167164" y="2646683"/>
                  <a:pt x="925689" y="2677656"/>
                </a:cubicBezTo>
                <a:cubicBezTo>
                  <a:pt x="684215" y="2708629"/>
                  <a:pt x="289243" y="2606097"/>
                  <a:pt x="0" y="2677656"/>
                </a:cubicBezTo>
                <a:cubicBezTo>
                  <a:pt x="-24617" y="2552108"/>
                  <a:pt x="32015" y="2285974"/>
                  <a:pt x="0" y="2168901"/>
                </a:cubicBezTo>
                <a:cubicBezTo>
                  <a:pt x="-32015" y="2051829"/>
                  <a:pt x="5809" y="1816446"/>
                  <a:pt x="0" y="1633370"/>
                </a:cubicBezTo>
                <a:cubicBezTo>
                  <a:pt x="-5809" y="1450294"/>
                  <a:pt x="2080" y="1241141"/>
                  <a:pt x="0" y="1124616"/>
                </a:cubicBezTo>
                <a:cubicBezTo>
                  <a:pt x="-2080" y="1008091"/>
                  <a:pt x="18755" y="813639"/>
                  <a:pt x="0" y="562308"/>
                </a:cubicBezTo>
                <a:cubicBezTo>
                  <a:pt x="-18755" y="310977"/>
                  <a:pt x="23996" y="230115"/>
                  <a:pt x="0" y="0"/>
                </a:cubicBezTo>
                <a:close/>
              </a:path>
            </a:pathLst>
          </a:custGeom>
          <a:noFill/>
          <a:ln>
            <a:solidFill>
              <a:schemeClr val="tx1"/>
            </a:solidFill>
          </a:ln>
        </p:spPr>
        <p:txBody>
          <a:bodyPr>
            <a:spAutoFit/>
          </a:bodyPr>
          <a:lstStyle/>
          <a:p>
            <a:pPr algn="ctr" defTabSz="685800" eaLnBrk="1" fontAlgn="auto" hangingPunct="1">
              <a:lnSpc>
                <a:spcPct val="150000"/>
              </a:lnSpc>
              <a:spcBef>
                <a:spcPts val="0"/>
              </a:spcBef>
              <a:spcAft>
                <a:spcPts val="0"/>
              </a:spcAft>
              <a:defRPr/>
            </a:pPr>
            <a:r>
              <a:rPr lang="en-IN" sz="2100" kern="0" dirty="0">
                <a:solidFill>
                  <a:sysClr val="windowText" lastClr="000000"/>
                </a:solidFill>
                <a:latin typeface="Tw Cen MT" panose="020B0602020104020603" pitchFamily="34" charset="0"/>
                <a:cs typeface="Arial"/>
                <a:sym typeface="Arial"/>
              </a:rPr>
              <a:t>A group of students of a common programme who intend to attain </a:t>
            </a:r>
            <a:r>
              <a:rPr lang="en-IN" sz="2100" b="1" kern="0" dirty="0">
                <a:solidFill>
                  <a:sysClr val="windowText" lastClr="000000"/>
                </a:solidFill>
                <a:latin typeface="Tw Cen MT" panose="020B0602020104020603" pitchFamily="34" charset="0"/>
                <a:cs typeface="Arial"/>
                <a:sym typeface="Arial"/>
              </a:rPr>
              <a:t>similar characteristics</a:t>
            </a:r>
            <a:r>
              <a:rPr lang="en-IN" sz="2100" kern="0" dirty="0">
                <a:solidFill>
                  <a:sysClr val="windowText" lastClr="000000"/>
                </a:solidFill>
                <a:latin typeface="Tw Cen MT" panose="020B0602020104020603" pitchFamily="34" charset="0"/>
                <a:cs typeface="Arial"/>
                <a:sym typeface="Arial"/>
              </a:rPr>
              <a:t> by means of learning </a:t>
            </a:r>
            <a:r>
              <a:rPr lang="en-IN" sz="2100" b="1" kern="0" dirty="0">
                <a:solidFill>
                  <a:sysClr val="windowText" lastClr="000000"/>
                </a:solidFill>
                <a:latin typeface="Tw Cen MT" panose="020B0602020104020603" pitchFamily="34" charset="0"/>
                <a:cs typeface="Arial"/>
                <a:sym typeface="Arial"/>
              </a:rPr>
              <a:t>similar skills</a:t>
            </a:r>
            <a:r>
              <a:rPr lang="en-IN" sz="2100" kern="0" dirty="0">
                <a:solidFill>
                  <a:sysClr val="windowText" lastClr="000000"/>
                </a:solidFill>
                <a:latin typeface="Tw Cen MT" panose="020B0602020104020603" pitchFamily="34" charset="0"/>
                <a:cs typeface="Arial"/>
                <a:sym typeface="Arial"/>
              </a:rPr>
              <a:t> in order to target a particular career opportunity.</a:t>
            </a:r>
            <a:endParaRPr lang="en-US" sz="2100" kern="0" dirty="0">
              <a:solidFill>
                <a:sysClr val="windowText" lastClr="000000"/>
              </a:solidFill>
              <a:latin typeface="Tw Cen MT" panose="020B0602020104020603" pitchFamily="34" charset="0"/>
              <a:cs typeface="Arial"/>
              <a:sym typeface="Arial"/>
            </a:endParaRPr>
          </a:p>
        </p:txBody>
      </p:sp>
    </p:spTree>
    <p:extLst>
      <p:ext uri="{BB962C8B-B14F-4D97-AF65-F5344CB8AC3E}">
        <p14:creationId xmlns:p14="http://schemas.microsoft.com/office/powerpoint/2010/main" val="144524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a:extLst>
              <a:ext uri="{FF2B5EF4-FFF2-40B4-BE49-F238E27FC236}">
                <a16:creationId xmlns:a16="http://schemas.microsoft.com/office/drawing/2014/main" id="{00D7670D-82F8-2A28-4948-C89890562D81}"/>
              </a:ext>
            </a:extLst>
          </p:cNvPr>
          <p:cNvSpPr>
            <a:spLocks noGrp="1"/>
          </p:cNvSpPr>
          <p:nvPr>
            <p:ph type="title"/>
          </p:nvPr>
        </p:nvSpPr>
        <p:spPr>
          <a:xfrm>
            <a:off x="628650" y="1331913"/>
            <a:ext cx="7886700" cy="993775"/>
          </a:xfrm>
        </p:spPr>
        <p:txBody>
          <a:bodyPr/>
          <a:lstStyle/>
          <a:p>
            <a:r>
              <a:rPr lang="en-US" altLang="en-US" b="1"/>
              <a:t>Purpose of Cohorts</a:t>
            </a:r>
            <a:endParaRPr lang="en-IN" altLang="en-US" b="1"/>
          </a:p>
        </p:txBody>
      </p:sp>
      <p:sp>
        <p:nvSpPr>
          <p:cNvPr id="2" name="TextBox 1">
            <a:extLst>
              <a:ext uri="{FF2B5EF4-FFF2-40B4-BE49-F238E27FC236}">
                <a16:creationId xmlns:a16="http://schemas.microsoft.com/office/drawing/2014/main" id="{3F55DBFC-8633-779D-0417-C2165818D430}"/>
              </a:ext>
            </a:extLst>
          </p:cNvPr>
          <p:cNvSpPr txBox="1"/>
          <p:nvPr/>
        </p:nvSpPr>
        <p:spPr>
          <a:xfrm>
            <a:off x="1246188" y="2486025"/>
            <a:ext cx="7178675" cy="3000375"/>
          </a:xfrm>
          <a:custGeom>
            <a:avLst/>
            <a:gdLst>
              <a:gd name="connsiteX0" fmla="*/ 0 w 9570027"/>
              <a:gd name="connsiteY0" fmla="*/ 0 h 3900876"/>
              <a:gd name="connsiteX1" fmla="*/ 640456 w 9570027"/>
              <a:gd name="connsiteY1" fmla="*/ 0 h 3900876"/>
              <a:gd name="connsiteX2" fmla="*/ 1472311 w 9570027"/>
              <a:gd name="connsiteY2" fmla="*/ 0 h 3900876"/>
              <a:gd name="connsiteX3" fmla="*/ 2208467 w 9570027"/>
              <a:gd name="connsiteY3" fmla="*/ 0 h 3900876"/>
              <a:gd name="connsiteX4" fmla="*/ 3040323 w 9570027"/>
              <a:gd name="connsiteY4" fmla="*/ 0 h 3900876"/>
              <a:gd name="connsiteX5" fmla="*/ 3489378 w 9570027"/>
              <a:gd name="connsiteY5" fmla="*/ 0 h 3900876"/>
              <a:gd name="connsiteX6" fmla="*/ 4034134 w 9570027"/>
              <a:gd name="connsiteY6" fmla="*/ 0 h 3900876"/>
              <a:gd name="connsiteX7" fmla="*/ 4674589 w 9570027"/>
              <a:gd name="connsiteY7" fmla="*/ 0 h 3900876"/>
              <a:gd name="connsiteX8" fmla="*/ 5410746 w 9570027"/>
              <a:gd name="connsiteY8" fmla="*/ 0 h 3900876"/>
              <a:gd name="connsiteX9" fmla="*/ 5859801 w 9570027"/>
              <a:gd name="connsiteY9" fmla="*/ 0 h 3900876"/>
              <a:gd name="connsiteX10" fmla="*/ 6595956 w 9570027"/>
              <a:gd name="connsiteY10" fmla="*/ 0 h 3900876"/>
              <a:gd name="connsiteX11" fmla="*/ 7045012 w 9570027"/>
              <a:gd name="connsiteY11" fmla="*/ 0 h 3900876"/>
              <a:gd name="connsiteX12" fmla="*/ 7589767 w 9570027"/>
              <a:gd name="connsiteY12" fmla="*/ 0 h 3900876"/>
              <a:gd name="connsiteX13" fmla="*/ 8421623 w 9570027"/>
              <a:gd name="connsiteY13" fmla="*/ 0 h 3900876"/>
              <a:gd name="connsiteX14" fmla="*/ 9570027 w 9570027"/>
              <a:gd name="connsiteY14" fmla="*/ 0 h 3900876"/>
              <a:gd name="connsiteX15" fmla="*/ 9570027 w 9570027"/>
              <a:gd name="connsiteY15" fmla="*/ 1014226 h 3900876"/>
              <a:gd name="connsiteX16" fmla="*/ 9570027 w 9570027"/>
              <a:gd name="connsiteY16" fmla="*/ 1950437 h 3900876"/>
              <a:gd name="connsiteX17" fmla="*/ 9570027 w 9570027"/>
              <a:gd name="connsiteY17" fmla="*/ 2808629 h 3900876"/>
              <a:gd name="connsiteX18" fmla="*/ 9570027 w 9570027"/>
              <a:gd name="connsiteY18" fmla="*/ 3900876 h 3900876"/>
              <a:gd name="connsiteX19" fmla="*/ 8738170 w 9570027"/>
              <a:gd name="connsiteY19" fmla="*/ 3900876 h 3900876"/>
              <a:gd name="connsiteX20" fmla="*/ 8193415 w 9570027"/>
              <a:gd name="connsiteY20" fmla="*/ 3900876 h 3900876"/>
              <a:gd name="connsiteX21" fmla="*/ 7361559 w 9570027"/>
              <a:gd name="connsiteY21" fmla="*/ 3900876 h 3900876"/>
              <a:gd name="connsiteX22" fmla="*/ 6721104 w 9570027"/>
              <a:gd name="connsiteY22" fmla="*/ 3900876 h 3900876"/>
              <a:gd name="connsiteX23" fmla="*/ 6272048 w 9570027"/>
              <a:gd name="connsiteY23" fmla="*/ 3900876 h 3900876"/>
              <a:gd name="connsiteX24" fmla="*/ 5440191 w 9570027"/>
              <a:gd name="connsiteY24" fmla="*/ 3900876 h 3900876"/>
              <a:gd name="connsiteX25" fmla="*/ 4704036 w 9570027"/>
              <a:gd name="connsiteY25" fmla="*/ 3900876 h 3900876"/>
              <a:gd name="connsiteX26" fmla="*/ 3872180 w 9570027"/>
              <a:gd name="connsiteY26" fmla="*/ 3900876 h 3900876"/>
              <a:gd name="connsiteX27" fmla="*/ 3040323 w 9570027"/>
              <a:gd name="connsiteY27" fmla="*/ 3900876 h 3900876"/>
              <a:gd name="connsiteX28" fmla="*/ 2208467 w 9570027"/>
              <a:gd name="connsiteY28" fmla="*/ 3900876 h 3900876"/>
              <a:gd name="connsiteX29" fmla="*/ 1472311 w 9570027"/>
              <a:gd name="connsiteY29" fmla="*/ 3900876 h 3900876"/>
              <a:gd name="connsiteX30" fmla="*/ 831856 w 9570027"/>
              <a:gd name="connsiteY30" fmla="*/ 3900876 h 3900876"/>
              <a:gd name="connsiteX31" fmla="*/ 0 w 9570027"/>
              <a:gd name="connsiteY31" fmla="*/ 3900876 h 3900876"/>
              <a:gd name="connsiteX32" fmla="*/ 0 w 9570027"/>
              <a:gd name="connsiteY32" fmla="*/ 3003674 h 3900876"/>
              <a:gd name="connsiteX33" fmla="*/ 0 w 9570027"/>
              <a:gd name="connsiteY33" fmla="*/ 2028455 h 3900876"/>
              <a:gd name="connsiteX34" fmla="*/ 0 w 9570027"/>
              <a:gd name="connsiteY34" fmla="*/ 1053236 h 3900876"/>
              <a:gd name="connsiteX35" fmla="*/ 0 w 9570027"/>
              <a:gd name="connsiteY35" fmla="*/ 0 h 39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70027" h="3900876" extrusionOk="0">
                <a:moveTo>
                  <a:pt x="0" y="0"/>
                </a:moveTo>
                <a:cubicBezTo>
                  <a:pt x="159810" y="-72767"/>
                  <a:pt x="393992" y="263516"/>
                  <a:pt x="640456" y="0"/>
                </a:cubicBezTo>
                <a:cubicBezTo>
                  <a:pt x="935028" y="-104034"/>
                  <a:pt x="1223082" y="90630"/>
                  <a:pt x="1472311" y="0"/>
                </a:cubicBezTo>
                <a:cubicBezTo>
                  <a:pt x="1873113" y="-25268"/>
                  <a:pt x="1935874" y="109478"/>
                  <a:pt x="2208467" y="0"/>
                </a:cubicBezTo>
                <a:cubicBezTo>
                  <a:pt x="2316451" y="-29723"/>
                  <a:pt x="2825733" y="83637"/>
                  <a:pt x="3040323" y="0"/>
                </a:cubicBezTo>
                <a:cubicBezTo>
                  <a:pt x="3304019" y="-20952"/>
                  <a:pt x="3344221" y="9795"/>
                  <a:pt x="3489378" y="0"/>
                </a:cubicBezTo>
                <a:cubicBezTo>
                  <a:pt x="3668068" y="-86645"/>
                  <a:pt x="3919278" y="55632"/>
                  <a:pt x="4034134" y="0"/>
                </a:cubicBezTo>
                <a:cubicBezTo>
                  <a:pt x="4158917" y="36258"/>
                  <a:pt x="4556046" y="92230"/>
                  <a:pt x="4674589" y="0"/>
                </a:cubicBezTo>
                <a:cubicBezTo>
                  <a:pt x="4776908" y="-76337"/>
                  <a:pt x="5029460" y="65607"/>
                  <a:pt x="5410746" y="0"/>
                </a:cubicBezTo>
                <a:cubicBezTo>
                  <a:pt x="5764059" y="-81143"/>
                  <a:pt x="5637665" y="22272"/>
                  <a:pt x="5859801" y="0"/>
                </a:cubicBezTo>
                <a:cubicBezTo>
                  <a:pt x="5958059" y="38193"/>
                  <a:pt x="6258713" y="37757"/>
                  <a:pt x="6595956" y="0"/>
                </a:cubicBezTo>
                <a:cubicBezTo>
                  <a:pt x="6810642" y="-28662"/>
                  <a:pt x="6962902" y="59139"/>
                  <a:pt x="7045012" y="0"/>
                </a:cubicBezTo>
                <a:cubicBezTo>
                  <a:pt x="7203815" y="-72532"/>
                  <a:pt x="7441269" y="28721"/>
                  <a:pt x="7589767" y="0"/>
                </a:cubicBezTo>
                <a:cubicBezTo>
                  <a:pt x="7867374" y="-62596"/>
                  <a:pt x="8188574" y="131596"/>
                  <a:pt x="8421623" y="0"/>
                </a:cubicBezTo>
                <a:cubicBezTo>
                  <a:pt x="8637618" y="-53295"/>
                  <a:pt x="9259919" y="1780"/>
                  <a:pt x="9570027" y="0"/>
                </a:cubicBezTo>
                <a:cubicBezTo>
                  <a:pt x="9625388" y="476800"/>
                  <a:pt x="9540033" y="633093"/>
                  <a:pt x="9570027" y="1014226"/>
                </a:cubicBezTo>
                <a:cubicBezTo>
                  <a:pt x="9753718" y="1406773"/>
                  <a:pt x="9535349" y="1732560"/>
                  <a:pt x="9570027" y="1950437"/>
                </a:cubicBezTo>
                <a:cubicBezTo>
                  <a:pt x="9606910" y="2191042"/>
                  <a:pt x="9574378" y="2612024"/>
                  <a:pt x="9570027" y="2808629"/>
                </a:cubicBezTo>
                <a:cubicBezTo>
                  <a:pt x="9762461" y="2990956"/>
                  <a:pt x="9305460" y="3462854"/>
                  <a:pt x="9570027" y="3900876"/>
                </a:cubicBezTo>
                <a:cubicBezTo>
                  <a:pt x="9229580" y="3872425"/>
                  <a:pt x="9064102" y="3843291"/>
                  <a:pt x="8738170" y="3900876"/>
                </a:cubicBezTo>
                <a:cubicBezTo>
                  <a:pt x="8470255" y="3934508"/>
                  <a:pt x="8353066" y="3856810"/>
                  <a:pt x="8193415" y="3900876"/>
                </a:cubicBezTo>
                <a:cubicBezTo>
                  <a:pt x="7890908" y="3920026"/>
                  <a:pt x="7791587" y="3812428"/>
                  <a:pt x="7361559" y="3900876"/>
                </a:cubicBezTo>
                <a:cubicBezTo>
                  <a:pt x="7031282" y="4106141"/>
                  <a:pt x="6932556" y="3842210"/>
                  <a:pt x="6721104" y="3900876"/>
                </a:cubicBezTo>
                <a:cubicBezTo>
                  <a:pt x="6425140" y="3931063"/>
                  <a:pt x="6467897" y="3872999"/>
                  <a:pt x="6272048" y="3900876"/>
                </a:cubicBezTo>
                <a:cubicBezTo>
                  <a:pt x="6106011" y="3883851"/>
                  <a:pt x="5800599" y="4044280"/>
                  <a:pt x="5440191" y="3900876"/>
                </a:cubicBezTo>
                <a:cubicBezTo>
                  <a:pt x="5061654" y="3939046"/>
                  <a:pt x="4989226" y="3872421"/>
                  <a:pt x="4704036" y="3900876"/>
                </a:cubicBezTo>
                <a:cubicBezTo>
                  <a:pt x="4415093" y="4010906"/>
                  <a:pt x="4078960" y="3924533"/>
                  <a:pt x="3872180" y="3900876"/>
                </a:cubicBezTo>
                <a:cubicBezTo>
                  <a:pt x="3680725" y="3949687"/>
                  <a:pt x="3160665" y="3783296"/>
                  <a:pt x="3040323" y="3900876"/>
                </a:cubicBezTo>
                <a:cubicBezTo>
                  <a:pt x="2790678" y="4086279"/>
                  <a:pt x="2564869" y="3762974"/>
                  <a:pt x="2208467" y="3900876"/>
                </a:cubicBezTo>
                <a:cubicBezTo>
                  <a:pt x="1882069" y="3940392"/>
                  <a:pt x="1569837" y="3862440"/>
                  <a:pt x="1472311" y="3900876"/>
                </a:cubicBezTo>
                <a:cubicBezTo>
                  <a:pt x="1290945" y="3863484"/>
                  <a:pt x="981897" y="3944506"/>
                  <a:pt x="831856" y="3900876"/>
                </a:cubicBezTo>
                <a:cubicBezTo>
                  <a:pt x="602526" y="4048160"/>
                  <a:pt x="310935" y="3897786"/>
                  <a:pt x="0" y="3900876"/>
                </a:cubicBezTo>
                <a:cubicBezTo>
                  <a:pt x="-12339" y="3659819"/>
                  <a:pt x="71675" y="3138093"/>
                  <a:pt x="0" y="3003674"/>
                </a:cubicBezTo>
                <a:cubicBezTo>
                  <a:pt x="-135854" y="2769618"/>
                  <a:pt x="116407" y="2406503"/>
                  <a:pt x="0" y="2028455"/>
                </a:cubicBezTo>
                <a:cubicBezTo>
                  <a:pt x="-44119" y="1733086"/>
                  <a:pt x="-16171" y="1240129"/>
                  <a:pt x="0" y="1053236"/>
                </a:cubicBezTo>
                <a:cubicBezTo>
                  <a:pt x="-106536" y="712480"/>
                  <a:pt x="92412" y="424106"/>
                  <a:pt x="0" y="0"/>
                </a:cubicBezTo>
                <a:close/>
              </a:path>
            </a:pathLst>
          </a:custGeom>
          <a:noFill/>
          <a:ln>
            <a:solidFill>
              <a:schemeClr val="tx1"/>
            </a:solidFill>
          </a:ln>
        </p:spPr>
        <p:txBody>
          <a:bodyPr>
            <a:spAutoFit/>
          </a:bodyPr>
          <a:lstStyle/>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a:sym typeface="Arial"/>
              </a:rPr>
              <a:t>Student shall be able to have a goal oriented approach for his/her career</a:t>
            </a:r>
          </a:p>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a:sym typeface="Arial"/>
              </a:rPr>
              <a:t>Student identifies the goal in the very first year</a:t>
            </a:r>
          </a:p>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a:sym typeface="Arial"/>
              </a:rPr>
              <a:t>Student shall be able to follow the stage wise career progression.</a:t>
            </a:r>
          </a:p>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a:sym typeface="Arial"/>
              </a:rPr>
              <a:t>Early identification of skill set required for selected goal.</a:t>
            </a:r>
          </a:p>
        </p:txBody>
      </p:sp>
    </p:spTree>
    <p:extLst>
      <p:ext uri="{BB962C8B-B14F-4D97-AF65-F5344CB8AC3E}">
        <p14:creationId xmlns:p14="http://schemas.microsoft.com/office/powerpoint/2010/main" val="14385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Google Shape;137;p32">
            <a:extLst>
              <a:ext uri="{FF2B5EF4-FFF2-40B4-BE49-F238E27FC236}">
                <a16:creationId xmlns:a16="http://schemas.microsoft.com/office/drawing/2014/main" id="{C23A8590-E645-204D-657F-149AD79C8303}"/>
              </a:ext>
            </a:extLst>
          </p:cNvPr>
          <p:cNvSpPr>
            <a:spLocks noGrp="1"/>
          </p:cNvSpPr>
          <p:nvPr>
            <p:ph type="title" idx="4294967295"/>
          </p:nvPr>
        </p:nvSpPr>
        <p:spPr>
          <a:xfrm>
            <a:off x="0" y="838200"/>
            <a:ext cx="3228975" cy="5040313"/>
          </a:xfrm>
          <a:gradFill rotWithShape="0">
            <a:gsLst>
              <a:gs pos="0">
                <a:srgbClr val="262626"/>
              </a:gs>
              <a:gs pos="999">
                <a:srgbClr val="262626"/>
              </a:gs>
              <a:gs pos="100000">
                <a:srgbClr val="0B5968"/>
              </a:gs>
            </a:gsLst>
            <a:lin ang="0"/>
          </a:gradFill>
        </p:spPr>
        <p:txBody>
          <a:bodyPr lIns="297000" tIns="0" rIns="297000" bIns="0"/>
          <a:lstStyle/>
          <a:p>
            <a:pPr>
              <a:lnSpc>
                <a:spcPct val="70000"/>
              </a:lnSpc>
              <a:buClr>
                <a:srgbClr val="FFFFFF"/>
              </a:buClr>
              <a:buSzPts val="3900"/>
            </a:pPr>
            <a:r>
              <a:rPr lang="en-US" altLang="en-US" b="1"/>
              <a:t>Outline    </a:t>
            </a:r>
            <a:br>
              <a:rPr lang="en-US" altLang="en-US" b="1"/>
            </a:br>
            <a:r>
              <a:rPr lang="en-US" altLang="en-US" b="1"/>
              <a:t>  Cohort’s: </a:t>
            </a:r>
            <a:br>
              <a:rPr lang="en-US" altLang="en-US" b="1"/>
            </a:br>
            <a:endParaRPr lang="en-US" altLang="en-US" b="1">
              <a:solidFill>
                <a:srgbClr val="FFFFFF"/>
              </a:solidFill>
            </a:endParaRPr>
          </a:p>
        </p:txBody>
      </p:sp>
      <p:grpSp>
        <p:nvGrpSpPr>
          <p:cNvPr id="26627" name="Google Shape;139;p32">
            <a:extLst>
              <a:ext uri="{FF2B5EF4-FFF2-40B4-BE49-F238E27FC236}">
                <a16:creationId xmlns:a16="http://schemas.microsoft.com/office/drawing/2014/main" id="{5D88825A-80A5-78D6-494E-36E4A3A6C800}"/>
              </a:ext>
            </a:extLst>
          </p:cNvPr>
          <p:cNvGrpSpPr>
            <a:grpSpLocks/>
          </p:cNvGrpSpPr>
          <p:nvPr/>
        </p:nvGrpSpPr>
        <p:grpSpPr bwMode="auto">
          <a:xfrm>
            <a:off x="3421063" y="1012825"/>
            <a:ext cx="5268912" cy="3095625"/>
            <a:chOff x="0" y="1497"/>
            <a:chExt cx="6791405" cy="4150775"/>
          </a:xfrm>
        </p:grpSpPr>
        <p:sp>
          <p:nvSpPr>
            <p:cNvPr id="26642" name="Google Shape;140;p32">
              <a:extLst>
                <a:ext uri="{FF2B5EF4-FFF2-40B4-BE49-F238E27FC236}">
                  <a16:creationId xmlns:a16="http://schemas.microsoft.com/office/drawing/2014/main" id="{29428B75-2CF2-9753-2CF4-2DC6469816D0}"/>
                </a:ext>
              </a:extLst>
            </p:cNvPr>
            <p:cNvSpPr>
              <a:spLocks noChangeArrowheads="1"/>
            </p:cNvSpPr>
            <p:nvPr/>
          </p:nvSpPr>
          <p:spPr bwMode="auto">
            <a:xfrm>
              <a:off x="0" y="1497"/>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3" name="Google Shape;141;p32">
              <a:extLst>
                <a:ext uri="{FF2B5EF4-FFF2-40B4-BE49-F238E27FC236}">
                  <a16:creationId xmlns:a16="http://schemas.microsoft.com/office/drawing/2014/main" id="{7D2B4650-6346-656A-9CCB-0897F54A2FBA}"/>
                </a:ext>
              </a:extLst>
            </p:cNvPr>
            <p:cNvSpPr>
              <a:spLocks noChangeArrowheads="1"/>
            </p:cNvSpPr>
            <p:nvPr/>
          </p:nvSpPr>
          <p:spPr bwMode="auto">
            <a:xfrm>
              <a:off x="147715" y="111368"/>
              <a:ext cx="268500" cy="2685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4" name="Google Shape;142;p32">
              <a:extLst>
                <a:ext uri="{FF2B5EF4-FFF2-40B4-BE49-F238E27FC236}">
                  <a16:creationId xmlns:a16="http://schemas.microsoft.com/office/drawing/2014/main" id="{701CF870-C769-820C-A4C1-6DFC4D59EE98}"/>
                </a:ext>
              </a:extLst>
            </p:cNvPr>
            <p:cNvSpPr>
              <a:spLocks noChangeArrowheads="1"/>
            </p:cNvSpPr>
            <p:nvPr/>
          </p:nvSpPr>
          <p:spPr bwMode="auto">
            <a:xfrm>
              <a:off x="564005" y="149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5" name="Google Shape;143;p32">
              <a:extLst>
                <a:ext uri="{FF2B5EF4-FFF2-40B4-BE49-F238E27FC236}">
                  <a16:creationId xmlns:a16="http://schemas.microsoft.com/office/drawing/2014/main" id="{EE2567A6-0CFF-BBA9-ED0F-E64419952507}"/>
                </a:ext>
              </a:extLst>
            </p:cNvPr>
            <p:cNvSpPr txBox="1">
              <a:spLocks noChangeArrowheads="1"/>
            </p:cNvSpPr>
            <p:nvPr/>
          </p:nvSpPr>
          <p:spPr bwMode="auto">
            <a:xfrm>
              <a:off x="564005" y="149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1: Software Development (Product Based)</a:t>
              </a:r>
            </a:p>
          </p:txBody>
        </p:sp>
        <p:sp>
          <p:nvSpPr>
            <p:cNvPr id="26646" name="Google Shape;144;p32">
              <a:extLst>
                <a:ext uri="{FF2B5EF4-FFF2-40B4-BE49-F238E27FC236}">
                  <a16:creationId xmlns:a16="http://schemas.microsoft.com/office/drawing/2014/main" id="{18267812-C96F-D1BF-93EE-054F2ED36135}"/>
                </a:ext>
              </a:extLst>
            </p:cNvPr>
            <p:cNvSpPr>
              <a:spLocks noChangeArrowheads="1"/>
            </p:cNvSpPr>
            <p:nvPr/>
          </p:nvSpPr>
          <p:spPr bwMode="auto">
            <a:xfrm>
              <a:off x="0" y="611893"/>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7" name="Google Shape;145;p32">
              <a:extLst>
                <a:ext uri="{FF2B5EF4-FFF2-40B4-BE49-F238E27FC236}">
                  <a16:creationId xmlns:a16="http://schemas.microsoft.com/office/drawing/2014/main" id="{64513E80-4ADB-0639-D4E8-54FDF38BC0F1}"/>
                </a:ext>
              </a:extLst>
            </p:cNvPr>
            <p:cNvSpPr>
              <a:spLocks noChangeArrowheads="1"/>
            </p:cNvSpPr>
            <p:nvPr/>
          </p:nvSpPr>
          <p:spPr bwMode="auto">
            <a:xfrm>
              <a:off x="147715" y="721764"/>
              <a:ext cx="268500" cy="2685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8" name="Google Shape;146;p32">
              <a:extLst>
                <a:ext uri="{FF2B5EF4-FFF2-40B4-BE49-F238E27FC236}">
                  <a16:creationId xmlns:a16="http://schemas.microsoft.com/office/drawing/2014/main" id="{3A40EC77-438E-76FD-3ECE-0A032986498F}"/>
                </a:ext>
              </a:extLst>
            </p:cNvPr>
            <p:cNvSpPr>
              <a:spLocks noChangeArrowheads="1"/>
            </p:cNvSpPr>
            <p:nvPr/>
          </p:nvSpPr>
          <p:spPr bwMode="auto">
            <a:xfrm>
              <a:off x="564005" y="611893"/>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9" name="Google Shape;147;p32">
              <a:extLst>
                <a:ext uri="{FF2B5EF4-FFF2-40B4-BE49-F238E27FC236}">
                  <a16:creationId xmlns:a16="http://schemas.microsoft.com/office/drawing/2014/main" id="{AAC5513A-5815-1EDF-F8E6-E6675DE4ADD1}"/>
                </a:ext>
              </a:extLst>
            </p:cNvPr>
            <p:cNvSpPr txBox="1">
              <a:spLocks noChangeArrowheads="1"/>
            </p:cNvSpPr>
            <p:nvPr/>
          </p:nvSpPr>
          <p:spPr bwMode="auto">
            <a:xfrm>
              <a:off x="564005" y="611893"/>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2: Data Science</a:t>
              </a:r>
            </a:p>
          </p:txBody>
        </p:sp>
        <p:sp>
          <p:nvSpPr>
            <p:cNvPr id="26650" name="Google Shape;148;p32">
              <a:extLst>
                <a:ext uri="{FF2B5EF4-FFF2-40B4-BE49-F238E27FC236}">
                  <a16:creationId xmlns:a16="http://schemas.microsoft.com/office/drawing/2014/main" id="{4FFFF188-EAF1-AF22-107A-DB388364F68B}"/>
                </a:ext>
              </a:extLst>
            </p:cNvPr>
            <p:cNvSpPr>
              <a:spLocks noChangeArrowheads="1"/>
            </p:cNvSpPr>
            <p:nvPr/>
          </p:nvSpPr>
          <p:spPr bwMode="auto">
            <a:xfrm>
              <a:off x="0" y="1222289"/>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1" name="Google Shape;149;p32">
              <a:extLst>
                <a:ext uri="{FF2B5EF4-FFF2-40B4-BE49-F238E27FC236}">
                  <a16:creationId xmlns:a16="http://schemas.microsoft.com/office/drawing/2014/main" id="{FFCECD49-5FFD-4912-9290-582DE533CE6A}"/>
                </a:ext>
              </a:extLst>
            </p:cNvPr>
            <p:cNvSpPr>
              <a:spLocks noChangeArrowheads="1"/>
            </p:cNvSpPr>
            <p:nvPr/>
          </p:nvSpPr>
          <p:spPr bwMode="auto">
            <a:xfrm>
              <a:off x="147715" y="1333718"/>
              <a:ext cx="268500" cy="2685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2" name="Google Shape;150;p32">
              <a:extLst>
                <a:ext uri="{FF2B5EF4-FFF2-40B4-BE49-F238E27FC236}">
                  <a16:creationId xmlns:a16="http://schemas.microsoft.com/office/drawing/2014/main" id="{FCDD38C8-E172-A356-BD61-48921892C406}"/>
                </a:ext>
              </a:extLst>
            </p:cNvPr>
            <p:cNvSpPr>
              <a:spLocks noChangeArrowheads="1"/>
            </p:cNvSpPr>
            <p:nvPr/>
          </p:nvSpPr>
          <p:spPr bwMode="auto">
            <a:xfrm>
              <a:off x="564005" y="1222289"/>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3" name="Google Shape;151;p32">
              <a:extLst>
                <a:ext uri="{FF2B5EF4-FFF2-40B4-BE49-F238E27FC236}">
                  <a16:creationId xmlns:a16="http://schemas.microsoft.com/office/drawing/2014/main" id="{F4B0333B-A354-2066-E4B4-2FAA8DCD4D76}"/>
                </a:ext>
              </a:extLst>
            </p:cNvPr>
            <p:cNvSpPr txBox="1">
              <a:spLocks noChangeArrowheads="1"/>
            </p:cNvSpPr>
            <p:nvPr/>
          </p:nvSpPr>
          <p:spPr bwMode="auto">
            <a:xfrm>
              <a:off x="564005" y="1222289"/>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3: Cyber Security</a:t>
              </a:r>
            </a:p>
          </p:txBody>
        </p:sp>
        <p:sp>
          <p:nvSpPr>
            <p:cNvPr id="26654" name="Google Shape;152;p32">
              <a:extLst>
                <a:ext uri="{FF2B5EF4-FFF2-40B4-BE49-F238E27FC236}">
                  <a16:creationId xmlns:a16="http://schemas.microsoft.com/office/drawing/2014/main" id="{1588F296-F09B-4512-32C0-8C2926F38FB9}"/>
                </a:ext>
              </a:extLst>
            </p:cNvPr>
            <p:cNvSpPr>
              <a:spLocks noChangeArrowheads="1"/>
            </p:cNvSpPr>
            <p:nvPr/>
          </p:nvSpPr>
          <p:spPr bwMode="auto">
            <a:xfrm>
              <a:off x="0" y="1832685"/>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5" name="Google Shape;153;p32">
              <a:extLst>
                <a:ext uri="{FF2B5EF4-FFF2-40B4-BE49-F238E27FC236}">
                  <a16:creationId xmlns:a16="http://schemas.microsoft.com/office/drawing/2014/main" id="{2785050E-B8DC-F80E-C823-484D0B0F5D82}"/>
                </a:ext>
              </a:extLst>
            </p:cNvPr>
            <p:cNvSpPr>
              <a:spLocks noChangeArrowheads="1"/>
            </p:cNvSpPr>
            <p:nvPr/>
          </p:nvSpPr>
          <p:spPr bwMode="auto">
            <a:xfrm>
              <a:off x="147715" y="1942556"/>
              <a:ext cx="268500" cy="2685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6" name="Google Shape;154;p32">
              <a:extLst>
                <a:ext uri="{FF2B5EF4-FFF2-40B4-BE49-F238E27FC236}">
                  <a16:creationId xmlns:a16="http://schemas.microsoft.com/office/drawing/2014/main" id="{E0E71D2B-1411-4A6A-9F96-3992AA3F746D}"/>
                </a:ext>
              </a:extLst>
            </p:cNvPr>
            <p:cNvSpPr>
              <a:spLocks noChangeArrowheads="1"/>
            </p:cNvSpPr>
            <p:nvPr/>
          </p:nvSpPr>
          <p:spPr bwMode="auto">
            <a:xfrm>
              <a:off x="564005" y="1832685"/>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7" name="Google Shape;155;p32">
              <a:extLst>
                <a:ext uri="{FF2B5EF4-FFF2-40B4-BE49-F238E27FC236}">
                  <a16:creationId xmlns:a16="http://schemas.microsoft.com/office/drawing/2014/main" id="{C23042FB-CD13-579D-3F0D-BE25D2AAD4E8}"/>
                </a:ext>
              </a:extLst>
            </p:cNvPr>
            <p:cNvSpPr txBox="1">
              <a:spLocks noChangeArrowheads="1"/>
            </p:cNvSpPr>
            <p:nvPr/>
          </p:nvSpPr>
          <p:spPr bwMode="auto">
            <a:xfrm>
              <a:off x="564005" y="1832685"/>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4: Full Stack Web Development</a:t>
              </a:r>
            </a:p>
          </p:txBody>
        </p:sp>
        <p:sp>
          <p:nvSpPr>
            <p:cNvPr id="26658" name="Google Shape;156;p32">
              <a:extLst>
                <a:ext uri="{FF2B5EF4-FFF2-40B4-BE49-F238E27FC236}">
                  <a16:creationId xmlns:a16="http://schemas.microsoft.com/office/drawing/2014/main" id="{F803CF16-37EA-6335-1FA9-46D25C63106D}"/>
                </a:ext>
              </a:extLst>
            </p:cNvPr>
            <p:cNvSpPr>
              <a:spLocks noChangeArrowheads="1"/>
            </p:cNvSpPr>
            <p:nvPr/>
          </p:nvSpPr>
          <p:spPr bwMode="auto">
            <a:xfrm>
              <a:off x="0" y="2451001"/>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9" name="Google Shape;157;p32">
              <a:extLst>
                <a:ext uri="{FF2B5EF4-FFF2-40B4-BE49-F238E27FC236}">
                  <a16:creationId xmlns:a16="http://schemas.microsoft.com/office/drawing/2014/main" id="{0889DAAC-31C5-32D9-A63D-77E8311F6F3E}"/>
                </a:ext>
              </a:extLst>
            </p:cNvPr>
            <p:cNvSpPr>
              <a:spLocks noChangeArrowheads="1"/>
            </p:cNvSpPr>
            <p:nvPr/>
          </p:nvSpPr>
          <p:spPr bwMode="auto">
            <a:xfrm>
              <a:off x="147715" y="2552952"/>
              <a:ext cx="268500" cy="2685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0" name="Google Shape;158;p32">
              <a:extLst>
                <a:ext uri="{FF2B5EF4-FFF2-40B4-BE49-F238E27FC236}">
                  <a16:creationId xmlns:a16="http://schemas.microsoft.com/office/drawing/2014/main" id="{8D021954-B159-2CD4-0A4E-5D27529D06EB}"/>
                </a:ext>
              </a:extLst>
            </p:cNvPr>
            <p:cNvSpPr>
              <a:spLocks noChangeArrowheads="1"/>
            </p:cNvSpPr>
            <p:nvPr/>
          </p:nvSpPr>
          <p:spPr bwMode="auto">
            <a:xfrm>
              <a:off x="564005" y="2443081"/>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1" name="Google Shape;159;p32">
              <a:extLst>
                <a:ext uri="{FF2B5EF4-FFF2-40B4-BE49-F238E27FC236}">
                  <a16:creationId xmlns:a16="http://schemas.microsoft.com/office/drawing/2014/main" id="{2D26E4AA-75DA-80CE-09A3-ED859862ADD6}"/>
                </a:ext>
              </a:extLst>
            </p:cNvPr>
            <p:cNvSpPr txBox="1">
              <a:spLocks noChangeArrowheads="1"/>
            </p:cNvSpPr>
            <p:nvPr/>
          </p:nvSpPr>
          <p:spPr bwMode="auto">
            <a:xfrm>
              <a:off x="564005" y="2443081"/>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5: Machine Learning </a:t>
              </a:r>
            </a:p>
          </p:txBody>
        </p:sp>
        <p:sp>
          <p:nvSpPr>
            <p:cNvPr id="26662" name="Google Shape;160;p32">
              <a:extLst>
                <a:ext uri="{FF2B5EF4-FFF2-40B4-BE49-F238E27FC236}">
                  <a16:creationId xmlns:a16="http://schemas.microsoft.com/office/drawing/2014/main" id="{D9E81B2B-4AC7-B91D-5007-6A066855CEFA}"/>
                </a:ext>
              </a:extLst>
            </p:cNvPr>
            <p:cNvSpPr>
              <a:spLocks noChangeArrowheads="1"/>
            </p:cNvSpPr>
            <p:nvPr/>
          </p:nvSpPr>
          <p:spPr bwMode="auto">
            <a:xfrm>
              <a:off x="0" y="3061417"/>
              <a:ext cx="6791400" cy="488400"/>
            </a:xfrm>
            <a:prstGeom prst="roundRect">
              <a:avLst>
                <a:gd name="adj" fmla="val 10000"/>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3" name="Google Shape;161;p32">
              <a:extLst>
                <a:ext uri="{FF2B5EF4-FFF2-40B4-BE49-F238E27FC236}">
                  <a16:creationId xmlns:a16="http://schemas.microsoft.com/office/drawing/2014/main" id="{B627A065-1ED9-F113-335B-2EDBCDF87FBC}"/>
                </a:ext>
              </a:extLst>
            </p:cNvPr>
            <p:cNvSpPr>
              <a:spLocks noChangeArrowheads="1"/>
            </p:cNvSpPr>
            <p:nvPr/>
          </p:nvSpPr>
          <p:spPr bwMode="auto">
            <a:xfrm>
              <a:off x="147715" y="3163348"/>
              <a:ext cx="268500" cy="268500"/>
            </a:xfrm>
            <a:prstGeom prst="rect">
              <a:avLst/>
            </a:prstGeom>
            <a:blipFill dpi="0" rotWithShape="1">
              <a:blip r:embed="rId5"/>
              <a:srcRect/>
              <a:stretch>
                <a:fillRect/>
              </a:stretch>
            </a:blipFill>
            <a:ln w="12700">
              <a:solidFill>
                <a:schemeClr val="bg1">
                  <a:alpha val="0"/>
                </a:schemeClr>
              </a:solidFill>
              <a:miter lim="800000"/>
              <a:headEnd type="none" w="sm" len="sm"/>
              <a:tailEnd type="none" w="sm" len="sm"/>
            </a:ln>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4" name="Google Shape;162;p32">
              <a:extLst>
                <a:ext uri="{FF2B5EF4-FFF2-40B4-BE49-F238E27FC236}">
                  <a16:creationId xmlns:a16="http://schemas.microsoft.com/office/drawing/2014/main" id="{37D192F0-30A9-284A-4618-C36630300491}"/>
                </a:ext>
              </a:extLst>
            </p:cNvPr>
            <p:cNvSpPr>
              <a:spLocks noChangeArrowheads="1"/>
            </p:cNvSpPr>
            <p:nvPr/>
          </p:nvSpPr>
          <p:spPr bwMode="auto">
            <a:xfrm>
              <a:off x="564005" y="305347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5" name="Google Shape;163;p32">
              <a:extLst>
                <a:ext uri="{FF2B5EF4-FFF2-40B4-BE49-F238E27FC236}">
                  <a16:creationId xmlns:a16="http://schemas.microsoft.com/office/drawing/2014/main" id="{B6F94EB5-8848-78CE-B7E1-5EDEDD05AE3A}"/>
                </a:ext>
              </a:extLst>
            </p:cNvPr>
            <p:cNvSpPr txBox="1">
              <a:spLocks noChangeArrowheads="1"/>
            </p:cNvSpPr>
            <p:nvPr/>
          </p:nvSpPr>
          <p:spPr bwMode="auto">
            <a:xfrm>
              <a:off x="564005" y="305347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6: Cloud Computing</a:t>
              </a:r>
            </a:p>
          </p:txBody>
        </p:sp>
        <p:sp>
          <p:nvSpPr>
            <p:cNvPr id="26666" name="Google Shape;164;p32">
              <a:extLst>
                <a:ext uri="{FF2B5EF4-FFF2-40B4-BE49-F238E27FC236}">
                  <a16:creationId xmlns:a16="http://schemas.microsoft.com/office/drawing/2014/main" id="{83842CC3-E989-65E7-F8DF-B0C1F221767C}"/>
                </a:ext>
              </a:extLst>
            </p:cNvPr>
            <p:cNvSpPr>
              <a:spLocks noChangeArrowheads="1"/>
            </p:cNvSpPr>
            <p:nvPr/>
          </p:nvSpPr>
          <p:spPr bwMode="auto">
            <a:xfrm>
              <a:off x="0" y="3663872"/>
              <a:ext cx="6791400" cy="488400"/>
            </a:xfrm>
            <a:prstGeom prst="roundRect">
              <a:avLst>
                <a:gd name="adj" fmla="val 10000"/>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7" name="Google Shape;165;p32">
              <a:extLst>
                <a:ext uri="{FF2B5EF4-FFF2-40B4-BE49-F238E27FC236}">
                  <a16:creationId xmlns:a16="http://schemas.microsoft.com/office/drawing/2014/main" id="{3483957B-74E1-6C93-93D2-242FA5CB8471}"/>
                </a:ext>
              </a:extLst>
            </p:cNvPr>
            <p:cNvSpPr>
              <a:spLocks noChangeArrowheads="1"/>
            </p:cNvSpPr>
            <p:nvPr/>
          </p:nvSpPr>
          <p:spPr bwMode="auto">
            <a:xfrm>
              <a:off x="147715" y="3773744"/>
              <a:ext cx="268500" cy="268500"/>
            </a:xfrm>
            <a:prstGeom prst="rect">
              <a:avLst/>
            </a:prstGeom>
            <a:blipFill dpi="0" rotWithShape="1">
              <a:blip r:embed="rId6"/>
              <a:srcRect/>
              <a:stretch>
                <a:fillRect/>
              </a:stretch>
            </a:blipFill>
            <a:ln w="12700">
              <a:solidFill>
                <a:schemeClr val="bg1">
                  <a:alpha val="0"/>
                </a:schemeClr>
              </a:solidFill>
              <a:miter lim="800000"/>
              <a:headEnd type="none" w="sm" len="sm"/>
              <a:tailEnd type="none" w="sm" len="sm"/>
            </a:ln>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8" name="Google Shape;166;p32">
              <a:extLst>
                <a:ext uri="{FF2B5EF4-FFF2-40B4-BE49-F238E27FC236}">
                  <a16:creationId xmlns:a16="http://schemas.microsoft.com/office/drawing/2014/main" id="{9A6C824C-66EE-6D77-0389-FD48708FAC2C}"/>
                </a:ext>
              </a:extLst>
            </p:cNvPr>
            <p:cNvSpPr>
              <a:spLocks noChangeArrowheads="1"/>
            </p:cNvSpPr>
            <p:nvPr/>
          </p:nvSpPr>
          <p:spPr bwMode="auto">
            <a:xfrm>
              <a:off x="564005" y="3663872"/>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9" name="Google Shape;167;p32">
              <a:extLst>
                <a:ext uri="{FF2B5EF4-FFF2-40B4-BE49-F238E27FC236}">
                  <a16:creationId xmlns:a16="http://schemas.microsoft.com/office/drawing/2014/main" id="{7CC35421-8ACC-378F-187D-5A1DEEC3FA32}"/>
                </a:ext>
              </a:extLst>
            </p:cNvPr>
            <p:cNvSpPr txBox="1">
              <a:spLocks noChangeArrowheads="1"/>
            </p:cNvSpPr>
            <p:nvPr/>
          </p:nvSpPr>
          <p:spPr bwMode="auto">
            <a:xfrm>
              <a:off x="564005" y="3663872"/>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7: Software Methodologies And Testing </a:t>
              </a:r>
            </a:p>
          </p:txBody>
        </p:sp>
      </p:grpSp>
      <p:sp>
        <p:nvSpPr>
          <p:cNvPr id="26628" name="Google Shape;165;p32">
            <a:extLst>
              <a:ext uri="{FF2B5EF4-FFF2-40B4-BE49-F238E27FC236}">
                <a16:creationId xmlns:a16="http://schemas.microsoft.com/office/drawing/2014/main" id="{A297DAFB-2E49-0BEA-398B-62AFA34D5CF8}"/>
              </a:ext>
            </a:extLst>
          </p:cNvPr>
          <p:cNvSpPr>
            <a:spLocks noChangeArrowheads="1"/>
          </p:cNvSpPr>
          <p:nvPr/>
        </p:nvSpPr>
        <p:spPr bwMode="auto">
          <a:xfrm>
            <a:off x="3536950" y="4700588"/>
            <a:ext cx="207963" cy="225425"/>
          </a:xfrm>
          <a:prstGeom prst="rect">
            <a:avLst/>
          </a:prstGeom>
          <a:blipFill dpi="0" rotWithShape="1">
            <a:blip r:embed="rId6"/>
            <a:srcRect/>
            <a:stretch>
              <a:fillRect/>
            </a:stretch>
          </a:blipFill>
          <a:ln w="12700">
            <a:solidFill>
              <a:schemeClr val="bg1">
                <a:alpha val="0"/>
              </a:schemeClr>
            </a:solidFill>
            <a:miter lim="800000"/>
            <a:headEnd type="none" w="sm" len="sm"/>
            <a:tailEnd type="none" w="sm" len="sm"/>
          </a:ln>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29" name="Google Shape;167;p32">
            <a:extLst>
              <a:ext uri="{FF2B5EF4-FFF2-40B4-BE49-F238E27FC236}">
                <a16:creationId xmlns:a16="http://schemas.microsoft.com/office/drawing/2014/main" id="{344C77F7-1EB0-8841-3E9D-BD6086D03775}"/>
              </a:ext>
            </a:extLst>
          </p:cNvPr>
          <p:cNvSpPr txBox="1">
            <a:spLocks noChangeArrowheads="1"/>
          </p:cNvSpPr>
          <p:nvPr/>
        </p:nvSpPr>
        <p:spPr bwMode="auto">
          <a:xfrm>
            <a:off x="3859213" y="4608513"/>
            <a:ext cx="4830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endParaRPr lang="en-US" altLang="en-US" sz="1700" b="1">
              <a:solidFill>
                <a:srgbClr val="FFFFFF"/>
              </a:solidFill>
              <a:sym typeface="Calibri" panose="020F0502020204030204" pitchFamily="34" charset="0"/>
            </a:endParaRPr>
          </a:p>
        </p:txBody>
      </p:sp>
      <p:sp>
        <p:nvSpPr>
          <p:cNvPr id="26630" name="Google Shape;140;p32">
            <a:extLst>
              <a:ext uri="{FF2B5EF4-FFF2-40B4-BE49-F238E27FC236}">
                <a16:creationId xmlns:a16="http://schemas.microsoft.com/office/drawing/2014/main" id="{27E2EE54-7004-5FF2-A5CB-9F284BDAB03B}"/>
              </a:ext>
            </a:extLst>
          </p:cNvPr>
          <p:cNvSpPr>
            <a:spLocks noChangeArrowheads="1"/>
          </p:cNvSpPr>
          <p:nvPr/>
        </p:nvSpPr>
        <p:spPr bwMode="auto">
          <a:xfrm>
            <a:off x="3421063" y="4192588"/>
            <a:ext cx="5268912" cy="350837"/>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1" name="Google Shape;141;p32">
            <a:extLst>
              <a:ext uri="{FF2B5EF4-FFF2-40B4-BE49-F238E27FC236}">
                <a16:creationId xmlns:a16="http://schemas.microsoft.com/office/drawing/2014/main" id="{5E907A31-CF61-1750-D5A3-D5992DEA35C6}"/>
              </a:ext>
            </a:extLst>
          </p:cNvPr>
          <p:cNvSpPr>
            <a:spLocks noChangeArrowheads="1"/>
          </p:cNvSpPr>
          <p:nvPr/>
        </p:nvSpPr>
        <p:spPr bwMode="auto">
          <a:xfrm>
            <a:off x="3554413" y="4270375"/>
            <a:ext cx="207962" cy="2365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2" name="Google Shape;143;p32">
            <a:extLst>
              <a:ext uri="{FF2B5EF4-FFF2-40B4-BE49-F238E27FC236}">
                <a16:creationId xmlns:a16="http://schemas.microsoft.com/office/drawing/2014/main" id="{7922A0F5-E9EA-FDB0-8BF0-87B439FF6387}"/>
              </a:ext>
            </a:extLst>
          </p:cNvPr>
          <p:cNvSpPr txBox="1">
            <a:spLocks noChangeArrowheads="1"/>
          </p:cNvSpPr>
          <p:nvPr/>
        </p:nvSpPr>
        <p:spPr bwMode="auto">
          <a:xfrm>
            <a:off x="3859213" y="4222750"/>
            <a:ext cx="48307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8: Software Development (Service Based)</a:t>
            </a:r>
          </a:p>
        </p:txBody>
      </p:sp>
      <p:sp>
        <p:nvSpPr>
          <p:cNvPr id="26633" name="Google Shape;140;p32">
            <a:extLst>
              <a:ext uri="{FF2B5EF4-FFF2-40B4-BE49-F238E27FC236}">
                <a16:creationId xmlns:a16="http://schemas.microsoft.com/office/drawing/2014/main" id="{133829CC-BDE1-C726-47C5-BF1C6D4FB824}"/>
              </a:ext>
            </a:extLst>
          </p:cNvPr>
          <p:cNvSpPr>
            <a:spLocks noChangeArrowheads="1"/>
          </p:cNvSpPr>
          <p:nvPr/>
        </p:nvSpPr>
        <p:spPr bwMode="auto">
          <a:xfrm>
            <a:off x="3421063" y="4608513"/>
            <a:ext cx="5268912" cy="376237"/>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4" name="Google Shape;141;p32">
            <a:extLst>
              <a:ext uri="{FF2B5EF4-FFF2-40B4-BE49-F238E27FC236}">
                <a16:creationId xmlns:a16="http://schemas.microsoft.com/office/drawing/2014/main" id="{973EB20C-92E9-F2A0-8BF6-19BF845C7C6D}"/>
              </a:ext>
            </a:extLst>
          </p:cNvPr>
          <p:cNvSpPr>
            <a:spLocks noChangeArrowheads="1"/>
          </p:cNvSpPr>
          <p:nvPr/>
        </p:nvSpPr>
        <p:spPr bwMode="auto">
          <a:xfrm>
            <a:off x="3536950" y="4719638"/>
            <a:ext cx="207963" cy="2079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5" name="Google Shape;143;p32">
            <a:extLst>
              <a:ext uri="{FF2B5EF4-FFF2-40B4-BE49-F238E27FC236}">
                <a16:creationId xmlns:a16="http://schemas.microsoft.com/office/drawing/2014/main" id="{483ADEF7-A162-7A8F-64E9-CC2DE374B55B}"/>
              </a:ext>
            </a:extLst>
          </p:cNvPr>
          <p:cNvSpPr txBox="1">
            <a:spLocks noChangeArrowheads="1"/>
          </p:cNvSpPr>
          <p:nvPr/>
        </p:nvSpPr>
        <p:spPr bwMode="auto">
          <a:xfrm>
            <a:off x="3859213" y="4606925"/>
            <a:ext cx="48307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9: Entrepreneurship</a:t>
            </a:r>
          </a:p>
        </p:txBody>
      </p:sp>
      <p:sp>
        <p:nvSpPr>
          <p:cNvPr id="26636" name="Google Shape;140;p32">
            <a:extLst>
              <a:ext uri="{FF2B5EF4-FFF2-40B4-BE49-F238E27FC236}">
                <a16:creationId xmlns:a16="http://schemas.microsoft.com/office/drawing/2014/main" id="{052808D7-09CF-C829-D147-002948DED51B}"/>
              </a:ext>
            </a:extLst>
          </p:cNvPr>
          <p:cNvSpPr>
            <a:spLocks noChangeArrowheads="1"/>
          </p:cNvSpPr>
          <p:nvPr/>
        </p:nvSpPr>
        <p:spPr bwMode="auto">
          <a:xfrm>
            <a:off x="3421063" y="5035550"/>
            <a:ext cx="5268912" cy="376238"/>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7" name="Google Shape;141;p32">
            <a:extLst>
              <a:ext uri="{FF2B5EF4-FFF2-40B4-BE49-F238E27FC236}">
                <a16:creationId xmlns:a16="http://schemas.microsoft.com/office/drawing/2014/main" id="{5BB24665-9CA0-19D4-60FB-4AA6C821435A}"/>
              </a:ext>
            </a:extLst>
          </p:cNvPr>
          <p:cNvSpPr>
            <a:spLocks noChangeArrowheads="1"/>
          </p:cNvSpPr>
          <p:nvPr/>
        </p:nvSpPr>
        <p:spPr bwMode="auto">
          <a:xfrm>
            <a:off x="3536950" y="5146675"/>
            <a:ext cx="207963" cy="2079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8" name="Google Shape;143;p32">
            <a:extLst>
              <a:ext uri="{FF2B5EF4-FFF2-40B4-BE49-F238E27FC236}">
                <a16:creationId xmlns:a16="http://schemas.microsoft.com/office/drawing/2014/main" id="{627AC99F-1B80-CBE9-3446-B9D5674C9657}"/>
              </a:ext>
            </a:extLst>
          </p:cNvPr>
          <p:cNvSpPr txBox="1">
            <a:spLocks noChangeArrowheads="1"/>
          </p:cNvSpPr>
          <p:nvPr/>
        </p:nvSpPr>
        <p:spPr bwMode="auto">
          <a:xfrm>
            <a:off x="3859213" y="5033963"/>
            <a:ext cx="48307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10: Mobile Application Development </a:t>
            </a:r>
          </a:p>
        </p:txBody>
      </p:sp>
      <p:sp>
        <p:nvSpPr>
          <p:cNvPr id="26639" name="Google Shape;140;p32">
            <a:extLst>
              <a:ext uri="{FF2B5EF4-FFF2-40B4-BE49-F238E27FC236}">
                <a16:creationId xmlns:a16="http://schemas.microsoft.com/office/drawing/2014/main" id="{8DC6844A-D78B-62B4-25B7-45F563A85397}"/>
              </a:ext>
            </a:extLst>
          </p:cNvPr>
          <p:cNvSpPr>
            <a:spLocks noChangeArrowheads="1"/>
          </p:cNvSpPr>
          <p:nvPr/>
        </p:nvSpPr>
        <p:spPr bwMode="auto">
          <a:xfrm>
            <a:off x="3421063" y="5451475"/>
            <a:ext cx="5268912" cy="377825"/>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0" name="Google Shape;141;p32">
            <a:extLst>
              <a:ext uri="{FF2B5EF4-FFF2-40B4-BE49-F238E27FC236}">
                <a16:creationId xmlns:a16="http://schemas.microsoft.com/office/drawing/2014/main" id="{B5543EEA-AF40-7355-A8E5-399C82550D7B}"/>
              </a:ext>
            </a:extLst>
          </p:cNvPr>
          <p:cNvSpPr>
            <a:spLocks noChangeArrowheads="1"/>
          </p:cNvSpPr>
          <p:nvPr/>
        </p:nvSpPr>
        <p:spPr bwMode="auto">
          <a:xfrm>
            <a:off x="3536950" y="5564188"/>
            <a:ext cx="207963" cy="206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1" name="Google Shape;143;p32">
            <a:extLst>
              <a:ext uri="{FF2B5EF4-FFF2-40B4-BE49-F238E27FC236}">
                <a16:creationId xmlns:a16="http://schemas.microsoft.com/office/drawing/2014/main" id="{C2E1E1C4-020C-63E2-A98C-7EB9806027E1}"/>
              </a:ext>
            </a:extLst>
          </p:cNvPr>
          <p:cNvSpPr txBox="1">
            <a:spLocks noChangeArrowheads="1"/>
          </p:cNvSpPr>
          <p:nvPr/>
        </p:nvSpPr>
        <p:spPr bwMode="auto">
          <a:xfrm>
            <a:off x="3859213" y="5449888"/>
            <a:ext cx="48307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11: Government jobs/Higher studies</a:t>
            </a:r>
          </a:p>
        </p:txBody>
      </p:sp>
    </p:spTree>
    <p:extLst>
      <p:ext uri="{BB962C8B-B14F-4D97-AF65-F5344CB8AC3E}">
        <p14:creationId xmlns:p14="http://schemas.microsoft.com/office/powerpoint/2010/main" val="299650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223;p38">
            <a:extLst>
              <a:ext uri="{FF2B5EF4-FFF2-40B4-BE49-F238E27FC236}">
                <a16:creationId xmlns:a16="http://schemas.microsoft.com/office/drawing/2014/main" id="{09CAEEA7-9DDA-D5FC-5D0E-3B8A71405229}"/>
              </a:ext>
            </a:extLst>
          </p:cNvPr>
          <p:cNvSpPr>
            <a:spLocks noGrp="1"/>
          </p:cNvSpPr>
          <p:nvPr>
            <p:ph type="title"/>
          </p:nvPr>
        </p:nvSpPr>
        <p:spPr>
          <a:xfrm>
            <a:off x="0" y="733425"/>
            <a:ext cx="9144000" cy="841375"/>
          </a:xfrm>
          <a:solidFill>
            <a:srgbClr val="0B5968"/>
          </a:solidFill>
        </p:spPr>
        <p:txBody>
          <a:bodyPr lIns="68575" tIns="81000" rIns="68575" bIns="81000" anchor="ctr">
            <a:spAutoFit/>
          </a:bodyPr>
          <a:lstStyle/>
          <a:p>
            <a:pPr>
              <a:spcBef>
                <a:spcPct val="0"/>
              </a:spcBef>
              <a:spcAft>
                <a:spcPct val="0"/>
              </a:spcAft>
              <a:buClr>
                <a:srgbClr val="FFFFFF"/>
              </a:buClr>
              <a:buSzPts val="3000"/>
            </a:pPr>
            <a:r>
              <a:rPr lang="en-US" altLang="en-US" b="1"/>
              <a:t>Cohort 2:   Data Science</a:t>
            </a:r>
            <a:endParaRPr lang="en-US" altLang="en-US"/>
          </a:p>
        </p:txBody>
      </p:sp>
      <p:sp>
        <p:nvSpPr>
          <p:cNvPr id="224" name="Google Shape;224;p38">
            <a:extLst>
              <a:ext uri="{FF2B5EF4-FFF2-40B4-BE49-F238E27FC236}">
                <a16:creationId xmlns:a16="http://schemas.microsoft.com/office/drawing/2014/main" id="{4AC3EC88-436A-868C-75DE-D63DF7702D03}"/>
              </a:ext>
            </a:extLst>
          </p:cNvPr>
          <p:cNvSpPr txBox="1">
            <a:spLocks noGrp="1"/>
          </p:cNvSpPr>
          <p:nvPr>
            <p:ph type="body" idx="1"/>
          </p:nvPr>
        </p:nvSpPr>
        <p:spPr>
          <a:xfrm>
            <a:off x="311150" y="1536700"/>
            <a:ext cx="8521700" cy="4554538"/>
          </a:xfrm>
        </p:spPr>
        <p:txBody>
          <a:bodyPr lIns="68575" tIns="34275" rIns="68575" bIns="34275"/>
          <a:lstStyle/>
          <a:p>
            <a:pPr marL="431800" indent="-431800">
              <a:lnSpc>
                <a:spcPct val="90000"/>
              </a:lnSpc>
              <a:buSzPts val="2400"/>
              <a:buFont typeface="Arial"/>
              <a:buChar char="•"/>
              <a:defRPr/>
            </a:pPr>
            <a:r>
              <a:rPr lang="en" sz="2400" b="1"/>
              <a:t>Companies </a:t>
            </a:r>
            <a:endParaRPr sz="2400" b="1"/>
          </a:p>
          <a:p>
            <a:pPr marL="431800" indent="-431800">
              <a:lnSpc>
                <a:spcPct val="90000"/>
              </a:lnSpc>
              <a:spcBef>
                <a:spcPts val="800"/>
              </a:spcBef>
              <a:buSzPts val="2400"/>
              <a:buFont typeface="Arial"/>
              <a:buChar char="•"/>
              <a:defRPr/>
            </a:pPr>
            <a:r>
              <a:rPr lang="en" sz="2400" b="1"/>
              <a:t>Skills Required</a:t>
            </a:r>
            <a:endParaRPr sz="2400" b="1" u="sng"/>
          </a:p>
          <a:p>
            <a:pPr marL="431800" indent="-431800">
              <a:lnSpc>
                <a:spcPct val="90000"/>
              </a:lnSpc>
              <a:spcBef>
                <a:spcPts val="800"/>
              </a:spcBef>
              <a:buSzPts val="2400"/>
              <a:buFont typeface="Arial"/>
              <a:buChar char="•"/>
              <a:defRPr/>
            </a:pPr>
            <a:r>
              <a:rPr lang="en" sz="2400" b="1"/>
              <a:t>Skills Sources – Internal</a:t>
            </a:r>
            <a:endParaRPr/>
          </a:p>
          <a:p>
            <a:pPr marL="431800" indent="-431800">
              <a:lnSpc>
                <a:spcPct val="90000"/>
              </a:lnSpc>
              <a:spcBef>
                <a:spcPts val="800"/>
              </a:spcBef>
              <a:buSzPts val="2400"/>
              <a:buFont typeface="Arial"/>
              <a:buChar char="•"/>
              <a:defRPr/>
            </a:pPr>
            <a:r>
              <a:rPr lang="en" sz="2400" b="1"/>
              <a:t>Skills Sources – External </a:t>
            </a:r>
            <a:endParaRPr sz="2400" b="1" u="sng"/>
          </a:p>
          <a:p>
            <a:pPr marL="431800" indent="-330200">
              <a:lnSpc>
                <a:spcPct val="90000"/>
              </a:lnSpc>
              <a:spcBef>
                <a:spcPts val="800"/>
              </a:spcBef>
              <a:buSzPts val="1500"/>
              <a:buFont typeface="Arial" panose="020B0604020202020204" pitchFamily="34" charset="0"/>
              <a:buNone/>
              <a:defRPr/>
            </a:pPr>
            <a:endParaRPr b="1"/>
          </a:p>
        </p:txBody>
      </p:sp>
      <p:sp>
        <p:nvSpPr>
          <p:cNvPr id="28676" name="Google Shape;225;p38">
            <a:extLst>
              <a:ext uri="{FF2B5EF4-FFF2-40B4-BE49-F238E27FC236}">
                <a16:creationId xmlns:a16="http://schemas.microsoft.com/office/drawing/2014/main" id="{BFBBDA84-3557-001F-BA96-6E6E2B274F2B}"/>
              </a:ext>
            </a:extLst>
          </p:cNvPr>
          <p:cNvSpPr>
            <a:spLocks noGrp="1" noChangeArrowheads="1"/>
          </p:cNvSpPr>
          <p:nvPr>
            <p:ph type="sldNum" sz="quarter" idx="10"/>
          </p:nvPr>
        </p:nvSpPr>
        <p:spPr bwMode="auto">
          <a:solidFill>
            <a:srgbClr val="262626"/>
          </a:solidFill>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ct val="0"/>
              </a:spcAft>
              <a:buFont typeface="Arial" panose="020B0604020202020204" pitchFamily="34" charset="0"/>
              <a:buNone/>
            </a:pPr>
            <a:fld id="{F7DA894D-7BC0-46C3-BDCD-B235FE016610}" type="slidenum">
              <a:rPr lang="en-US" altLang="en-US" sz="1000" smtClean="0">
                <a:solidFill>
                  <a:srgbClr val="1F497D"/>
                </a:solidFill>
                <a:latin typeface="Arial" panose="020B0604020202020204" pitchFamily="34" charset="0"/>
                <a:cs typeface="Arial" panose="020B0604020202020204" pitchFamily="34" charset="0"/>
                <a:sym typeface="Arial" panose="020B0604020202020204" pitchFamily="34" charset="0"/>
              </a:rPr>
              <a:pPr>
                <a:spcBef>
                  <a:spcPct val="0"/>
                </a:spcBef>
                <a:spcAft>
                  <a:spcPct val="0"/>
                </a:spcAft>
                <a:buFont typeface="Arial" panose="020B0604020202020204" pitchFamily="34" charset="0"/>
                <a:buNone/>
              </a:pPr>
              <a:t>28</a:t>
            </a:fld>
            <a:endParaRPr lang="en-US" altLang="en-US" sz="1000">
              <a:solidFill>
                <a:srgbClr val="1F497D"/>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5683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Google Shape;230;p39">
            <a:extLst>
              <a:ext uri="{FF2B5EF4-FFF2-40B4-BE49-F238E27FC236}">
                <a16:creationId xmlns:a16="http://schemas.microsoft.com/office/drawing/2014/main" id="{4E3A2FD2-836A-B79B-CAA3-0097D000D6DC}"/>
              </a:ext>
            </a:extLst>
          </p:cNvPr>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0723" name="Google Shape;231;p39">
            <a:extLst>
              <a:ext uri="{FF2B5EF4-FFF2-40B4-BE49-F238E27FC236}">
                <a16:creationId xmlns:a16="http://schemas.microsoft.com/office/drawing/2014/main" id="{724FA46F-BDB1-C381-DCB7-37F1A3695094}"/>
              </a:ext>
            </a:extLst>
          </p:cNvPr>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32" name="Google Shape;232;p39">
            <a:extLst>
              <a:ext uri="{FF2B5EF4-FFF2-40B4-BE49-F238E27FC236}">
                <a16:creationId xmlns:a16="http://schemas.microsoft.com/office/drawing/2014/main" id="{E9A3E186-898D-5B31-1D9E-827D625790A7}"/>
              </a:ext>
            </a:extLst>
          </p:cNvPr>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 b="1">
                <a:solidFill>
                  <a:srgbClr val="0B5968"/>
                </a:solidFill>
              </a:rPr>
              <a:t>Cohort 2: Data Science</a:t>
            </a:r>
            <a:endParaRPr b="1" u="sng"/>
          </a:p>
        </p:txBody>
      </p:sp>
      <p:sp>
        <p:nvSpPr>
          <p:cNvPr id="233" name="Google Shape;233;p39">
            <a:extLst>
              <a:ext uri="{FF2B5EF4-FFF2-40B4-BE49-F238E27FC236}">
                <a16:creationId xmlns:a16="http://schemas.microsoft.com/office/drawing/2014/main" id="{0C648D43-56D7-EF66-8FD4-74CE91B2B24A}"/>
              </a:ext>
            </a:extLst>
          </p:cNvPr>
          <p:cNvSpPr txBox="1"/>
          <p:nvPr/>
        </p:nvSpPr>
        <p:spPr>
          <a:xfrm>
            <a:off x="568325" y="2279650"/>
            <a:ext cx="1906588" cy="3423984"/>
          </a:xfrm>
          <a:prstGeom prst="rect">
            <a:avLst/>
          </a:prstGeom>
          <a:noFill/>
          <a:ln>
            <a:noFill/>
          </a:ln>
        </p:spPr>
        <p:txBody>
          <a:bodyPr spcFirstLastPara="1" lIns="68575" tIns="34275" rIns="68575" bIns="34275">
            <a:spAutoFit/>
          </a:bodyPr>
          <a:lstStyle/>
          <a:p>
            <a:pPr>
              <a:spcBef>
                <a:spcPts val="0"/>
              </a:spcBef>
              <a:spcAft>
                <a:spcPts val="0"/>
              </a:spcAft>
              <a:buClr>
                <a:srgbClr val="000000"/>
              </a:buClr>
              <a:buSzPts val="1400"/>
              <a:defRPr/>
            </a:pPr>
            <a:r>
              <a:rPr lang="en" sz="1600" b="1" dirty="0">
                <a:solidFill>
                  <a:srgbClr val="0B5968"/>
                </a:solidFill>
                <a:latin typeface="Calibri"/>
                <a:ea typeface="Calibri"/>
                <a:cs typeface="Calibri"/>
                <a:sym typeface="Calibri"/>
              </a:rPr>
              <a:t>10-20 LPA</a:t>
            </a:r>
            <a:endParaRPr sz="1200" dirty="0">
              <a:solidFill>
                <a:srgbClr val="000000"/>
              </a:solidFill>
              <a:latin typeface="Arial"/>
              <a:ea typeface="Arial"/>
              <a:cs typeface="Arial"/>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Accenture</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Quick Heal</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Informatica</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IBM</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AMDOCs</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Norton</a:t>
            </a:r>
          </a:p>
          <a:p>
            <a:pPr marL="215900" indent="-215900">
              <a:spcBef>
                <a:spcPts val="0"/>
              </a:spcBef>
              <a:spcAft>
                <a:spcPts val="0"/>
              </a:spcAft>
              <a:buClr>
                <a:srgbClr val="0B5968"/>
              </a:buClr>
              <a:buSzPts val="1400"/>
              <a:buFont typeface="Arial"/>
              <a:buChar char="•"/>
              <a:defRPr/>
            </a:pPr>
            <a:endParaRPr sz="1200" dirty="0">
              <a:solidFill>
                <a:srgbClr val="000000"/>
              </a:solidFill>
              <a:latin typeface="Arial"/>
              <a:ea typeface="Arial"/>
              <a:cs typeface="Arial"/>
              <a:sym typeface="Arial"/>
            </a:endParaRPr>
          </a:p>
          <a:p>
            <a:pPr>
              <a:spcBef>
                <a:spcPts val="0"/>
              </a:spcBef>
              <a:spcAft>
                <a:spcPts val="0"/>
              </a:spcAft>
              <a:buClr>
                <a:srgbClr val="000000"/>
              </a:buClr>
              <a:buSzPts val="1400"/>
              <a:defRPr/>
            </a:pPr>
            <a:r>
              <a:rPr lang="en" sz="1600" b="1" dirty="0">
                <a:solidFill>
                  <a:srgbClr val="0B5968"/>
                </a:solidFill>
                <a:latin typeface="Calibri"/>
                <a:ea typeface="Calibri"/>
                <a:cs typeface="Calibri"/>
                <a:sym typeface="Calibri"/>
              </a:rPr>
              <a:t>Up to 10 LPA</a:t>
            </a:r>
            <a:endParaRPr sz="1200" dirty="0">
              <a:solidFill>
                <a:srgbClr val="000000"/>
              </a:solidFill>
              <a:latin typeface="Arial"/>
              <a:ea typeface="Arial"/>
              <a:cs typeface="Arial"/>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TCS</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Deloitte</a:t>
            </a:r>
            <a:endParaRPr sz="1200" dirty="0">
              <a:sym typeface="Arial"/>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Quantiphi</a:t>
            </a:r>
            <a:endParaRPr sz="1600" dirty="0">
              <a:latin typeface="Calibri"/>
              <a:ea typeface="Calibri"/>
              <a:cs typeface="Calibri"/>
              <a:sym typeface="Calibri"/>
            </a:endParaRPr>
          </a:p>
          <a:p>
            <a:pPr marL="215900" indent="-215900">
              <a:spcBef>
                <a:spcPts val="0"/>
              </a:spcBef>
              <a:spcAft>
                <a:spcPts val="0"/>
              </a:spcAft>
              <a:buClr>
                <a:srgbClr val="0B5968"/>
              </a:buClr>
              <a:buSzPts val="1400"/>
              <a:buFont typeface="Arial"/>
              <a:buChar char="•"/>
              <a:defRPr/>
            </a:pPr>
            <a:r>
              <a:rPr lang="en" sz="1600" dirty="0">
                <a:latin typeface="Calibri"/>
                <a:ea typeface="Calibri"/>
                <a:cs typeface="Calibri"/>
                <a:sym typeface="Calibri"/>
              </a:rPr>
              <a:t>Capgemini</a:t>
            </a:r>
            <a:endParaRPr sz="1200" dirty="0">
              <a:sym typeface="Arial"/>
            </a:endParaRPr>
          </a:p>
          <a:p>
            <a:pPr>
              <a:spcBef>
                <a:spcPts val="0"/>
              </a:spcBef>
              <a:spcAft>
                <a:spcPts val="0"/>
              </a:spcAft>
              <a:buClr>
                <a:srgbClr val="000000"/>
              </a:buClr>
              <a:buSzPts val="1400"/>
              <a:defRPr/>
            </a:pPr>
            <a:r>
              <a:rPr lang="en" sz="1600" dirty="0">
                <a:solidFill>
                  <a:srgbClr val="0B5968"/>
                </a:solidFill>
                <a:latin typeface="Calibri"/>
                <a:ea typeface="Calibri"/>
                <a:cs typeface="Calibri"/>
                <a:sym typeface="Calibri"/>
              </a:rPr>
              <a:t>	</a:t>
            </a:r>
            <a:endParaRPr sz="1200" dirty="0">
              <a:solidFill>
                <a:srgbClr val="000000"/>
              </a:solidFill>
              <a:latin typeface="Arial"/>
              <a:ea typeface="Arial"/>
              <a:cs typeface="Arial"/>
              <a:sym typeface="Arial"/>
            </a:endParaRPr>
          </a:p>
        </p:txBody>
      </p:sp>
      <p:sp>
        <p:nvSpPr>
          <p:cNvPr id="234" name="Google Shape;234;p39">
            <a:extLst>
              <a:ext uri="{FF2B5EF4-FFF2-40B4-BE49-F238E27FC236}">
                <a16:creationId xmlns:a16="http://schemas.microsoft.com/office/drawing/2014/main" id="{8EA55306-4D68-97CC-1BEA-37EB68832715}"/>
              </a:ext>
            </a:extLst>
          </p:cNvPr>
          <p:cNvSpPr txBox="1"/>
          <p:nvPr/>
        </p:nvSpPr>
        <p:spPr>
          <a:xfrm>
            <a:off x="231775" y="1539875"/>
            <a:ext cx="7886700" cy="350838"/>
          </a:xfrm>
          <a:prstGeom prst="rect">
            <a:avLst/>
          </a:prstGeom>
          <a:noFill/>
          <a:ln>
            <a:noFill/>
          </a:ln>
        </p:spPr>
        <p:txBody>
          <a:bodyPr spcFirstLastPara="1" lIns="68575" tIns="34275" rIns="68575" bIns="34275" anchor="ctr">
            <a:normAutofit fontScale="92500" lnSpcReduction="20000"/>
          </a:bodyPr>
          <a:lstStyle/>
          <a:p>
            <a:pPr marL="431800" indent="-431831">
              <a:lnSpc>
                <a:spcPct val="90000"/>
              </a:lnSpc>
              <a:spcBef>
                <a:spcPts val="0"/>
              </a:spcBef>
              <a:spcAft>
                <a:spcPts val="0"/>
              </a:spcAft>
              <a:buClr>
                <a:schemeClr val="dk1"/>
              </a:buClr>
              <a:buSzPct val="100000"/>
              <a:buFont typeface="Arial"/>
              <a:buChar char="•"/>
              <a:defRPr/>
            </a:pPr>
            <a:r>
              <a:rPr lang="en" sz="2700" b="1" dirty="0">
                <a:solidFill>
                  <a:schemeClr val="dk1"/>
                </a:solidFill>
                <a:latin typeface="Calibri"/>
                <a:ea typeface="Calibri"/>
                <a:cs typeface="Calibri"/>
                <a:sym typeface="Calibri"/>
              </a:rPr>
              <a:t>Companies</a:t>
            </a:r>
            <a:endParaRPr sz="2700" b="1" u="sng" dirty="0">
              <a:solidFill>
                <a:schemeClr val="dk1"/>
              </a:solidFill>
              <a:latin typeface="Calibri"/>
              <a:ea typeface="Calibri"/>
              <a:cs typeface="Calibri"/>
              <a:sym typeface="Calibri"/>
            </a:endParaRPr>
          </a:p>
        </p:txBody>
      </p:sp>
      <p:pic>
        <p:nvPicPr>
          <p:cNvPr id="30727" name="Google Shape;235;p39">
            <a:extLst>
              <a:ext uri="{FF2B5EF4-FFF2-40B4-BE49-F238E27FC236}">
                <a16:creationId xmlns:a16="http://schemas.microsoft.com/office/drawing/2014/main" id="{6A032C6B-F8B4-6E0E-5CCA-49C3D22DE068}"/>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0" y="1544638"/>
            <a:ext cx="116522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Google Shape;236;p39">
            <a:extLst>
              <a:ext uri="{FF2B5EF4-FFF2-40B4-BE49-F238E27FC236}">
                <a16:creationId xmlns:a16="http://schemas.microsoft.com/office/drawing/2014/main" id="{E8F1A40C-7C30-4135-0DD4-CA018884DDE6}"/>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3" y="1658938"/>
            <a:ext cx="9493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Google Shape;237;p39">
            <a:extLst>
              <a:ext uri="{FF2B5EF4-FFF2-40B4-BE49-F238E27FC236}">
                <a16:creationId xmlns:a16="http://schemas.microsoft.com/office/drawing/2014/main" id="{A4672064-F6FA-F23F-6868-1E51B3770C88}"/>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188" y="1644650"/>
            <a:ext cx="15271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Google Shape;238;p39">
            <a:extLst>
              <a:ext uri="{FF2B5EF4-FFF2-40B4-BE49-F238E27FC236}">
                <a16:creationId xmlns:a16="http://schemas.microsoft.com/office/drawing/2014/main" id="{41232B71-8D66-B6C9-DDF2-26C522D73464}"/>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413" y="2552700"/>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Google Shape;239;p39">
            <a:extLst>
              <a:ext uri="{FF2B5EF4-FFF2-40B4-BE49-F238E27FC236}">
                <a16:creationId xmlns:a16="http://schemas.microsoft.com/office/drawing/2014/main" id="{85A42E01-ACBF-F650-2980-33E3FD791911}"/>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2628900"/>
            <a:ext cx="1222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Google Shape;240;p39">
            <a:extLst>
              <a:ext uri="{FF2B5EF4-FFF2-40B4-BE49-F238E27FC236}">
                <a16:creationId xmlns:a16="http://schemas.microsoft.com/office/drawing/2014/main" id="{EF417D26-F737-AFCD-0D44-9935A391FE9C}"/>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3463" y="2601913"/>
            <a:ext cx="15287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3" name="Google Shape;241;p39">
            <a:extLst>
              <a:ext uri="{FF2B5EF4-FFF2-40B4-BE49-F238E27FC236}">
                <a16:creationId xmlns:a16="http://schemas.microsoft.com/office/drawing/2014/main" id="{161EA3A6-F994-AA1A-354F-44DCCAFAE493}"/>
              </a:ext>
            </a:extLst>
          </p:cNvPr>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4688" y="3308350"/>
            <a:ext cx="12890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Google Shape;242;p39">
            <a:extLst>
              <a:ext uri="{FF2B5EF4-FFF2-40B4-BE49-F238E27FC236}">
                <a16:creationId xmlns:a16="http://schemas.microsoft.com/office/drawing/2014/main" id="{AF244D55-B112-9549-E384-607969142271}"/>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3176588"/>
            <a:ext cx="1292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Google Shape;243;p39">
            <a:extLst>
              <a:ext uri="{FF2B5EF4-FFF2-40B4-BE49-F238E27FC236}">
                <a16:creationId xmlns:a16="http://schemas.microsoft.com/office/drawing/2014/main" id="{046D2620-DE1D-F744-C593-84F2F85E1BE5}"/>
              </a:ext>
            </a:extLst>
          </p:cNvPr>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3463" y="3473450"/>
            <a:ext cx="1485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6" name="Google Shape;244;p39">
            <a:extLst>
              <a:ext uri="{FF2B5EF4-FFF2-40B4-BE49-F238E27FC236}">
                <a16:creationId xmlns:a16="http://schemas.microsoft.com/office/drawing/2014/main" id="{4CC99F58-D841-3218-B6D0-438A5AD9B4D6}"/>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6913" y="4003675"/>
            <a:ext cx="124142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Google Shape;245;p39">
            <a:extLst>
              <a:ext uri="{FF2B5EF4-FFF2-40B4-BE49-F238E27FC236}">
                <a16:creationId xmlns:a16="http://schemas.microsoft.com/office/drawing/2014/main" id="{B41C7942-A7B9-DAE8-FE6A-7DBC0B8CB57A}"/>
              </a:ext>
            </a:extLst>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3175" y="4079875"/>
            <a:ext cx="22431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Google Shape;246;p39">
            <a:extLst>
              <a:ext uri="{FF2B5EF4-FFF2-40B4-BE49-F238E27FC236}">
                <a16:creationId xmlns:a16="http://schemas.microsoft.com/office/drawing/2014/main" id="{BC63A57D-6D62-00E7-0387-F4E4F0C4C696}"/>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4688" y="4635500"/>
            <a:ext cx="1590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Google Shape;247;p39">
            <a:extLst>
              <a:ext uri="{FF2B5EF4-FFF2-40B4-BE49-F238E27FC236}">
                <a16:creationId xmlns:a16="http://schemas.microsoft.com/office/drawing/2014/main" id="{B320BE44-98BE-FDF7-1B25-DF058FFD07F3}"/>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77025" y="4559300"/>
            <a:ext cx="15859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20F6DE7-AAF6-4B01-C3F7-11A0325EB1FA}"/>
              </a:ext>
            </a:extLst>
          </p:cNvPr>
          <p:cNvSpPr txBox="1"/>
          <p:nvPr/>
        </p:nvSpPr>
        <p:spPr>
          <a:xfrm>
            <a:off x="2238375" y="2262188"/>
            <a:ext cx="1458913" cy="1754187"/>
          </a:xfrm>
          <a:prstGeom prst="rect">
            <a:avLst/>
          </a:prstGeom>
          <a:noFill/>
        </p:spPr>
        <p:txBody>
          <a:bodyPr>
            <a:spAutoFit/>
          </a:bodyPr>
          <a:lstStyle/>
          <a:p>
            <a:pPr>
              <a:buSzPts val="1400"/>
              <a:defRPr/>
            </a:pPr>
            <a:r>
              <a:rPr lang="sv-SE" b="1" dirty="0">
                <a:solidFill>
                  <a:srgbClr val="0B5968"/>
                </a:solidFill>
                <a:latin typeface="Calibri"/>
                <a:ea typeface="Calibri"/>
                <a:cs typeface="Calibri"/>
                <a:sym typeface="Calibri"/>
              </a:rPr>
              <a:t>20-30 LPA</a:t>
            </a:r>
            <a:endParaRPr lang="sv-SE" sz="1100" dirty="0"/>
          </a:p>
          <a:p>
            <a:pPr marL="215900" indent="-215900">
              <a:buClr>
                <a:srgbClr val="0B5968"/>
              </a:buClr>
              <a:buSzPts val="1400"/>
              <a:buFont typeface="Arial"/>
              <a:buChar char="•"/>
              <a:defRPr/>
            </a:pPr>
            <a:r>
              <a:rPr lang="sv-SE" dirty="0">
                <a:latin typeface="Calibri"/>
                <a:ea typeface="Calibri"/>
                <a:cs typeface="Calibri"/>
                <a:sym typeface="Calibri"/>
              </a:rPr>
              <a:t>Amazon</a:t>
            </a:r>
            <a:endParaRPr lang="sv-SE" sz="1100" dirty="0"/>
          </a:p>
          <a:p>
            <a:pPr marL="215900" indent="-215900">
              <a:buClr>
                <a:srgbClr val="0B5968"/>
              </a:buClr>
              <a:buSzPts val="1400"/>
              <a:buFont typeface="Arial"/>
              <a:buChar char="•"/>
              <a:defRPr/>
            </a:pPr>
            <a:r>
              <a:rPr lang="sv-SE" dirty="0">
                <a:latin typeface="Calibri"/>
                <a:ea typeface="Calibri"/>
                <a:cs typeface="Calibri"/>
                <a:sym typeface="Calibri"/>
              </a:rPr>
              <a:t>Flipkart</a:t>
            </a:r>
            <a:endParaRPr lang="sv-SE" sz="1100" dirty="0"/>
          </a:p>
          <a:p>
            <a:pPr marL="215900" indent="-215900">
              <a:buClr>
                <a:srgbClr val="0B5968"/>
              </a:buClr>
              <a:buSzPts val="1400"/>
              <a:buFont typeface="Arial"/>
              <a:buChar char="•"/>
              <a:defRPr/>
            </a:pPr>
            <a:r>
              <a:rPr lang="sv-SE" dirty="0">
                <a:latin typeface="Calibri"/>
                <a:ea typeface="Calibri"/>
                <a:cs typeface="Calibri"/>
                <a:sym typeface="Calibri"/>
              </a:rPr>
              <a:t>Deloitte</a:t>
            </a:r>
            <a:endParaRPr lang="sv-SE" sz="1100" dirty="0"/>
          </a:p>
          <a:p>
            <a:pPr marL="215900" indent="-215900">
              <a:buClr>
                <a:srgbClr val="0B5968"/>
              </a:buClr>
              <a:buSzPts val="1400"/>
              <a:buFont typeface="Arial"/>
              <a:buChar char="•"/>
              <a:defRPr/>
            </a:pPr>
            <a:r>
              <a:rPr lang="sv-SE" dirty="0">
                <a:latin typeface="Calibri"/>
                <a:ea typeface="Calibri"/>
                <a:cs typeface="Calibri"/>
                <a:sym typeface="Calibri"/>
              </a:rPr>
              <a:t>HP</a:t>
            </a:r>
            <a:endParaRPr lang="sv-SE" sz="1100" dirty="0"/>
          </a:p>
          <a:p>
            <a:pPr>
              <a:defRPr/>
            </a:pPr>
            <a:endParaRPr lang="en-US" dirty="0"/>
          </a:p>
        </p:txBody>
      </p:sp>
    </p:spTree>
    <p:extLst>
      <p:ext uri="{BB962C8B-B14F-4D97-AF65-F5344CB8AC3E}">
        <p14:creationId xmlns:p14="http://schemas.microsoft.com/office/powerpoint/2010/main" val="415234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8E82C6A-893E-C712-D62F-50E5D95C3158}"/>
              </a:ext>
            </a:extLst>
          </p:cNvPr>
          <p:cNvSpPr>
            <a:spLocks noGrp="1"/>
          </p:cNvSpPr>
          <p:nvPr>
            <p:ph type="title"/>
          </p:nvPr>
        </p:nvSpPr>
        <p:spPr>
          <a:xfrm>
            <a:off x="457200" y="304800"/>
            <a:ext cx="8229600" cy="1143000"/>
          </a:xfrm>
        </p:spPr>
        <p:txBody>
          <a:bodyPr/>
          <a:lstStyle/>
          <a:p>
            <a:r>
              <a:rPr lang="en-IN" altLang="en-US" sz="4000">
                <a:solidFill>
                  <a:srgbClr val="FF0000"/>
                </a:solidFill>
                <a:latin typeface="Times New Roman" panose="02020603050405020304" pitchFamily="18" charset="0"/>
                <a:cs typeface="Times New Roman" panose="02020603050405020304" pitchFamily="18" charset="0"/>
              </a:rPr>
              <a:t>Course Outcomes</a:t>
            </a:r>
            <a:endParaRPr lang="en-US" altLang="en-US" sz="4000">
              <a:solidFill>
                <a:srgbClr val="FF0000"/>
              </a:solidFill>
              <a:latin typeface="Times New Roman" panose="02020603050405020304" pitchFamily="18" charset="0"/>
              <a:cs typeface="Times New Roman" panose="02020603050405020304" pitchFamily="18" charset="0"/>
            </a:endParaRPr>
          </a:p>
        </p:txBody>
      </p:sp>
      <p:sp>
        <p:nvSpPr>
          <p:cNvPr id="10243" name="Content Placeholder 2">
            <a:extLst>
              <a:ext uri="{FF2B5EF4-FFF2-40B4-BE49-F238E27FC236}">
                <a16:creationId xmlns:a16="http://schemas.microsoft.com/office/drawing/2014/main" id="{DF10D453-731E-C201-B9DD-B9C3B11E89DD}"/>
              </a:ext>
            </a:extLst>
          </p:cNvPr>
          <p:cNvSpPr>
            <a:spLocks noGrp="1"/>
          </p:cNvSpPr>
          <p:nvPr>
            <p:ph idx="1"/>
          </p:nvPr>
        </p:nvSpPr>
        <p:spPr>
          <a:xfrm>
            <a:off x="457200" y="1600200"/>
            <a:ext cx="8229600" cy="4953000"/>
          </a:xfrm>
        </p:spPr>
        <p:txBody>
          <a:bodyPr/>
          <a:lstStyle/>
          <a:p>
            <a:pPr algn="just"/>
            <a:r>
              <a:rPr lang="en-US" altLang="en-US" sz="2400">
                <a:latin typeface="Times New Roman" panose="02020603050405020304" pitchFamily="18" charset="0"/>
              </a:rPr>
              <a:t>CO1 :: explain the basics of data preprocessing and its implementation by using R programming Language.</a:t>
            </a:r>
          </a:p>
          <a:p>
            <a:pPr algn="just"/>
            <a:r>
              <a:rPr lang="en-US" altLang="en-US" sz="2400">
                <a:latin typeface="Times New Roman" panose="02020603050405020304" pitchFamily="18" charset="0"/>
              </a:rPr>
              <a:t>CO2 :: define the basics of classification by using Supervised Learning Algorithms.</a:t>
            </a:r>
          </a:p>
          <a:p>
            <a:pPr algn="just"/>
            <a:r>
              <a:rPr lang="en-US" altLang="en-US" sz="2400">
                <a:latin typeface="Times New Roman" panose="02020603050405020304" pitchFamily="18" charset="0"/>
              </a:rPr>
              <a:t>CO3 :: Make use of different Supervised learning techniques to predict numeric values.</a:t>
            </a:r>
          </a:p>
          <a:p>
            <a:pPr algn="just"/>
            <a:r>
              <a:rPr lang="en-US" altLang="en-US" sz="2400">
                <a:latin typeface="Times New Roman" panose="02020603050405020304" pitchFamily="18" charset="0"/>
              </a:rPr>
              <a:t>CO4 :: demonstrate the predictive models by using Neural networks and Support vector machines.</a:t>
            </a:r>
          </a:p>
          <a:p>
            <a:pPr algn="just"/>
            <a:r>
              <a:rPr lang="en-US" altLang="en-US" sz="2400">
                <a:latin typeface="Times New Roman" panose="02020603050405020304" pitchFamily="18" charset="0"/>
              </a:rPr>
              <a:t>CO5 :: classify the data by implementing unsupervised learning algorithms.</a:t>
            </a:r>
          </a:p>
          <a:p>
            <a:pPr algn="just"/>
            <a:r>
              <a:rPr lang="en-US" altLang="en-US" sz="2400">
                <a:latin typeface="Times New Roman" panose="02020603050405020304" pitchFamily="18" charset="0"/>
              </a:rPr>
              <a:t>CO6 :: illustrate the techniques to evaluate the model performance and various methods to improve it.</a:t>
            </a:r>
          </a:p>
        </p:txBody>
      </p:sp>
      <p:sp>
        <p:nvSpPr>
          <p:cNvPr id="10244" name="Slide Number Placeholder 4">
            <a:extLst>
              <a:ext uri="{FF2B5EF4-FFF2-40B4-BE49-F238E27FC236}">
                <a16:creationId xmlns:a16="http://schemas.microsoft.com/office/drawing/2014/main" id="{8ACB6CF3-6000-9496-5A3F-DBDEDF9171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E374C7-053D-46E7-A78C-424936EBE2A0}" type="slidenum">
              <a:rPr lang="en-IN" altLang="en-US" sz="1200" smtClean="0">
                <a:solidFill>
                  <a:srgbClr val="898989"/>
                </a:solidFill>
              </a:rPr>
              <a:pPr>
                <a:spcBef>
                  <a:spcPct val="0"/>
                </a:spcBef>
                <a:buFontTx/>
                <a:buNone/>
              </a:pPr>
              <a:t>3</a:t>
            </a:fld>
            <a:endParaRPr lang="en-IN"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Google Shape;252;p40">
            <a:extLst>
              <a:ext uri="{FF2B5EF4-FFF2-40B4-BE49-F238E27FC236}">
                <a16:creationId xmlns:a16="http://schemas.microsoft.com/office/drawing/2014/main" id="{690CD89B-B380-1A05-0B52-0CFDAE5C31F2}"/>
              </a:ext>
            </a:extLst>
          </p:cNvPr>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2771" name="Google Shape;253;p40">
            <a:extLst>
              <a:ext uri="{FF2B5EF4-FFF2-40B4-BE49-F238E27FC236}">
                <a16:creationId xmlns:a16="http://schemas.microsoft.com/office/drawing/2014/main" id="{B41B2DAB-D3F4-2D8B-2181-981C49E2C925}"/>
              </a:ext>
            </a:extLst>
          </p:cNvPr>
          <p:cNvSpPr>
            <a:spLocks noChangeArrowheads="1"/>
          </p:cNvSpPr>
          <p:nvPr/>
        </p:nvSpPr>
        <p:spPr bwMode="auto">
          <a:xfrm>
            <a:off x="152400" y="1272381"/>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54" name="Google Shape;254;p40">
            <a:extLst>
              <a:ext uri="{FF2B5EF4-FFF2-40B4-BE49-F238E27FC236}">
                <a16:creationId xmlns:a16="http://schemas.microsoft.com/office/drawing/2014/main" id="{FFBF4B6F-6520-D4DB-D821-C5CA4947A9EE}"/>
              </a:ext>
            </a:extLst>
          </p:cNvPr>
          <p:cNvSpPr txBox="1">
            <a:spLocks noGrp="1"/>
          </p:cNvSpPr>
          <p:nvPr>
            <p:ph type="title"/>
          </p:nvPr>
        </p:nvSpPr>
        <p:spPr>
          <a:xfrm>
            <a:off x="152400" y="1195606"/>
            <a:ext cx="8661400" cy="350837"/>
          </a:xfrm>
          <a:solidFill>
            <a:srgbClr val="D8D8D8"/>
          </a:solidFill>
        </p:spPr>
        <p:txBody>
          <a:bodyPr>
            <a:normAutofit fontScale="90000"/>
          </a:bodyPr>
          <a:lstStyle/>
          <a:p>
            <a:pPr>
              <a:buClr>
                <a:srgbClr val="0B5968"/>
              </a:buClr>
              <a:buSzPct val="100000"/>
              <a:defRPr/>
            </a:pPr>
            <a:r>
              <a:rPr lang="en" b="1">
                <a:solidFill>
                  <a:srgbClr val="0B5968"/>
                </a:solidFill>
              </a:rPr>
              <a:t>Cohort 2: Data Science</a:t>
            </a:r>
            <a:endParaRPr b="1" u="sng"/>
          </a:p>
        </p:txBody>
      </p:sp>
      <p:sp>
        <p:nvSpPr>
          <p:cNvPr id="32773" name="Google Shape;255;p40">
            <a:extLst>
              <a:ext uri="{FF2B5EF4-FFF2-40B4-BE49-F238E27FC236}">
                <a16:creationId xmlns:a16="http://schemas.microsoft.com/office/drawing/2014/main" id="{E5FD09F2-1B35-73D7-634C-F2E3654AC698}"/>
              </a:ext>
            </a:extLst>
          </p:cNvPr>
          <p:cNvSpPr txBox="1">
            <a:spLocks noChangeArrowheads="1"/>
          </p:cNvSpPr>
          <p:nvPr/>
        </p:nvSpPr>
        <p:spPr bwMode="auto">
          <a:xfrm>
            <a:off x="838200" y="1965143"/>
            <a:ext cx="5918200" cy="403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5" tIns="34275" rIns="68575" bIns="3427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S1 - DATA MANAGEMENT</a:t>
            </a:r>
            <a:endParaRPr lang="en-US" altLang="en-US" sz="1600" dirty="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S2 - DATA VISUALIZATION</a:t>
            </a:r>
            <a:endParaRPr lang="en-US" altLang="en-US" sz="1600" dirty="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S3 - DATA EXPLORATION AND ANALYSIS</a:t>
            </a:r>
            <a:endParaRPr lang="en-US" altLang="en-US" sz="1600" dirty="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S4 - R LANGUAGE</a:t>
            </a:r>
            <a:endParaRPr lang="en-US" altLang="en-US" sz="1600" dirty="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S5 - PREDICTIVE ANALYTICS</a:t>
            </a:r>
            <a:endParaRPr lang="en-US" altLang="en-US" sz="1600" dirty="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S6– DATA CLASSIFICATION</a:t>
            </a:r>
            <a:endParaRPr lang="en-US" altLang="en-US" sz="1600" dirty="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600" dirty="0">
                <a:solidFill>
                  <a:srgbClr val="0B5968"/>
                </a:solidFill>
                <a:sym typeface="Calibri" panose="020F0502020204030204" pitchFamily="34" charset="0"/>
              </a:rPr>
              <a:t>S7 - DATA ANALYTICS</a:t>
            </a:r>
          </a:p>
          <a:p>
            <a:pPr>
              <a:lnSpc>
                <a:spcPct val="150000"/>
              </a:lnSpc>
              <a:spcBef>
                <a:spcPct val="0"/>
              </a:spcBef>
              <a:buSzPts val="1400"/>
              <a:buFontTx/>
              <a:buNone/>
            </a:pPr>
            <a:r>
              <a:rPr lang="en-US" altLang="en-US" sz="1600" dirty="0">
                <a:solidFill>
                  <a:srgbClr val="0B5968"/>
                </a:solidFill>
                <a:sym typeface="Calibri" panose="020F0502020204030204" pitchFamily="34" charset="0"/>
              </a:rPr>
              <a:t>S8 – PYTHON LANGUAGE</a:t>
            </a:r>
          </a:p>
          <a:p>
            <a:pPr>
              <a:lnSpc>
                <a:spcPct val="150000"/>
              </a:lnSpc>
              <a:spcBef>
                <a:spcPct val="0"/>
              </a:spcBef>
              <a:buSzPts val="1400"/>
              <a:buFontTx/>
              <a:buNone/>
            </a:pPr>
            <a:r>
              <a:rPr lang="en-US" altLang="en-US" sz="1600" dirty="0">
                <a:solidFill>
                  <a:srgbClr val="0B5968"/>
                </a:solidFill>
                <a:sym typeface="Calibri" panose="020F0502020204030204" pitchFamily="34" charset="0"/>
              </a:rPr>
              <a:t>S9 – RECOMMENDER SYSTEMS</a:t>
            </a:r>
          </a:p>
          <a:p>
            <a:pPr>
              <a:lnSpc>
                <a:spcPct val="150000"/>
              </a:lnSpc>
              <a:spcBef>
                <a:spcPct val="0"/>
              </a:spcBef>
              <a:buSzPts val="1400"/>
              <a:buFontTx/>
              <a:buNone/>
            </a:pPr>
            <a:r>
              <a:rPr lang="en-US" altLang="en-US" sz="1600" dirty="0">
                <a:solidFill>
                  <a:srgbClr val="0B5968"/>
                </a:solidFill>
                <a:sym typeface="Calibri" panose="020F0502020204030204" pitchFamily="34" charset="0"/>
              </a:rPr>
              <a:t>S10 - DATA PREDICTION</a:t>
            </a:r>
            <a:endParaRPr lang="en-US" altLang="en-US" sz="1600" dirty="0">
              <a:solidFill>
                <a:srgbClr val="0B5968"/>
              </a:solidFill>
            </a:endParaRPr>
          </a:p>
          <a:p>
            <a:pPr>
              <a:spcBef>
                <a:spcPct val="0"/>
              </a:spcBef>
              <a:buClr>
                <a:srgbClr val="000000"/>
              </a:buClr>
              <a:buSzPts val="1400"/>
              <a:buFontTx/>
              <a:buNone/>
            </a:pPr>
            <a:r>
              <a:rPr lang="en-US" altLang="en-US" sz="1800" b="1" dirty="0">
                <a:solidFill>
                  <a:srgbClr val="0B5968"/>
                </a:solidFill>
                <a:sym typeface="Calibri" panose="020F0502020204030204" pitchFamily="34" charset="0"/>
              </a:rPr>
              <a:t>	</a:t>
            </a:r>
            <a:endParaRPr lang="en-US" altLang="en-US" sz="1800" b="1" dirty="0">
              <a:solidFill>
                <a:srgbClr val="0B5968"/>
              </a:solidFill>
            </a:endParaRPr>
          </a:p>
        </p:txBody>
      </p:sp>
      <p:sp>
        <p:nvSpPr>
          <p:cNvPr id="256" name="Google Shape;256;p40">
            <a:extLst>
              <a:ext uri="{FF2B5EF4-FFF2-40B4-BE49-F238E27FC236}">
                <a16:creationId xmlns:a16="http://schemas.microsoft.com/office/drawing/2014/main" id="{3C611A02-AFE0-2250-1B98-4EF8369DC226}"/>
              </a:ext>
            </a:extLst>
          </p:cNvPr>
          <p:cNvSpPr txBox="1"/>
          <p:nvPr/>
        </p:nvSpPr>
        <p:spPr>
          <a:xfrm>
            <a:off x="241300" y="1570038"/>
            <a:ext cx="7886700" cy="352425"/>
          </a:xfrm>
          <a:prstGeom prst="rect">
            <a:avLst/>
          </a:prstGeom>
          <a:noFill/>
          <a:ln>
            <a:noFill/>
          </a:ln>
        </p:spPr>
        <p:txBody>
          <a:bodyPr spcFirstLastPara="1" lIns="68575" tIns="34275" rIns="68575" bIns="34275" anchor="ctr">
            <a:normAutofit fontScale="92500" lnSpcReduction="20000"/>
          </a:bodyPr>
          <a:lstStyle/>
          <a:p>
            <a:pPr marL="431800" indent="-431831">
              <a:lnSpc>
                <a:spcPct val="90000"/>
              </a:lnSpc>
              <a:spcBef>
                <a:spcPts val="0"/>
              </a:spcBef>
              <a:spcAft>
                <a:spcPts val="0"/>
              </a:spcAft>
              <a:buClr>
                <a:schemeClr val="dk1"/>
              </a:buClr>
              <a:buSzPct val="100000"/>
              <a:buFont typeface="Arial"/>
              <a:buChar char="•"/>
              <a:defRPr/>
            </a:pPr>
            <a:r>
              <a:rPr lang="en" sz="2700" b="1" dirty="0">
                <a:solidFill>
                  <a:schemeClr val="dk1"/>
                </a:solidFill>
                <a:latin typeface="Calibri"/>
                <a:ea typeface="Calibri"/>
                <a:cs typeface="Calibri"/>
                <a:sym typeface="Calibri"/>
              </a:rPr>
              <a:t>Skills </a:t>
            </a:r>
            <a:r>
              <a:rPr lang="en" sz="2600" b="1" dirty="0">
                <a:solidFill>
                  <a:schemeClr val="dk1"/>
                </a:solidFill>
                <a:latin typeface="Calibri"/>
                <a:ea typeface="Calibri"/>
                <a:cs typeface="Calibri"/>
                <a:sym typeface="Calibri"/>
              </a:rPr>
              <a:t>Required</a:t>
            </a:r>
            <a:endParaRPr sz="2600" b="1" u="sng"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066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Google Shape;261;p41">
            <a:extLst>
              <a:ext uri="{FF2B5EF4-FFF2-40B4-BE49-F238E27FC236}">
                <a16:creationId xmlns:a16="http://schemas.microsoft.com/office/drawing/2014/main" id="{7B9033CA-B991-EAF7-904E-6FAA97161FBC}"/>
              </a:ext>
            </a:extLst>
          </p:cNvPr>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4819" name="Google Shape;262;p41">
            <a:extLst>
              <a:ext uri="{FF2B5EF4-FFF2-40B4-BE49-F238E27FC236}">
                <a16:creationId xmlns:a16="http://schemas.microsoft.com/office/drawing/2014/main" id="{3D3422FF-60DE-A5C5-5F6D-F54B638F7D78}"/>
              </a:ext>
            </a:extLst>
          </p:cNvPr>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63" name="Google Shape;263;p41">
            <a:extLst>
              <a:ext uri="{FF2B5EF4-FFF2-40B4-BE49-F238E27FC236}">
                <a16:creationId xmlns:a16="http://schemas.microsoft.com/office/drawing/2014/main" id="{59FEA240-1F58-8DBF-9901-ED58EE9222A0}"/>
              </a:ext>
            </a:extLst>
          </p:cNvPr>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 b="1">
                <a:solidFill>
                  <a:srgbClr val="0B5968"/>
                </a:solidFill>
              </a:rPr>
              <a:t>Cohort 2: Data Science</a:t>
            </a:r>
            <a:endParaRPr b="1" u="sng"/>
          </a:p>
        </p:txBody>
      </p:sp>
      <p:sp>
        <p:nvSpPr>
          <p:cNvPr id="34821" name="Google Shape;264;p41">
            <a:extLst>
              <a:ext uri="{FF2B5EF4-FFF2-40B4-BE49-F238E27FC236}">
                <a16:creationId xmlns:a16="http://schemas.microsoft.com/office/drawing/2014/main" id="{C842945C-091D-6A16-AF31-7A986F968D86}"/>
              </a:ext>
            </a:extLst>
          </p:cNvPr>
          <p:cNvSpPr txBox="1">
            <a:spLocks noChangeArrowheads="1"/>
          </p:cNvSpPr>
          <p:nvPr/>
        </p:nvSpPr>
        <p:spPr bwMode="auto">
          <a:xfrm>
            <a:off x="852488" y="2030413"/>
            <a:ext cx="7662862" cy="394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MAIN COURSE</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INT306: DATABASE MANAGEMENT SYSTEM[S1]</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INT108: PYTHON PROGRAMMING[S8]</a:t>
            </a:r>
          </a:p>
          <a:p>
            <a:pPr>
              <a:lnSpc>
                <a:spcPct val="150000"/>
              </a:lnSpc>
              <a:spcBef>
                <a:spcPct val="0"/>
              </a:spcBef>
              <a:buSzPts val="1400"/>
              <a:buFontTx/>
              <a:buNone/>
            </a:pPr>
            <a:endPar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ELECTIVE COURSE</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INT217: INTRODUCTION TO DATA MANAGEMENT [S1]</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INT233: DATA VISUALIZATION[S2,S3]</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INT232: R PROGRAMMING [S4]</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INT234:PREDICTIVE ANALYTICS [S7,S10,S5]</a:t>
            </a:r>
          </a:p>
          <a:p>
            <a:pPr>
              <a:lnSpc>
                <a:spcPct val="150000"/>
              </a:lnSpc>
              <a:spcBef>
                <a:spcPct val="0"/>
              </a:spcBef>
              <a:buSzPts val="1400"/>
              <a:buFontTx/>
              <a:buNone/>
            </a:pPr>
            <a:r>
              <a:rPr lang="en-US" altLang="en-US" sz="1600" dirty="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INT254: FUNDAMENTALS OF MACHINE LEARNING[S6]</a:t>
            </a:r>
          </a:p>
          <a:p>
            <a:pPr>
              <a:spcBef>
                <a:spcPct val="0"/>
              </a:spcBef>
              <a:buClr>
                <a:srgbClr val="000000"/>
              </a:buClr>
              <a:buSzPts val="1400"/>
              <a:buFontTx/>
              <a:buNone/>
            </a:pPr>
            <a:r>
              <a:rPr lang="en-US" altLang="en-US" sz="1200" dirty="0">
                <a:solidFill>
                  <a:srgbClr val="0B5968"/>
                </a:solidFill>
                <a:ea typeface="Times New Roman" panose="02020603050405020304" pitchFamily="18" charset="0"/>
                <a:cs typeface="Calibri" panose="020F0502020204030204" pitchFamily="34" charset="0"/>
                <a:sym typeface="Calibri" panose="020F0502020204030204" pitchFamily="34" charset="0"/>
              </a:rPr>
              <a:t>	</a:t>
            </a:r>
            <a:endParaRPr lang="en-US" altLang="en-US" sz="1200" dirty="0">
              <a:solidFill>
                <a:srgbClr val="000000"/>
              </a:solidFill>
              <a:ea typeface="Times New Roman" panose="02020603050405020304" pitchFamily="18" charset="0"/>
              <a:cs typeface="Calibri" panose="020F0502020204030204" pitchFamily="34" charset="0"/>
              <a:sym typeface="Arial" panose="020B0604020202020204" pitchFamily="34" charset="0"/>
            </a:endParaRPr>
          </a:p>
        </p:txBody>
      </p:sp>
      <p:sp>
        <p:nvSpPr>
          <p:cNvPr id="265" name="Google Shape;265;p41">
            <a:extLst>
              <a:ext uri="{FF2B5EF4-FFF2-40B4-BE49-F238E27FC236}">
                <a16:creationId xmlns:a16="http://schemas.microsoft.com/office/drawing/2014/main" id="{9F7670A8-2582-5077-0310-92A549C41A0B}"/>
              </a:ext>
            </a:extLst>
          </p:cNvPr>
          <p:cNvSpPr txBox="1"/>
          <p:nvPr/>
        </p:nvSpPr>
        <p:spPr>
          <a:xfrm>
            <a:off x="241300" y="1679575"/>
            <a:ext cx="7886700" cy="350838"/>
          </a:xfrm>
          <a:prstGeom prst="rect">
            <a:avLst/>
          </a:prstGeom>
          <a:noFill/>
          <a:ln>
            <a:noFill/>
          </a:ln>
        </p:spPr>
        <p:txBody>
          <a:bodyPr spcFirstLastPara="1" lIns="68575" tIns="34275" rIns="68575" bIns="34275" anchor="ctr">
            <a:normAutofit fontScale="92500" lnSpcReduction="20000"/>
          </a:bodyPr>
          <a:lstStyle/>
          <a:p>
            <a:pPr marL="431800" indent="-431831">
              <a:lnSpc>
                <a:spcPct val="90000"/>
              </a:lnSpc>
              <a:spcBef>
                <a:spcPts val="0"/>
              </a:spcBef>
              <a:spcAft>
                <a:spcPts val="0"/>
              </a:spcAft>
              <a:buClr>
                <a:schemeClr val="dk1"/>
              </a:buClr>
              <a:buSzPct val="100000"/>
              <a:buFont typeface="Arial"/>
              <a:buChar char="•"/>
              <a:defRPr/>
            </a:pPr>
            <a:r>
              <a:rPr lang="en" sz="2700" b="1">
                <a:solidFill>
                  <a:schemeClr val="dk1"/>
                </a:solidFill>
                <a:latin typeface="Calibri"/>
                <a:ea typeface="Calibri"/>
                <a:cs typeface="Calibri"/>
                <a:sym typeface="Calibri"/>
              </a:rPr>
              <a:t>Skills Sources – Internal  </a:t>
            </a:r>
            <a:endParaRPr sz="2700" b="1" u="sng">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9181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Google Shape;270;p42">
            <a:extLst>
              <a:ext uri="{FF2B5EF4-FFF2-40B4-BE49-F238E27FC236}">
                <a16:creationId xmlns:a16="http://schemas.microsoft.com/office/drawing/2014/main" id="{E0F0355E-AB45-5C7F-5B07-DB11775EBA6D}"/>
              </a:ext>
            </a:extLst>
          </p:cNvPr>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6867" name="Google Shape;271;p42">
            <a:extLst>
              <a:ext uri="{FF2B5EF4-FFF2-40B4-BE49-F238E27FC236}">
                <a16:creationId xmlns:a16="http://schemas.microsoft.com/office/drawing/2014/main" id="{2FADCB36-E043-6D97-B841-BB272498205A}"/>
              </a:ext>
            </a:extLst>
          </p:cNvPr>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72" name="Google Shape;272;p42">
            <a:extLst>
              <a:ext uri="{FF2B5EF4-FFF2-40B4-BE49-F238E27FC236}">
                <a16:creationId xmlns:a16="http://schemas.microsoft.com/office/drawing/2014/main" id="{4814B6C7-1101-4C18-3198-E0ED7FE9443B}"/>
              </a:ext>
            </a:extLst>
          </p:cNvPr>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 b="1" dirty="0">
                <a:solidFill>
                  <a:srgbClr val="0B5968"/>
                </a:solidFill>
              </a:rPr>
              <a:t>Cohort 2: Data Science</a:t>
            </a:r>
            <a:endParaRPr b="1" u="sng" dirty="0"/>
          </a:p>
        </p:txBody>
      </p:sp>
      <p:sp>
        <p:nvSpPr>
          <p:cNvPr id="273" name="Google Shape;273;p42">
            <a:extLst>
              <a:ext uri="{FF2B5EF4-FFF2-40B4-BE49-F238E27FC236}">
                <a16:creationId xmlns:a16="http://schemas.microsoft.com/office/drawing/2014/main" id="{A0E73845-FF66-C549-404A-823E0AD7D2B4}"/>
              </a:ext>
            </a:extLst>
          </p:cNvPr>
          <p:cNvSpPr txBox="1"/>
          <p:nvPr/>
        </p:nvSpPr>
        <p:spPr>
          <a:xfrm>
            <a:off x="241300" y="1679575"/>
            <a:ext cx="7886700" cy="350838"/>
          </a:xfrm>
          <a:prstGeom prst="rect">
            <a:avLst/>
          </a:prstGeom>
          <a:noFill/>
          <a:ln>
            <a:noFill/>
          </a:ln>
        </p:spPr>
        <p:txBody>
          <a:bodyPr spcFirstLastPara="1" lIns="68575" tIns="34275" rIns="68575" bIns="34275" anchor="ctr">
            <a:normAutofit fontScale="92500" lnSpcReduction="20000"/>
          </a:bodyPr>
          <a:lstStyle/>
          <a:p>
            <a:pPr marL="431800" indent="-431831">
              <a:lnSpc>
                <a:spcPct val="90000"/>
              </a:lnSpc>
              <a:spcBef>
                <a:spcPts val="0"/>
              </a:spcBef>
              <a:spcAft>
                <a:spcPts val="0"/>
              </a:spcAft>
              <a:buClr>
                <a:schemeClr val="dk1"/>
              </a:buClr>
              <a:buSzPct val="100000"/>
              <a:buFont typeface="Arial"/>
              <a:buChar char="•"/>
              <a:defRPr/>
            </a:pPr>
            <a:r>
              <a:rPr lang="en" sz="2700" b="1">
                <a:solidFill>
                  <a:schemeClr val="dk1"/>
                </a:solidFill>
                <a:latin typeface="Calibri"/>
                <a:ea typeface="Calibri"/>
                <a:cs typeface="Calibri"/>
                <a:sym typeface="Calibri"/>
              </a:rPr>
              <a:t>Skills Sources – External </a:t>
            </a:r>
            <a:endParaRPr sz="2700" b="1" u="sng">
              <a:solidFill>
                <a:schemeClr val="dk1"/>
              </a:solidFill>
              <a:latin typeface="Calibri"/>
              <a:ea typeface="Calibri"/>
              <a:cs typeface="Calibri"/>
              <a:sym typeface="Calibri"/>
            </a:endParaRPr>
          </a:p>
        </p:txBody>
      </p:sp>
      <p:graphicFrame>
        <p:nvGraphicFramePr>
          <p:cNvPr id="274" name="Google Shape;274;p42">
            <a:extLst>
              <a:ext uri="{FF2B5EF4-FFF2-40B4-BE49-F238E27FC236}">
                <a16:creationId xmlns:a16="http://schemas.microsoft.com/office/drawing/2014/main" id="{F8DAC3B0-3AAB-6F8A-727B-FA84F4F61CC4}"/>
              </a:ext>
            </a:extLst>
          </p:cNvPr>
          <p:cNvGraphicFramePr/>
          <p:nvPr>
            <p:extLst>
              <p:ext uri="{D42A27DB-BD31-4B8C-83A1-F6EECF244321}">
                <p14:modId xmlns:p14="http://schemas.microsoft.com/office/powerpoint/2010/main" val="471420219"/>
              </p:ext>
            </p:extLst>
          </p:nvPr>
        </p:nvGraphicFramePr>
        <p:xfrm>
          <a:off x="670719" y="2030413"/>
          <a:ext cx="7577137" cy="3674781"/>
        </p:xfrm>
        <a:graphic>
          <a:graphicData uri="http://schemas.openxmlformats.org/drawingml/2006/table">
            <a:tbl>
              <a:tblPr>
                <a:noFill/>
              </a:tblPr>
              <a:tblGrid>
                <a:gridCol w="1486599">
                  <a:extLst>
                    <a:ext uri="{9D8B030D-6E8A-4147-A177-3AD203B41FA5}">
                      <a16:colId xmlns:a16="http://schemas.microsoft.com/office/drawing/2014/main" val="20000"/>
                    </a:ext>
                  </a:extLst>
                </a:gridCol>
                <a:gridCol w="4549039">
                  <a:extLst>
                    <a:ext uri="{9D8B030D-6E8A-4147-A177-3AD203B41FA5}">
                      <a16:colId xmlns:a16="http://schemas.microsoft.com/office/drawing/2014/main" val="20001"/>
                    </a:ext>
                  </a:extLst>
                </a:gridCol>
                <a:gridCol w="1541499">
                  <a:extLst>
                    <a:ext uri="{9D8B030D-6E8A-4147-A177-3AD203B41FA5}">
                      <a16:colId xmlns:a16="http://schemas.microsoft.com/office/drawing/2014/main" val="20002"/>
                    </a:ext>
                  </a:extLst>
                </a:gridCol>
              </a:tblGrid>
              <a:tr h="188678">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solidFill>
                            <a:srgbClr val="0B5968"/>
                          </a:solidFill>
                          <a:latin typeface="Calibri" panose="020F0502020204030204" pitchFamily="34" charset="0"/>
                          <a:cs typeface="Calibri" panose="020F0502020204030204" pitchFamily="34" charset="0"/>
                        </a:rPr>
                        <a:t>Source</a:t>
                      </a:r>
                      <a:endParaRPr sz="1600" b="1"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solidFill>
                            <a:srgbClr val="0B5968"/>
                          </a:solidFill>
                          <a:latin typeface="Calibri" panose="020F0502020204030204" pitchFamily="34" charset="0"/>
                          <a:cs typeface="Calibri" panose="020F0502020204030204" pitchFamily="34" charset="0"/>
                        </a:rPr>
                        <a:t>Description</a:t>
                      </a:r>
                      <a:endParaRPr sz="1600" b="1"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solidFill>
                            <a:srgbClr val="0B5968"/>
                          </a:solidFill>
                          <a:latin typeface="Calibri" panose="020F0502020204030204" pitchFamily="34" charset="0"/>
                          <a:cs typeface="Calibri" panose="020F0502020204030204" pitchFamily="34" charset="0"/>
                        </a:rPr>
                        <a:t>Suggested Source</a:t>
                      </a:r>
                      <a:endParaRPr sz="1600" b="1"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extLst>
                  <a:ext uri="{0D108BD9-81ED-4DB2-BD59-A6C34878D82A}">
                    <a16:rowId xmlns:a16="http://schemas.microsoft.com/office/drawing/2014/main" val="10000"/>
                  </a:ext>
                </a:extLst>
              </a:tr>
              <a:tr h="554579">
                <a:tc>
                  <a:txBody>
                    <a:bodyPr/>
                    <a:lstStyle/>
                    <a:p>
                      <a:pPr marL="0" marR="0" lvl="0" indent="0" algn="l" rtl="0">
                        <a:lnSpc>
                          <a:spcPct val="100000"/>
                        </a:lnSpc>
                        <a:spcBef>
                          <a:spcPts val="0"/>
                        </a:spcBef>
                        <a:spcAft>
                          <a:spcPts val="0"/>
                        </a:spcAft>
                        <a:buClr>
                          <a:srgbClr val="0B5968"/>
                        </a:buClr>
                        <a:buSzPts val="1100"/>
                        <a:buFont typeface="Calibri"/>
                        <a:buNone/>
                      </a:pPr>
                      <a:r>
                        <a:rPr lang="en" sz="1600" b="1" u="none" strike="noStrike" cap="none" dirty="0">
                          <a:solidFill>
                            <a:srgbClr val="0B5968"/>
                          </a:solidFill>
                          <a:latin typeface="Calibri" panose="020F0502020204030204" pitchFamily="34" charset="0"/>
                          <a:cs typeface="Calibri" panose="020F0502020204030204" pitchFamily="34" charset="0"/>
                        </a:rPr>
                        <a:t>Industry Certification</a:t>
                      </a:r>
                      <a:endParaRPr sz="1600" b="1" i="0" u="none" strike="noStrike" cap="none" dirty="0">
                        <a:solidFill>
                          <a:srgbClr val="0B5968"/>
                        </a:solidFill>
                        <a:latin typeface="Calibri" panose="020F0502020204030204" pitchFamily="34" charset="0"/>
                        <a:ea typeface="&quot;Times New Roman&quot;"/>
                        <a:cs typeface="Calibri" panose="020F0502020204030204" pitchFamily="34" charset="0"/>
                        <a:sym typeface="&quot;Times New Roman&quot;"/>
                      </a:endParaRPr>
                    </a:p>
                    <a:p>
                      <a:pPr marL="0" marR="0" lvl="0" indent="0" algn="l" rtl="0">
                        <a:lnSpc>
                          <a:spcPct val="100000"/>
                        </a:lnSpc>
                        <a:spcBef>
                          <a:spcPts val="0"/>
                        </a:spcBef>
                        <a:spcAft>
                          <a:spcPts val="0"/>
                        </a:spcAft>
                        <a:buClr>
                          <a:srgbClr val="000000"/>
                        </a:buClr>
                        <a:buSzPts val="1100"/>
                        <a:buFont typeface="Arial"/>
                        <a:buNone/>
                      </a:pPr>
                      <a:endParaRPr sz="1600" b="1" i="0" u="none" strike="noStrike" cap="none" dirty="0">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69850" algn="l" rtl="0">
                        <a:lnSpc>
                          <a:spcPct val="100000"/>
                        </a:lnSpc>
                        <a:spcBef>
                          <a:spcPts val="0"/>
                        </a:spcBef>
                        <a:spcAft>
                          <a:spcPts val="0"/>
                        </a:spcAft>
                        <a:buClr>
                          <a:srgbClr val="0B5968"/>
                        </a:buClr>
                        <a:buSzPts val="1100"/>
                        <a:buFont typeface="Calibri"/>
                        <a:buAutoNum type="arabicPeriod"/>
                      </a:pPr>
                      <a:r>
                        <a:rPr lang="en" sz="1600" u="none" strike="noStrike" cap="none" dirty="0">
                          <a:solidFill>
                            <a:srgbClr val="0B5968"/>
                          </a:solidFill>
                          <a:latin typeface="Calibri" panose="020F0502020204030204" pitchFamily="34" charset="0"/>
                          <a:cs typeface="Calibri" panose="020F0502020204030204" pitchFamily="34" charset="0"/>
                        </a:rPr>
                        <a:t>Data Visualization[S2]</a:t>
                      </a:r>
                      <a:endParaRPr sz="1600" u="none" strike="noStrike" cap="none" dirty="0">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a:buAutoNum type="arabicPeriod"/>
                      </a:pPr>
                      <a:r>
                        <a:rPr lang="en" sz="1600" u="none" strike="noStrike" cap="none" dirty="0">
                          <a:solidFill>
                            <a:srgbClr val="0B5968"/>
                          </a:solidFill>
                          <a:latin typeface="Calibri" panose="020F0502020204030204" pitchFamily="34" charset="0"/>
                          <a:cs typeface="Calibri" panose="020F0502020204030204" pitchFamily="34" charset="0"/>
                        </a:rPr>
                        <a:t>Data Exploration and Analysis</a:t>
                      </a:r>
                      <a:r>
                        <a:rPr lang="en-US" sz="1600" u="none" strike="noStrike" cap="none" dirty="0">
                          <a:solidFill>
                            <a:srgbClr val="0B5968"/>
                          </a:solidFill>
                          <a:latin typeface="Calibri" panose="020F0502020204030204" pitchFamily="34" charset="0"/>
                          <a:cs typeface="Calibri" panose="020F0502020204030204" pitchFamily="34" charset="0"/>
                        </a:rPr>
                        <a:t>[S3]</a:t>
                      </a:r>
                      <a:endParaRPr sz="1600" u="none" strike="noStrike" cap="none" dirty="0">
                        <a:latin typeface="Calibri" panose="020F0502020204030204" pitchFamily="34" charset="0"/>
                        <a:cs typeface="Calibri" panose="020F0502020204030204" pitchFamily="34" charset="0"/>
                      </a:endParaRPr>
                    </a:p>
                    <a:p>
                      <a:pPr marL="0" marR="0" lvl="0" indent="63500" algn="l" rtl="0">
                        <a:lnSpc>
                          <a:spcPct val="100000"/>
                        </a:lnSpc>
                        <a:spcBef>
                          <a:spcPts val="0"/>
                        </a:spcBef>
                        <a:spcAft>
                          <a:spcPts val="0"/>
                        </a:spcAft>
                        <a:buClr>
                          <a:schemeClr val="dk1"/>
                        </a:buClr>
                        <a:buSzPts val="1100"/>
                        <a:buFont typeface="Calibri"/>
                        <a:buNone/>
                      </a:pPr>
                      <a:endParaRPr sz="1600" u="none" strike="noStrike" cap="none" dirty="0">
                        <a:solidFill>
                          <a:srgbClr val="0B5968"/>
                        </a:solidFill>
                        <a:latin typeface="Calibri" panose="020F0502020204030204" pitchFamily="34" charset="0"/>
                        <a:ea typeface="Calibri"/>
                        <a:cs typeface="Calibri" panose="020F0502020204030204" pitchFamily="34" charset="0"/>
                        <a:sym typeface="Calibri"/>
                      </a:endParaRPr>
                    </a:p>
                  </a:txBody>
                  <a:tcPr marL="5725" marR="5725" marT="5727" marB="0" anchor="ctr"/>
                </a:tc>
                <a:tc>
                  <a:txBody>
                    <a:bodyPr/>
                    <a:lstStyle/>
                    <a:p>
                      <a:pPr marL="254000" marR="0" lvl="0" indent="-254000" algn="l" rtl="0">
                        <a:lnSpc>
                          <a:spcPct val="100000"/>
                        </a:lnSpc>
                        <a:spcBef>
                          <a:spcPts val="0"/>
                        </a:spcBef>
                        <a:spcAft>
                          <a:spcPts val="0"/>
                        </a:spcAft>
                        <a:buClr>
                          <a:srgbClr val="0B5968"/>
                        </a:buClr>
                        <a:buSzPts val="1100"/>
                        <a:buFont typeface="&quot;Times New Roman&quot;"/>
                        <a:buAutoNum type="arabicPeriod"/>
                      </a:pPr>
                      <a:r>
                        <a:rPr lang="en" sz="1600" b="0"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rPr>
                        <a:t>Tableau</a:t>
                      </a:r>
                      <a:endParaRPr sz="1600" u="none" strike="noStrike" cap="none">
                        <a:latin typeface="Calibri" panose="020F0502020204030204" pitchFamily="34" charset="0"/>
                        <a:cs typeface="Calibri" panose="020F0502020204030204" pitchFamily="34" charset="0"/>
                      </a:endParaRPr>
                    </a:p>
                    <a:p>
                      <a:pPr marL="254000" marR="0" lvl="0" indent="-254000" algn="l" rtl="0">
                        <a:lnSpc>
                          <a:spcPct val="100000"/>
                        </a:lnSpc>
                        <a:spcBef>
                          <a:spcPts val="0"/>
                        </a:spcBef>
                        <a:spcAft>
                          <a:spcPts val="0"/>
                        </a:spcAft>
                        <a:buClr>
                          <a:srgbClr val="0B5968"/>
                        </a:buClr>
                        <a:buSzPts val="1100"/>
                        <a:buFont typeface="&quot;Times New Roman&quot;"/>
                        <a:buAutoNum type="arabicPeriod"/>
                      </a:pPr>
                      <a:r>
                        <a:rPr lang="en" sz="1600" b="0"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rPr>
                        <a:t>Tableau</a:t>
                      </a:r>
                      <a:endParaRPr sz="1600" u="none" strike="noStrike" cap="none">
                        <a:latin typeface="Calibri" panose="020F0502020204030204" pitchFamily="34" charset="0"/>
                        <a:cs typeface="Calibri" panose="020F0502020204030204" pitchFamily="34" charset="0"/>
                      </a:endParaRPr>
                    </a:p>
                  </a:txBody>
                  <a:tcPr marL="5725" marR="5725" marT="5727" marB="0" anchor="ctr"/>
                </a:tc>
                <a:extLst>
                  <a:ext uri="{0D108BD9-81ED-4DB2-BD59-A6C34878D82A}">
                    <a16:rowId xmlns:a16="http://schemas.microsoft.com/office/drawing/2014/main" val="10001"/>
                  </a:ext>
                </a:extLst>
              </a:tr>
              <a:tr h="1652281">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dirty="0">
                          <a:solidFill>
                            <a:srgbClr val="0B5968"/>
                          </a:solidFill>
                          <a:latin typeface="Calibri" panose="020F0502020204030204" pitchFamily="34" charset="0"/>
                          <a:cs typeface="Calibri" panose="020F0502020204030204" pitchFamily="34" charset="0"/>
                        </a:rPr>
                        <a:t>MOOCs</a:t>
                      </a:r>
                      <a:endParaRPr sz="1600" b="1" i="0" u="none" strike="noStrike" cap="none" dirty="0">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Data Visualization in Excel</a:t>
                      </a:r>
                      <a:r>
                        <a:rPr lang="en" sz="1600" u="none" strike="noStrike" cap="none" dirty="0">
                          <a:solidFill>
                            <a:srgbClr val="0B5968"/>
                          </a:solidFill>
                          <a:latin typeface="Calibri" panose="020F0502020204030204" pitchFamily="34" charset="0"/>
                          <a:cs typeface="Calibri" panose="020F0502020204030204" pitchFamily="34" charset="0"/>
                        </a:rPr>
                        <a:t>[S1]</a:t>
                      </a:r>
                      <a:endParaRPr lang="en-US" sz="16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Create Charts and Dashboards Using Microsoft Excel </a:t>
                      </a:r>
                      <a:r>
                        <a:rPr lang="en" sz="1600" u="none" strike="noStrike" cap="none" dirty="0">
                          <a:solidFill>
                            <a:srgbClr val="0B5968"/>
                          </a:solidFill>
                          <a:latin typeface="Calibri" panose="020F0502020204030204" pitchFamily="34" charset="0"/>
                          <a:cs typeface="Calibri" panose="020F0502020204030204" pitchFamily="34" charset="0"/>
                        </a:rPr>
                        <a:t>[S1]</a:t>
                      </a:r>
                      <a:endParaRPr lang="en-US" sz="16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Excel Basics for Data Analysis"</a:t>
                      </a:r>
                      <a:r>
                        <a:rPr lang="en" sz="1600" u="none" strike="noStrike" cap="none" dirty="0">
                          <a:solidFill>
                            <a:srgbClr val="0B5968"/>
                          </a:solidFill>
                          <a:latin typeface="Calibri" panose="020F0502020204030204" pitchFamily="34" charset="0"/>
                          <a:cs typeface="Calibri" panose="020F0502020204030204" pitchFamily="34" charset="0"/>
                        </a:rPr>
                        <a:t>[S1]</a:t>
                      </a: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Data Visualization with Tableau Specialization</a:t>
                      </a:r>
                      <a:r>
                        <a:rPr lang="en" sz="1600" u="none" strike="noStrike" cap="none" dirty="0">
                          <a:solidFill>
                            <a:srgbClr val="0B5968"/>
                          </a:solidFill>
                          <a:latin typeface="Calibri" panose="020F0502020204030204" pitchFamily="34" charset="0"/>
                          <a:cs typeface="Calibri" panose="020F0502020204030204" pitchFamily="34" charset="0"/>
                        </a:rPr>
                        <a:t>[S2]</a:t>
                      </a: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Tableau Certified Data Analyst"</a:t>
                      </a:r>
                      <a:r>
                        <a:rPr lang="en" sz="1600" u="none" strike="noStrike" cap="none" dirty="0">
                          <a:solidFill>
                            <a:srgbClr val="0B5968"/>
                          </a:solidFill>
                          <a:latin typeface="Calibri" panose="020F0502020204030204" pitchFamily="34" charset="0"/>
                          <a:cs typeface="Calibri" panose="020F0502020204030204" pitchFamily="34" charset="0"/>
                        </a:rPr>
                        <a:t>[S2]</a:t>
                      </a: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R Programming</a:t>
                      </a:r>
                      <a:r>
                        <a:rPr lang="en" sz="1600" u="none" strike="noStrike" cap="none" dirty="0">
                          <a:solidFill>
                            <a:srgbClr val="0B5968"/>
                          </a:solidFill>
                          <a:latin typeface="Calibri" panose="020F0502020204030204" pitchFamily="34" charset="0"/>
                          <a:cs typeface="Calibri" panose="020F0502020204030204" pitchFamily="34" charset="0"/>
                        </a:rPr>
                        <a:t>[S4]</a:t>
                      </a:r>
                      <a:endParaRPr lang="en-US" sz="16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 Supervised Machine Learning: Regression and Classification </a:t>
                      </a:r>
                      <a:r>
                        <a:rPr lang="en" sz="1600" u="none" strike="noStrike" cap="none" dirty="0">
                          <a:solidFill>
                            <a:srgbClr val="0B5968"/>
                          </a:solidFill>
                          <a:latin typeface="Calibri" panose="020F0502020204030204" pitchFamily="34" charset="0"/>
                          <a:cs typeface="Calibri" panose="020F0502020204030204" pitchFamily="34" charset="0"/>
                        </a:rPr>
                        <a:t>[S5,S8]</a:t>
                      </a:r>
                      <a:r>
                        <a:rPr lang="en-US" sz="1600" u="none" strike="noStrike" cap="none" dirty="0">
                          <a:solidFill>
                            <a:srgbClr val="0B5968"/>
                          </a:solidFill>
                          <a:latin typeface="Calibri" panose="020F0502020204030204" pitchFamily="34" charset="0"/>
                          <a:cs typeface="Calibri" panose="020F0502020204030204" pitchFamily="34" charset="0"/>
                        </a:rPr>
                        <a:t> </a:t>
                      </a: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Machine Learning Specialization"</a:t>
                      </a:r>
                      <a:r>
                        <a:rPr lang="en" sz="1600" u="none" strike="noStrike" cap="none" dirty="0">
                          <a:solidFill>
                            <a:srgbClr val="0B5968"/>
                          </a:solidFill>
                          <a:latin typeface="Calibri" panose="020F0502020204030204" pitchFamily="34" charset="0"/>
                          <a:cs typeface="Calibri" panose="020F0502020204030204" pitchFamily="34" charset="0"/>
                        </a:rPr>
                        <a:t>[S5,S10]</a:t>
                      </a:r>
                      <a:r>
                        <a:rPr lang="en-US" sz="1600" u="none" strike="noStrike" cap="none" dirty="0">
                          <a:solidFill>
                            <a:srgbClr val="0B5968"/>
                          </a:solidFill>
                          <a:latin typeface="Calibri" panose="020F0502020204030204" pitchFamily="34" charset="0"/>
                          <a:cs typeface="Calibri" panose="020F0502020204030204" pitchFamily="34" charset="0"/>
                        </a:rPr>
                        <a:t> </a:t>
                      </a:r>
                    </a:p>
                    <a:p>
                      <a:pPr marL="0" marR="0" lvl="0" indent="-69850" algn="l" rtl="0">
                        <a:lnSpc>
                          <a:spcPct val="100000"/>
                        </a:lnSpc>
                        <a:spcBef>
                          <a:spcPts val="0"/>
                        </a:spcBef>
                        <a:spcAft>
                          <a:spcPts val="0"/>
                        </a:spcAft>
                        <a:buClr>
                          <a:srgbClr val="0B5968"/>
                        </a:buClr>
                        <a:buSzPts val="1100"/>
                        <a:buFont typeface="Calibri"/>
                        <a:buAutoNum type="arabicPeriod"/>
                      </a:pPr>
                      <a:r>
                        <a:rPr lang="en-US" sz="1600" u="none" strike="noStrike" cap="none" dirty="0">
                          <a:solidFill>
                            <a:srgbClr val="0B5968"/>
                          </a:solidFill>
                          <a:latin typeface="Calibri" panose="020F0502020204030204" pitchFamily="34" charset="0"/>
                          <a:cs typeface="Calibri" panose="020F0502020204030204" pitchFamily="34" charset="0"/>
                        </a:rPr>
                        <a:t>Recommender </a:t>
                      </a:r>
                      <a:r>
                        <a:rPr lang="en-US" sz="1600" u="none" strike="noStrike" cap="none">
                          <a:solidFill>
                            <a:srgbClr val="0B5968"/>
                          </a:solidFill>
                          <a:latin typeface="Calibri" panose="020F0502020204030204" pitchFamily="34" charset="0"/>
                          <a:cs typeface="Calibri" panose="020F0502020204030204" pitchFamily="34" charset="0"/>
                        </a:rPr>
                        <a:t>Systems Specialization[S9]</a:t>
                      </a:r>
                      <a:endParaRPr lang="en-US" sz="1600" u="none" strike="noStrike" cap="none" dirty="0">
                        <a:solidFill>
                          <a:srgbClr val="0B5968"/>
                        </a:solidFill>
                        <a:latin typeface="Calibri" panose="020F0502020204030204" pitchFamily="34" charset="0"/>
                        <a:cs typeface="Calibri" panose="020F0502020204030204" pitchFamily="34" charset="0"/>
                      </a:endParaRPr>
                    </a:p>
                  </a:txBody>
                  <a:tcPr marL="5725" marR="5725" marT="5727" marB="0" anchor="ctr"/>
                </a:tc>
                <a:tc>
                  <a:txBody>
                    <a:bodyPr/>
                    <a:lstStyle/>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1. Coursera</a:t>
                      </a:r>
                      <a:endParaRPr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2. Coursera</a:t>
                      </a:r>
                      <a:endParaRPr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3. Coursera</a:t>
                      </a:r>
                      <a:endParaRPr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4. Coursera</a:t>
                      </a:r>
                      <a:endParaRPr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5. Coursera</a:t>
                      </a:r>
                      <a:endParaRPr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6. Coursera</a:t>
                      </a:r>
                      <a:endParaRPr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a:buNone/>
                      </a:pPr>
                      <a:r>
                        <a:rPr lang="en" sz="1600" u="none" strike="noStrike" cap="none" dirty="0">
                          <a:solidFill>
                            <a:srgbClr val="0B5968"/>
                          </a:solidFill>
                          <a:latin typeface="Calibri" panose="020F0502020204030204" pitchFamily="34" charset="0"/>
                          <a:cs typeface="Calibri" panose="020F0502020204030204" pitchFamily="34" charset="0"/>
                        </a:rPr>
                        <a:t>7. Coursera</a:t>
                      </a:r>
                      <a:endParaRPr lang="en-US" sz="16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chemeClr val="dk1"/>
                        </a:buClr>
                        <a:buSzPts val="1100"/>
                        <a:buFont typeface="Calibri"/>
                        <a:buNone/>
                      </a:pPr>
                      <a:r>
                        <a:rPr lang="en-US" sz="1600" u="none" strike="noStrike" cap="none" dirty="0">
                          <a:solidFill>
                            <a:srgbClr val="0B5968"/>
                          </a:solidFill>
                          <a:latin typeface="Calibri" panose="020F0502020204030204" pitchFamily="34" charset="0"/>
                          <a:cs typeface="Calibri" panose="020F0502020204030204" pitchFamily="34" charset="0"/>
                        </a:rPr>
                        <a:t>8.</a:t>
                      </a:r>
                      <a:r>
                        <a:rPr lang="en-US" sz="1600" u="none" strike="noStrike" cap="none" baseline="0" dirty="0">
                          <a:solidFill>
                            <a:srgbClr val="0B5968"/>
                          </a:solidFill>
                          <a:latin typeface="Calibri" panose="020F0502020204030204" pitchFamily="34" charset="0"/>
                          <a:cs typeface="Calibri" panose="020F0502020204030204" pitchFamily="34" charset="0"/>
                        </a:rPr>
                        <a:t> Coursera</a:t>
                      </a:r>
                    </a:p>
                    <a:p>
                      <a:pPr marL="0" marR="0" lvl="0" indent="0" algn="l" defTabSz="914400" rtl="0" eaLnBrk="1" fontAlgn="auto" latinLnBrk="0" hangingPunct="1">
                        <a:lnSpc>
                          <a:spcPct val="100000"/>
                        </a:lnSpc>
                        <a:spcBef>
                          <a:spcPts val="0"/>
                        </a:spcBef>
                        <a:spcAft>
                          <a:spcPts val="0"/>
                        </a:spcAft>
                        <a:buClr>
                          <a:schemeClr val="dk1"/>
                        </a:buClr>
                        <a:buSzPts val="1100"/>
                        <a:buFont typeface="Calibri"/>
                        <a:buNone/>
                        <a:tabLst/>
                        <a:defRPr/>
                      </a:pPr>
                      <a:r>
                        <a:rPr lang="en-US" sz="1600" u="none" strike="noStrike" cap="none" dirty="0">
                          <a:solidFill>
                            <a:srgbClr val="0B5968"/>
                          </a:solidFill>
                          <a:latin typeface="Calibri" panose="020F0502020204030204" pitchFamily="34" charset="0"/>
                          <a:cs typeface="Calibri" panose="020F0502020204030204" pitchFamily="34" charset="0"/>
                        </a:rPr>
                        <a:t>9.</a:t>
                      </a:r>
                      <a:r>
                        <a:rPr lang="en-US" sz="1600" u="none" strike="noStrike" cap="none" baseline="0" dirty="0">
                          <a:solidFill>
                            <a:srgbClr val="0B5968"/>
                          </a:solidFill>
                          <a:latin typeface="Calibri" panose="020F0502020204030204" pitchFamily="34" charset="0"/>
                          <a:cs typeface="Calibri" panose="020F0502020204030204" pitchFamily="34" charset="0"/>
                        </a:rPr>
                        <a:t> Coursera</a:t>
                      </a:r>
                      <a:endParaRPr lang="en-US" sz="1600" u="none" strike="noStrike" cap="none" dirty="0">
                        <a:solidFill>
                          <a:srgbClr val="0B5968"/>
                        </a:solidFill>
                        <a:latin typeface="Calibri" panose="020F0502020204030204" pitchFamily="34" charset="0"/>
                        <a:cs typeface="Calibri" panose="020F0502020204030204" pitchFamily="34" charset="0"/>
                      </a:endParaRPr>
                    </a:p>
                  </a:txBody>
                  <a:tcPr marL="5725" marR="5725" marT="5727"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8724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17E8C96-A93B-412C-B47C-300A2780C1F5}"/>
              </a:ext>
            </a:extLst>
          </p:cNvPr>
          <p:cNvSpPr txBox="1"/>
          <p:nvPr/>
        </p:nvSpPr>
        <p:spPr>
          <a:xfrm>
            <a:off x="812214" y="1342283"/>
            <a:ext cx="6883100" cy="1892826"/>
          </a:xfrm>
          <a:prstGeom prst="rect">
            <a:avLst/>
          </a:prstGeom>
          <a:noFill/>
          <a:ln>
            <a:noFill/>
          </a:ln>
        </p:spPr>
        <p:txBody>
          <a:bodyPr wrap="square" rtlCol="0">
            <a:spAutoFit/>
          </a:bodyPr>
          <a:lstStyle/>
          <a:p>
            <a:pPr algn="ctr" defTabSz="685800" eaLnBrk="1" fontAlgn="auto" hangingPunct="1">
              <a:spcBef>
                <a:spcPts val="0"/>
              </a:spcBef>
              <a:spcAft>
                <a:spcPts val="0"/>
              </a:spcAft>
            </a:pPr>
            <a:r>
              <a:rPr lang="en-US" sz="2400" b="1" dirty="0">
                <a:solidFill>
                  <a:srgbClr val="002060"/>
                </a:solidFill>
                <a:latin typeface="Montserrat" charset="0"/>
                <a:ea typeface="Montserrat" charset="0"/>
                <a:cs typeface="Montserrat" charset="0"/>
              </a:rPr>
              <a:t>Jump Board Initiatives </a:t>
            </a:r>
          </a:p>
          <a:p>
            <a:pPr algn="ctr" defTabSz="685800" eaLnBrk="1" fontAlgn="auto" hangingPunct="1">
              <a:spcBef>
                <a:spcPts val="0"/>
              </a:spcBef>
              <a:spcAft>
                <a:spcPts val="0"/>
              </a:spcAft>
            </a:pPr>
            <a:r>
              <a:rPr lang="en-US" sz="2400" b="1" dirty="0">
                <a:solidFill>
                  <a:srgbClr val="002060"/>
                </a:solidFill>
                <a:latin typeface="Montserrat" charset="0"/>
                <a:ea typeface="Montserrat" charset="0"/>
                <a:cs typeface="Montserrat" charset="0"/>
              </a:rPr>
              <a:t>to </a:t>
            </a:r>
          </a:p>
          <a:p>
            <a:pPr algn="ctr" defTabSz="685800" eaLnBrk="1" fontAlgn="auto" hangingPunct="1">
              <a:spcBef>
                <a:spcPts val="0"/>
              </a:spcBef>
              <a:spcAft>
                <a:spcPts val="0"/>
              </a:spcAft>
            </a:pPr>
            <a:r>
              <a:rPr lang="en-US" sz="2400" b="1" dirty="0">
                <a:solidFill>
                  <a:srgbClr val="002060"/>
                </a:solidFill>
                <a:latin typeface="Montserrat" charset="0"/>
                <a:ea typeface="Montserrat" charset="0"/>
                <a:cs typeface="Montserrat" charset="0"/>
              </a:rPr>
              <a:t>foster your </a:t>
            </a:r>
          </a:p>
          <a:p>
            <a:pPr algn="ctr" defTabSz="685800" eaLnBrk="1" fontAlgn="auto" hangingPunct="1">
              <a:spcBef>
                <a:spcPts val="0"/>
              </a:spcBef>
              <a:spcAft>
                <a:spcPts val="0"/>
              </a:spcAft>
            </a:pPr>
            <a:r>
              <a:rPr lang="en-US" sz="4500" b="1" dirty="0">
                <a:solidFill>
                  <a:srgbClr val="E97132"/>
                </a:solidFill>
                <a:latin typeface="Montserrat" charset="0"/>
                <a:ea typeface="Montserrat" charset="0"/>
                <a:cs typeface="Montserrat" charset="0"/>
              </a:rPr>
              <a:t>DREAM CAREER</a:t>
            </a:r>
          </a:p>
        </p:txBody>
      </p:sp>
      <p:pic>
        <p:nvPicPr>
          <p:cNvPr id="1026" name="Picture 2" descr="Jump Board Stock Illustrations, Cliparts and Royalty Free Jump Board Vectors">
            <a:extLst>
              <a:ext uri="{FF2B5EF4-FFF2-40B4-BE49-F238E27FC236}">
                <a16:creationId xmlns:a16="http://schemas.microsoft.com/office/drawing/2014/main" id="{C5A68C8D-6A7E-B8D8-319F-1D284C5A6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419" y="3241602"/>
            <a:ext cx="3214688"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10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A160-CDA1-B9D3-580C-C96E9A52BB9E}"/>
              </a:ext>
            </a:extLst>
          </p:cNvPr>
          <p:cNvSpPr>
            <a:spLocks noGrp="1"/>
          </p:cNvSpPr>
          <p:nvPr>
            <p:ph type="title"/>
          </p:nvPr>
        </p:nvSpPr>
        <p:spPr>
          <a:xfrm>
            <a:off x="684213" y="3789363"/>
            <a:ext cx="7704137" cy="1143000"/>
          </a:xfrm>
        </p:spPr>
        <p:txBody>
          <a:bodyPr rtlCol="0">
            <a:noAutofit/>
          </a:bodyPr>
          <a:lstStyle/>
          <a:p>
            <a:pPr algn="r" eaLnBrk="1" fontAlgn="auto" hangingPunct="1">
              <a:spcAft>
                <a:spcPts val="0"/>
              </a:spcAft>
              <a:defRPr/>
            </a:pPr>
            <a:r>
              <a:rPr lang="en-US" sz="3600" dirty="0">
                <a:solidFill>
                  <a:srgbClr val="C00000"/>
                </a:solidFill>
              </a:rPr>
              <a:t>Next Class: Installation of Software</a:t>
            </a:r>
            <a:endParaRPr lang="en-IN" sz="1400" dirty="0">
              <a:solidFill>
                <a:schemeClr val="tx1">
                  <a:lumMod val="95000"/>
                  <a:lumOff val="5000"/>
                </a:schemeClr>
              </a:solidFill>
            </a:endParaRPr>
          </a:p>
        </p:txBody>
      </p:sp>
      <p:cxnSp>
        <p:nvCxnSpPr>
          <p:cNvPr id="4" name="Straight Connector 3">
            <a:extLst>
              <a:ext uri="{FF2B5EF4-FFF2-40B4-BE49-F238E27FC236}">
                <a16:creationId xmlns:a16="http://schemas.microsoft.com/office/drawing/2014/main" id="{09628885-21B9-97D6-AD00-E071DBA055D8}"/>
              </a:ext>
            </a:extLst>
          </p:cNvPr>
          <p:cNvCxnSpPr/>
          <p:nvPr/>
        </p:nvCxnSpPr>
        <p:spPr>
          <a:xfrm>
            <a:off x="1325563" y="4076700"/>
            <a:ext cx="7056437"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40964" name="Object 102">
            <a:extLst>
              <a:ext uri="{FF2B5EF4-FFF2-40B4-BE49-F238E27FC236}">
                <a16:creationId xmlns:a16="http://schemas.microsoft.com/office/drawing/2014/main" id="{EF220A33-A27E-DE47-888B-9D64BAD9F5AE}"/>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Object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5" name="Picture 2">
            <a:extLst>
              <a:ext uri="{FF2B5EF4-FFF2-40B4-BE49-F238E27FC236}">
                <a16:creationId xmlns:a16="http://schemas.microsoft.com/office/drawing/2014/main" id="{DEC95796-C83F-DAEC-B4BA-E0E4E5897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sed Bloom's Taxonomy">
            <a:extLst>
              <a:ext uri="{FF2B5EF4-FFF2-40B4-BE49-F238E27FC236}">
                <a16:creationId xmlns:a16="http://schemas.microsoft.com/office/drawing/2014/main" id="{7EA5A5CC-B6B9-17C9-9BFD-6DC824ACFACE}"/>
              </a:ext>
            </a:extLst>
          </p:cNvPr>
          <p:cNvPicPr>
            <a:picLocks noChangeAspect="1" noChangeArrowheads="1"/>
          </p:cNvPicPr>
          <p:nvPr/>
        </p:nvPicPr>
        <p:blipFill rotWithShape="1">
          <a:blip r:embed="rId2"/>
          <a:srcRect t="12808"/>
          <a:stretch/>
        </p:blipFill>
        <p:spPr bwMode="auto">
          <a:xfrm>
            <a:off x="879475" y="2286000"/>
            <a:ext cx="6602413" cy="3541713"/>
          </a:xfrm>
          <a:prstGeom prst="rect">
            <a:avLst/>
          </a:prstGeom>
          <a:noFill/>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B3050CF8-25AA-BF3D-DA0C-79BBB3E3C7B6}"/>
              </a:ext>
            </a:extLst>
          </p:cNvPr>
          <p:cNvSpPr/>
          <p:nvPr/>
        </p:nvSpPr>
        <p:spPr>
          <a:xfrm>
            <a:off x="0" y="857250"/>
            <a:ext cx="9144000" cy="9937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IN" sz="1350">
              <a:solidFill>
                <a:prstClr val="white"/>
              </a:solidFill>
            </a:endParaRPr>
          </a:p>
        </p:txBody>
      </p:sp>
      <p:sp>
        <p:nvSpPr>
          <p:cNvPr id="9220" name="Title 1">
            <a:extLst>
              <a:ext uri="{FF2B5EF4-FFF2-40B4-BE49-F238E27FC236}">
                <a16:creationId xmlns:a16="http://schemas.microsoft.com/office/drawing/2014/main" id="{861DD5E1-1FD8-3AC7-7796-E428960D5437}"/>
              </a:ext>
            </a:extLst>
          </p:cNvPr>
          <p:cNvSpPr txBox="1">
            <a:spLocks noChangeArrowheads="1"/>
          </p:cNvSpPr>
          <p:nvPr/>
        </p:nvSpPr>
        <p:spPr bwMode="auto">
          <a:xfrm>
            <a:off x="0" y="857250"/>
            <a:ext cx="9144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defTabSz="685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5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5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5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5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0"/>
              </a:spcBef>
              <a:buFontTx/>
              <a:buNone/>
            </a:pPr>
            <a:r>
              <a:rPr lang="en-IN" altLang="en-US" sz="3600">
                <a:solidFill>
                  <a:srgbClr val="FFFFFF"/>
                </a:solidFill>
                <a:latin typeface="Tw Cen MT Condensed Extra Bold" panose="020B0803020202020204" pitchFamily="34" charset="0"/>
              </a:rPr>
              <a:t>Revised Bloom’s Taxonomy</a:t>
            </a:r>
          </a:p>
        </p:txBody>
      </p:sp>
      <p:sp>
        <p:nvSpPr>
          <p:cNvPr id="9" name="Rectangle 8">
            <a:extLst>
              <a:ext uri="{FF2B5EF4-FFF2-40B4-BE49-F238E27FC236}">
                <a16:creationId xmlns:a16="http://schemas.microsoft.com/office/drawing/2014/main" id="{51A2BA27-B789-718D-C3B8-61D1E733A9CB}"/>
              </a:ext>
            </a:extLst>
          </p:cNvPr>
          <p:cNvSpPr/>
          <p:nvPr/>
        </p:nvSpPr>
        <p:spPr>
          <a:xfrm>
            <a:off x="0" y="1889125"/>
            <a:ext cx="9144000" cy="47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685800" eaLnBrk="1" fontAlgn="auto" hangingPunct="1">
              <a:spcBef>
                <a:spcPts val="0"/>
              </a:spcBef>
              <a:spcAft>
                <a:spcPts val="0"/>
              </a:spcAft>
              <a:defRPr/>
            </a:pPr>
            <a:endParaRPr lang="en-IN" sz="1350">
              <a:solidFill>
                <a:prstClr val="white"/>
              </a:solidFill>
              <a:latin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57250"/>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57251"/>
            <a:ext cx="9144000" cy="994172"/>
          </a:xfrm>
        </p:spPr>
        <p:txBody>
          <a:bodyPr>
            <a:normAutofit/>
          </a:bodyPr>
          <a:lstStyle/>
          <a:p>
            <a:pPr algn="ctr"/>
            <a:r>
              <a:rPr lang="en-IN" sz="3600" dirty="0">
                <a:solidFill>
                  <a:schemeClr val="bg1"/>
                </a:solidFill>
                <a:latin typeface="Tw Cen MT Condensed Extra Bold" panose="020B0803020202020204" pitchFamily="34" charset="0"/>
              </a:rPr>
              <a:t>Program Outcomes (POs)</a:t>
            </a:r>
          </a:p>
        </p:txBody>
      </p:sp>
      <p:sp>
        <p:nvSpPr>
          <p:cNvPr id="19" name="Rectangle 18"/>
          <p:cNvSpPr/>
          <p:nvPr/>
        </p:nvSpPr>
        <p:spPr>
          <a:xfrm>
            <a:off x="0" y="1888915"/>
            <a:ext cx="9144000" cy="470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2"/>
          <a:srcRect b="35423"/>
          <a:stretch>
            <a:fillRect/>
          </a:stretch>
        </p:blipFill>
        <p:spPr>
          <a:xfrm>
            <a:off x="762001" y="2020582"/>
            <a:ext cx="7820332" cy="39469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57250"/>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57251"/>
            <a:ext cx="9144000" cy="994172"/>
          </a:xfrm>
        </p:spPr>
        <p:txBody>
          <a:bodyPr>
            <a:normAutofit/>
          </a:bodyPr>
          <a:lstStyle/>
          <a:p>
            <a:pPr algn="ctr"/>
            <a:r>
              <a:rPr lang="en-IN" sz="3600" dirty="0">
                <a:solidFill>
                  <a:schemeClr val="bg1"/>
                </a:solidFill>
                <a:latin typeface="Tw Cen MT Condensed Extra Bold" panose="020B0803020202020204" pitchFamily="34" charset="0"/>
              </a:rPr>
              <a:t>Program Outcomes (POs)</a:t>
            </a:r>
          </a:p>
        </p:txBody>
      </p:sp>
      <p:sp>
        <p:nvSpPr>
          <p:cNvPr id="19" name="Rectangle 18"/>
          <p:cNvSpPr/>
          <p:nvPr/>
        </p:nvSpPr>
        <p:spPr>
          <a:xfrm>
            <a:off x="0" y="1888915"/>
            <a:ext cx="9144000" cy="470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295195" y="2318246"/>
            <a:ext cx="8616630" cy="2329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9ACEC22-7953-715B-B634-276A23FA766B}"/>
              </a:ext>
            </a:extLst>
          </p:cNvPr>
          <p:cNvSpPr>
            <a:spLocks noGrp="1"/>
          </p:cNvSpPr>
          <p:nvPr>
            <p:ph type="title"/>
          </p:nvPr>
        </p:nvSpPr>
        <p:spPr/>
        <p:txBody>
          <a:bodyPr/>
          <a:lstStyle/>
          <a:p>
            <a:pPr eaLnBrk="1" hangingPunct="1"/>
            <a:r>
              <a:rPr lang="en-IN" altLang="en-US"/>
              <a:t> </a:t>
            </a:r>
          </a:p>
        </p:txBody>
      </p:sp>
      <p:sp>
        <p:nvSpPr>
          <p:cNvPr id="18435" name="Content Placeholder 2">
            <a:extLst>
              <a:ext uri="{FF2B5EF4-FFF2-40B4-BE49-F238E27FC236}">
                <a16:creationId xmlns:a16="http://schemas.microsoft.com/office/drawing/2014/main" id="{8FF33330-CA10-83AA-BE89-91C539230CB8}"/>
              </a:ext>
            </a:extLst>
          </p:cNvPr>
          <p:cNvSpPr>
            <a:spLocks noGrp="1"/>
          </p:cNvSpPr>
          <p:nvPr>
            <p:ph idx="1"/>
          </p:nvPr>
        </p:nvSpPr>
        <p:spPr/>
        <p:txBody>
          <a:bodyPr/>
          <a:lstStyle/>
          <a:p>
            <a:pPr marL="0" indent="0" eaLnBrk="1" hangingPunct="1">
              <a:buFont typeface="Arial" panose="020B0604020202020204" pitchFamily="34" charset="0"/>
              <a:buNone/>
            </a:pPr>
            <a:r>
              <a:rPr lang="en-IN" altLang="en-US"/>
              <a:t> </a:t>
            </a:r>
          </a:p>
        </p:txBody>
      </p:sp>
      <p:pic>
        <p:nvPicPr>
          <p:cNvPr id="18436" name="Picture 2">
            <a:extLst>
              <a:ext uri="{FF2B5EF4-FFF2-40B4-BE49-F238E27FC236}">
                <a16:creationId xmlns:a16="http://schemas.microsoft.com/office/drawing/2014/main" id="{CF01C66C-C681-AED2-9C40-BAAE0E411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30099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B33A507-4E14-708B-2095-56960B01208D}"/>
              </a:ext>
            </a:extLst>
          </p:cNvPr>
          <p:cNvSpPr/>
          <p:nvPr/>
        </p:nvSpPr>
        <p:spPr>
          <a:xfrm>
            <a:off x="4021235" y="2033866"/>
            <a:ext cx="4655014" cy="2585323"/>
          </a:xfrm>
          <a:prstGeom prst="rect">
            <a:avLst/>
          </a:prstGeom>
          <a:noFill/>
        </p:spPr>
        <p:txBody>
          <a:bodyPr>
            <a:spAutoFit/>
          </a:bodyPr>
          <a:lstStyle/>
          <a:p>
            <a:pPr algn="ctr" eaLnBrk="1" fontAlgn="auto" hangingPunct="1">
              <a:spcBef>
                <a:spcPts val="0"/>
              </a:spcBef>
              <a:spcAft>
                <a:spcPts val="0"/>
              </a:spcAft>
              <a:defRPr/>
            </a:pP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rPr>
              <a:t>What is Predictive Analytics?</a:t>
            </a:r>
          </a:p>
        </p:txBody>
      </p:sp>
      <p:sp>
        <p:nvSpPr>
          <p:cNvPr id="18438" name="Slide Number Placeholder 5">
            <a:extLst>
              <a:ext uri="{FF2B5EF4-FFF2-40B4-BE49-F238E27FC236}">
                <a16:creationId xmlns:a16="http://schemas.microsoft.com/office/drawing/2014/main" id="{296F0EAC-81E6-241F-D640-C6BE4D29E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D12C36-54D2-4311-AEF9-201A9072256A}" type="slidenum">
              <a:rPr lang="en-IN" altLang="en-US" sz="1200" smtClean="0">
                <a:solidFill>
                  <a:srgbClr val="898989"/>
                </a:solidFill>
              </a:rPr>
              <a:pPr>
                <a:spcBef>
                  <a:spcPct val="0"/>
                </a:spcBef>
                <a:buFontTx/>
                <a:buNone/>
              </a:pPr>
              <a:t>7</a:t>
            </a:fld>
            <a:endParaRPr lang="en-IN" altLang="en-US" sz="1200">
              <a:solidFill>
                <a:srgbClr val="898989"/>
              </a:solidFill>
            </a:endParaRPr>
          </a:p>
        </p:txBody>
      </p:sp>
    </p:spTree>
    <p:extLst>
      <p:ext uri="{BB962C8B-B14F-4D97-AF65-F5344CB8AC3E}">
        <p14:creationId xmlns:p14="http://schemas.microsoft.com/office/powerpoint/2010/main" val="231984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2A1EF05-6015-5A57-AA3A-B521915C3722}"/>
              </a:ext>
            </a:extLst>
          </p:cNvPr>
          <p:cNvSpPr>
            <a:spLocks noGrp="1"/>
          </p:cNvSpPr>
          <p:nvPr>
            <p:ph type="title"/>
          </p:nvPr>
        </p:nvSpPr>
        <p:spPr>
          <a:xfrm>
            <a:off x="457200" y="609600"/>
            <a:ext cx="8229600" cy="1143000"/>
          </a:xfrm>
        </p:spPr>
        <p:txBody>
          <a:bodyPr/>
          <a:lstStyle/>
          <a:p>
            <a:r>
              <a:rPr lang="en-US" altLang="en-US"/>
              <a:t>Predictive Analytics</a:t>
            </a:r>
          </a:p>
        </p:txBody>
      </p:sp>
      <p:sp>
        <p:nvSpPr>
          <p:cNvPr id="19459" name="Rectangle 3">
            <a:extLst>
              <a:ext uri="{FF2B5EF4-FFF2-40B4-BE49-F238E27FC236}">
                <a16:creationId xmlns:a16="http://schemas.microsoft.com/office/drawing/2014/main" id="{C8F0D216-4C6D-B943-79CF-B73B5D1EE23E}"/>
              </a:ext>
            </a:extLst>
          </p:cNvPr>
          <p:cNvSpPr>
            <a:spLocks noGrp="1"/>
          </p:cNvSpPr>
          <p:nvPr>
            <p:ph idx="1"/>
          </p:nvPr>
        </p:nvSpPr>
        <p:spPr>
          <a:xfrm>
            <a:off x="457200" y="2362200"/>
            <a:ext cx="8229600" cy="3581400"/>
          </a:xfrm>
        </p:spPr>
        <p:txBody>
          <a:bodyPr/>
          <a:lstStyle/>
          <a:p>
            <a:pPr marL="0" indent="0" algn="just">
              <a:buFont typeface="Arial" panose="020B0604020202020204" pitchFamily="34" charset="0"/>
              <a:buNone/>
            </a:pPr>
            <a:r>
              <a:rPr lang="en-US" altLang="en-US" sz="2800"/>
              <a:t>Predictive Analytics is the domain that deals with the various aspects of statistical techniques including predictive modeling, data mining, machine learning, analyzing current and historical data to make the predictions for the future.</a:t>
            </a:r>
          </a:p>
        </p:txBody>
      </p:sp>
      <p:sp>
        <p:nvSpPr>
          <p:cNvPr id="19460" name="Slide Number Placeholder 2">
            <a:extLst>
              <a:ext uri="{FF2B5EF4-FFF2-40B4-BE49-F238E27FC236}">
                <a16:creationId xmlns:a16="http://schemas.microsoft.com/office/drawing/2014/main" id="{C4386672-8B01-88B6-A822-FD310FB5F5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4C572C-8D44-41DD-9A46-C5DB949FEB19}" type="slidenum">
              <a:rPr lang="en-IN" altLang="en-US" sz="1200" smtClean="0">
                <a:solidFill>
                  <a:srgbClr val="898989"/>
                </a:solidFill>
              </a:rPr>
              <a:pPr>
                <a:spcBef>
                  <a:spcPct val="0"/>
                </a:spcBef>
                <a:buFontTx/>
                <a:buNone/>
              </a:pPr>
              <a:t>8</a:t>
            </a:fld>
            <a:endParaRPr lang="en-IN" altLang="en-US" sz="1200">
              <a:solidFill>
                <a:srgbClr val="898989"/>
              </a:solidFill>
            </a:endParaRPr>
          </a:p>
        </p:txBody>
      </p:sp>
    </p:spTree>
    <p:extLst>
      <p:ext uri="{BB962C8B-B14F-4D97-AF65-F5344CB8AC3E}">
        <p14:creationId xmlns:p14="http://schemas.microsoft.com/office/powerpoint/2010/main" val="29593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C41F28A-2F70-EBBF-8256-330432FB01C8}"/>
              </a:ext>
            </a:extLst>
          </p:cNvPr>
          <p:cNvSpPr>
            <a:spLocks noGrp="1"/>
          </p:cNvSpPr>
          <p:nvPr>
            <p:ph type="title"/>
          </p:nvPr>
        </p:nvSpPr>
        <p:spPr/>
        <p:txBody>
          <a:bodyPr/>
          <a:lstStyle/>
          <a:p>
            <a:pPr algn="l"/>
            <a:r>
              <a:rPr lang="en-US" altLang="en-US"/>
              <a:t>..ctd</a:t>
            </a:r>
          </a:p>
        </p:txBody>
      </p:sp>
      <p:sp>
        <p:nvSpPr>
          <p:cNvPr id="20483" name="Content Placeholder 2">
            <a:extLst>
              <a:ext uri="{FF2B5EF4-FFF2-40B4-BE49-F238E27FC236}">
                <a16:creationId xmlns:a16="http://schemas.microsoft.com/office/drawing/2014/main" id="{99E0EE69-0E48-356F-970D-ADF1544BD861}"/>
              </a:ext>
            </a:extLst>
          </p:cNvPr>
          <p:cNvSpPr>
            <a:spLocks noGrp="1"/>
          </p:cNvSpPr>
          <p:nvPr>
            <p:ph idx="1"/>
          </p:nvPr>
        </p:nvSpPr>
        <p:spPr/>
        <p:txBody>
          <a:bodyPr/>
          <a:lstStyle/>
          <a:p>
            <a:pPr marL="0" indent="0" algn="just">
              <a:buFont typeface="Arial" panose="020B0604020202020204" pitchFamily="34" charset="0"/>
              <a:buNone/>
            </a:pPr>
            <a:r>
              <a:rPr lang="en-US" altLang="en-US" sz="2800"/>
              <a:t>Predictive analytics is a branch of data science and statistics understanding the patterns from the historical data and applying these patterns to current data to understand the future possible outcomes. Today organizations are sitting on tons of data.  For organizations, it makes perfect sense to analyze this existing historical data for trends, build a model based on these patterns and apply the model to the current data to predict the future events.  Tools required for predictive analytics can include data mining techniques, artificial intelligence, statistics, machine learning.</a:t>
            </a:r>
          </a:p>
        </p:txBody>
      </p:sp>
      <p:sp>
        <p:nvSpPr>
          <p:cNvPr id="20484" name="Slide Number Placeholder 4">
            <a:extLst>
              <a:ext uri="{FF2B5EF4-FFF2-40B4-BE49-F238E27FC236}">
                <a16:creationId xmlns:a16="http://schemas.microsoft.com/office/drawing/2014/main" id="{C6A6867C-1BF9-C589-5C61-832C31D8E8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A220CE-B2EB-4155-8385-24CD0BB34D89}" type="slidenum">
              <a:rPr lang="en-IN" altLang="en-US" sz="1200" smtClean="0">
                <a:solidFill>
                  <a:srgbClr val="898989"/>
                </a:solidFill>
              </a:rPr>
              <a:pPr>
                <a:spcBef>
                  <a:spcPct val="0"/>
                </a:spcBef>
                <a:buFontTx/>
                <a:buNone/>
              </a:pPr>
              <a:t>9</a:t>
            </a:fld>
            <a:endParaRPr lang="en-IN" altLang="en-US" sz="1200">
              <a:solidFill>
                <a:srgbClr val="898989"/>
              </a:solidFill>
            </a:endParaRPr>
          </a:p>
        </p:txBody>
      </p:sp>
    </p:spTree>
    <p:extLst>
      <p:ext uri="{BB962C8B-B14F-4D97-AF65-F5344CB8AC3E}">
        <p14:creationId xmlns:p14="http://schemas.microsoft.com/office/powerpoint/2010/main" val="3178818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2216</Words>
  <Application>Microsoft Office PowerPoint</Application>
  <PresentationFormat>On-screen Show (4:3)</PresentationFormat>
  <Paragraphs>304</Paragraphs>
  <Slides>34</Slides>
  <Notes>9</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0</vt:i4>
      </vt:variant>
      <vt:variant>
        <vt:lpstr>Slide Titles</vt:lpstr>
      </vt:variant>
      <vt:variant>
        <vt:i4>34</vt:i4>
      </vt:variant>
    </vt:vector>
  </HeadingPairs>
  <TitlesOfParts>
    <vt:vector size="52" baseType="lpstr">
      <vt:lpstr>"Times New Roman"</vt:lpstr>
      <vt:lpstr>Aptos</vt:lpstr>
      <vt:lpstr>Aptos Display</vt:lpstr>
      <vt:lpstr>Arial</vt:lpstr>
      <vt:lpstr>Arial Rounded MT Bold</vt:lpstr>
      <vt:lpstr>Berlin Sans FB Demi</vt:lpstr>
      <vt:lpstr>Calibri</vt:lpstr>
      <vt:lpstr>Calibri(body)</vt:lpstr>
      <vt:lpstr>Montserrat</vt:lpstr>
      <vt:lpstr>Open Sans</vt:lpstr>
      <vt:lpstr>Times New Roman</vt:lpstr>
      <vt:lpstr>Tw Cen MT</vt:lpstr>
      <vt:lpstr>Tw Cen MT Condensed Extra Bold</vt:lpstr>
      <vt:lpstr>Office Theme</vt:lpstr>
      <vt:lpstr>1_Office Theme</vt:lpstr>
      <vt:lpstr>2_Office Theme</vt:lpstr>
      <vt:lpstr>3_Office Theme</vt:lpstr>
      <vt:lpstr>4_Office Theme</vt:lpstr>
      <vt:lpstr> INT234 PREDICTIVE ANALYTICS  </vt:lpstr>
      <vt:lpstr>Course Overview</vt:lpstr>
      <vt:lpstr>Course Outcomes</vt:lpstr>
      <vt:lpstr>PowerPoint Presentation</vt:lpstr>
      <vt:lpstr>Program Outcomes (POs)</vt:lpstr>
      <vt:lpstr>Program Outcomes (POs)</vt:lpstr>
      <vt:lpstr> </vt:lpstr>
      <vt:lpstr>Predictive Analytics</vt:lpstr>
      <vt:lpstr>..ctd</vt:lpstr>
      <vt:lpstr>PowerPoint Presentation</vt:lpstr>
      <vt:lpstr>Course Content</vt:lpstr>
      <vt:lpstr>PowerPoint Presentation</vt:lpstr>
      <vt:lpstr>CA for this course</vt:lpstr>
      <vt:lpstr>Project Detail (10 Marks Distribution)</vt:lpstr>
      <vt:lpstr>Marks Breakup</vt:lpstr>
      <vt:lpstr>Why Star Course??</vt:lpstr>
      <vt:lpstr>Why Star Course??</vt:lpstr>
      <vt:lpstr>PowerPoint Presentation</vt:lpstr>
      <vt:lpstr>PowerPoint Presentation</vt:lpstr>
      <vt:lpstr>MOOCs or Industry certification</vt:lpstr>
      <vt:lpstr>OER</vt:lpstr>
      <vt:lpstr>PowerPoint Presentation</vt:lpstr>
      <vt:lpstr>PowerPoint Presentation</vt:lpstr>
      <vt:lpstr>PowerPoint Presentation</vt:lpstr>
      <vt:lpstr>What are Cohorts</vt:lpstr>
      <vt:lpstr>Purpose of Cohorts</vt:lpstr>
      <vt:lpstr>Outline       Cohort’s:  </vt:lpstr>
      <vt:lpstr>Cohort 2:   Data Science</vt:lpstr>
      <vt:lpstr>Cohort 2: Data Science</vt:lpstr>
      <vt:lpstr>Cohort 2: Data Science</vt:lpstr>
      <vt:lpstr>Cohort 2: Data Science</vt:lpstr>
      <vt:lpstr>Cohort 2: Data Science</vt:lpstr>
      <vt:lpstr>PowerPoint Presentation</vt:lpstr>
      <vt:lpstr>Next Class: Installation of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sanjay</dc:creator>
  <cp:lastModifiedBy>Virat Khanna</cp:lastModifiedBy>
  <cp:revision>156</cp:revision>
  <dcterms:created xsi:type="dcterms:W3CDTF">2014-12-09T17:52:11Z</dcterms:created>
  <dcterms:modified xsi:type="dcterms:W3CDTF">2024-08-12T04:04:43Z</dcterms:modified>
</cp:coreProperties>
</file>