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8181E-A5A0-4599-B871-74E3DD1ACF14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fld id="{D008181E-A5A0-4599-B871-74E3DD1ACF14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fld id="{B60903B6-1603-4479-A269-2E13B49FBEC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5" name="Picture 11" descr="city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88275" y="0"/>
            <a:ext cx="13557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8" y="0"/>
            <a:ext cx="9124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8" y="0"/>
            <a:ext cx="9124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>
              <a:defRPr/>
            </a:pPr>
            <a:r>
              <a:rPr lang="en-US">
                <a:cs typeface="+mn-cs"/>
              </a:rPr>
              <a:t>©LPU CSE101 C Programming</a:t>
            </a:r>
          </a:p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46885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5715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1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Find COUNT OF even numbers in the following list using for loop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2,5,3,9,8,11,6</a:t>
            </a:r>
          </a:p>
        </p:txBody>
      </p:sp>
    </p:spTree>
    <p:extLst>
      <p:ext uri="{BB962C8B-B14F-4D97-AF65-F5344CB8AC3E}">
        <p14:creationId xmlns:p14="http://schemas.microsoft.com/office/powerpoint/2010/main" val="18865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5715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53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Practice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factorial of a number using for loop</a:t>
            </a:r>
          </a:p>
          <a:p>
            <a:endParaRPr lang="en-US" dirty="0"/>
          </a:p>
          <a:p>
            <a:r>
              <a:rPr lang="en-US" dirty="0"/>
              <a:t>Write a code for multiplication table</a:t>
            </a:r>
          </a:p>
          <a:p>
            <a:endParaRPr lang="en-US" dirty="0"/>
          </a:p>
          <a:p>
            <a:r>
              <a:rPr lang="en-US" dirty="0"/>
              <a:t>Write a code for prime number</a:t>
            </a:r>
          </a:p>
        </p:txBody>
      </p:sp>
    </p:spTree>
    <p:extLst>
      <p:ext uri="{BB962C8B-B14F-4D97-AF65-F5344CB8AC3E}">
        <p14:creationId xmlns:p14="http://schemas.microsoft.com/office/powerpoint/2010/main" val="422710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</a:t>
            </a:r>
          </a:p>
          <a:p>
            <a:r>
              <a:rPr lang="en-US" dirty="0"/>
              <a:t>for </a:t>
            </a:r>
          </a:p>
          <a:p>
            <a:r>
              <a:rPr lang="en-US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151924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924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60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458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2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6629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51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91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6553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05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6477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72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828800"/>
            <a:ext cx="6681788" cy="342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02489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806</TotalTime>
  <Words>44</Words>
  <Application>Microsoft Office PowerPoint</Application>
  <PresentationFormat>On-screen Show (4:3)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Monotype Sorts</vt:lpstr>
      <vt:lpstr>Times New Roman</vt:lpstr>
      <vt:lpstr>Theme1</vt:lpstr>
      <vt:lpstr>Lpu theme final with copyright</vt:lpstr>
      <vt:lpstr>LOOPS</vt:lpstr>
      <vt:lpstr>LOOPS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</dc:creator>
  <cp:lastModifiedBy>Virat Khanna</cp:lastModifiedBy>
  <cp:revision>21</cp:revision>
  <dcterms:created xsi:type="dcterms:W3CDTF">2018-08-29T16:40:03Z</dcterms:created>
  <dcterms:modified xsi:type="dcterms:W3CDTF">2024-08-11T17:53:58Z</dcterms:modified>
</cp:coreProperties>
</file>