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56" r:id="rId3"/>
    <p:sldId id="257" r:id="rId4"/>
    <p:sldId id="258" r:id="rId5"/>
    <p:sldId id="282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57A48-8B50-4175-A427-EA141A8D17F9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2392E-76B2-4C04-A15E-70885E3AC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57A48-8B50-4175-A427-EA141A8D17F9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2392E-76B2-4C04-A15E-70885E3AC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57A48-8B50-4175-A427-EA141A8D17F9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2392E-76B2-4C04-A15E-70885E3AC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57A48-8B50-4175-A427-EA141A8D17F9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2392E-76B2-4C04-A15E-70885E3AC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57A48-8B50-4175-A427-EA141A8D17F9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2392E-76B2-4C04-A15E-70885E3AC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57A48-8B50-4175-A427-EA141A8D17F9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2392E-76B2-4C04-A15E-70885E3AC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57A48-8B50-4175-A427-EA141A8D17F9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2392E-76B2-4C04-A15E-70885E3AC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57A48-8B50-4175-A427-EA141A8D17F9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2392E-76B2-4C04-A15E-70885E3AC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57A48-8B50-4175-A427-EA141A8D17F9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2392E-76B2-4C04-A15E-70885E3AC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57A48-8B50-4175-A427-EA141A8D17F9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2392E-76B2-4C04-A15E-70885E3AC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57A48-8B50-4175-A427-EA141A8D17F9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2392E-76B2-4C04-A15E-70885E3AC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+mn-cs"/>
              </a:defRPr>
            </a:lvl1pPr>
          </a:lstStyle>
          <a:p>
            <a:fld id="{98357A48-8B50-4175-A427-EA141A8D17F9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+mn-cs"/>
              </a:defRPr>
            </a:lvl1pPr>
          </a:lstStyle>
          <a:p>
            <a:fld id="{B222392E-76B2-4C04-A15E-70885E3AC81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5" name="Picture 11" descr="city4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788275" y="0"/>
            <a:ext cx="13557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8" y="0"/>
            <a:ext cx="91249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8" y="0"/>
            <a:ext cx="91249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>
              <a:defRPr/>
            </a:pPr>
            <a:r>
              <a:rPr lang="en-US">
                <a:cs typeface="+mn-cs"/>
              </a:rPr>
              <a:t>©LPU CSE101 C Programming</a:t>
            </a:r>
          </a:p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286000"/>
            <a:ext cx="6894755" cy="170216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OPERATORS IN R</a:t>
            </a:r>
          </a:p>
        </p:txBody>
      </p:sp>
    </p:spTree>
    <p:extLst>
      <p:ext uri="{BB962C8B-B14F-4D97-AF65-F5344CB8AC3E}">
        <p14:creationId xmlns:p14="http://schemas.microsoft.com/office/powerpoint/2010/main" val="2706034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85800"/>
            <a:ext cx="7162800" cy="3429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91000"/>
            <a:ext cx="70104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33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14400"/>
            <a:ext cx="7239000" cy="3352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343400"/>
            <a:ext cx="73152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36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66800"/>
            <a:ext cx="6629399" cy="5181600"/>
          </a:xfrm>
        </p:spPr>
      </p:pic>
    </p:spTree>
    <p:extLst>
      <p:ext uri="{BB962C8B-B14F-4D97-AF65-F5344CB8AC3E}">
        <p14:creationId xmlns:p14="http://schemas.microsoft.com/office/powerpoint/2010/main" val="60937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62000"/>
            <a:ext cx="7239000" cy="3200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114800"/>
            <a:ext cx="70866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49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38200"/>
            <a:ext cx="6934200" cy="3352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343400"/>
            <a:ext cx="67818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48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381000"/>
            <a:ext cx="6934200" cy="5715000"/>
          </a:xfrm>
        </p:spPr>
      </p:pic>
    </p:spTree>
    <p:extLst>
      <p:ext uri="{BB962C8B-B14F-4D97-AF65-F5344CB8AC3E}">
        <p14:creationId xmlns:p14="http://schemas.microsoft.com/office/powerpoint/2010/main" val="2678254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9600"/>
            <a:ext cx="6781800" cy="4191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800600"/>
            <a:ext cx="6705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52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685800"/>
            <a:ext cx="7391400" cy="5638800"/>
          </a:xfrm>
        </p:spPr>
      </p:pic>
    </p:spTree>
    <p:extLst>
      <p:ext uri="{BB962C8B-B14F-4D97-AF65-F5344CB8AC3E}">
        <p14:creationId xmlns:p14="http://schemas.microsoft.com/office/powerpoint/2010/main" val="4269348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086600" cy="3429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114800"/>
            <a:ext cx="70866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1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 operator is a symbol that tells the compiler to perform specific mathematical or logical manipulations. </a:t>
            </a:r>
          </a:p>
          <a:p>
            <a:pPr marL="6858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 language is rich in built-in operators and provides following types of operators.</a:t>
            </a:r>
          </a:p>
        </p:txBody>
      </p:sp>
    </p:spTree>
    <p:extLst>
      <p:ext uri="{BB962C8B-B14F-4D97-AF65-F5344CB8AC3E}">
        <p14:creationId xmlns:p14="http://schemas.microsoft.com/office/powerpoint/2010/main" val="351298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024744" cy="11430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Types of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6777317" cy="3508977"/>
          </a:xfrm>
        </p:spPr>
        <p:txBody>
          <a:bodyPr>
            <a:normAutofit/>
          </a:bodyPr>
          <a:lstStyle/>
          <a:p>
            <a:pPr marL="6858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have the following types of operators in R programming −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Arithmetic Operators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Relational Operators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Logical Operators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Assignment Operators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Miscellaneous Operators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53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47801"/>
            <a:ext cx="5791200" cy="4178300"/>
          </a:xfrm>
        </p:spPr>
      </p:pic>
    </p:spTree>
    <p:extLst>
      <p:ext uri="{BB962C8B-B14F-4D97-AF65-F5344CB8AC3E}">
        <p14:creationId xmlns:p14="http://schemas.microsoft.com/office/powerpoint/2010/main" val="247858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066800"/>
            <a:ext cx="5181600" cy="4648200"/>
          </a:xfrm>
        </p:spPr>
      </p:pic>
    </p:spTree>
    <p:extLst>
      <p:ext uri="{BB962C8B-B14F-4D97-AF65-F5344CB8AC3E}">
        <p14:creationId xmlns:p14="http://schemas.microsoft.com/office/powerpoint/2010/main" val="135827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69" y="1201737"/>
            <a:ext cx="6543675" cy="4572000"/>
          </a:xfrm>
        </p:spPr>
      </p:pic>
    </p:spTree>
    <p:extLst>
      <p:ext uri="{BB962C8B-B14F-4D97-AF65-F5344CB8AC3E}">
        <p14:creationId xmlns:p14="http://schemas.microsoft.com/office/powerpoint/2010/main" val="161139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304800"/>
            <a:ext cx="7010401" cy="3886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4267200"/>
            <a:ext cx="70104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89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20" y="609600"/>
            <a:ext cx="7772400" cy="35052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114800"/>
            <a:ext cx="7620000" cy="227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67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33400"/>
            <a:ext cx="6400800" cy="5299075"/>
          </a:xfrm>
        </p:spPr>
      </p:pic>
    </p:spTree>
    <p:extLst>
      <p:ext uri="{BB962C8B-B14F-4D97-AF65-F5344CB8AC3E}">
        <p14:creationId xmlns:p14="http://schemas.microsoft.com/office/powerpoint/2010/main" val="128352212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497</TotalTime>
  <Words>90</Words>
  <Application>Microsoft Office PowerPoint</Application>
  <PresentationFormat>On-screen Show (4:3)</PresentationFormat>
  <Paragraphs>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Monotype Sorts</vt:lpstr>
      <vt:lpstr>Times New Roman</vt:lpstr>
      <vt:lpstr>Theme1</vt:lpstr>
      <vt:lpstr>Lpu theme final with copyright</vt:lpstr>
      <vt:lpstr>OPERATORS IN R</vt:lpstr>
      <vt:lpstr>Operator</vt:lpstr>
      <vt:lpstr>                               Types of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IN R</dc:title>
  <dc:creator>Harry</dc:creator>
  <cp:lastModifiedBy>Virat Khanna</cp:lastModifiedBy>
  <cp:revision>11</cp:revision>
  <dcterms:created xsi:type="dcterms:W3CDTF">2018-08-07T09:53:53Z</dcterms:created>
  <dcterms:modified xsi:type="dcterms:W3CDTF">2024-08-14T04:10:49Z</dcterms:modified>
</cp:coreProperties>
</file>