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the Future of Mobility: EV Charging Patterns and  Usage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Chundru Rishith Sai Chowdary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12212330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5B28-DB35-4ABB-610A-D954587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Measure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C9033-34B4-A43A-1026-785612C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4B0F5-6501-85E2-43BC-E43EF09A0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Highlights key metrics from the dataset for a quick overview.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5824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8347-A1A2-73F2-198A-7F10F808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72EC1-B79E-8E4A-6A1E-505B5FAD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DE279-D12C-BFA4-4D2E-1EEE92EB1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EC165-26F5-7DD6-F744-85F63295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5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61E-C4C2-5116-051D-44BA916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Charging Cost by Location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F7B1F-4278-9120-F61C-EE5181C9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C9BA-78A1-894F-1DC0-39AD79C24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Tracks average charging costs across locations, revealing economical stations.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1726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B8E-B0B7-BC5B-E646-318B1681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7DEA8-F6F5-DD36-84E7-97253A07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AF09C-D054-21FE-50E8-B33B9EBFFC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816F1-A4BC-8C20-4702-E18C89EC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AB7-B5CF-7113-F588-F3503183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on </a:t>
            </a:r>
            <a:r>
              <a:rPr lang="en-US" dirty="0"/>
              <a:t>Charging Duration and Rate by Location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30724-96D3-27DF-0B38-47848E21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A4290-AE1C-CADD-82B4-A385A6084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Compares total charging duration and rate by location, showing high-demand areas.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584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0B20-9C4E-1F23-D523-8C7EC00F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19109-64E1-93F5-ACFC-83D31DF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36E44-145C-4522-959E-E6FC16F2FA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26337-8904-0AE5-E0D7-7A5B149F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AA8-B44D-59AA-8C85-0FC0EE82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Distance Driven by Vehicle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78608-8E5C-F35F-B134-52B65D64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3CF4-A021-9599-09FA-2D3E3141F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Shows distance distribution across vehicle models, indicating models with longer ranges.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215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616A-79F9-AF58-3E8F-3B8F5D4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84F48-555F-F2FB-2C2D-15D3A3D2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5E61-AD6C-004E-C84A-383FD9214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41115-F63D-1CB8-1E2F-2812CFED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8A6C-71B7-867D-594D-D4690BB8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Vehicle Age by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855F7-9667-8FC9-C347-00457C3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0BC16-6C14-8294-B981-46C5213EFE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Displays average age of each vehicle model, useful for understanding fleet demographics.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9373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1DB-347A-551A-60A0-4A6107EE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0374F-DFF9-86F2-FFB3-1F3A0336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5662C-0844-8CDB-EF46-68929D3C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9BEE3-ED16-54B3-9150-DA1B20CA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B644-89A4-DA45-3AF4-04D9FB3D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 :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F59C80-AE0B-C0D5-D26B-E21F0F53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052CA-A6F2-323A-51C1-08F7A163E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IN" sz="2800" dirty="0">
                <a:cs typeface="Times New Roman" panose="02020603050405020304" pitchFamily="18" charset="0"/>
              </a:rPr>
              <a:t>This project is based on Analysis of the Electric vehicles charging patterns based on taken Dataset. With use of Dataset, I have created visualizations on some important aspects observed from the dataset.</a:t>
            </a:r>
          </a:p>
          <a:p>
            <a:pPr algn="just"/>
            <a:r>
              <a:rPr lang="en-IN" sz="2800" dirty="0">
                <a:cs typeface="Times New Roman" panose="02020603050405020304" pitchFamily="18" charset="0"/>
              </a:rPr>
              <a:t>It will give you the clear and concise view of data with the usage of dashboard.</a:t>
            </a: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2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582-4C3C-52C0-5DCB-A8BF934F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/>
              <a:t>Total Charging Cost by Vehicle Model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FC598-8B2B-9C24-EB70-69D8E7C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ACA34-C653-39B3-D296-E4ABBCFCF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Highlights charging cost distribution by vehicle model, useful for cost analysis.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567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A28A-4D78-F5E8-58E3-90398F2B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6230F-8779-4567-B8BF-FA74734F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5CD3-C235-CE15-7292-02A9AA0D7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908A1-045E-42F1-C0E1-292C0C05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99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D5F1-A05D-9E36-6B06-AAA9F0C8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Start vs. End Percentage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CC399-DAC5-1DC0-1FC7-E89C0102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AEA3-61B2-032C-CE34-B8797760B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Compares start and end charging percentages, showing completion trends by model.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553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F4C7-6905-0519-3745-2EF5D1CD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3AA5A-949D-0EC8-436E-EB581655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1D8-ADCD-8D82-347D-10CE0DA86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C83EB-49D3-7879-CF39-6B949870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4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0FBA-0DF7-6CD5-40E9-1D8AF582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Battery Capacity by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B04DBF-D787-34AB-3E5B-12B26F2A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4A05-DF36-260B-F6A1-CDBBD3D23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200" dirty="0"/>
              <a:t>Illustrates battery capacity variations, highlighting models with larger capacities.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636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D80-76B3-0086-FA84-F7F66FCA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ADCA5-F76E-9803-0956-79BA5E6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D5C1F-FF07-B923-9531-13CF77A3E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BF0B0-0C7A-CE16-FC8C-F431445B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7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CFA0-FFF5-E99F-B3F5-D4B54FA6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DC2E2-6D66-EB8D-744C-CECB493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4AB4-377B-6655-9223-C823C9FFA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B1F16-0FF2-3B54-CDDD-3823C4C8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82"/>
            <a:ext cx="12192000" cy="55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8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63DF-3B6D-C6DC-B207-B66413DF5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743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2803-2794-16F8-AF71-880733A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AD3D9-97EB-4929-843E-0A93463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8476-CD05-FB3D-3420-DC6713D1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I have found this dataset from Kaggle Website: https://www.kaggle.com/datasets/valakhorasani/electric-vehicle-charging-patterns</a:t>
            </a:r>
            <a:endParaRPr lang="en-IN" sz="28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dirty="0"/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48CE-B160-8329-B540-59414720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Consumed by Vehicle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84B7F-BBB0-C6FF-2762-5355416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616E-AF34-3965-8816-803FAD0056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999432" cy="4093243"/>
          </a:xfrm>
        </p:spPr>
        <p:txBody>
          <a:bodyPr/>
          <a:lstStyle/>
          <a:p>
            <a:pPr algn="just"/>
            <a:r>
              <a:rPr lang="en-US" sz="3200" dirty="0">
                <a:cs typeface="Times New Roman" panose="02020603050405020304" pitchFamily="18" charset="0"/>
              </a:rPr>
              <a:t>Visualizes total energy consumption by each vehicle model, highlighting models with higher usage.</a:t>
            </a:r>
            <a:endParaRPr lang="en-IN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0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35D9-D1E9-02CA-0487-4B16AC2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F0B49-B563-DA35-1FE2-8DC76E8E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083F0-4F86-1308-5B69-03C4C09E5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68A50-A426-61FF-ECDB-B5C850C8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6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8DAE-0E68-EDAA-5DEB-17DF114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Distance Driven vs. Charging Rate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69717-A86D-C14D-3AF7-65E566D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2F3C6-6833-E850-EB37-94B9D1858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Compares average distance and charging rate per vehicle model, showing variations in efficiency.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28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480B-F47D-C388-DF43-9BB27ADA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8FC4-9233-7D22-D9F4-ABFA54D2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A43E-5220-6E71-5393-1901350A2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1D15A-326E-FB94-777B-5F4CDF3F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5E87-0716-9BAD-58C3-4BFDF65E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Energy Consumed by Location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F901C-9AAB-23A4-5A9F-C441EEE3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88600-27EE-3294-CFDF-D40DABA6A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3600" dirty="0"/>
              <a:t>Displays energy consumption by charging station location, identifying high-usage areas.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409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8283-F06B-1A9E-3784-B2ED6BF8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5188C-2811-3E15-C5DF-19173EC5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02051-2F9D-6E6B-471B-E06C88513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43C6F-212E-EEB1-5341-22A51DD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2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24</TotalTime>
  <Words>332</Words>
  <Application>Microsoft Office PowerPoint</Application>
  <PresentationFormat>Widescreen</PresentationFormat>
  <Paragraphs>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Trade Gothic LT Pro</vt:lpstr>
      <vt:lpstr>Trebuchet MS</vt:lpstr>
      <vt:lpstr>Office Theme</vt:lpstr>
      <vt:lpstr>Mapping the Future of Mobility: EV Charging Patterns and  Usage Trends</vt:lpstr>
      <vt:lpstr>ABOUT THE PROJECT : </vt:lpstr>
      <vt:lpstr>Resources : </vt:lpstr>
      <vt:lpstr>Total Energy Consumed by Vehicle Model</vt:lpstr>
      <vt:lpstr>PowerPoint Presentation</vt:lpstr>
      <vt:lpstr>Average Distance Driven vs. Charging Rate</vt:lpstr>
      <vt:lpstr>PowerPoint Presentation</vt:lpstr>
      <vt:lpstr>Average Energy Consumed by Location</vt:lpstr>
      <vt:lpstr>PowerPoint Presentation</vt:lpstr>
      <vt:lpstr>Measure Values</vt:lpstr>
      <vt:lpstr>PowerPoint Presentation</vt:lpstr>
      <vt:lpstr>Average Charging Cost by Location</vt:lpstr>
      <vt:lpstr>PowerPoint Presentation</vt:lpstr>
      <vt:lpstr>Comparison on Charging Duration and Rate by Location</vt:lpstr>
      <vt:lpstr>PowerPoint Presentation</vt:lpstr>
      <vt:lpstr>Total Distance Driven by Vehicle Model</vt:lpstr>
      <vt:lpstr>PowerPoint Presentation</vt:lpstr>
      <vt:lpstr>Average Vehicle Age by Model</vt:lpstr>
      <vt:lpstr>PowerPoint Presentation</vt:lpstr>
      <vt:lpstr>Total Charging Cost by Vehicle Model </vt:lpstr>
      <vt:lpstr>PowerPoint Presentation</vt:lpstr>
      <vt:lpstr>Charging Start vs. End Percentage</vt:lpstr>
      <vt:lpstr>PowerPoint Presentation</vt:lpstr>
      <vt:lpstr>Average Battery Capacity by Model</vt:lpstr>
      <vt:lpstr>PowerPoint Presentation</vt:lpstr>
      <vt:lpstr>DASHBOARD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Rishith Sai Chowdary Chundru</dc:creator>
  <cp:lastModifiedBy>Rishith Sai Chowdary Chundru</cp:lastModifiedBy>
  <cp:revision>2</cp:revision>
  <dcterms:created xsi:type="dcterms:W3CDTF">2024-11-15T06:09:16Z</dcterms:created>
  <dcterms:modified xsi:type="dcterms:W3CDTF">2024-11-15T06:33:21Z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