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5" r:id="rId7"/>
    <p:sldId id="261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8A68-CF77-83E0-B76A-81072790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7F0E9-B590-D015-6AAE-C6DDF9F60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73CB-B91F-A690-C1AC-4ABDAE0D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DF62-4DE1-4A57-9A81-EE7F95A41D5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9F494-5384-82E4-6D8E-868F6A5E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F27B-445C-0EB6-0503-07C3EC68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B1D3-4C54-4471-AD5E-B3D689C1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67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560D-1432-FFB4-D3C1-DC47B8F9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A720B-D8E3-869E-ED9F-C84F6A73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79C4-E766-4572-5C2C-256D028A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DF62-4DE1-4A57-9A81-EE7F95A41D5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B6EE-6CC2-DBEE-60E0-EF3311F8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BA47-482A-41EE-0E92-E4044910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B1D3-4C54-4471-AD5E-B3D689C1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08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F762C-90E3-5F8C-36B1-68F8E25FE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6D926-05B2-AB57-4536-BED98D24B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F31D-585F-9A4A-D8C1-A447A24B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DF62-4DE1-4A57-9A81-EE7F95A41D5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4C776-2AEA-5508-6512-A1E0436B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96C7-A3DC-7FC7-F0DD-8CFBE66D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B1D3-4C54-4471-AD5E-B3D689C1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0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5670-1510-86D1-E473-F7C515E2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E49D-0048-F609-A4C6-BDA588B70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5492E-31AC-3D14-61E5-CCED5166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DF62-4DE1-4A57-9A81-EE7F95A41D5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7D26-0773-5955-5AE0-D9B1DFF9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5520-D9B6-6AAF-F601-82D187D7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B1D3-4C54-4471-AD5E-B3D689C1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E86A-0469-F334-947A-FCF18A51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CD16-D861-A748-3D56-A06474A9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F837-E5B0-96F7-1D95-4382F290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DF62-4DE1-4A57-9A81-EE7F95A41D5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6731-4EB5-0153-D23E-8BC5D523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F1C3-9432-04B9-48B8-2CB224D1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B1D3-4C54-4471-AD5E-B3D689C1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41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4577-06B3-1E38-4543-A29BC55A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317F-7E49-B88C-5629-B9B0DDC32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6BB19-2521-AEB9-9BCF-7BFE4E6E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9120A-5C04-C07E-D621-F598E28F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DF62-4DE1-4A57-9A81-EE7F95A41D5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532C2-CC22-A78C-9F14-F4E4D7F1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973AB-B7C3-6344-0392-A31D7A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B1D3-4C54-4471-AD5E-B3D689C1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9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859B-CFF7-7A49-AE8F-12A11798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1238A-64E0-59AD-A6E2-79E33AFF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427A2-2A17-5B72-1598-CD370F0B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A3548-55FF-66B4-7E77-7B097575C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04F5E-536E-B6EC-B766-9F99208E1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5557A-487C-7F3C-643B-505F26D7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DF62-4DE1-4A57-9A81-EE7F95A41D5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C1689-BB24-7185-81CB-70C8E832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E08F1-31EB-2532-11E3-3AC652F8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B1D3-4C54-4471-AD5E-B3D689C1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5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4BE6-4B2B-5A6E-CB6C-6D2E5121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B456B-2A9C-9A0C-4BDD-B8D4E608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DF62-4DE1-4A57-9A81-EE7F95A41D5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B3139-F629-4006-93E2-EEB9E446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2EC44-C17B-1D46-32D9-58692FD9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B1D3-4C54-4471-AD5E-B3D689C1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7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9CF0-78CF-9566-FA52-63FD6E88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DF62-4DE1-4A57-9A81-EE7F95A41D5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2CDE0-3987-CE76-D929-C0D5C35B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61359-F7CE-1977-A731-A8CBFED6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B1D3-4C54-4471-AD5E-B3D689C1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9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3573-B657-B03E-4707-67902771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1A12-783F-28BF-1595-7E9A9A33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78634-98B5-B39A-D499-54E18D90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F7E2-E04E-DDA2-ACCC-E8F986C5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DF62-4DE1-4A57-9A81-EE7F95A41D5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BC635-DF0C-5C91-EDA5-14B77FA9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2603-E6A7-6CDE-1180-B9D14697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B1D3-4C54-4471-AD5E-B3D689C1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1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03E3-2DF7-20C4-7E1B-538D8DA9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D148D-D5CC-E98F-F8AE-01BCBA58F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65438-ED11-2AAA-71AA-1BEDBE374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9C862-61C7-7355-0124-D801B518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DF62-4DE1-4A57-9A81-EE7F95A41D5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B9631-EB6A-6914-D6FE-A2B32602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867B2-0D7D-189B-6F4D-C34F5283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B1D3-4C54-4471-AD5E-B3D689C1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9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A7713-52FF-872E-8337-9ECACC01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037AE-51FC-FC95-C24F-8F1E49DC1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160EC-23E9-BF5E-2789-0D363B434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DF62-4DE1-4A57-9A81-EE7F95A41D5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2A1C-7684-0DEB-092C-B7B0941EF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39D7-F88E-7341-C82B-DF830EE03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B1D3-4C54-4471-AD5E-B3D689C1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46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41FB-86FF-BFA0-42B2-6DDA456BC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Analysis 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95720-9A1C-EEF2-6FA0-135D20419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-Ashu Mehta</a:t>
            </a:r>
          </a:p>
          <a:p>
            <a:r>
              <a:rPr lang="en-IN" dirty="0"/>
              <a:t>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394386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52C-210D-994E-8AC3-86057BBD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E3150-EC77-9621-CE3F-6E65AA55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1769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7B2E-DE77-CB69-1389-BCCF9223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C268F-EBB3-34BA-0463-8F57E385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3913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BC4F-8B2B-9356-B53B-7B0E6945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Trend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301748-2F3A-5D79-DBCF-DBF44E3F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5260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1D50-BDD4-8912-3ADE-CF45A254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 wise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EEA26-38D5-FE85-5235-B6379150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6733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9F29-8999-04EB-F9BD-4B0AE457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2F699-DB1D-CDCB-811F-2F7DA3DDC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2295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F7E1-3EE9-B265-F8C2-1962346A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 wise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5DEA8-1861-3A09-A891-C81DEBDC5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7435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3C7F-9B46-60AA-73D6-CE0866C4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Lines-1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4A54A-0274-3F65-520C-7C6ACA733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9550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6950-0FCA-143D-8B01-B08A5227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Lines-2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4E5D6-EB39-B2CE-040F-F06FC3226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9773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D57B-2B04-52E0-87F4-839FC0CB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Band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9C2CE-682D-FF48-FCCE-1F47208EC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6871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Analysis in Tableau</vt:lpstr>
      <vt:lpstr>Drop Lines</vt:lpstr>
      <vt:lpstr>Trend lines</vt:lpstr>
      <vt:lpstr>Region wise trend</vt:lpstr>
      <vt:lpstr>Forecast lines</vt:lpstr>
      <vt:lpstr>Region wise forecast</vt:lpstr>
      <vt:lpstr>Reference Lines-1</vt:lpstr>
      <vt:lpstr>Reference Lines-2</vt:lpstr>
      <vt:lpstr>Reference Band</vt:lpstr>
      <vt:lpstr>Reference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Ashu Mehta</dc:creator>
  <cp:lastModifiedBy>Ashu Mehta</cp:lastModifiedBy>
  <cp:revision>2</cp:revision>
  <dcterms:created xsi:type="dcterms:W3CDTF">2024-10-18T06:42:53Z</dcterms:created>
  <dcterms:modified xsi:type="dcterms:W3CDTF">2024-10-18T06:55:32Z</dcterms:modified>
</cp:coreProperties>
</file>