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9FDB-0300-8E40-02EC-89BB7B512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7843B-2278-060D-55ED-73540A177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0CCAD-4C8A-04FE-BEB6-CC52D845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612-9892-45C5-B413-5F7A621AD56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FA2AF-1CE9-7124-C349-2D985E73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93588-B91D-BC90-AFF0-00F29938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1CFE-E2F9-48D1-B749-A6D00176B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08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39A5-B7C5-D174-4948-26F13A53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051BA-D8F0-F973-44A3-08E8A175B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3E16-0DD3-5754-5C2C-C09A2EFD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612-9892-45C5-B413-5F7A621AD56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6816-F04F-3A2F-FDD3-B591F62E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03-1695-F4EC-C6EC-94D2E482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1CFE-E2F9-48D1-B749-A6D00176B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97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E88B2-70BA-904A-507A-B662FDC03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9BC21-C8D7-15B3-A0BA-11867244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2956-3956-19B0-3BCB-04628C3B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612-9892-45C5-B413-5F7A621AD56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0457-CF06-8BC8-A509-57B79400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F0E0-4441-4DFB-848C-16E99543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1CFE-E2F9-48D1-B749-A6D00176B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381A-2F29-FA4A-F2C6-BE5D6752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2FCA-9920-3958-F8F4-387B3228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352A-E179-2AB4-B3CD-6221552C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612-9892-45C5-B413-5F7A621AD56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C7E2-C7BB-F728-6CDE-4EC4CE9F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73DE1-17BA-74ED-CA23-F204CF99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1CFE-E2F9-48D1-B749-A6D00176B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3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BA84-0D12-FD70-D55A-8573A2D6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31BFE-7AED-393B-B711-94D12613E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F0DE-4750-F14D-3C5B-B04D4B1C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612-9892-45C5-B413-5F7A621AD56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5D11-6C78-DBF2-4743-98682C33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04981-0F81-97B6-373E-745A4716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1CFE-E2F9-48D1-B749-A6D00176B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2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900A-B9FC-6AB4-8A81-CDC4B006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2C53-A232-6DA5-068D-68F5FC105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D487D-E3CC-D96D-3245-BC1A2CD51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7EB8E-819F-470E-0BC3-80C20388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612-9892-45C5-B413-5F7A621AD56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2240D-C251-650B-84A1-981CE70F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8133A-D832-B45B-1615-91A5F3D7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1CFE-E2F9-48D1-B749-A6D00176B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8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6593-C60E-0CE0-ACB1-95F2D0F1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CA60-1D1F-B38E-8785-631F284C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D602-4742-D5A9-FB4D-23EC95F39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350B6-CECB-25DD-3E24-044B88392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13365-128F-0EB3-7A15-C7EB12CA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F66D7-7135-35D8-F968-3B4CAB6B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612-9892-45C5-B413-5F7A621AD56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475AA-E5DF-AB19-6C12-D596A0B2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17593-0D53-0414-D2C4-DC83B58D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1CFE-E2F9-48D1-B749-A6D00176B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8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BF63-84FF-B77C-B0E0-8ACA2757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BD1B8-45AC-D147-8394-C3C070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612-9892-45C5-B413-5F7A621AD56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769AA-8014-74DE-D23D-BA6C4A98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59D33-630A-6812-E1A7-33AF4F56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1CFE-E2F9-48D1-B749-A6D00176B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4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E2A2D-19D8-2044-4A7C-C57B48AD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612-9892-45C5-B413-5F7A621AD56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56421-CE8C-5743-67F6-F84F585C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79A8F-95EE-CA0D-8402-16BA4C7B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1CFE-E2F9-48D1-B749-A6D00176B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94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EAFE-D4A5-4079-DF47-620FAC7A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1E39-3E16-6348-36A1-D201C8BD9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07F2-86CC-87E9-AB6F-2D07E0DBA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19164-BDC0-FD41-43C2-6DC654AB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612-9892-45C5-B413-5F7A621AD56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27DA-4A5A-DBBD-7498-578ACCB8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68B1C-E9B1-FF01-4C05-A8F1FCD6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1CFE-E2F9-48D1-B749-A6D00176B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DBA2-6EE4-B5BA-CFB5-7B2C0D0D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AD3BB-88DF-2E46-C565-C5252309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3BDE7-DF8C-6245-9899-AF78E202D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EDE-0B26-303D-D367-07BDEE78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612-9892-45C5-B413-5F7A621AD56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3C5E2-0A5B-3430-5430-6F556A03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65C9-79B6-82E8-F4C5-048E70DD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1CFE-E2F9-48D1-B749-A6D00176B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0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FC83A-0A90-34BF-0951-636B2C4D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D3C6C-B176-7816-FF3A-356B59F6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5D2F-B9DB-078D-A7CE-2259B1FE6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10612-9892-45C5-B413-5F7A621AD56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7451-26A7-8CE6-FE3A-36CDBAF39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E69A-25F1-34D7-F99B-89C7B8A97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1CFE-E2F9-48D1-B749-A6D00176B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7839-41E9-1CDB-4E4E-7A1296384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Actions 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D659B-DCB1-42D7-8030-D4B531CB3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-Ashu Mehta</a:t>
            </a:r>
          </a:p>
          <a:p>
            <a:r>
              <a:rPr lang="en-IN" dirty="0"/>
              <a:t>Database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88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BB49-A78B-0E87-672E-102EAA1C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013D-88C2-66C4-9707-4DEB0002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Used to add interactivity to worksheets and dashboards.</a:t>
            </a:r>
          </a:p>
          <a:p>
            <a:r>
              <a:rPr lang="en-IN" dirty="0"/>
              <a:t>Available in Worksheet tab</a:t>
            </a:r>
          </a:p>
          <a:p>
            <a:r>
              <a:rPr lang="en-IN" dirty="0"/>
              <a:t>Types of interaction</a:t>
            </a:r>
          </a:p>
          <a:p>
            <a:pPr lvl="1"/>
            <a:r>
              <a:rPr lang="en-IN" dirty="0"/>
              <a:t>Hover</a:t>
            </a:r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Menu</a:t>
            </a:r>
          </a:p>
          <a:p>
            <a:r>
              <a:rPr lang="en-IN" dirty="0"/>
              <a:t>Types of actions</a:t>
            </a:r>
          </a:p>
          <a:p>
            <a:pPr lvl="1"/>
            <a:r>
              <a:rPr lang="en-IN" dirty="0"/>
              <a:t>Filter</a:t>
            </a:r>
          </a:p>
          <a:p>
            <a:pPr lvl="1"/>
            <a:r>
              <a:rPr lang="en-IN" dirty="0"/>
              <a:t>Highlight</a:t>
            </a:r>
          </a:p>
          <a:p>
            <a:pPr lvl="1"/>
            <a:r>
              <a:rPr lang="en-IN" dirty="0"/>
              <a:t>Go to URL</a:t>
            </a:r>
          </a:p>
          <a:p>
            <a:pPr lvl="1"/>
            <a:r>
              <a:rPr lang="en-IN" dirty="0"/>
              <a:t>Go to sheet</a:t>
            </a:r>
          </a:p>
        </p:txBody>
      </p:sp>
    </p:spTree>
    <p:extLst>
      <p:ext uri="{BB962C8B-B14F-4D97-AF65-F5344CB8AC3E}">
        <p14:creationId xmlns:p14="http://schemas.microsoft.com/office/powerpoint/2010/main" val="352548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BD2-857C-FAD8-E40E-D7E635E9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 to 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21CC0-34E0-9357-7335-4B27FE81F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" r="44153" b="8865"/>
          <a:stretch/>
        </p:blipFill>
        <p:spPr>
          <a:xfrm>
            <a:off x="838200" y="1619147"/>
            <a:ext cx="4320140" cy="3965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81A3C-B4D7-B385-50F9-88370E4C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433" r="25161" b="14122"/>
          <a:stretch/>
        </p:blipFill>
        <p:spPr>
          <a:xfrm>
            <a:off x="5850194" y="1689560"/>
            <a:ext cx="5828186" cy="38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05EF-409D-4C8E-8B56-36BACCA1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6B06C8-C967-9D87-B4A9-6D8151F29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1057" r="44528" b="11182"/>
          <a:stretch/>
        </p:blipFill>
        <p:spPr>
          <a:xfrm>
            <a:off x="1199534" y="1690687"/>
            <a:ext cx="4858195" cy="48021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0BB723-7371-BEDC-6439-4F1F7776D0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806" b="12667"/>
          <a:stretch/>
        </p:blipFill>
        <p:spPr>
          <a:xfrm>
            <a:off x="6262556" y="1716769"/>
            <a:ext cx="5091244" cy="48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8437-12C6-41E0-069B-9C418F87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Highlight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E9164-A88B-4F8F-3BB1-5649EDAF9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4789" b="3981"/>
          <a:stretch/>
        </p:blipFill>
        <p:spPr>
          <a:xfrm>
            <a:off x="1117099" y="1838402"/>
            <a:ext cx="3839604" cy="37561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5B8AF-75D2-A972-E7AC-8980EB6D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61" r="15112" b="10119"/>
          <a:stretch/>
        </p:blipFill>
        <p:spPr>
          <a:xfrm>
            <a:off x="5319253" y="2074608"/>
            <a:ext cx="6158799" cy="36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2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D3AF-48C1-5033-8C28-D6A21851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 to URL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41E17-C796-BA6A-E97D-AF6801396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980" b="10341"/>
          <a:stretch/>
        </p:blipFill>
        <p:spPr>
          <a:xfrm>
            <a:off x="838200" y="1825625"/>
            <a:ext cx="5941031" cy="33658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46721-427F-51C2-9117-74F2BAA6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838" b="6380"/>
          <a:stretch/>
        </p:blipFill>
        <p:spPr>
          <a:xfrm>
            <a:off x="6862916" y="1992773"/>
            <a:ext cx="4866967" cy="31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067E-9CC6-5752-CE0C-181E0742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237E-BCFC-7FD3-88AC-D4D765F2B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dashboard</a:t>
            </a:r>
          </a:p>
          <a:p>
            <a:r>
              <a:rPr lang="en-US" dirty="0"/>
              <a:t>Applying filters and connecting filters to multiple sheets</a:t>
            </a:r>
          </a:p>
          <a:p>
            <a:r>
              <a:rPr lang="en-US" dirty="0"/>
              <a:t>Applying 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19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E750-8924-6D23-4D8D-1F60AFF9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following 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2D16-CF34-2D9D-F7B2-B003BE69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Click on a chart to go to a specific sheet.</a:t>
            </a:r>
          </a:p>
          <a:p>
            <a:pPr marL="0" indent="0">
              <a:buNone/>
            </a:pPr>
            <a:r>
              <a:rPr lang="en-US" dirty="0"/>
              <a:t>2. Click on a mark in one chart to highlight it in another chart.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- total vs urban population &amp; region wise internet usage)</a:t>
            </a:r>
          </a:p>
          <a:p>
            <a:pPr marL="0" indent="0">
              <a:buNone/>
            </a:pPr>
            <a:r>
              <a:rPr lang="en-US" dirty="0"/>
              <a:t>3. Click on a mark in one chart to apply a filter in another chart.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- total vs urban population </a:t>
            </a:r>
            <a:r>
              <a:rPr lang="en-US"/>
              <a:t>&amp; mobile phone </a:t>
            </a:r>
            <a:r>
              <a:rPr lang="en-US" dirty="0"/>
              <a:t>usage ranks according to region)</a:t>
            </a:r>
          </a:p>
          <a:p>
            <a:pPr marL="0" indent="0">
              <a:buNone/>
            </a:pPr>
            <a:r>
              <a:rPr lang="en-US" dirty="0"/>
              <a:t>4. Click on a mark to open a URL in the browser/dashboard.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58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152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Actions in Tableau</vt:lpstr>
      <vt:lpstr>Actions</vt:lpstr>
      <vt:lpstr>Go to sheet</vt:lpstr>
      <vt:lpstr>Filter</vt:lpstr>
      <vt:lpstr>Highlight</vt:lpstr>
      <vt:lpstr>Go to URL</vt:lpstr>
      <vt:lpstr>Dashboard</vt:lpstr>
      <vt:lpstr>Apply following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Ashu Mehta</dc:creator>
  <cp:lastModifiedBy>Ashu Mehta</cp:lastModifiedBy>
  <cp:revision>13</cp:revision>
  <dcterms:created xsi:type="dcterms:W3CDTF">2024-10-23T06:44:23Z</dcterms:created>
  <dcterms:modified xsi:type="dcterms:W3CDTF">2024-11-14T05:19:18Z</dcterms:modified>
</cp:coreProperties>
</file>