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DFECB-1E9F-ECBC-155D-0BFCCBE5C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521F7-0448-3A4E-C55C-9BB9AF330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3E436-B560-8181-8165-3DF967AA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48BE-1A14-4297-8FEC-C932CDF0A375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99C0F-C416-8E97-EEAA-30E45B96E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2AD31-7E2A-019A-60F8-189E1793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8B95-C37B-4F0B-A609-97213ADEA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97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3DC4-B093-09D3-999B-FB29E547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1A603-0A83-D320-F453-3D1374EA0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DA09B-86EF-A6BC-2261-88B5C63E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48BE-1A14-4297-8FEC-C932CDF0A375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E6723-393C-B1C8-CFBE-9C54DE25D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3D1FF-DEAB-ADEA-86BD-26EAF72CC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8B95-C37B-4F0B-A609-97213ADEA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30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F5FBDF-F42F-891A-54C9-A4677D9CE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96930-0090-39A1-040B-A851A5737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7B510-136A-3D24-713D-B6DAA00C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48BE-1A14-4297-8FEC-C932CDF0A375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4FE20-BBD4-C767-5D26-919DE2587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6A590-459D-0B29-1D77-5226049A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8B95-C37B-4F0B-A609-97213ADEA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36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DFC0-3371-01E0-E106-7A9DA4F2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1985A-99CB-9F07-AFF1-7AE59BEF5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C40B6-67DE-2DF9-4E3D-060599860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48BE-1A14-4297-8FEC-C932CDF0A375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29E66-DF11-BA6D-A547-C64A4A38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8CA77-603D-D19C-D9D4-723FD238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8B95-C37B-4F0B-A609-97213ADEA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66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AA84C-5DA1-461D-C440-56FA5801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A6C80-C306-3087-F6F2-1ED40BFD3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074CC-BC02-D86A-EC64-9429F825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48BE-1A14-4297-8FEC-C932CDF0A375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D2A83-8EB4-AF0F-2136-D87206778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196C9-0E45-7A91-84C4-B6456EC0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8B95-C37B-4F0B-A609-97213ADEA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83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0F63-2A7F-1187-4D65-10B294CC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CE60A-7CC7-842C-6B11-898FEFB40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7CFFC-B6A1-FD8C-B86A-6774660EE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551C7-387A-BBBA-DA13-438E70831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48BE-1A14-4297-8FEC-C932CDF0A375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6B449-9DB1-F7D0-6069-49F2030F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B43B3-2631-B51E-E778-326B1B906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8B95-C37B-4F0B-A609-97213ADEA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720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55EEC-AAF1-DC34-611D-F5D6D0D60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419ED-210B-2E96-3964-40117FE8D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4F905-0AAD-2E97-178A-21549597B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C607BC-EFDC-D4FE-B6EE-2B42D553F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5DECC-8837-9F5A-2F61-A3A93127F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C0194E-A733-292D-80DA-DB2F4999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48BE-1A14-4297-8FEC-C932CDF0A375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4AAB76-3E9A-5ECB-1515-D645B54F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C08AC-D057-066F-5986-97A6E22A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8B95-C37B-4F0B-A609-97213ADEA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72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EC55-D302-D5D6-084A-0547932B5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A8636-EEC4-747E-4AEC-CDFF3EB2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48BE-1A14-4297-8FEC-C932CDF0A375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82EE4-5A2C-4019-EA05-C29BC9EF9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8AC8E-00EB-BBC8-18ED-8C8EA6DB2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8B95-C37B-4F0B-A609-97213ADEA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95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3A054B-36C1-03A4-BE81-6208216B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48BE-1A14-4297-8FEC-C932CDF0A375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D69439-F8EF-92E2-7FEE-BB84F789E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0E848-2F00-450D-CE0C-BFEA3AB4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8B95-C37B-4F0B-A609-97213ADEA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75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63D75-8831-5965-F33D-9828C5436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5E69E-C3CE-1A60-4733-F0D320BAD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21055-DEE7-8CF5-12B6-5AAC3D9A6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E5C70-7CF6-4968-6155-697B7DB1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48BE-1A14-4297-8FEC-C932CDF0A375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C4D5A-CF7E-CF32-43B0-D4C93B88E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415A5-44CA-48E0-A08B-D905B55D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8B95-C37B-4F0B-A609-97213ADEA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59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B1B8-3465-F105-51AF-B73033A08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1AD482-54C0-2E1F-83C0-4CB307323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87D95-26E5-0E32-8269-2EB083F1C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31474-20E8-CDD2-0A4C-BF233C58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48BE-1A14-4297-8FEC-C932CDF0A375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B7642-F167-23C9-6903-3FEF41DC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415A1-7346-B5FA-48AD-02D71346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8B95-C37B-4F0B-A609-97213ADEA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51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15D4F6-4C31-3B7E-A655-84699B860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02846-3A87-1DBA-7CA0-EDEBA6555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67758-8763-A84C-2AC4-0E94EF900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848BE-1A14-4297-8FEC-C932CDF0A375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8EE6C-70F2-A04D-0531-F927DCF75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48C1A-D4F9-07C3-CBE8-5A012E4F5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28B95-C37B-4F0B-A609-97213ADEA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4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B103-E85B-79C4-5478-DE1D36390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Level of Detail Expressions (LOD)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ED739-1F6D-5E51-146C-27EA109275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-Ashu Mehta</a:t>
            </a:r>
          </a:p>
          <a:p>
            <a:r>
              <a:rPr lang="en-US" dirty="0"/>
              <a:t>Database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4969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39618-5549-FF6C-0E7C-60367982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358B7-D2E3-8C80-5520-256952679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Adds what is in the expression</a:t>
            </a:r>
          </a:p>
          <a:p>
            <a:r>
              <a:rPr lang="en-US" dirty="0"/>
              <a:t>Adds more details to the 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9508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A9DF-5483-3DF1-A65A-50186417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 Include region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9402A8-4768-16EE-DE6B-D5E5B9318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9925" y="1825625"/>
            <a:ext cx="7610437" cy="4351338"/>
          </a:xfrm>
        </p:spPr>
      </p:pic>
    </p:spTree>
    <p:extLst>
      <p:ext uri="{BB962C8B-B14F-4D97-AF65-F5344CB8AC3E}">
        <p14:creationId xmlns:p14="http://schemas.microsoft.com/office/powerpoint/2010/main" val="4063469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A9B86-4B5D-043E-D350-9CC1C4CC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same Avg sales for category even if region is not in the view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D0B32-7C66-3275-F8D1-900D63E6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E9389B-4B2D-551B-5F6A-53AC2B169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303264" cy="488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6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0861-54A7-AAC6-794F-9721C5FC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LOD Expressions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73D9E-C373-4BE1-5E64-AD1864BAF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Merriweather" panose="020F0502020204030204" pitchFamily="2" charset="0"/>
              </a:rPr>
              <a:t>Level of Detail expressions (also known as LOD expressions) allow you to compute values at the data source level and the visualization level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Merriweather" panose="020F0502020204030204" pitchFamily="2" charset="0"/>
              </a:rPr>
              <a:t>LOD expressions let you control the granularity you want to compute.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Merriweather" panose="020F0502020204030204" pitchFamily="2" charset="0"/>
              </a:rPr>
              <a:t> They can be performed at a more granular level (INCLUDE), a less granular level (EXCLUDE), or an entirely independent level (FIXED).</a:t>
            </a:r>
            <a:endParaRPr lang="en-US" sz="2400" dirty="0"/>
          </a:p>
          <a:p>
            <a:r>
              <a:rPr lang="en-US" sz="2400" dirty="0"/>
              <a:t>LOD Types</a:t>
            </a:r>
          </a:p>
          <a:p>
            <a:pPr lvl="1"/>
            <a:r>
              <a:rPr lang="en-US" sz="2000" dirty="0"/>
              <a:t>Fixed</a:t>
            </a:r>
          </a:p>
          <a:p>
            <a:pPr lvl="1"/>
            <a:r>
              <a:rPr lang="en-US" sz="2000" dirty="0"/>
              <a:t>Include</a:t>
            </a:r>
          </a:p>
          <a:p>
            <a:pPr lvl="1"/>
            <a:r>
              <a:rPr lang="en-US" sz="2000" dirty="0"/>
              <a:t>Exclude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3052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725B-4B7B-8123-80B1-F51FD6C0F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LOD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DA6495-D90D-0A15-FD1E-0E83F56C3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of dimensions in the view.</a:t>
            </a:r>
          </a:p>
          <a:p>
            <a:r>
              <a:rPr lang="en-US" dirty="0"/>
              <a:t>Always show same values in the view irrespective of the dimensions.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175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D043A-3D24-A353-098E-B95A1E8F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Example1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0E944B-C27D-D79A-AB75-B90A1FF61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8737"/>
            <a:ext cx="561604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857F70-2C54-6688-B53B-40DB5D328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154" y="2437670"/>
            <a:ext cx="6354062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429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D613-9375-BAD5-BC2C-73E8EBA14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2- Fixed Category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9387A8-6284-BB35-FE06-1D0D89C07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9214" y="1690688"/>
            <a:ext cx="8232650" cy="4812842"/>
          </a:xfrm>
        </p:spPr>
      </p:pic>
    </p:spTree>
    <p:extLst>
      <p:ext uri="{BB962C8B-B14F-4D97-AF65-F5344CB8AC3E}">
        <p14:creationId xmlns:p14="http://schemas.microsoft.com/office/powerpoint/2010/main" val="425936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4FD0-C80E-D7E7-1611-BC97AC757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D212B-A227-ABE6-8769-952BA4C62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Removes what is in the expression</a:t>
            </a:r>
          </a:p>
          <a:p>
            <a:r>
              <a:rPr lang="en-US" dirty="0"/>
              <a:t>Show lesser details in the 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39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00F39-6AFB-7715-7729-19780ADD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1- Exclude Sub-category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DF9B49-886B-DFC4-2EA2-96E2539F6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321" y="1825625"/>
            <a:ext cx="7493357" cy="4351338"/>
          </a:xfrm>
        </p:spPr>
      </p:pic>
    </p:spTree>
    <p:extLst>
      <p:ext uri="{BB962C8B-B14F-4D97-AF65-F5344CB8AC3E}">
        <p14:creationId xmlns:p14="http://schemas.microsoft.com/office/powerpoint/2010/main" val="3091796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BBC8-9637-FE58-3D21-DEE9E218D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2- Exclude State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81E060-7111-9333-D16F-129FD70CC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7984" y="1521288"/>
            <a:ext cx="8293608" cy="5117256"/>
          </a:xfrm>
        </p:spPr>
      </p:pic>
    </p:spTree>
    <p:extLst>
      <p:ext uri="{BB962C8B-B14F-4D97-AF65-F5344CB8AC3E}">
        <p14:creationId xmlns:p14="http://schemas.microsoft.com/office/powerpoint/2010/main" val="684499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16CA-5A51-F4CB-FDF1-C714F985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3- Exclude City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A23235-E147-C99E-2047-0747AF6F9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932" y="1578736"/>
            <a:ext cx="8564492" cy="5194576"/>
          </a:xfrm>
        </p:spPr>
      </p:pic>
    </p:spTree>
    <p:extLst>
      <p:ext uri="{BB962C8B-B14F-4D97-AF65-F5344CB8AC3E}">
        <p14:creationId xmlns:p14="http://schemas.microsoft.com/office/powerpoint/2010/main" val="146751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165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Merriweather</vt:lpstr>
      <vt:lpstr>Office Theme</vt:lpstr>
      <vt:lpstr>Level of Detail Expressions (LOD)</vt:lpstr>
      <vt:lpstr>LOD Expressions</vt:lpstr>
      <vt:lpstr>Fixed LOD</vt:lpstr>
      <vt:lpstr>Example1</vt:lpstr>
      <vt:lpstr>Example 2- Fixed Category</vt:lpstr>
      <vt:lpstr>Exclude</vt:lpstr>
      <vt:lpstr>Example 1- Exclude Sub-category</vt:lpstr>
      <vt:lpstr>Example 2- Exclude State</vt:lpstr>
      <vt:lpstr>Example 3- Exclude City</vt:lpstr>
      <vt:lpstr>Include</vt:lpstr>
      <vt:lpstr>Example- Include region</vt:lpstr>
      <vt:lpstr>Showing same Avg sales for category even if region is not in the 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Ashu Mehta</dc:creator>
  <cp:lastModifiedBy>Ashu Mehta</cp:lastModifiedBy>
  <cp:revision>17</cp:revision>
  <dcterms:created xsi:type="dcterms:W3CDTF">2024-11-13T06:49:20Z</dcterms:created>
  <dcterms:modified xsi:type="dcterms:W3CDTF">2024-11-27T11:25:06Z</dcterms:modified>
</cp:coreProperties>
</file>