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prep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-Ashu Mehta</a:t>
            </a:r>
          </a:p>
          <a:p>
            <a:r>
              <a:rPr lang="en-US" dirty="0"/>
              <a:t>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45774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F290-DF81-4A8D-1950-4ED2DBBE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95C4-221C-485C-8ACB-70CCCF46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union step</a:t>
            </a:r>
          </a:p>
          <a:p>
            <a:r>
              <a:rPr lang="en-IN" dirty="0"/>
              <a:t>Merge the Mismatch fields</a:t>
            </a:r>
          </a:p>
          <a:p>
            <a:r>
              <a:rPr lang="en-IN" dirty="0"/>
              <a:t>Rename to All Orders</a:t>
            </a:r>
          </a:p>
        </p:txBody>
      </p:sp>
    </p:spTree>
    <p:extLst>
      <p:ext uri="{BB962C8B-B14F-4D97-AF65-F5344CB8AC3E}">
        <p14:creationId xmlns:p14="http://schemas.microsoft.com/office/powerpoint/2010/main" val="286702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2BDC-0B76-3853-4773-5519EF3C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Return Reason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375B-C3B4-6741-C5F4-CE109A18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/>
              <a:t>Return_reasons_new</a:t>
            </a:r>
            <a:endParaRPr lang="en-IN" dirty="0"/>
          </a:p>
          <a:p>
            <a:pPr lvl="1"/>
            <a:r>
              <a:rPr lang="en-IN" dirty="0"/>
              <a:t>Remove fields except- </a:t>
            </a:r>
          </a:p>
          <a:p>
            <a:pPr lvl="2"/>
            <a:r>
              <a:rPr lang="en-IN" dirty="0" err="1"/>
              <a:t>OrderID</a:t>
            </a:r>
            <a:r>
              <a:rPr lang="en-IN" dirty="0"/>
              <a:t>, </a:t>
            </a:r>
            <a:r>
              <a:rPr lang="en-IN" dirty="0" err="1"/>
              <a:t>ProductID</a:t>
            </a:r>
            <a:r>
              <a:rPr lang="en-IN" dirty="0"/>
              <a:t>, Return Reason, Notes</a:t>
            </a:r>
          </a:p>
          <a:p>
            <a:r>
              <a:rPr lang="en-IN" dirty="0"/>
              <a:t>Add clean step</a:t>
            </a:r>
          </a:p>
          <a:p>
            <a:pPr lvl="1"/>
            <a:r>
              <a:rPr lang="en-IN" dirty="0"/>
              <a:t>Remove spaces in Notes field</a:t>
            </a:r>
          </a:p>
          <a:p>
            <a:pPr lvl="2"/>
            <a:r>
              <a:rPr lang="en-IN" dirty="0"/>
              <a:t>Options-&gt; clean-&gt; trim spaces</a:t>
            </a:r>
          </a:p>
          <a:p>
            <a:pPr lvl="1"/>
            <a:r>
              <a:rPr lang="en-IN" dirty="0"/>
              <a:t>Extracting approver names</a:t>
            </a:r>
          </a:p>
          <a:p>
            <a:pPr lvl="2"/>
            <a:r>
              <a:rPr lang="en-IN" dirty="0"/>
              <a:t>Options-&gt; Split-&gt; Automatic</a:t>
            </a:r>
          </a:p>
          <a:p>
            <a:pPr lvl="1"/>
            <a:r>
              <a:rPr lang="en-IN" dirty="0"/>
              <a:t>Renaming </a:t>
            </a:r>
            <a:r>
              <a:rPr lang="en-IN" dirty="0" err="1"/>
              <a:t>splitted</a:t>
            </a:r>
            <a:r>
              <a:rPr lang="en-IN" dirty="0"/>
              <a:t> columns to Customer notes and approver names</a:t>
            </a:r>
          </a:p>
          <a:p>
            <a:pPr lvl="1"/>
            <a:r>
              <a:rPr lang="en-IN" dirty="0"/>
              <a:t>Group common characters in approver names</a:t>
            </a:r>
          </a:p>
          <a:p>
            <a:pPr lvl="2"/>
            <a:r>
              <a:rPr lang="en-IN" dirty="0"/>
              <a:t>Options-&gt; Group-&gt; common characters</a:t>
            </a:r>
          </a:p>
          <a:p>
            <a:pPr lvl="1"/>
            <a:r>
              <a:rPr lang="en-IN" dirty="0"/>
              <a:t>Remove notes field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21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B9F2-72A4-3C66-0E86-461BBB56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AC9C-D33E-359F-CF78-7BF63436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Join Return reason with All Orders</a:t>
            </a:r>
          </a:p>
          <a:p>
            <a:pPr lvl="1"/>
            <a:r>
              <a:rPr lang="en-IN" dirty="0"/>
              <a:t>Join clause recommendations- Add </a:t>
            </a:r>
            <a:r>
              <a:rPr lang="en-IN" dirty="0" err="1"/>
              <a:t>OrderID</a:t>
            </a:r>
            <a:endParaRPr lang="en-IN" dirty="0"/>
          </a:p>
          <a:p>
            <a:pPr lvl="1"/>
            <a:r>
              <a:rPr lang="en-IN" dirty="0"/>
              <a:t>Click for left join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Note- Red values in </a:t>
            </a:r>
            <a:r>
              <a:rPr lang="en-IN" dirty="0" err="1"/>
              <a:t>ProductID</a:t>
            </a:r>
            <a:r>
              <a:rPr lang="en-IN" dirty="0"/>
              <a:t> are those which doesn’t have corresponding return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72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4953-20C8-AA18-B870-A0ABC74F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2D35-B4AA-4634-9B9F-99BFE0B9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clean step</a:t>
            </a:r>
          </a:p>
          <a:p>
            <a:pPr lvl="1"/>
            <a:r>
              <a:rPr lang="en-IN" dirty="0"/>
              <a:t>Remove </a:t>
            </a:r>
            <a:r>
              <a:rPr lang="en-IN" dirty="0" err="1"/>
              <a:t>ProductID</a:t>
            </a:r>
            <a:r>
              <a:rPr lang="en-IN" dirty="0"/>
              <a:t>-I and </a:t>
            </a:r>
            <a:r>
              <a:rPr lang="en-IN" dirty="0" err="1"/>
              <a:t>OrderID</a:t>
            </a:r>
            <a:r>
              <a:rPr lang="en-IN" dirty="0"/>
              <a:t>-I</a:t>
            </a:r>
          </a:p>
          <a:p>
            <a:r>
              <a:rPr lang="en-IN" dirty="0"/>
              <a:t>Create calculated fields</a:t>
            </a:r>
          </a:p>
          <a:p>
            <a:pPr lvl="1"/>
            <a:r>
              <a:rPr lang="en-IN" dirty="0"/>
              <a:t>Return reason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B20FF-100D-942F-275A-C5B45E3E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4" t="18887" r="49166" b="64117"/>
          <a:stretch/>
        </p:blipFill>
        <p:spPr>
          <a:xfrm>
            <a:off x="1142999" y="3810000"/>
            <a:ext cx="718431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0052-6569-0161-27EF-28C49626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E72-CBC6-C5E6-8B7D-DC63CF33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calculated fields</a:t>
            </a:r>
          </a:p>
          <a:p>
            <a:pPr lvl="1"/>
            <a:r>
              <a:rPr lang="en-IN" dirty="0"/>
              <a:t>Days To 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283EA-E205-B28C-33A9-1EFCB251A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19336" r="49167" b="61852"/>
          <a:stretch/>
        </p:blipFill>
        <p:spPr>
          <a:xfrm>
            <a:off x="1143000" y="2971800"/>
            <a:ext cx="7105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E34C-29BD-2E16-BFB3-75C65ED2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E17-49AF-0FE0-A6EA-B4E754DD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output step</a:t>
            </a:r>
          </a:p>
          <a:p>
            <a:pPr lvl="1"/>
            <a:r>
              <a:rPr lang="en-IN" dirty="0"/>
              <a:t>Specify location</a:t>
            </a:r>
          </a:p>
          <a:p>
            <a:pPr lvl="1"/>
            <a:r>
              <a:rPr lang="en-IN" dirty="0"/>
              <a:t>Output type- .csv/.</a:t>
            </a:r>
            <a:r>
              <a:rPr lang="en-IN" dirty="0" err="1"/>
              <a:t>xls</a:t>
            </a:r>
            <a:endParaRPr lang="en-IN" dirty="0"/>
          </a:p>
          <a:p>
            <a:pPr lvl="1"/>
            <a:r>
              <a:rPr lang="en-IN" dirty="0"/>
              <a:t>Run flow</a:t>
            </a:r>
          </a:p>
        </p:txBody>
      </p:sp>
    </p:spTree>
    <p:extLst>
      <p:ext uri="{BB962C8B-B14F-4D97-AF65-F5344CB8AC3E}">
        <p14:creationId xmlns:p14="http://schemas.microsoft.com/office/powerpoint/2010/main" val="150432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prep: Tableau preparation tool</a:t>
            </a:r>
          </a:p>
          <a:p>
            <a:r>
              <a:rPr lang="en-US" dirty="0"/>
              <a:t>Tableau prep was created for data preparation</a:t>
            </a:r>
          </a:p>
          <a:p>
            <a:r>
              <a:rPr lang="en-US" dirty="0"/>
              <a:t>Data preparation is one of the important step for data visualization.</a:t>
            </a:r>
          </a:p>
          <a:p>
            <a:r>
              <a:rPr lang="en-US" dirty="0"/>
              <a:t>One of the biggest thing which was missing in Tableau data visualization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Tableau prep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tableau prep is very simple</a:t>
            </a:r>
          </a:p>
          <a:p>
            <a:r>
              <a:rPr lang="en-US" dirty="0"/>
              <a:t>You can simply drag and drop various components to create a workflow for data cleaning, aggregation and joining etc. to give it to the visualization tool.</a:t>
            </a:r>
          </a:p>
        </p:txBody>
      </p:sp>
    </p:spTree>
    <p:extLst>
      <p:ext uri="{BB962C8B-B14F-4D97-AF65-F5344CB8AC3E}">
        <p14:creationId xmlns:p14="http://schemas.microsoft.com/office/powerpoint/2010/main" val="221326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Operations you can do with Tableau prep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data from multiple 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calculations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Filling up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1425-88E9-633B-3511-BB447DE7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Example-</a:t>
            </a:r>
            <a:r>
              <a:rPr lang="en-IN" dirty="0" err="1"/>
              <a:t>OrdersData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7707-E0FC-9467-438A-F13C109A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Connect to OrdersSouth2015</a:t>
            </a:r>
          </a:p>
          <a:p>
            <a:pPr lvl="1"/>
            <a:r>
              <a:rPr lang="en-IN" dirty="0"/>
              <a:t>Field list and data preview options</a:t>
            </a:r>
          </a:p>
          <a:p>
            <a:pPr lvl="1"/>
            <a:r>
              <a:rPr lang="en-IN" dirty="0"/>
              <a:t>Performing Union</a:t>
            </a:r>
          </a:p>
          <a:p>
            <a:r>
              <a:rPr lang="en-IN" dirty="0"/>
              <a:t>Connecting to other files</a:t>
            </a:r>
          </a:p>
          <a:p>
            <a:pPr lvl="1"/>
            <a:r>
              <a:rPr lang="en-IN" dirty="0" err="1"/>
              <a:t>Orders_Central</a:t>
            </a:r>
            <a:endParaRPr lang="en-IN" dirty="0"/>
          </a:p>
          <a:p>
            <a:pPr lvl="1"/>
            <a:r>
              <a:rPr lang="en-IN" dirty="0" err="1"/>
              <a:t>Orders_East</a:t>
            </a:r>
            <a:endParaRPr lang="en-IN" dirty="0"/>
          </a:p>
          <a:p>
            <a:pPr lvl="1"/>
            <a:r>
              <a:rPr lang="en-IN" dirty="0" err="1"/>
              <a:t>Orders_West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14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E5A1-5603-5718-3CAD-5D9F60F2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to be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C600-553D-60AC-4AF1-0D4169C5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OrdersCentral</a:t>
            </a:r>
            <a:endParaRPr lang="en-IN" dirty="0"/>
          </a:p>
          <a:p>
            <a:pPr lvl="1"/>
            <a:r>
              <a:rPr lang="en-IN" dirty="0"/>
              <a:t>Bifurcated dates</a:t>
            </a:r>
          </a:p>
          <a:p>
            <a:pPr lvl="1"/>
            <a:r>
              <a:rPr lang="en-IN" dirty="0"/>
              <a:t>Missing Region Field</a:t>
            </a:r>
          </a:p>
          <a:p>
            <a:r>
              <a:rPr lang="en-IN" dirty="0" err="1"/>
              <a:t>OrdersWest</a:t>
            </a:r>
            <a:endParaRPr lang="en-IN" dirty="0"/>
          </a:p>
          <a:p>
            <a:pPr lvl="1"/>
            <a:r>
              <a:rPr lang="en-IN" dirty="0"/>
              <a:t>Duplicate fields with ‘right’ prefix</a:t>
            </a:r>
          </a:p>
          <a:p>
            <a:pPr lvl="1"/>
            <a:r>
              <a:rPr lang="en-IN" dirty="0"/>
              <a:t>Abbreviations used for states</a:t>
            </a:r>
          </a:p>
          <a:p>
            <a:r>
              <a:rPr lang="en-IN" dirty="0" err="1"/>
              <a:t>OrderEast</a:t>
            </a:r>
            <a:endParaRPr lang="en-IN" dirty="0"/>
          </a:p>
          <a:p>
            <a:pPr lvl="1"/>
            <a:r>
              <a:rPr lang="en-IN" dirty="0"/>
              <a:t>Sales value contains USD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8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9686-06F5-9B88-9E62-ADAC9684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5A79-9266-7D8C-6B19-B0D55A35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OrdersCentral</a:t>
            </a:r>
            <a:endParaRPr lang="en-IN" dirty="0"/>
          </a:p>
          <a:p>
            <a:pPr lvl="1"/>
            <a:r>
              <a:rPr lang="en-IN" dirty="0"/>
              <a:t>Add clean step</a:t>
            </a:r>
          </a:p>
          <a:p>
            <a:pPr lvl="1"/>
            <a:r>
              <a:rPr lang="en-IN" dirty="0"/>
              <a:t>Create calculated fields for-</a:t>
            </a:r>
          </a:p>
          <a:p>
            <a:pPr lvl="2"/>
            <a:r>
              <a:rPr lang="en-IN" dirty="0"/>
              <a:t>Region</a:t>
            </a:r>
          </a:p>
          <a:p>
            <a:pPr lvl="2"/>
            <a:r>
              <a:rPr lang="en-IN" dirty="0"/>
              <a:t>Order Date</a:t>
            </a:r>
          </a:p>
          <a:p>
            <a:pPr lvl="2"/>
            <a:r>
              <a:rPr lang="en-IN" dirty="0"/>
              <a:t>Ship Date</a:t>
            </a:r>
          </a:p>
          <a:p>
            <a:pPr lvl="1"/>
            <a:r>
              <a:rPr lang="en-IN" dirty="0"/>
              <a:t>Removing unnecessary fields</a:t>
            </a:r>
          </a:p>
          <a:p>
            <a:pPr lvl="2"/>
            <a:r>
              <a:rPr lang="en-IN" dirty="0"/>
              <a:t>Order day, order month, order year</a:t>
            </a:r>
          </a:p>
          <a:p>
            <a:pPr lvl="2"/>
            <a:r>
              <a:rPr lang="en-IN" dirty="0"/>
              <a:t>Ship day, ship month, Ship year</a:t>
            </a:r>
          </a:p>
          <a:p>
            <a:pPr lvl="1"/>
            <a:r>
              <a:rPr lang="en-IN" dirty="0"/>
              <a:t>Discounts field</a:t>
            </a:r>
          </a:p>
          <a:p>
            <a:pPr lvl="2"/>
            <a:r>
              <a:rPr lang="en-IN" dirty="0"/>
              <a:t>Change none to 0</a:t>
            </a:r>
          </a:p>
          <a:p>
            <a:pPr lvl="2"/>
            <a:r>
              <a:rPr lang="en-IN" dirty="0"/>
              <a:t>Change data type from string to number(decimal)</a:t>
            </a:r>
          </a:p>
          <a:p>
            <a:pPr lvl="1"/>
            <a:r>
              <a:rPr lang="en-IN" dirty="0"/>
              <a:t>Rename clean step</a:t>
            </a:r>
          </a:p>
        </p:txBody>
      </p:sp>
    </p:spTree>
    <p:extLst>
      <p:ext uri="{BB962C8B-B14F-4D97-AF65-F5344CB8AC3E}">
        <p14:creationId xmlns:p14="http://schemas.microsoft.com/office/powerpoint/2010/main" val="123222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9345-9761-52EF-7A77-FC7A98B3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4F4B-C0BA-431B-E696-03E2D3AD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OrderEast</a:t>
            </a:r>
            <a:endParaRPr lang="en-IN" dirty="0"/>
          </a:p>
          <a:p>
            <a:pPr lvl="1"/>
            <a:r>
              <a:rPr lang="en-IN" dirty="0"/>
              <a:t>Add clean step</a:t>
            </a:r>
          </a:p>
          <a:p>
            <a:pPr lvl="1"/>
            <a:r>
              <a:rPr lang="en-IN" dirty="0"/>
              <a:t>Remove letters from sales (USD)</a:t>
            </a:r>
          </a:p>
          <a:p>
            <a:pPr lvl="1"/>
            <a:r>
              <a:rPr lang="en-IN" dirty="0"/>
              <a:t>Change datatype string to number(decimal)</a:t>
            </a:r>
          </a:p>
          <a:p>
            <a:pPr lvl="1"/>
            <a:r>
              <a:rPr lang="en-IN" dirty="0"/>
              <a:t>Rename clean step</a:t>
            </a:r>
          </a:p>
        </p:txBody>
      </p:sp>
    </p:spTree>
    <p:extLst>
      <p:ext uri="{BB962C8B-B14F-4D97-AF65-F5344CB8AC3E}">
        <p14:creationId xmlns:p14="http://schemas.microsoft.com/office/powerpoint/2010/main" val="14915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B74-4A96-7599-53CA-D1F03385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6373-83C5-1B57-584B-E138880B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OrdersWest</a:t>
            </a:r>
            <a:endParaRPr lang="en-IN" dirty="0"/>
          </a:p>
          <a:p>
            <a:pPr lvl="1"/>
            <a:r>
              <a:rPr lang="en-IN" dirty="0"/>
              <a:t>Remove fields with ‘right’ prefix</a:t>
            </a:r>
          </a:p>
          <a:p>
            <a:pPr lvl="1"/>
            <a:r>
              <a:rPr lang="en-IN" dirty="0"/>
              <a:t>Add clean step</a:t>
            </a:r>
          </a:p>
          <a:p>
            <a:pPr lvl="1"/>
            <a:r>
              <a:rPr lang="en-IN"/>
              <a:t>Abbreviated state names</a:t>
            </a:r>
            <a:endParaRPr lang="en-IN" dirty="0"/>
          </a:p>
          <a:p>
            <a:pPr lvl="2"/>
            <a:r>
              <a:rPr lang="en-IN" dirty="0"/>
              <a:t>Group values-&gt; Manual selection-&gt;Done</a:t>
            </a:r>
          </a:p>
          <a:p>
            <a:pPr lvl="1"/>
            <a:r>
              <a:rPr lang="en-IN" dirty="0"/>
              <a:t>Rename clean step</a:t>
            </a:r>
          </a:p>
        </p:txBody>
      </p:sp>
    </p:spTree>
    <p:extLst>
      <p:ext uri="{BB962C8B-B14F-4D97-AF65-F5344CB8AC3E}">
        <p14:creationId xmlns:p14="http://schemas.microsoft.com/office/powerpoint/2010/main" val="29472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407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Tableau prep</vt:lpstr>
      <vt:lpstr>Introduction</vt:lpstr>
      <vt:lpstr>Using Tableau prep</vt:lpstr>
      <vt:lpstr>Operations you can do with Tableau prep</vt:lpstr>
      <vt:lpstr>Example-OrdersData</vt:lpstr>
      <vt:lpstr>Problems to be fixed</vt:lpstr>
      <vt:lpstr>Data cleaning</vt:lpstr>
      <vt:lpstr>Data cleaning</vt:lpstr>
      <vt:lpstr>Data cleaning</vt:lpstr>
      <vt:lpstr>Union</vt:lpstr>
      <vt:lpstr>Adding Return Reason file</vt:lpstr>
      <vt:lpstr>Join</vt:lpstr>
      <vt:lpstr>Data Cleaning</vt:lpstr>
      <vt:lpstr>Data Cleaning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prep</dc:title>
  <dc:creator>ASHU</dc:creator>
  <cp:lastModifiedBy>Ashu Mehta</cp:lastModifiedBy>
  <cp:revision>16</cp:revision>
  <dcterms:created xsi:type="dcterms:W3CDTF">2006-08-16T00:00:00Z</dcterms:created>
  <dcterms:modified xsi:type="dcterms:W3CDTF">2024-08-21T09:43:41Z</dcterms:modified>
</cp:coreProperties>
</file>