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66800"/>
            <a:ext cx="5264421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305874" cy="1574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8999"/>
            <a:ext cx="4699242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090316" cy="2057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4" y="2895600"/>
            <a:ext cx="7042512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"/>
            <a:ext cx="7588640" cy="2375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6" y="2819400"/>
            <a:ext cx="6858000" cy="38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8096666" cy="2444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3" y="3200400"/>
            <a:ext cx="7144117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7588640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7741048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0" y="371439"/>
            <a:ext cx="8122067" cy="1390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3" y="1905000"/>
            <a:ext cx="7372729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30" y="1238137"/>
            <a:ext cx="6604339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5" y="1787440"/>
            <a:ext cx="7779150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Win 10</dc:creator>
  <cp:lastModifiedBy>hp Win 10</cp:lastModifiedBy>
  <cp:revision>3</cp:revision>
  <dcterms:created xsi:type="dcterms:W3CDTF">2006-08-16T00:00:00Z</dcterms:created>
  <dcterms:modified xsi:type="dcterms:W3CDTF">2024-09-03T09:27:44Z</dcterms:modified>
</cp:coreProperties>
</file>